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12"/>
  </p:notesMasterIdLst>
  <p:sldIdLst>
    <p:sldId id="324" r:id="rId3"/>
    <p:sldId id="321" r:id="rId4"/>
    <p:sldId id="322" r:id="rId5"/>
    <p:sldId id="323" r:id="rId6"/>
    <p:sldId id="311" r:id="rId7"/>
    <p:sldId id="301" r:id="rId8"/>
    <p:sldId id="313" r:id="rId9"/>
    <p:sldId id="312" r:id="rId10"/>
    <p:sldId id="27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7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5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01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4400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Kelebihan</a:t>
            </a:r>
            <a: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4400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 CTL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43">
            <a:hlinkClick r:id="" action="ppaction://media"/>
            <a:extLst>
              <a:ext uri="{FF2B5EF4-FFF2-40B4-BE49-F238E27FC236}">
                <a16:creationId xmlns:a16="http://schemas.microsoft.com/office/drawing/2014/main" id="{4220ACF6-42CF-45FD-8C1D-2C8DC05548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1878.27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Bermakna</a:t>
            </a:r>
            <a:r>
              <a:rPr lang="en-ID" dirty="0"/>
              <a:t> Dan </a:t>
            </a:r>
            <a:r>
              <a:rPr lang="en-ID" dirty="0" err="1"/>
              <a:t>Nyata</a:t>
            </a:r>
            <a:r>
              <a:rPr lang="en-ID" dirty="0"/>
              <a:t> (1)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662115" y="1630925"/>
            <a:ext cx="4054887" cy="3118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bermakna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nyata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dikarenakan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mengamati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langsung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fenomena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pada dunia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nyata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observasi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Bef>
                <a:spcPts val="1000"/>
              </a:spcBef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menangkap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hubungan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antara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pengalaman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sekolah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kehidupan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nyata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64" name="Google Shape;1221;p47">
            <a:extLst>
              <a:ext uri="{FF2B5EF4-FFF2-40B4-BE49-F238E27FC236}">
                <a16:creationId xmlns:a16="http://schemas.microsoft.com/office/drawing/2014/main" id="{7706296E-50E3-4E69-9954-44AD88A785AF}"/>
              </a:ext>
            </a:extLst>
          </p:cNvPr>
          <p:cNvGrpSpPr/>
          <p:nvPr/>
        </p:nvGrpSpPr>
        <p:grpSpPr>
          <a:xfrm flipH="1">
            <a:off x="131180" y="1630925"/>
            <a:ext cx="4350706" cy="4463304"/>
            <a:chOff x="-1438900" y="7311950"/>
            <a:chExt cx="3137825" cy="3082700"/>
          </a:xfrm>
        </p:grpSpPr>
        <p:grpSp>
          <p:nvGrpSpPr>
            <p:cNvPr id="65" name="Google Shape;1222;p47">
              <a:extLst>
                <a:ext uri="{FF2B5EF4-FFF2-40B4-BE49-F238E27FC236}">
                  <a16:creationId xmlns:a16="http://schemas.microsoft.com/office/drawing/2014/main" id="{6191264B-8B94-4602-8156-6EFA576DAE31}"/>
                </a:ext>
              </a:extLst>
            </p:cNvPr>
            <p:cNvGrpSpPr/>
            <p:nvPr/>
          </p:nvGrpSpPr>
          <p:grpSpPr>
            <a:xfrm>
              <a:off x="-1438900" y="8214850"/>
              <a:ext cx="3137825" cy="2179800"/>
              <a:chOff x="-775225" y="8738575"/>
              <a:chExt cx="3137825" cy="2179800"/>
            </a:xfrm>
          </p:grpSpPr>
          <p:sp>
            <p:nvSpPr>
              <p:cNvPr id="86" name="Google Shape;1223;p47">
                <a:extLst>
                  <a:ext uri="{FF2B5EF4-FFF2-40B4-BE49-F238E27FC236}">
                    <a16:creationId xmlns:a16="http://schemas.microsoft.com/office/drawing/2014/main" id="{2B5C56F9-E950-40FA-B2FF-B5D5340272D3}"/>
                  </a:ext>
                </a:extLst>
              </p:cNvPr>
              <p:cNvSpPr/>
              <p:nvPr/>
            </p:nvSpPr>
            <p:spPr>
              <a:xfrm>
                <a:off x="-775225" y="8738575"/>
                <a:ext cx="3137825" cy="2179800"/>
              </a:xfrm>
              <a:custGeom>
                <a:avLst/>
                <a:gdLst/>
                <a:ahLst/>
                <a:cxnLst/>
                <a:rect l="l" t="t" r="r" b="b"/>
                <a:pathLst>
                  <a:path w="125513" h="87192" extrusionOk="0">
                    <a:moveTo>
                      <a:pt x="4604" y="1"/>
                    </a:moveTo>
                    <a:cubicBezTo>
                      <a:pt x="2053" y="1"/>
                      <a:pt x="1" y="2053"/>
                      <a:pt x="1" y="4604"/>
                    </a:cubicBezTo>
                    <a:lnTo>
                      <a:pt x="1" y="82590"/>
                    </a:lnTo>
                    <a:cubicBezTo>
                      <a:pt x="1" y="85139"/>
                      <a:pt x="2053" y="87191"/>
                      <a:pt x="4604" y="87191"/>
                    </a:cubicBezTo>
                    <a:lnTo>
                      <a:pt x="120911" y="87191"/>
                    </a:lnTo>
                    <a:cubicBezTo>
                      <a:pt x="123460" y="87191"/>
                      <a:pt x="125513" y="85139"/>
                      <a:pt x="125513" y="82590"/>
                    </a:cubicBezTo>
                    <a:lnTo>
                      <a:pt x="125513" y="4604"/>
                    </a:lnTo>
                    <a:cubicBezTo>
                      <a:pt x="125513" y="2053"/>
                      <a:pt x="123460" y="1"/>
                      <a:pt x="1209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24;p47">
                <a:extLst>
                  <a:ext uri="{FF2B5EF4-FFF2-40B4-BE49-F238E27FC236}">
                    <a16:creationId xmlns:a16="http://schemas.microsoft.com/office/drawing/2014/main" id="{1201DF3E-0EEF-438B-AA69-852A54A011C5}"/>
                  </a:ext>
                </a:extLst>
              </p:cNvPr>
              <p:cNvSpPr/>
              <p:nvPr/>
            </p:nvSpPr>
            <p:spPr>
              <a:xfrm>
                <a:off x="-736750" y="8872100"/>
                <a:ext cx="3049925" cy="1933675"/>
              </a:xfrm>
              <a:custGeom>
                <a:avLst/>
                <a:gdLst/>
                <a:ahLst/>
                <a:cxnLst/>
                <a:rect l="l" t="t" r="r" b="b"/>
                <a:pathLst>
                  <a:path w="121997" h="77347" extrusionOk="0">
                    <a:moveTo>
                      <a:pt x="0" y="0"/>
                    </a:moveTo>
                    <a:lnTo>
                      <a:pt x="0" y="77347"/>
                    </a:lnTo>
                    <a:lnTo>
                      <a:pt x="121997" y="77347"/>
                    </a:lnTo>
                    <a:lnTo>
                      <a:pt x="1219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" name="Google Shape;1225;p47">
                <a:extLst>
                  <a:ext uri="{FF2B5EF4-FFF2-40B4-BE49-F238E27FC236}">
                    <a16:creationId xmlns:a16="http://schemas.microsoft.com/office/drawing/2014/main" id="{DAB758C2-664E-4E3B-8621-13AEBDFAE6D8}"/>
                  </a:ext>
                </a:extLst>
              </p:cNvPr>
              <p:cNvGrpSpPr/>
              <p:nvPr/>
            </p:nvGrpSpPr>
            <p:grpSpPr>
              <a:xfrm>
                <a:off x="-682925" y="8950225"/>
                <a:ext cx="2953275" cy="1818025"/>
                <a:chOff x="-682925" y="8950225"/>
                <a:chExt cx="2953275" cy="1818025"/>
              </a:xfrm>
            </p:grpSpPr>
            <p:sp>
              <p:nvSpPr>
                <p:cNvPr id="89" name="Google Shape;1226;p47">
                  <a:extLst>
                    <a:ext uri="{FF2B5EF4-FFF2-40B4-BE49-F238E27FC236}">
                      <a16:creationId xmlns:a16="http://schemas.microsoft.com/office/drawing/2014/main" id="{B125AC6C-D1A0-4424-A815-90CDDDE17763}"/>
                    </a:ext>
                  </a:extLst>
                </p:cNvPr>
                <p:cNvSpPr/>
                <p:nvPr/>
              </p:nvSpPr>
              <p:spPr>
                <a:xfrm>
                  <a:off x="-498425" y="9928625"/>
                  <a:ext cx="111025" cy="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2458" extrusionOk="0">
                      <a:moveTo>
                        <a:pt x="3734" y="0"/>
                      </a:moveTo>
                      <a:cubicBezTo>
                        <a:pt x="3666" y="0"/>
                        <a:pt x="3592" y="15"/>
                        <a:pt x="3513" y="49"/>
                      </a:cubicBezTo>
                      <a:lnTo>
                        <a:pt x="615" y="1268"/>
                      </a:lnTo>
                      <a:cubicBezTo>
                        <a:pt x="1" y="1527"/>
                        <a:pt x="173" y="2458"/>
                        <a:pt x="709" y="2458"/>
                      </a:cubicBezTo>
                      <a:cubicBezTo>
                        <a:pt x="777" y="2458"/>
                        <a:pt x="851" y="2443"/>
                        <a:pt x="930" y="2410"/>
                      </a:cubicBezTo>
                      <a:lnTo>
                        <a:pt x="3826" y="1189"/>
                      </a:lnTo>
                      <a:cubicBezTo>
                        <a:pt x="4440" y="930"/>
                        <a:pt x="4270" y="0"/>
                        <a:pt x="3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227;p47">
                  <a:extLst>
                    <a:ext uri="{FF2B5EF4-FFF2-40B4-BE49-F238E27FC236}">
                      <a16:creationId xmlns:a16="http://schemas.microsoft.com/office/drawing/2014/main" id="{4A9A398F-506D-4340-8F33-24766FBD3F77}"/>
                    </a:ext>
                  </a:extLst>
                </p:cNvPr>
                <p:cNvSpPr/>
                <p:nvPr/>
              </p:nvSpPr>
              <p:spPr>
                <a:xfrm>
                  <a:off x="-682925" y="9651975"/>
                  <a:ext cx="773500" cy="6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24612" extrusionOk="0">
                      <a:moveTo>
                        <a:pt x="1" y="1"/>
                      </a:moveTo>
                      <a:lnTo>
                        <a:pt x="1" y="24611"/>
                      </a:lnTo>
                      <a:lnTo>
                        <a:pt x="30940" y="24611"/>
                      </a:lnTo>
                      <a:lnTo>
                        <a:pt x="30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228;p47">
                  <a:extLst>
                    <a:ext uri="{FF2B5EF4-FFF2-40B4-BE49-F238E27FC236}">
                      <a16:creationId xmlns:a16="http://schemas.microsoft.com/office/drawing/2014/main" id="{EE4294BB-3245-4FA6-A785-635F0EB76808}"/>
                    </a:ext>
                  </a:extLst>
                </p:cNvPr>
                <p:cNvSpPr/>
                <p:nvPr/>
              </p:nvSpPr>
              <p:spPr>
                <a:xfrm>
                  <a:off x="978250" y="9651975"/>
                  <a:ext cx="518625" cy="7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5" h="30940" extrusionOk="0">
                      <a:moveTo>
                        <a:pt x="1" y="1"/>
                      </a:moveTo>
                      <a:lnTo>
                        <a:pt x="1" y="30940"/>
                      </a:lnTo>
                      <a:lnTo>
                        <a:pt x="20744" y="30940"/>
                      </a:lnTo>
                      <a:lnTo>
                        <a:pt x="2074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1229;p47">
                  <a:extLst>
                    <a:ext uri="{FF2B5EF4-FFF2-40B4-BE49-F238E27FC236}">
                      <a16:creationId xmlns:a16="http://schemas.microsoft.com/office/drawing/2014/main" id="{C214B5C5-92E6-4624-8EFF-28F8BFAB3137}"/>
                    </a:ext>
                  </a:extLst>
                </p:cNvPr>
                <p:cNvSpPr/>
                <p:nvPr/>
              </p:nvSpPr>
              <p:spPr>
                <a:xfrm>
                  <a:off x="155800" y="8950225"/>
                  <a:ext cx="753075" cy="6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23" h="24971" extrusionOk="0">
                      <a:moveTo>
                        <a:pt x="1" y="1"/>
                      </a:moveTo>
                      <a:lnTo>
                        <a:pt x="1" y="24970"/>
                      </a:lnTo>
                      <a:lnTo>
                        <a:pt x="30122" y="24970"/>
                      </a:lnTo>
                      <a:lnTo>
                        <a:pt x="3012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1230;p47">
                  <a:extLst>
                    <a:ext uri="{FF2B5EF4-FFF2-40B4-BE49-F238E27FC236}">
                      <a16:creationId xmlns:a16="http://schemas.microsoft.com/office/drawing/2014/main" id="{CCECE8D6-E710-43F3-93F9-DABB7A51E22B}"/>
                    </a:ext>
                  </a:extLst>
                </p:cNvPr>
                <p:cNvSpPr/>
                <p:nvPr/>
              </p:nvSpPr>
              <p:spPr>
                <a:xfrm>
                  <a:off x="160850" y="9671800"/>
                  <a:ext cx="773500" cy="4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7" extrusionOk="0">
                      <a:moveTo>
                        <a:pt x="0" y="1"/>
                      </a:moveTo>
                      <a:lnTo>
                        <a:pt x="0" y="1996"/>
                      </a:lnTo>
                      <a:lnTo>
                        <a:pt x="30939" y="1996"/>
                      </a:lnTo>
                      <a:lnTo>
                        <a:pt x="309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1231;p47">
                  <a:extLst>
                    <a:ext uri="{FF2B5EF4-FFF2-40B4-BE49-F238E27FC236}">
                      <a16:creationId xmlns:a16="http://schemas.microsoft.com/office/drawing/2014/main" id="{A4491C36-23AA-4E68-B513-AA0D58714790}"/>
                    </a:ext>
                  </a:extLst>
                </p:cNvPr>
                <p:cNvSpPr/>
                <p:nvPr/>
              </p:nvSpPr>
              <p:spPr>
                <a:xfrm>
                  <a:off x="160850" y="9901550"/>
                  <a:ext cx="773500" cy="4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7" extrusionOk="0">
                      <a:moveTo>
                        <a:pt x="0" y="1"/>
                      </a:moveTo>
                      <a:lnTo>
                        <a:pt x="0" y="1996"/>
                      </a:lnTo>
                      <a:lnTo>
                        <a:pt x="30939" y="1996"/>
                      </a:lnTo>
                      <a:lnTo>
                        <a:pt x="309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1232;p47">
                  <a:extLst>
                    <a:ext uri="{FF2B5EF4-FFF2-40B4-BE49-F238E27FC236}">
                      <a16:creationId xmlns:a16="http://schemas.microsoft.com/office/drawing/2014/main" id="{CD554144-3D85-4F73-AE50-41353E416420}"/>
                    </a:ext>
                  </a:extLst>
                </p:cNvPr>
                <p:cNvSpPr/>
                <p:nvPr/>
              </p:nvSpPr>
              <p:spPr>
                <a:xfrm>
                  <a:off x="160850" y="10067900"/>
                  <a:ext cx="77350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8" extrusionOk="0">
                      <a:moveTo>
                        <a:pt x="0" y="1"/>
                      </a:moveTo>
                      <a:lnTo>
                        <a:pt x="0" y="1998"/>
                      </a:lnTo>
                      <a:lnTo>
                        <a:pt x="30939" y="1998"/>
                      </a:lnTo>
                      <a:lnTo>
                        <a:pt x="309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1233;p47">
                  <a:extLst>
                    <a:ext uri="{FF2B5EF4-FFF2-40B4-BE49-F238E27FC236}">
                      <a16:creationId xmlns:a16="http://schemas.microsoft.com/office/drawing/2014/main" id="{8931A988-8746-450D-BB2E-0C9034C7AD48}"/>
                    </a:ext>
                  </a:extLst>
                </p:cNvPr>
                <p:cNvSpPr/>
                <p:nvPr/>
              </p:nvSpPr>
              <p:spPr>
                <a:xfrm>
                  <a:off x="1558375" y="9651975"/>
                  <a:ext cx="711975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2247" extrusionOk="0">
                      <a:moveTo>
                        <a:pt x="0" y="1"/>
                      </a:moveTo>
                      <a:lnTo>
                        <a:pt x="0" y="2246"/>
                      </a:lnTo>
                      <a:lnTo>
                        <a:pt x="28478" y="2246"/>
                      </a:lnTo>
                      <a:lnTo>
                        <a:pt x="284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1234;p47">
                  <a:extLst>
                    <a:ext uri="{FF2B5EF4-FFF2-40B4-BE49-F238E27FC236}">
                      <a16:creationId xmlns:a16="http://schemas.microsoft.com/office/drawing/2014/main" id="{90DFC3E2-DE30-4B54-8041-84A9A0755569}"/>
                    </a:ext>
                  </a:extLst>
                </p:cNvPr>
                <p:cNvSpPr/>
                <p:nvPr/>
              </p:nvSpPr>
              <p:spPr>
                <a:xfrm>
                  <a:off x="1558375" y="9791325"/>
                  <a:ext cx="7119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2246" extrusionOk="0">
                      <a:moveTo>
                        <a:pt x="0" y="1"/>
                      </a:moveTo>
                      <a:lnTo>
                        <a:pt x="0" y="2246"/>
                      </a:lnTo>
                      <a:lnTo>
                        <a:pt x="28478" y="2246"/>
                      </a:lnTo>
                      <a:lnTo>
                        <a:pt x="284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1235;p47">
                  <a:extLst>
                    <a:ext uri="{FF2B5EF4-FFF2-40B4-BE49-F238E27FC236}">
                      <a16:creationId xmlns:a16="http://schemas.microsoft.com/office/drawing/2014/main" id="{15ABD2F1-B8FC-46AC-9EA3-67464095A461}"/>
                    </a:ext>
                  </a:extLst>
                </p:cNvPr>
                <p:cNvSpPr/>
                <p:nvPr/>
              </p:nvSpPr>
              <p:spPr>
                <a:xfrm>
                  <a:off x="1558375" y="9930675"/>
                  <a:ext cx="7119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2246" extrusionOk="0">
                      <a:moveTo>
                        <a:pt x="0" y="0"/>
                      </a:moveTo>
                      <a:lnTo>
                        <a:pt x="0" y="2246"/>
                      </a:lnTo>
                      <a:lnTo>
                        <a:pt x="28478" y="2246"/>
                      </a:lnTo>
                      <a:lnTo>
                        <a:pt x="284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1236;p47">
                  <a:extLst>
                    <a:ext uri="{FF2B5EF4-FFF2-40B4-BE49-F238E27FC236}">
                      <a16:creationId xmlns:a16="http://schemas.microsoft.com/office/drawing/2014/main" id="{5C559E29-2D6F-4F4B-9F7B-74E209E022D3}"/>
                    </a:ext>
                  </a:extLst>
                </p:cNvPr>
                <p:cNvSpPr/>
                <p:nvPr/>
              </p:nvSpPr>
              <p:spPr>
                <a:xfrm>
                  <a:off x="1558375" y="10069975"/>
                  <a:ext cx="711975" cy="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2248" extrusionOk="0">
                      <a:moveTo>
                        <a:pt x="0" y="1"/>
                      </a:moveTo>
                      <a:lnTo>
                        <a:pt x="0" y="2248"/>
                      </a:lnTo>
                      <a:lnTo>
                        <a:pt x="28478" y="2248"/>
                      </a:lnTo>
                      <a:lnTo>
                        <a:pt x="284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237;p47">
                  <a:extLst>
                    <a:ext uri="{FF2B5EF4-FFF2-40B4-BE49-F238E27FC236}">
                      <a16:creationId xmlns:a16="http://schemas.microsoft.com/office/drawing/2014/main" id="{66EAD6CD-1AC0-4ADA-846E-CF93CF149B86}"/>
                    </a:ext>
                  </a:extLst>
                </p:cNvPr>
                <p:cNvSpPr/>
                <p:nvPr/>
              </p:nvSpPr>
              <p:spPr>
                <a:xfrm>
                  <a:off x="1558375" y="10209325"/>
                  <a:ext cx="711975" cy="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2248" extrusionOk="0">
                      <a:moveTo>
                        <a:pt x="0" y="1"/>
                      </a:moveTo>
                      <a:lnTo>
                        <a:pt x="0" y="2247"/>
                      </a:lnTo>
                      <a:lnTo>
                        <a:pt x="28478" y="2247"/>
                      </a:lnTo>
                      <a:lnTo>
                        <a:pt x="284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238;p47">
                  <a:extLst>
                    <a:ext uri="{FF2B5EF4-FFF2-40B4-BE49-F238E27FC236}">
                      <a16:creationId xmlns:a16="http://schemas.microsoft.com/office/drawing/2014/main" id="{B5D12968-E318-49A7-BEBD-A9E43744012C}"/>
                    </a:ext>
                  </a:extLst>
                </p:cNvPr>
                <p:cNvSpPr/>
                <p:nvPr/>
              </p:nvSpPr>
              <p:spPr>
                <a:xfrm>
                  <a:off x="1558375" y="10348675"/>
                  <a:ext cx="711975" cy="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2248" extrusionOk="0">
                      <a:moveTo>
                        <a:pt x="0" y="0"/>
                      </a:moveTo>
                      <a:lnTo>
                        <a:pt x="0" y="2247"/>
                      </a:lnTo>
                      <a:lnTo>
                        <a:pt x="28478" y="2247"/>
                      </a:lnTo>
                      <a:lnTo>
                        <a:pt x="284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239;p47">
                  <a:extLst>
                    <a:ext uri="{FF2B5EF4-FFF2-40B4-BE49-F238E27FC236}">
                      <a16:creationId xmlns:a16="http://schemas.microsoft.com/office/drawing/2014/main" id="{FBFF4886-6A5A-47A4-B7DC-CED6E1EC2C22}"/>
                    </a:ext>
                  </a:extLst>
                </p:cNvPr>
                <p:cNvSpPr/>
                <p:nvPr/>
              </p:nvSpPr>
              <p:spPr>
                <a:xfrm>
                  <a:off x="953925" y="8958375"/>
                  <a:ext cx="131242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7" h="2246" extrusionOk="0">
                      <a:moveTo>
                        <a:pt x="0" y="0"/>
                      </a:moveTo>
                      <a:lnTo>
                        <a:pt x="0" y="2245"/>
                      </a:lnTo>
                      <a:lnTo>
                        <a:pt x="52497" y="2245"/>
                      </a:lnTo>
                      <a:lnTo>
                        <a:pt x="5249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240;p47">
                  <a:extLst>
                    <a:ext uri="{FF2B5EF4-FFF2-40B4-BE49-F238E27FC236}">
                      <a16:creationId xmlns:a16="http://schemas.microsoft.com/office/drawing/2014/main" id="{720CACC5-9D1E-4E86-8B4F-A71A570EE519}"/>
                    </a:ext>
                  </a:extLst>
                </p:cNvPr>
                <p:cNvSpPr/>
                <p:nvPr/>
              </p:nvSpPr>
              <p:spPr>
                <a:xfrm>
                  <a:off x="953925" y="9100125"/>
                  <a:ext cx="131242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7" h="2246" extrusionOk="0">
                      <a:moveTo>
                        <a:pt x="0" y="0"/>
                      </a:moveTo>
                      <a:lnTo>
                        <a:pt x="0" y="2246"/>
                      </a:lnTo>
                      <a:lnTo>
                        <a:pt x="52497" y="2246"/>
                      </a:lnTo>
                      <a:lnTo>
                        <a:pt x="5249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241;p47">
                  <a:extLst>
                    <a:ext uri="{FF2B5EF4-FFF2-40B4-BE49-F238E27FC236}">
                      <a16:creationId xmlns:a16="http://schemas.microsoft.com/office/drawing/2014/main" id="{6C4BEA43-7822-45D0-AC52-3DA9BF5751A3}"/>
                    </a:ext>
                  </a:extLst>
                </p:cNvPr>
                <p:cNvSpPr/>
                <p:nvPr/>
              </p:nvSpPr>
              <p:spPr>
                <a:xfrm>
                  <a:off x="953925" y="9241875"/>
                  <a:ext cx="131242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7" h="2246" extrusionOk="0">
                      <a:moveTo>
                        <a:pt x="0" y="0"/>
                      </a:moveTo>
                      <a:lnTo>
                        <a:pt x="0" y="2246"/>
                      </a:lnTo>
                      <a:lnTo>
                        <a:pt x="52497" y="2246"/>
                      </a:lnTo>
                      <a:lnTo>
                        <a:pt x="5249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242;p47">
                  <a:extLst>
                    <a:ext uri="{FF2B5EF4-FFF2-40B4-BE49-F238E27FC236}">
                      <a16:creationId xmlns:a16="http://schemas.microsoft.com/office/drawing/2014/main" id="{41902A76-B602-49B4-8C14-706B6166A681}"/>
                    </a:ext>
                  </a:extLst>
                </p:cNvPr>
                <p:cNvSpPr/>
                <p:nvPr/>
              </p:nvSpPr>
              <p:spPr>
                <a:xfrm>
                  <a:off x="953925" y="9383625"/>
                  <a:ext cx="131242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7" h="2246" extrusionOk="0">
                      <a:moveTo>
                        <a:pt x="0" y="1"/>
                      </a:moveTo>
                      <a:lnTo>
                        <a:pt x="0" y="2246"/>
                      </a:lnTo>
                      <a:lnTo>
                        <a:pt x="52497" y="2246"/>
                      </a:lnTo>
                      <a:lnTo>
                        <a:pt x="524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243;p47">
                  <a:extLst>
                    <a:ext uri="{FF2B5EF4-FFF2-40B4-BE49-F238E27FC236}">
                      <a16:creationId xmlns:a16="http://schemas.microsoft.com/office/drawing/2014/main" id="{0021FC65-6EC5-4BFC-AA77-49CA2101BE9E}"/>
                    </a:ext>
                  </a:extLst>
                </p:cNvPr>
                <p:cNvSpPr/>
                <p:nvPr/>
              </p:nvSpPr>
              <p:spPr>
                <a:xfrm>
                  <a:off x="953925" y="9525375"/>
                  <a:ext cx="131242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7" h="2246" extrusionOk="0">
                      <a:moveTo>
                        <a:pt x="0" y="1"/>
                      </a:moveTo>
                      <a:lnTo>
                        <a:pt x="0" y="2246"/>
                      </a:lnTo>
                      <a:lnTo>
                        <a:pt x="52497" y="2246"/>
                      </a:lnTo>
                      <a:lnTo>
                        <a:pt x="524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244;p47">
                  <a:extLst>
                    <a:ext uri="{FF2B5EF4-FFF2-40B4-BE49-F238E27FC236}">
                      <a16:creationId xmlns:a16="http://schemas.microsoft.com/office/drawing/2014/main" id="{E9368F5E-A665-4935-A1BE-694B63402D2B}"/>
                    </a:ext>
                  </a:extLst>
                </p:cNvPr>
                <p:cNvSpPr/>
                <p:nvPr/>
              </p:nvSpPr>
              <p:spPr>
                <a:xfrm>
                  <a:off x="-681050" y="8958375"/>
                  <a:ext cx="7872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1" h="2246" extrusionOk="0">
                      <a:moveTo>
                        <a:pt x="0" y="0"/>
                      </a:moveTo>
                      <a:lnTo>
                        <a:pt x="0" y="2245"/>
                      </a:lnTo>
                      <a:lnTo>
                        <a:pt x="31491" y="2245"/>
                      </a:lnTo>
                      <a:lnTo>
                        <a:pt x="314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245;p47">
                  <a:extLst>
                    <a:ext uri="{FF2B5EF4-FFF2-40B4-BE49-F238E27FC236}">
                      <a16:creationId xmlns:a16="http://schemas.microsoft.com/office/drawing/2014/main" id="{D88300FB-1B1D-42A9-8C77-226E1249BB33}"/>
                    </a:ext>
                  </a:extLst>
                </p:cNvPr>
                <p:cNvSpPr/>
                <p:nvPr/>
              </p:nvSpPr>
              <p:spPr>
                <a:xfrm>
                  <a:off x="-681050" y="9100125"/>
                  <a:ext cx="7872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1" h="2246" extrusionOk="0">
                      <a:moveTo>
                        <a:pt x="0" y="0"/>
                      </a:moveTo>
                      <a:lnTo>
                        <a:pt x="0" y="2246"/>
                      </a:lnTo>
                      <a:lnTo>
                        <a:pt x="31491" y="2246"/>
                      </a:lnTo>
                      <a:lnTo>
                        <a:pt x="314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246;p47">
                  <a:extLst>
                    <a:ext uri="{FF2B5EF4-FFF2-40B4-BE49-F238E27FC236}">
                      <a16:creationId xmlns:a16="http://schemas.microsoft.com/office/drawing/2014/main" id="{20521D69-B09B-4F4F-A01F-E44C6AA8749E}"/>
                    </a:ext>
                  </a:extLst>
                </p:cNvPr>
                <p:cNvSpPr/>
                <p:nvPr/>
              </p:nvSpPr>
              <p:spPr>
                <a:xfrm>
                  <a:off x="-681050" y="9241875"/>
                  <a:ext cx="7872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1" h="2246" extrusionOk="0">
                      <a:moveTo>
                        <a:pt x="0" y="0"/>
                      </a:moveTo>
                      <a:lnTo>
                        <a:pt x="0" y="2246"/>
                      </a:lnTo>
                      <a:lnTo>
                        <a:pt x="31491" y="2246"/>
                      </a:lnTo>
                      <a:lnTo>
                        <a:pt x="314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247;p47">
                  <a:extLst>
                    <a:ext uri="{FF2B5EF4-FFF2-40B4-BE49-F238E27FC236}">
                      <a16:creationId xmlns:a16="http://schemas.microsoft.com/office/drawing/2014/main" id="{5952CB9F-09A9-4A0D-B468-E093D5275EB4}"/>
                    </a:ext>
                  </a:extLst>
                </p:cNvPr>
                <p:cNvSpPr/>
                <p:nvPr/>
              </p:nvSpPr>
              <p:spPr>
                <a:xfrm>
                  <a:off x="-681050" y="9383625"/>
                  <a:ext cx="7872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1" h="2246" extrusionOk="0">
                      <a:moveTo>
                        <a:pt x="0" y="1"/>
                      </a:moveTo>
                      <a:lnTo>
                        <a:pt x="0" y="2246"/>
                      </a:lnTo>
                      <a:lnTo>
                        <a:pt x="31491" y="2246"/>
                      </a:lnTo>
                      <a:lnTo>
                        <a:pt x="3149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248;p47">
                  <a:extLst>
                    <a:ext uri="{FF2B5EF4-FFF2-40B4-BE49-F238E27FC236}">
                      <a16:creationId xmlns:a16="http://schemas.microsoft.com/office/drawing/2014/main" id="{60D0405C-1314-4034-9E14-E4815833B54F}"/>
                    </a:ext>
                  </a:extLst>
                </p:cNvPr>
                <p:cNvSpPr/>
                <p:nvPr/>
              </p:nvSpPr>
              <p:spPr>
                <a:xfrm>
                  <a:off x="-681050" y="9525375"/>
                  <a:ext cx="7872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1" h="2246" extrusionOk="0">
                      <a:moveTo>
                        <a:pt x="0" y="1"/>
                      </a:moveTo>
                      <a:lnTo>
                        <a:pt x="0" y="2246"/>
                      </a:lnTo>
                      <a:lnTo>
                        <a:pt x="31491" y="2246"/>
                      </a:lnTo>
                      <a:lnTo>
                        <a:pt x="3149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249;p47">
                  <a:extLst>
                    <a:ext uri="{FF2B5EF4-FFF2-40B4-BE49-F238E27FC236}">
                      <a16:creationId xmlns:a16="http://schemas.microsoft.com/office/drawing/2014/main" id="{971FCE83-40F3-4672-885E-DB22480C4F7D}"/>
                    </a:ext>
                  </a:extLst>
                </p:cNvPr>
                <p:cNvSpPr/>
                <p:nvPr/>
              </p:nvSpPr>
              <p:spPr>
                <a:xfrm>
                  <a:off x="-682925" y="10302400"/>
                  <a:ext cx="773500" cy="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6" extrusionOk="0">
                      <a:moveTo>
                        <a:pt x="1" y="0"/>
                      </a:moveTo>
                      <a:lnTo>
                        <a:pt x="1" y="1996"/>
                      </a:lnTo>
                      <a:lnTo>
                        <a:pt x="30940" y="1996"/>
                      </a:lnTo>
                      <a:lnTo>
                        <a:pt x="309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250;p47">
                  <a:extLst>
                    <a:ext uri="{FF2B5EF4-FFF2-40B4-BE49-F238E27FC236}">
                      <a16:creationId xmlns:a16="http://schemas.microsoft.com/office/drawing/2014/main" id="{1CE72545-A61E-45A7-A48E-9168D76E6DD8}"/>
                    </a:ext>
                  </a:extLst>
                </p:cNvPr>
                <p:cNvSpPr/>
                <p:nvPr/>
              </p:nvSpPr>
              <p:spPr>
                <a:xfrm>
                  <a:off x="-682925" y="10441050"/>
                  <a:ext cx="773500" cy="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6" extrusionOk="0">
                      <a:moveTo>
                        <a:pt x="1" y="0"/>
                      </a:moveTo>
                      <a:lnTo>
                        <a:pt x="1" y="1996"/>
                      </a:lnTo>
                      <a:lnTo>
                        <a:pt x="30940" y="1996"/>
                      </a:lnTo>
                      <a:lnTo>
                        <a:pt x="309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251;p47">
                  <a:extLst>
                    <a:ext uri="{FF2B5EF4-FFF2-40B4-BE49-F238E27FC236}">
                      <a16:creationId xmlns:a16="http://schemas.microsoft.com/office/drawing/2014/main" id="{5A7B9F41-9E1D-4D05-938F-E08019E30A94}"/>
                    </a:ext>
                  </a:extLst>
                </p:cNvPr>
                <p:cNvSpPr/>
                <p:nvPr/>
              </p:nvSpPr>
              <p:spPr>
                <a:xfrm>
                  <a:off x="-682925" y="10579700"/>
                  <a:ext cx="773500" cy="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6" extrusionOk="0">
                      <a:moveTo>
                        <a:pt x="1" y="0"/>
                      </a:moveTo>
                      <a:lnTo>
                        <a:pt x="1" y="1996"/>
                      </a:lnTo>
                      <a:lnTo>
                        <a:pt x="30940" y="1996"/>
                      </a:lnTo>
                      <a:lnTo>
                        <a:pt x="309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252;p47">
                  <a:extLst>
                    <a:ext uri="{FF2B5EF4-FFF2-40B4-BE49-F238E27FC236}">
                      <a16:creationId xmlns:a16="http://schemas.microsoft.com/office/drawing/2014/main" id="{4D2AB774-D068-4593-8C70-E0469B610BD5}"/>
                    </a:ext>
                  </a:extLst>
                </p:cNvPr>
                <p:cNvSpPr/>
                <p:nvPr/>
              </p:nvSpPr>
              <p:spPr>
                <a:xfrm>
                  <a:off x="-682925" y="10718300"/>
                  <a:ext cx="773500" cy="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998" extrusionOk="0">
                      <a:moveTo>
                        <a:pt x="1" y="1"/>
                      </a:moveTo>
                      <a:lnTo>
                        <a:pt x="1" y="1998"/>
                      </a:lnTo>
                      <a:lnTo>
                        <a:pt x="30940" y="1998"/>
                      </a:lnTo>
                      <a:lnTo>
                        <a:pt x="3094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253;p47">
                  <a:extLst>
                    <a:ext uri="{FF2B5EF4-FFF2-40B4-BE49-F238E27FC236}">
                      <a16:creationId xmlns:a16="http://schemas.microsoft.com/office/drawing/2014/main" id="{CCFBE5E3-025B-4213-A931-876E0B4679E7}"/>
                    </a:ext>
                  </a:extLst>
                </p:cNvPr>
                <p:cNvSpPr/>
                <p:nvPr/>
              </p:nvSpPr>
              <p:spPr>
                <a:xfrm>
                  <a:off x="160850" y="10161775"/>
                  <a:ext cx="773500" cy="3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475" extrusionOk="0">
                      <a:moveTo>
                        <a:pt x="0" y="0"/>
                      </a:moveTo>
                      <a:lnTo>
                        <a:pt x="0" y="1475"/>
                      </a:lnTo>
                      <a:lnTo>
                        <a:pt x="30939" y="1475"/>
                      </a:lnTo>
                      <a:lnTo>
                        <a:pt x="309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254;p47">
                  <a:extLst>
                    <a:ext uri="{FF2B5EF4-FFF2-40B4-BE49-F238E27FC236}">
                      <a16:creationId xmlns:a16="http://schemas.microsoft.com/office/drawing/2014/main" id="{AA6DFEDC-D01E-4692-AA09-E993F82A60A4}"/>
                    </a:ext>
                  </a:extLst>
                </p:cNvPr>
                <p:cNvSpPr/>
                <p:nvPr/>
              </p:nvSpPr>
              <p:spPr>
                <a:xfrm>
                  <a:off x="160850" y="10284650"/>
                  <a:ext cx="773500" cy="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476" extrusionOk="0">
                      <a:moveTo>
                        <a:pt x="0" y="1"/>
                      </a:moveTo>
                      <a:lnTo>
                        <a:pt x="0" y="1475"/>
                      </a:lnTo>
                      <a:lnTo>
                        <a:pt x="30939" y="1475"/>
                      </a:lnTo>
                      <a:lnTo>
                        <a:pt x="309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255;p47">
                  <a:extLst>
                    <a:ext uri="{FF2B5EF4-FFF2-40B4-BE49-F238E27FC236}">
                      <a16:creationId xmlns:a16="http://schemas.microsoft.com/office/drawing/2014/main" id="{6B129DF9-B025-4328-AC67-625E552AC8F8}"/>
                    </a:ext>
                  </a:extLst>
                </p:cNvPr>
                <p:cNvSpPr/>
                <p:nvPr/>
              </p:nvSpPr>
              <p:spPr>
                <a:xfrm>
                  <a:off x="160850" y="10407575"/>
                  <a:ext cx="773500" cy="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476" extrusionOk="0">
                      <a:moveTo>
                        <a:pt x="0" y="1"/>
                      </a:moveTo>
                      <a:lnTo>
                        <a:pt x="0" y="1475"/>
                      </a:lnTo>
                      <a:lnTo>
                        <a:pt x="30939" y="1475"/>
                      </a:lnTo>
                      <a:lnTo>
                        <a:pt x="3093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256;p47">
                  <a:extLst>
                    <a:ext uri="{FF2B5EF4-FFF2-40B4-BE49-F238E27FC236}">
                      <a16:creationId xmlns:a16="http://schemas.microsoft.com/office/drawing/2014/main" id="{359189FF-DC16-44F0-9C9E-566581FC74E4}"/>
                    </a:ext>
                  </a:extLst>
                </p:cNvPr>
                <p:cNvSpPr/>
                <p:nvPr/>
              </p:nvSpPr>
              <p:spPr>
                <a:xfrm>
                  <a:off x="1558375" y="10491200"/>
                  <a:ext cx="711975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1993" extrusionOk="0">
                      <a:moveTo>
                        <a:pt x="0" y="0"/>
                      </a:moveTo>
                      <a:lnTo>
                        <a:pt x="0" y="1993"/>
                      </a:lnTo>
                      <a:lnTo>
                        <a:pt x="28478" y="1993"/>
                      </a:lnTo>
                      <a:lnTo>
                        <a:pt x="284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57;p47">
                  <a:extLst>
                    <a:ext uri="{FF2B5EF4-FFF2-40B4-BE49-F238E27FC236}">
                      <a16:creationId xmlns:a16="http://schemas.microsoft.com/office/drawing/2014/main" id="{A02B6B45-57DD-4F8F-B296-8759A2609CD5}"/>
                    </a:ext>
                  </a:extLst>
                </p:cNvPr>
                <p:cNvSpPr/>
                <p:nvPr/>
              </p:nvSpPr>
              <p:spPr>
                <a:xfrm>
                  <a:off x="1558375" y="10630525"/>
                  <a:ext cx="711975" cy="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9" h="1994" extrusionOk="0">
                      <a:moveTo>
                        <a:pt x="0" y="1"/>
                      </a:moveTo>
                      <a:lnTo>
                        <a:pt x="0" y="1994"/>
                      </a:lnTo>
                      <a:lnTo>
                        <a:pt x="28478" y="1994"/>
                      </a:lnTo>
                      <a:lnTo>
                        <a:pt x="284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58;p47">
                  <a:extLst>
                    <a:ext uri="{FF2B5EF4-FFF2-40B4-BE49-F238E27FC236}">
                      <a16:creationId xmlns:a16="http://schemas.microsoft.com/office/drawing/2014/main" id="{3A9A4F72-E4FE-46B8-8337-0D7EC16BF21D}"/>
                    </a:ext>
                  </a:extLst>
                </p:cNvPr>
                <p:cNvSpPr/>
                <p:nvPr/>
              </p:nvSpPr>
              <p:spPr>
                <a:xfrm>
                  <a:off x="160850" y="10536275"/>
                  <a:ext cx="773500" cy="3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475" extrusionOk="0">
                      <a:moveTo>
                        <a:pt x="0" y="0"/>
                      </a:moveTo>
                      <a:lnTo>
                        <a:pt x="0" y="1475"/>
                      </a:lnTo>
                      <a:lnTo>
                        <a:pt x="30939" y="1475"/>
                      </a:lnTo>
                      <a:lnTo>
                        <a:pt x="309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59;p47">
                  <a:extLst>
                    <a:ext uri="{FF2B5EF4-FFF2-40B4-BE49-F238E27FC236}">
                      <a16:creationId xmlns:a16="http://schemas.microsoft.com/office/drawing/2014/main" id="{D8D1DDBE-E26C-49DB-89FF-D08669E642F1}"/>
                    </a:ext>
                  </a:extLst>
                </p:cNvPr>
                <p:cNvSpPr/>
                <p:nvPr/>
              </p:nvSpPr>
              <p:spPr>
                <a:xfrm>
                  <a:off x="160850" y="10659150"/>
                  <a:ext cx="77350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0" h="1477" extrusionOk="0">
                      <a:moveTo>
                        <a:pt x="0" y="0"/>
                      </a:moveTo>
                      <a:lnTo>
                        <a:pt x="0" y="1476"/>
                      </a:lnTo>
                      <a:lnTo>
                        <a:pt x="30939" y="1476"/>
                      </a:lnTo>
                      <a:lnTo>
                        <a:pt x="309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60;p47">
                  <a:extLst>
                    <a:ext uri="{FF2B5EF4-FFF2-40B4-BE49-F238E27FC236}">
                      <a16:creationId xmlns:a16="http://schemas.microsoft.com/office/drawing/2014/main" id="{0355B710-65DE-4303-AD3C-74F5AE5F5FB2}"/>
                    </a:ext>
                  </a:extLst>
                </p:cNvPr>
                <p:cNvSpPr/>
                <p:nvPr/>
              </p:nvSpPr>
              <p:spPr>
                <a:xfrm>
                  <a:off x="993175" y="10536275"/>
                  <a:ext cx="500300" cy="3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2" h="1475" extrusionOk="0">
                      <a:moveTo>
                        <a:pt x="1" y="0"/>
                      </a:moveTo>
                      <a:lnTo>
                        <a:pt x="1" y="1475"/>
                      </a:lnTo>
                      <a:lnTo>
                        <a:pt x="20011" y="1475"/>
                      </a:lnTo>
                      <a:lnTo>
                        <a:pt x="2001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61;p47">
                  <a:extLst>
                    <a:ext uri="{FF2B5EF4-FFF2-40B4-BE49-F238E27FC236}">
                      <a16:creationId xmlns:a16="http://schemas.microsoft.com/office/drawing/2014/main" id="{217C97AA-0A84-4D61-BF63-2DC926BB09ED}"/>
                    </a:ext>
                  </a:extLst>
                </p:cNvPr>
                <p:cNvSpPr/>
                <p:nvPr/>
              </p:nvSpPr>
              <p:spPr>
                <a:xfrm>
                  <a:off x="993175" y="10659150"/>
                  <a:ext cx="50030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2" h="1477" extrusionOk="0">
                      <a:moveTo>
                        <a:pt x="1" y="0"/>
                      </a:moveTo>
                      <a:lnTo>
                        <a:pt x="1" y="1476"/>
                      </a:lnTo>
                      <a:lnTo>
                        <a:pt x="20011" y="1476"/>
                      </a:lnTo>
                      <a:lnTo>
                        <a:pt x="2001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" name="Google Shape;1262;p47">
              <a:extLst>
                <a:ext uri="{FF2B5EF4-FFF2-40B4-BE49-F238E27FC236}">
                  <a16:creationId xmlns:a16="http://schemas.microsoft.com/office/drawing/2014/main" id="{1F161490-CFD5-4F14-A103-9B8602C7FB18}"/>
                </a:ext>
              </a:extLst>
            </p:cNvPr>
            <p:cNvGrpSpPr/>
            <p:nvPr/>
          </p:nvGrpSpPr>
          <p:grpSpPr>
            <a:xfrm>
              <a:off x="-1438900" y="7311950"/>
              <a:ext cx="1867050" cy="1881125"/>
              <a:chOff x="195400" y="7832550"/>
              <a:chExt cx="1867050" cy="1881125"/>
            </a:xfrm>
          </p:grpSpPr>
          <p:sp>
            <p:nvSpPr>
              <p:cNvPr id="67" name="Google Shape;1263;p47">
                <a:extLst>
                  <a:ext uri="{FF2B5EF4-FFF2-40B4-BE49-F238E27FC236}">
                    <a16:creationId xmlns:a16="http://schemas.microsoft.com/office/drawing/2014/main" id="{84BB8415-7629-41C1-80C2-B5CF6D4CB082}"/>
                  </a:ext>
                </a:extLst>
              </p:cNvPr>
              <p:cNvSpPr/>
              <p:nvPr/>
            </p:nvSpPr>
            <p:spPr>
              <a:xfrm>
                <a:off x="1477725" y="9090150"/>
                <a:ext cx="217500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6085" extrusionOk="0">
                    <a:moveTo>
                      <a:pt x="6433" y="1"/>
                    </a:moveTo>
                    <a:cubicBezTo>
                      <a:pt x="6190" y="1"/>
                      <a:pt x="5909" y="114"/>
                      <a:pt x="5606" y="172"/>
                    </a:cubicBezTo>
                    <a:cubicBezTo>
                      <a:pt x="4995" y="288"/>
                      <a:pt x="4344" y="464"/>
                      <a:pt x="3729" y="464"/>
                    </a:cubicBezTo>
                    <a:cubicBezTo>
                      <a:pt x="3690" y="464"/>
                      <a:pt x="3651" y="464"/>
                      <a:pt x="3612" y="462"/>
                    </a:cubicBezTo>
                    <a:lnTo>
                      <a:pt x="3612" y="462"/>
                    </a:lnTo>
                    <a:cubicBezTo>
                      <a:pt x="3753" y="617"/>
                      <a:pt x="3911" y="772"/>
                      <a:pt x="3999" y="966"/>
                    </a:cubicBezTo>
                    <a:lnTo>
                      <a:pt x="4545" y="2167"/>
                    </a:lnTo>
                    <a:cubicBezTo>
                      <a:pt x="4664" y="2433"/>
                      <a:pt x="4787" y="2732"/>
                      <a:pt x="4685" y="3005"/>
                    </a:cubicBezTo>
                    <a:cubicBezTo>
                      <a:pt x="4600" y="3231"/>
                      <a:pt x="4378" y="3377"/>
                      <a:pt x="4155" y="3469"/>
                    </a:cubicBezTo>
                    <a:cubicBezTo>
                      <a:pt x="3349" y="3799"/>
                      <a:pt x="2432" y="3611"/>
                      <a:pt x="1570" y="3731"/>
                    </a:cubicBezTo>
                    <a:cubicBezTo>
                      <a:pt x="642" y="3858"/>
                      <a:pt x="0" y="4928"/>
                      <a:pt x="940" y="5523"/>
                    </a:cubicBezTo>
                    <a:cubicBezTo>
                      <a:pt x="1534" y="5899"/>
                      <a:pt x="2374" y="6085"/>
                      <a:pt x="3159" y="6085"/>
                    </a:cubicBezTo>
                    <a:cubicBezTo>
                      <a:pt x="3529" y="6085"/>
                      <a:pt x="3887" y="6043"/>
                      <a:pt x="4200" y="5961"/>
                    </a:cubicBezTo>
                    <a:cubicBezTo>
                      <a:pt x="4784" y="5808"/>
                      <a:pt x="5371" y="5519"/>
                      <a:pt x="5957" y="5519"/>
                    </a:cubicBezTo>
                    <a:cubicBezTo>
                      <a:pt x="6085" y="5519"/>
                      <a:pt x="6213" y="5532"/>
                      <a:pt x="6340" y="5564"/>
                    </a:cubicBezTo>
                    <a:cubicBezTo>
                      <a:pt x="6479" y="5599"/>
                      <a:pt x="6613" y="5655"/>
                      <a:pt x="6755" y="5677"/>
                    </a:cubicBezTo>
                    <a:cubicBezTo>
                      <a:pt x="6810" y="5685"/>
                      <a:pt x="6865" y="5689"/>
                      <a:pt x="6920" y="5689"/>
                    </a:cubicBezTo>
                    <a:cubicBezTo>
                      <a:pt x="7041" y="5689"/>
                      <a:pt x="7163" y="5672"/>
                      <a:pt x="7283" y="5655"/>
                    </a:cubicBezTo>
                    <a:lnTo>
                      <a:pt x="8054" y="5545"/>
                    </a:lnTo>
                    <a:cubicBezTo>
                      <a:pt x="8174" y="5529"/>
                      <a:pt x="8299" y="5510"/>
                      <a:pt x="8400" y="5442"/>
                    </a:cubicBezTo>
                    <a:cubicBezTo>
                      <a:pt x="8699" y="5240"/>
                      <a:pt x="8608" y="4785"/>
                      <a:pt x="8482" y="4446"/>
                    </a:cubicBezTo>
                    <a:cubicBezTo>
                      <a:pt x="7989" y="3119"/>
                      <a:pt x="7619" y="1592"/>
                      <a:pt x="6956" y="345"/>
                    </a:cubicBezTo>
                    <a:cubicBezTo>
                      <a:pt x="6816" y="82"/>
                      <a:pt x="6638" y="1"/>
                      <a:pt x="6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64;p47">
                <a:extLst>
                  <a:ext uri="{FF2B5EF4-FFF2-40B4-BE49-F238E27FC236}">
                    <a16:creationId xmlns:a16="http://schemas.microsoft.com/office/drawing/2014/main" id="{4176E8C8-8FB1-4D7C-BBD5-9FD6B8FCE431}"/>
                  </a:ext>
                </a:extLst>
              </p:cNvPr>
              <p:cNvSpPr/>
              <p:nvPr/>
            </p:nvSpPr>
            <p:spPr>
              <a:xfrm>
                <a:off x="1499800" y="8054125"/>
                <a:ext cx="420200" cy="271175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108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5" y="748"/>
                      <a:pt x="133" y="1533"/>
                      <a:pt x="279" y="2275"/>
                    </a:cubicBezTo>
                    <a:cubicBezTo>
                      <a:pt x="535" y="3566"/>
                      <a:pt x="635" y="4952"/>
                      <a:pt x="1341" y="6088"/>
                    </a:cubicBezTo>
                    <a:cubicBezTo>
                      <a:pt x="2992" y="8751"/>
                      <a:pt x="5719" y="10300"/>
                      <a:pt x="8787" y="10779"/>
                    </a:cubicBezTo>
                    <a:cubicBezTo>
                      <a:pt x="9085" y="10825"/>
                      <a:pt x="9377" y="10847"/>
                      <a:pt x="9664" y="10847"/>
                    </a:cubicBezTo>
                    <a:cubicBezTo>
                      <a:pt x="11010" y="10847"/>
                      <a:pt x="12250" y="10373"/>
                      <a:pt x="13497" y="9777"/>
                    </a:cubicBezTo>
                    <a:cubicBezTo>
                      <a:pt x="14249" y="9420"/>
                      <a:pt x="14884" y="8817"/>
                      <a:pt x="15485" y="8249"/>
                    </a:cubicBezTo>
                    <a:cubicBezTo>
                      <a:pt x="16085" y="7679"/>
                      <a:pt x="16615" y="7147"/>
                      <a:pt x="16770" y="6314"/>
                    </a:cubicBezTo>
                    <a:cubicBezTo>
                      <a:pt x="16808" y="6109"/>
                      <a:pt x="16776" y="5898"/>
                      <a:pt x="16730" y="5690"/>
                    </a:cubicBezTo>
                    <a:cubicBezTo>
                      <a:pt x="16596" y="5071"/>
                      <a:pt x="16303" y="4517"/>
                      <a:pt x="15802" y="4126"/>
                    </a:cubicBezTo>
                    <a:cubicBezTo>
                      <a:pt x="15507" y="3896"/>
                      <a:pt x="15148" y="3789"/>
                      <a:pt x="14799" y="3789"/>
                    </a:cubicBezTo>
                    <a:cubicBezTo>
                      <a:pt x="14554" y="3789"/>
                      <a:pt x="14315" y="3842"/>
                      <a:pt x="14107" y="3941"/>
                    </a:cubicBezTo>
                    <a:cubicBezTo>
                      <a:pt x="13602" y="4183"/>
                      <a:pt x="13418" y="4621"/>
                      <a:pt x="13139" y="4985"/>
                    </a:cubicBezTo>
                    <a:cubicBezTo>
                      <a:pt x="12066" y="6380"/>
                      <a:pt x="10919" y="7047"/>
                      <a:pt x="9548" y="7047"/>
                    </a:cubicBezTo>
                    <a:cubicBezTo>
                      <a:pt x="8930" y="7047"/>
                      <a:pt x="8265" y="6911"/>
                      <a:pt x="7542" y="6644"/>
                    </a:cubicBezTo>
                    <a:cubicBezTo>
                      <a:pt x="6319" y="6193"/>
                      <a:pt x="5415" y="5681"/>
                      <a:pt x="4517" y="4798"/>
                    </a:cubicBezTo>
                    <a:cubicBezTo>
                      <a:pt x="3373" y="3674"/>
                      <a:pt x="2989" y="2211"/>
                      <a:pt x="2568" y="701"/>
                    </a:cubicBezTo>
                    <a:cubicBezTo>
                      <a:pt x="1689" y="541"/>
                      <a:pt x="843" y="31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65;p47">
                <a:extLst>
                  <a:ext uri="{FF2B5EF4-FFF2-40B4-BE49-F238E27FC236}">
                    <a16:creationId xmlns:a16="http://schemas.microsoft.com/office/drawing/2014/main" id="{00BB6EEF-DF5D-4819-83C2-09F7C9FFC937}"/>
                  </a:ext>
                </a:extLst>
              </p:cNvPr>
              <p:cNvSpPr/>
              <p:nvPr/>
            </p:nvSpPr>
            <p:spPr>
              <a:xfrm>
                <a:off x="1743600" y="8149525"/>
                <a:ext cx="317025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12681" h="19715" extrusionOk="0">
                    <a:moveTo>
                      <a:pt x="5977" y="1"/>
                    </a:moveTo>
                    <a:cubicBezTo>
                      <a:pt x="4801" y="1"/>
                      <a:pt x="3696" y="647"/>
                      <a:pt x="2700" y="1334"/>
                    </a:cubicBezTo>
                    <a:cubicBezTo>
                      <a:pt x="2024" y="1799"/>
                      <a:pt x="1416" y="2373"/>
                      <a:pt x="946" y="3046"/>
                    </a:cubicBezTo>
                    <a:cubicBezTo>
                      <a:pt x="399" y="3831"/>
                      <a:pt x="291" y="4564"/>
                      <a:pt x="200" y="5503"/>
                    </a:cubicBezTo>
                    <a:cubicBezTo>
                      <a:pt x="0" y="7550"/>
                      <a:pt x="113" y="9611"/>
                      <a:pt x="224" y="11661"/>
                    </a:cubicBezTo>
                    <a:cubicBezTo>
                      <a:pt x="313" y="13325"/>
                      <a:pt x="860" y="15434"/>
                      <a:pt x="891" y="17103"/>
                    </a:cubicBezTo>
                    <a:cubicBezTo>
                      <a:pt x="891" y="17128"/>
                      <a:pt x="875" y="17137"/>
                      <a:pt x="849" y="17137"/>
                    </a:cubicBezTo>
                    <a:cubicBezTo>
                      <a:pt x="758" y="17137"/>
                      <a:pt x="547" y="17027"/>
                      <a:pt x="455" y="17027"/>
                    </a:cubicBezTo>
                    <a:cubicBezTo>
                      <a:pt x="427" y="17027"/>
                      <a:pt x="411" y="17037"/>
                      <a:pt x="411" y="17062"/>
                    </a:cubicBezTo>
                    <a:cubicBezTo>
                      <a:pt x="429" y="17096"/>
                      <a:pt x="1237" y="17436"/>
                      <a:pt x="1257" y="17469"/>
                    </a:cubicBezTo>
                    <a:cubicBezTo>
                      <a:pt x="3486" y="18643"/>
                      <a:pt x="5346" y="19469"/>
                      <a:pt x="7851" y="19668"/>
                    </a:cubicBezTo>
                    <a:cubicBezTo>
                      <a:pt x="8293" y="19702"/>
                      <a:pt x="8712" y="19714"/>
                      <a:pt x="9119" y="19714"/>
                    </a:cubicBezTo>
                    <a:cubicBezTo>
                      <a:pt x="10041" y="19714"/>
                      <a:pt x="10906" y="19653"/>
                      <a:pt x="11853" y="19653"/>
                    </a:cubicBezTo>
                    <a:cubicBezTo>
                      <a:pt x="12100" y="19653"/>
                      <a:pt x="12353" y="19657"/>
                      <a:pt x="12614" y="19668"/>
                    </a:cubicBezTo>
                    <a:cubicBezTo>
                      <a:pt x="12624" y="19088"/>
                      <a:pt x="12681" y="17871"/>
                      <a:pt x="12634" y="17605"/>
                    </a:cubicBezTo>
                    <a:cubicBezTo>
                      <a:pt x="12634" y="16789"/>
                      <a:pt x="12327" y="15897"/>
                      <a:pt x="12214" y="15087"/>
                    </a:cubicBezTo>
                    <a:cubicBezTo>
                      <a:pt x="12119" y="14407"/>
                      <a:pt x="12146" y="13747"/>
                      <a:pt x="12050" y="13059"/>
                    </a:cubicBezTo>
                    <a:cubicBezTo>
                      <a:pt x="11818" y="11386"/>
                      <a:pt x="11584" y="9712"/>
                      <a:pt x="11351" y="8037"/>
                    </a:cubicBezTo>
                    <a:cubicBezTo>
                      <a:pt x="11113" y="6328"/>
                      <a:pt x="10865" y="4582"/>
                      <a:pt x="10084" y="3042"/>
                    </a:cubicBezTo>
                    <a:cubicBezTo>
                      <a:pt x="9437" y="1764"/>
                      <a:pt x="8358" y="631"/>
                      <a:pt x="6978" y="166"/>
                    </a:cubicBezTo>
                    <a:cubicBezTo>
                      <a:pt x="6640" y="51"/>
                      <a:pt x="6305" y="1"/>
                      <a:pt x="5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66;p47">
                <a:extLst>
                  <a:ext uri="{FF2B5EF4-FFF2-40B4-BE49-F238E27FC236}">
                    <a16:creationId xmlns:a16="http://schemas.microsoft.com/office/drawing/2014/main" id="{9413DDC1-87B2-46D0-984F-6E3FE75B4460}"/>
                  </a:ext>
                </a:extLst>
              </p:cNvPr>
              <p:cNvSpPr/>
              <p:nvPr/>
            </p:nvSpPr>
            <p:spPr>
              <a:xfrm>
                <a:off x="1413750" y="8571700"/>
                <a:ext cx="619025" cy="573800"/>
              </a:xfrm>
              <a:custGeom>
                <a:avLst/>
                <a:gdLst/>
                <a:ahLst/>
                <a:cxnLst/>
                <a:rect l="l" t="t" r="r" b="b"/>
                <a:pathLst>
                  <a:path w="24761" h="22952" extrusionOk="0">
                    <a:moveTo>
                      <a:pt x="14547" y="0"/>
                    </a:moveTo>
                    <a:cubicBezTo>
                      <a:pt x="13514" y="0"/>
                      <a:pt x="12474" y="45"/>
                      <a:pt x="11423" y="147"/>
                    </a:cubicBezTo>
                    <a:cubicBezTo>
                      <a:pt x="9066" y="377"/>
                      <a:pt x="6723" y="822"/>
                      <a:pt x="4526" y="1652"/>
                    </a:cubicBezTo>
                    <a:cubicBezTo>
                      <a:pt x="3578" y="2012"/>
                      <a:pt x="2234" y="2504"/>
                      <a:pt x="1345" y="3201"/>
                    </a:cubicBezTo>
                    <a:cubicBezTo>
                      <a:pt x="1175" y="3333"/>
                      <a:pt x="1019" y="3480"/>
                      <a:pt x="877" y="3641"/>
                    </a:cubicBezTo>
                    <a:cubicBezTo>
                      <a:pt x="96" y="4543"/>
                      <a:pt x="0" y="6231"/>
                      <a:pt x="19" y="7353"/>
                    </a:cubicBezTo>
                    <a:cubicBezTo>
                      <a:pt x="66" y="10042"/>
                      <a:pt x="1063" y="12661"/>
                      <a:pt x="2053" y="15124"/>
                    </a:cubicBezTo>
                    <a:cubicBezTo>
                      <a:pt x="3137" y="17826"/>
                      <a:pt x="4693" y="20202"/>
                      <a:pt x="6099" y="22730"/>
                    </a:cubicBezTo>
                    <a:cubicBezTo>
                      <a:pt x="6140" y="22806"/>
                      <a:pt x="6184" y="22880"/>
                      <a:pt x="6231" y="22952"/>
                    </a:cubicBezTo>
                    <a:cubicBezTo>
                      <a:pt x="6496" y="22873"/>
                      <a:pt x="6762" y="22797"/>
                      <a:pt x="7026" y="22737"/>
                    </a:cubicBezTo>
                    <a:cubicBezTo>
                      <a:pt x="8199" y="22475"/>
                      <a:pt x="9375" y="22248"/>
                      <a:pt x="10515" y="21888"/>
                    </a:cubicBezTo>
                    <a:cubicBezTo>
                      <a:pt x="9654" y="17445"/>
                      <a:pt x="8515" y="13044"/>
                      <a:pt x="7559" y="8612"/>
                    </a:cubicBezTo>
                    <a:cubicBezTo>
                      <a:pt x="9154" y="8556"/>
                      <a:pt x="10821" y="8320"/>
                      <a:pt x="12433" y="8320"/>
                    </a:cubicBezTo>
                    <a:cubicBezTo>
                      <a:pt x="12692" y="8320"/>
                      <a:pt x="12950" y="8326"/>
                      <a:pt x="13206" y="8340"/>
                    </a:cubicBezTo>
                    <a:cubicBezTo>
                      <a:pt x="14391" y="8406"/>
                      <a:pt x="15552" y="8513"/>
                      <a:pt x="16738" y="8513"/>
                    </a:cubicBezTo>
                    <a:cubicBezTo>
                      <a:pt x="17101" y="8513"/>
                      <a:pt x="17466" y="8503"/>
                      <a:pt x="17835" y="8479"/>
                    </a:cubicBezTo>
                    <a:cubicBezTo>
                      <a:pt x="19111" y="8396"/>
                      <a:pt x="20421" y="8180"/>
                      <a:pt x="21651" y="7778"/>
                    </a:cubicBezTo>
                    <a:cubicBezTo>
                      <a:pt x="22266" y="7577"/>
                      <a:pt x="22937" y="7239"/>
                      <a:pt x="23349" y="6768"/>
                    </a:cubicBezTo>
                    <a:cubicBezTo>
                      <a:pt x="23834" y="6201"/>
                      <a:pt x="23935" y="5124"/>
                      <a:pt x="24200" y="4419"/>
                    </a:cubicBezTo>
                    <a:cubicBezTo>
                      <a:pt x="24479" y="3682"/>
                      <a:pt x="24761" y="2924"/>
                      <a:pt x="24743" y="2137"/>
                    </a:cubicBezTo>
                    <a:cubicBezTo>
                      <a:pt x="24735" y="1715"/>
                      <a:pt x="24606" y="1250"/>
                      <a:pt x="24243" y="1036"/>
                    </a:cubicBezTo>
                    <a:cubicBezTo>
                      <a:pt x="24075" y="940"/>
                      <a:pt x="23879" y="908"/>
                      <a:pt x="23688" y="877"/>
                    </a:cubicBezTo>
                    <a:cubicBezTo>
                      <a:pt x="20618" y="396"/>
                      <a:pt x="17610" y="0"/>
                      <a:pt x="145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67;p47">
                <a:extLst>
                  <a:ext uri="{FF2B5EF4-FFF2-40B4-BE49-F238E27FC236}">
                    <a16:creationId xmlns:a16="http://schemas.microsoft.com/office/drawing/2014/main" id="{B8848834-929A-4DA4-9982-A368D062932A}"/>
                  </a:ext>
                </a:extLst>
              </p:cNvPr>
              <p:cNvSpPr/>
              <p:nvPr/>
            </p:nvSpPr>
            <p:spPr>
              <a:xfrm>
                <a:off x="1721725" y="7961225"/>
                <a:ext cx="186675" cy="24342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737" extrusionOk="0">
                    <a:moveTo>
                      <a:pt x="3376" y="0"/>
                    </a:moveTo>
                    <a:cubicBezTo>
                      <a:pt x="3251" y="0"/>
                      <a:pt x="3126" y="9"/>
                      <a:pt x="3001" y="20"/>
                    </a:cubicBezTo>
                    <a:cubicBezTo>
                      <a:pt x="2503" y="63"/>
                      <a:pt x="1998" y="144"/>
                      <a:pt x="1534" y="338"/>
                    </a:cubicBezTo>
                    <a:cubicBezTo>
                      <a:pt x="1" y="981"/>
                      <a:pt x="391" y="3449"/>
                      <a:pt x="830" y="4622"/>
                    </a:cubicBezTo>
                    <a:cubicBezTo>
                      <a:pt x="1062" y="5235"/>
                      <a:pt x="1383" y="5905"/>
                      <a:pt x="2002" y="6119"/>
                    </a:cubicBezTo>
                    <a:cubicBezTo>
                      <a:pt x="2207" y="6190"/>
                      <a:pt x="2430" y="6204"/>
                      <a:pt x="2624" y="6301"/>
                    </a:cubicBezTo>
                    <a:cubicBezTo>
                      <a:pt x="3147" y="6557"/>
                      <a:pt x="3439" y="7247"/>
                      <a:pt x="3588" y="7769"/>
                    </a:cubicBezTo>
                    <a:cubicBezTo>
                      <a:pt x="3700" y="8159"/>
                      <a:pt x="3763" y="8559"/>
                      <a:pt x="3802" y="8960"/>
                    </a:cubicBezTo>
                    <a:cubicBezTo>
                      <a:pt x="3820" y="9143"/>
                      <a:pt x="3719" y="9559"/>
                      <a:pt x="3881" y="9683"/>
                    </a:cubicBezTo>
                    <a:cubicBezTo>
                      <a:pt x="3932" y="9722"/>
                      <a:pt x="4018" y="9736"/>
                      <a:pt x="4120" y="9736"/>
                    </a:cubicBezTo>
                    <a:cubicBezTo>
                      <a:pt x="4358" y="9736"/>
                      <a:pt x="4678" y="9657"/>
                      <a:pt x="4811" y="9628"/>
                    </a:cubicBezTo>
                    <a:cubicBezTo>
                      <a:pt x="5443" y="9489"/>
                      <a:pt x="6026" y="9172"/>
                      <a:pt x="6557" y="8810"/>
                    </a:cubicBezTo>
                    <a:cubicBezTo>
                      <a:pt x="6804" y="8642"/>
                      <a:pt x="7048" y="8457"/>
                      <a:pt x="7204" y="8203"/>
                    </a:cubicBezTo>
                    <a:cubicBezTo>
                      <a:pt x="7467" y="7771"/>
                      <a:pt x="7265" y="7527"/>
                      <a:pt x="7116" y="7137"/>
                    </a:cubicBezTo>
                    <a:cubicBezTo>
                      <a:pt x="6934" y="6654"/>
                      <a:pt x="6872" y="6082"/>
                      <a:pt x="6756" y="5578"/>
                    </a:cubicBezTo>
                    <a:cubicBezTo>
                      <a:pt x="6649" y="5115"/>
                      <a:pt x="6541" y="4654"/>
                      <a:pt x="6434" y="4191"/>
                    </a:cubicBezTo>
                    <a:cubicBezTo>
                      <a:pt x="6275" y="3506"/>
                      <a:pt x="6116" y="2816"/>
                      <a:pt x="5845" y="2168"/>
                    </a:cubicBezTo>
                    <a:cubicBezTo>
                      <a:pt x="5575" y="1518"/>
                      <a:pt x="5183" y="903"/>
                      <a:pt x="4633" y="465"/>
                    </a:cubicBezTo>
                    <a:cubicBezTo>
                      <a:pt x="4379" y="265"/>
                      <a:pt x="4088" y="100"/>
                      <a:pt x="3772" y="36"/>
                    </a:cubicBezTo>
                    <a:cubicBezTo>
                      <a:pt x="3642" y="10"/>
                      <a:pt x="3509" y="0"/>
                      <a:pt x="3376" y="0"/>
                    </a:cubicBezTo>
                    <a:close/>
                  </a:path>
                </a:pathLst>
              </a:custGeom>
              <a:solidFill>
                <a:srgbClr val="FF73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68;p47">
                <a:extLst>
                  <a:ext uri="{FF2B5EF4-FFF2-40B4-BE49-F238E27FC236}">
                    <a16:creationId xmlns:a16="http://schemas.microsoft.com/office/drawing/2014/main" id="{6DABF694-DF16-441E-A904-B764EAD00D44}"/>
                  </a:ext>
                </a:extLst>
              </p:cNvPr>
              <p:cNvSpPr/>
              <p:nvPr/>
            </p:nvSpPr>
            <p:spPr>
              <a:xfrm>
                <a:off x="1674150" y="9405325"/>
                <a:ext cx="153600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2334" extrusionOk="0">
                    <a:moveTo>
                      <a:pt x="1098" y="1395"/>
                    </a:moveTo>
                    <a:lnTo>
                      <a:pt x="1098" y="1395"/>
                    </a:lnTo>
                    <a:cubicBezTo>
                      <a:pt x="1098" y="1395"/>
                      <a:pt x="1098" y="1395"/>
                      <a:pt x="1098" y="1395"/>
                    </a:cubicBezTo>
                    <a:lnTo>
                      <a:pt x="1098" y="1395"/>
                    </a:lnTo>
                    <a:cubicBezTo>
                      <a:pt x="1098" y="1395"/>
                      <a:pt x="1098" y="1395"/>
                      <a:pt x="1098" y="1395"/>
                    </a:cubicBezTo>
                    <a:close/>
                    <a:moveTo>
                      <a:pt x="4805" y="0"/>
                    </a:moveTo>
                    <a:cubicBezTo>
                      <a:pt x="3791" y="0"/>
                      <a:pt x="1713" y="1187"/>
                      <a:pt x="1098" y="1395"/>
                    </a:cubicBezTo>
                    <a:lnTo>
                      <a:pt x="1098" y="1395"/>
                    </a:lnTo>
                    <a:cubicBezTo>
                      <a:pt x="1099" y="1395"/>
                      <a:pt x="1100" y="1395"/>
                      <a:pt x="1101" y="1395"/>
                    </a:cubicBezTo>
                    <a:cubicBezTo>
                      <a:pt x="1249" y="1395"/>
                      <a:pt x="1968" y="5104"/>
                      <a:pt x="1968" y="5480"/>
                    </a:cubicBezTo>
                    <a:cubicBezTo>
                      <a:pt x="1968" y="6195"/>
                      <a:pt x="1796" y="7074"/>
                      <a:pt x="1523" y="7864"/>
                    </a:cubicBezTo>
                    <a:cubicBezTo>
                      <a:pt x="1374" y="8293"/>
                      <a:pt x="1196" y="8695"/>
                      <a:pt x="1002" y="9032"/>
                    </a:cubicBezTo>
                    <a:cubicBezTo>
                      <a:pt x="708" y="9537"/>
                      <a:pt x="337" y="10009"/>
                      <a:pt x="168" y="10568"/>
                    </a:cubicBezTo>
                    <a:cubicBezTo>
                      <a:pt x="0" y="11128"/>
                      <a:pt x="99" y="11828"/>
                      <a:pt x="588" y="12147"/>
                    </a:cubicBezTo>
                    <a:cubicBezTo>
                      <a:pt x="804" y="12288"/>
                      <a:pt x="1054" y="12333"/>
                      <a:pt x="1313" y="12333"/>
                    </a:cubicBezTo>
                    <a:cubicBezTo>
                      <a:pt x="1538" y="12333"/>
                      <a:pt x="1770" y="12299"/>
                      <a:pt x="1991" y="12261"/>
                    </a:cubicBezTo>
                    <a:cubicBezTo>
                      <a:pt x="2497" y="12176"/>
                      <a:pt x="3031" y="12080"/>
                      <a:pt x="3418" y="11746"/>
                    </a:cubicBezTo>
                    <a:cubicBezTo>
                      <a:pt x="3740" y="11468"/>
                      <a:pt x="3918" y="11063"/>
                      <a:pt x="4059" y="10661"/>
                    </a:cubicBezTo>
                    <a:cubicBezTo>
                      <a:pt x="4278" y="10035"/>
                      <a:pt x="4429" y="9388"/>
                      <a:pt x="4510" y="8730"/>
                    </a:cubicBezTo>
                    <a:cubicBezTo>
                      <a:pt x="4551" y="8395"/>
                      <a:pt x="4577" y="8049"/>
                      <a:pt x="4737" y="7755"/>
                    </a:cubicBezTo>
                    <a:cubicBezTo>
                      <a:pt x="5045" y="7188"/>
                      <a:pt x="5784" y="6925"/>
                      <a:pt x="6003" y="6321"/>
                    </a:cubicBezTo>
                    <a:cubicBezTo>
                      <a:pt x="6143" y="5931"/>
                      <a:pt x="6029" y="5502"/>
                      <a:pt x="5927" y="5102"/>
                    </a:cubicBezTo>
                    <a:cubicBezTo>
                      <a:pt x="5699" y="4211"/>
                      <a:pt x="5530" y="3306"/>
                      <a:pt x="5424" y="2394"/>
                    </a:cubicBezTo>
                    <a:cubicBezTo>
                      <a:pt x="5377" y="1998"/>
                      <a:pt x="5505" y="344"/>
                      <a:pt x="5218" y="114"/>
                    </a:cubicBezTo>
                    <a:cubicBezTo>
                      <a:pt x="5119" y="35"/>
                      <a:pt x="4978" y="0"/>
                      <a:pt x="48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69;p47">
                <a:extLst>
                  <a:ext uri="{FF2B5EF4-FFF2-40B4-BE49-F238E27FC236}">
                    <a16:creationId xmlns:a16="http://schemas.microsoft.com/office/drawing/2014/main" id="{A13EA6F7-74E3-4684-BD08-60C48EAE2CF9}"/>
                  </a:ext>
                </a:extLst>
              </p:cNvPr>
              <p:cNvSpPr/>
              <p:nvPr/>
            </p:nvSpPr>
            <p:spPr>
              <a:xfrm>
                <a:off x="1700675" y="7938525"/>
                <a:ext cx="186600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5055" extrusionOk="0">
                    <a:moveTo>
                      <a:pt x="2079" y="0"/>
                    </a:moveTo>
                    <a:cubicBezTo>
                      <a:pt x="1683" y="0"/>
                      <a:pt x="1301" y="36"/>
                      <a:pt x="951" y="135"/>
                    </a:cubicBezTo>
                    <a:cubicBezTo>
                      <a:pt x="460" y="274"/>
                      <a:pt x="2" y="684"/>
                      <a:pt x="2" y="1194"/>
                    </a:cubicBezTo>
                    <a:cubicBezTo>
                      <a:pt x="0" y="1737"/>
                      <a:pt x="517" y="2159"/>
                      <a:pt x="1046" y="2287"/>
                    </a:cubicBezTo>
                    <a:cubicBezTo>
                      <a:pt x="1239" y="2334"/>
                      <a:pt x="1452" y="2346"/>
                      <a:pt x="1673" y="2346"/>
                    </a:cubicBezTo>
                    <a:cubicBezTo>
                      <a:pt x="1878" y="2346"/>
                      <a:pt x="2090" y="2336"/>
                      <a:pt x="2296" y="2336"/>
                    </a:cubicBezTo>
                    <a:cubicBezTo>
                      <a:pt x="2932" y="2336"/>
                      <a:pt x="3523" y="2428"/>
                      <a:pt x="3758" y="3182"/>
                    </a:cubicBezTo>
                    <a:cubicBezTo>
                      <a:pt x="3987" y="3918"/>
                      <a:pt x="4044" y="4607"/>
                      <a:pt x="4878" y="4927"/>
                    </a:cubicBezTo>
                    <a:cubicBezTo>
                      <a:pt x="5109" y="5016"/>
                      <a:pt x="5355" y="5055"/>
                      <a:pt x="5602" y="5055"/>
                    </a:cubicBezTo>
                    <a:cubicBezTo>
                      <a:pt x="5895" y="5055"/>
                      <a:pt x="6191" y="5000"/>
                      <a:pt x="6469" y="4906"/>
                    </a:cubicBezTo>
                    <a:cubicBezTo>
                      <a:pt x="6728" y="4820"/>
                      <a:pt x="6986" y="4693"/>
                      <a:pt x="7142" y="4471"/>
                    </a:cubicBezTo>
                    <a:cubicBezTo>
                      <a:pt x="7295" y="4254"/>
                      <a:pt x="7329" y="3981"/>
                      <a:pt x="7345" y="3712"/>
                    </a:cubicBezTo>
                    <a:cubicBezTo>
                      <a:pt x="7348" y="3679"/>
                      <a:pt x="7349" y="3645"/>
                      <a:pt x="7351" y="3613"/>
                    </a:cubicBezTo>
                    <a:cubicBezTo>
                      <a:pt x="7396" y="2743"/>
                      <a:pt x="7463" y="1789"/>
                      <a:pt x="6891" y="1068"/>
                    </a:cubicBezTo>
                    <a:cubicBezTo>
                      <a:pt x="6382" y="427"/>
                      <a:pt x="5671" y="306"/>
                      <a:pt x="4678" y="233"/>
                    </a:cubicBezTo>
                    <a:cubicBezTo>
                      <a:pt x="3891" y="176"/>
                      <a:pt x="2953" y="0"/>
                      <a:pt x="20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70;p47">
                <a:extLst>
                  <a:ext uri="{FF2B5EF4-FFF2-40B4-BE49-F238E27FC236}">
                    <a16:creationId xmlns:a16="http://schemas.microsoft.com/office/drawing/2014/main" id="{FE5E6C0C-6D93-47C4-9002-54A77D0D9768}"/>
                  </a:ext>
                </a:extLst>
              </p:cNvPr>
              <p:cNvSpPr/>
              <p:nvPr/>
            </p:nvSpPr>
            <p:spPr>
              <a:xfrm>
                <a:off x="1695225" y="7907875"/>
                <a:ext cx="201575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3512" extrusionOk="0">
                    <a:moveTo>
                      <a:pt x="4985" y="1"/>
                    </a:moveTo>
                    <a:cubicBezTo>
                      <a:pt x="4490" y="1"/>
                      <a:pt x="4004" y="123"/>
                      <a:pt x="3567" y="356"/>
                    </a:cubicBezTo>
                    <a:cubicBezTo>
                      <a:pt x="3375" y="458"/>
                      <a:pt x="3216" y="611"/>
                      <a:pt x="3049" y="750"/>
                    </a:cubicBezTo>
                    <a:cubicBezTo>
                      <a:pt x="2970" y="817"/>
                      <a:pt x="2935" y="853"/>
                      <a:pt x="2842" y="853"/>
                    </a:cubicBezTo>
                    <a:cubicBezTo>
                      <a:pt x="2833" y="853"/>
                      <a:pt x="2824" y="853"/>
                      <a:pt x="2814" y="852"/>
                    </a:cubicBezTo>
                    <a:cubicBezTo>
                      <a:pt x="2690" y="843"/>
                      <a:pt x="2566" y="807"/>
                      <a:pt x="2446" y="775"/>
                    </a:cubicBezTo>
                    <a:cubicBezTo>
                      <a:pt x="2089" y="675"/>
                      <a:pt x="1731" y="575"/>
                      <a:pt x="1375" y="471"/>
                    </a:cubicBezTo>
                    <a:cubicBezTo>
                      <a:pt x="1157" y="408"/>
                      <a:pt x="940" y="345"/>
                      <a:pt x="719" y="299"/>
                    </a:cubicBezTo>
                    <a:cubicBezTo>
                      <a:pt x="594" y="271"/>
                      <a:pt x="467" y="251"/>
                      <a:pt x="340" y="236"/>
                    </a:cubicBezTo>
                    <a:cubicBezTo>
                      <a:pt x="322" y="234"/>
                      <a:pt x="304" y="233"/>
                      <a:pt x="286" y="233"/>
                    </a:cubicBezTo>
                    <a:cubicBezTo>
                      <a:pt x="215" y="233"/>
                      <a:pt x="142" y="249"/>
                      <a:pt x="110" y="309"/>
                    </a:cubicBezTo>
                    <a:cubicBezTo>
                      <a:pt x="1" y="512"/>
                      <a:pt x="345" y="634"/>
                      <a:pt x="471" y="677"/>
                    </a:cubicBezTo>
                    <a:cubicBezTo>
                      <a:pt x="848" y="802"/>
                      <a:pt x="1223" y="932"/>
                      <a:pt x="1598" y="1065"/>
                    </a:cubicBezTo>
                    <a:cubicBezTo>
                      <a:pt x="3061" y="1579"/>
                      <a:pt x="4506" y="2141"/>
                      <a:pt x="5931" y="2753"/>
                    </a:cubicBezTo>
                    <a:cubicBezTo>
                      <a:pt x="6084" y="2818"/>
                      <a:pt x="6236" y="2884"/>
                      <a:pt x="6389" y="2951"/>
                    </a:cubicBezTo>
                    <a:cubicBezTo>
                      <a:pt x="6578" y="3033"/>
                      <a:pt x="6766" y="3118"/>
                      <a:pt x="6954" y="3201"/>
                    </a:cubicBezTo>
                    <a:cubicBezTo>
                      <a:pt x="7175" y="3299"/>
                      <a:pt x="7369" y="3407"/>
                      <a:pt x="7604" y="3470"/>
                    </a:cubicBezTo>
                    <a:cubicBezTo>
                      <a:pt x="7656" y="3483"/>
                      <a:pt x="7711" y="3512"/>
                      <a:pt x="7764" y="3512"/>
                    </a:cubicBezTo>
                    <a:cubicBezTo>
                      <a:pt x="7786" y="3512"/>
                      <a:pt x="7807" y="3507"/>
                      <a:pt x="7827" y="3494"/>
                    </a:cubicBezTo>
                    <a:cubicBezTo>
                      <a:pt x="7906" y="3445"/>
                      <a:pt x="7925" y="3291"/>
                      <a:pt x="7931" y="3208"/>
                    </a:cubicBezTo>
                    <a:cubicBezTo>
                      <a:pt x="8062" y="1598"/>
                      <a:pt x="6880" y="178"/>
                      <a:pt x="5273" y="15"/>
                    </a:cubicBezTo>
                    <a:cubicBezTo>
                      <a:pt x="5210" y="8"/>
                      <a:pt x="5147" y="4"/>
                      <a:pt x="5084" y="2"/>
                    </a:cubicBezTo>
                    <a:cubicBezTo>
                      <a:pt x="5051" y="1"/>
                      <a:pt x="5018" y="1"/>
                      <a:pt x="4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71;p47">
                <a:extLst>
                  <a:ext uri="{FF2B5EF4-FFF2-40B4-BE49-F238E27FC236}">
                    <a16:creationId xmlns:a16="http://schemas.microsoft.com/office/drawing/2014/main" id="{2BCEDDBB-1C7D-4FE3-836E-79C446B93EB6}"/>
                  </a:ext>
                </a:extLst>
              </p:cNvPr>
              <p:cNvSpPr/>
              <p:nvPr/>
            </p:nvSpPr>
            <p:spPr>
              <a:xfrm>
                <a:off x="1648875" y="8582900"/>
                <a:ext cx="413575" cy="928675"/>
              </a:xfrm>
              <a:custGeom>
                <a:avLst/>
                <a:gdLst/>
                <a:ahLst/>
                <a:cxnLst/>
                <a:rect l="l" t="t" r="r" b="b"/>
                <a:pathLst>
                  <a:path w="16543" h="37147" extrusionOk="0">
                    <a:moveTo>
                      <a:pt x="11184" y="0"/>
                    </a:moveTo>
                    <a:lnTo>
                      <a:pt x="11184" y="0"/>
                    </a:lnTo>
                    <a:cubicBezTo>
                      <a:pt x="11184" y="0"/>
                      <a:pt x="11184" y="0"/>
                      <a:pt x="11184" y="0"/>
                    </a:cubicBezTo>
                    <a:lnTo>
                      <a:pt x="11184" y="0"/>
                    </a:lnTo>
                    <a:cubicBezTo>
                      <a:pt x="11184" y="0"/>
                      <a:pt x="11184" y="0"/>
                      <a:pt x="11184" y="0"/>
                    </a:cubicBezTo>
                    <a:close/>
                    <a:moveTo>
                      <a:pt x="11184" y="0"/>
                    </a:moveTo>
                    <a:cubicBezTo>
                      <a:pt x="11285" y="14"/>
                      <a:pt x="10935" y="676"/>
                      <a:pt x="10878" y="736"/>
                    </a:cubicBezTo>
                    <a:cubicBezTo>
                      <a:pt x="10664" y="965"/>
                      <a:pt x="10372" y="1042"/>
                      <a:pt x="10089" y="1169"/>
                    </a:cubicBezTo>
                    <a:cubicBezTo>
                      <a:pt x="9356" y="1495"/>
                      <a:pt x="8636" y="1872"/>
                      <a:pt x="7978" y="2332"/>
                    </a:cubicBezTo>
                    <a:cubicBezTo>
                      <a:pt x="6284" y="3514"/>
                      <a:pt x="5395" y="4682"/>
                      <a:pt x="4223" y="6406"/>
                    </a:cubicBezTo>
                    <a:cubicBezTo>
                      <a:pt x="3067" y="8107"/>
                      <a:pt x="2576" y="10035"/>
                      <a:pt x="1744" y="11857"/>
                    </a:cubicBezTo>
                    <a:cubicBezTo>
                      <a:pt x="779" y="13970"/>
                      <a:pt x="210" y="16075"/>
                      <a:pt x="93" y="18408"/>
                    </a:cubicBezTo>
                    <a:cubicBezTo>
                      <a:pt x="86" y="18562"/>
                      <a:pt x="78" y="18717"/>
                      <a:pt x="74" y="18872"/>
                    </a:cubicBezTo>
                    <a:cubicBezTo>
                      <a:pt x="1" y="21307"/>
                      <a:pt x="303" y="23739"/>
                      <a:pt x="605" y="26159"/>
                    </a:cubicBezTo>
                    <a:cubicBezTo>
                      <a:pt x="1061" y="29821"/>
                      <a:pt x="1518" y="33484"/>
                      <a:pt x="1973" y="37146"/>
                    </a:cubicBezTo>
                    <a:cubicBezTo>
                      <a:pt x="3668" y="37030"/>
                      <a:pt x="5325" y="36596"/>
                      <a:pt x="6995" y="36262"/>
                    </a:cubicBezTo>
                    <a:cubicBezTo>
                      <a:pt x="6998" y="36231"/>
                      <a:pt x="7004" y="36202"/>
                      <a:pt x="7005" y="36171"/>
                    </a:cubicBezTo>
                    <a:cubicBezTo>
                      <a:pt x="7471" y="29818"/>
                      <a:pt x="7360" y="23361"/>
                      <a:pt x="8959" y="17193"/>
                    </a:cubicBezTo>
                    <a:cubicBezTo>
                      <a:pt x="9728" y="14225"/>
                      <a:pt x="11954" y="12022"/>
                      <a:pt x="13636" y="9559"/>
                    </a:cubicBezTo>
                    <a:cubicBezTo>
                      <a:pt x="15245" y="7200"/>
                      <a:pt x="16476" y="4780"/>
                      <a:pt x="16532" y="1977"/>
                    </a:cubicBezTo>
                    <a:cubicBezTo>
                      <a:pt x="16543" y="1477"/>
                      <a:pt x="16515" y="977"/>
                      <a:pt x="16452" y="480"/>
                    </a:cubicBezTo>
                    <a:cubicBezTo>
                      <a:pt x="14690" y="393"/>
                      <a:pt x="12934" y="232"/>
                      <a:pt x="1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72;p47">
                <a:extLst>
                  <a:ext uri="{FF2B5EF4-FFF2-40B4-BE49-F238E27FC236}">
                    <a16:creationId xmlns:a16="http://schemas.microsoft.com/office/drawing/2014/main" id="{D2E935D0-8AB3-4D5E-8CFA-268077239DDC}"/>
                  </a:ext>
                </a:extLst>
              </p:cNvPr>
              <p:cNvSpPr/>
              <p:nvPr/>
            </p:nvSpPr>
            <p:spPr>
              <a:xfrm>
                <a:off x="1797950" y="8032325"/>
                <a:ext cx="5235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649" extrusionOk="0">
                    <a:moveTo>
                      <a:pt x="872" y="0"/>
                    </a:moveTo>
                    <a:cubicBezTo>
                      <a:pt x="673" y="0"/>
                      <a:pt x="472" y="44"/>
                      <a:pt x="301" y="127"/>
                    </a:cubicBezTo>
                    <a:cubicBezTo>
                      <a:pt x="123" y="213"/>
                      <a:pt x="32" y="423"/>
                      <a:pt x="25" y="610"/>
                    </a:cubicBezTo>
                    <a:lnTo>
                      <a:pt x="15" y="870"/>
                    </a:lnTo>
                    <a:cubicBezTo>
                      <a:pt x="13" y="912"/>
                      <a:pt x="18" y="954"/>
                      <a:pt x="26" y="995"/>
                    </a:cubicBezTo>
                    <a:cubicBezTo>
                      <a:pt x="20" y="1024"/>
                      <a:pt x="16" y="1055"/>
                      <a:pt x="15" y="1084"/>
                    </a:cubicBezTo>
                    <a:cubicBezTo>
                      <a:pt x="0" y="1404"/>
                      <a:pt x="283" y="1619"/>
                      <a:pt x="574" y="1643"/>
                    </a:cubicBezTo>
                    <a:cubicBezTo>
                      <a:pt x="613" y="1647"/>
                      <a:pt x="654" y="1649"/>
                      <a:pt x="695" y="1649"/>
                    </a:cubicBezTo>
                    <a:cubicBezTo>
                      <a:pt x="1288" y="1649"/>
                      <a:pt x="2094" y="1300"/>
                      <a:pt x="1826" y="585"/>
                    </a:cubicBezTo>
                    <a:cubicBezTo>
                      <a:pt x="1673" y="179"/>
                      <a:pt x="1274" y="0"/>
                      <a:pt x="872" y="0"/>
                    </a:cubicBezTo>
                    <a:close/>
                  </a:path>
                </a:pathLst>
              </a:custGeom>
              <a:solidFill>
                <a:srgbClr val="FF73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73;p47">
                <a:extLst>
                  <a:ext uri="{FF2B5EF4-FFF2-40B4-BE49-F238E27FC236}">
                    <a16:creationId xmlns:a16="http://schemas.microsoft.com/office/drawing/2014/main" id="{1184AB92-72D6-45A1-8BFA-46BFC3825213}"/>
                  </a:ext>
                </a:extLst>
              </p:cNvPr>
              <p:cNvSpPr/>
              <p:nvPr/>
            </p:nvSpPr>
            <p:spPr>
              <a:xfrm>
                <a:off x="1647600" y="8007625"/>
                <a:ext cx="1219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2219" extrusionOk="0">
                    <a:moveTo>
                      <a:pt x="1" y="1"/>
                    </a:moveTo>
                    <a:lnTo>
                      <a:pt x="1" y="2218"/>
                    </a:lnTo>
                    <a:lnTo>
                      <a:pt x="4878" y="1480"/>
                    </a:lnTo>
                    <a:lnTo>
                      <a:pt x="4878" y="7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74;p47">
                <a:extLst>
                  <a:ext uri="{FF2B5EF4-FFF2-40B4-BE49-F238E27FC236}">
                    <a16:creationId xmlns:a16="http://schemas.microsoft.com/office/drawing/2014/main" id="{F0F43FEF-0BDD-465A-98C7-578038D85958}"/>
                  </a:ext>
                </a:extLst>
              </p:cNvPr>
              <p:cNvSpPr/>
              <p:nvPr/>
            </p:nvSpPr>
            <p:spPr>
              <a:xfrm>
                <a:off x="383850" y="7832550"/>
                <a:ext cx="2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8" h="9" extrusionOk="0">
                    <a:moveTo>
                      <a:pt x="0" y="1"/>
                    </a:moveTo>
                    <a:lnTo>
                      <a:pt x="0" y="7"/>
                    </a:lnTo>
                    <a:lnTo>
                      <a:pt x="8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C7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75;p47">
                <a:extLst>
                  <a:ext uri="{FF2B5EF4-FFF2-40B4-BE49-F238E27FC236}">
                    <a16:creationId xmlns:a16="http://schemas.microsoft.com/office/drawing/2014/main" id="{BB3CC9B5-A828-4BDB-A91D-330AFDBBAD6C}"/>
                  </a:ext>
                </a:extLst>
              </p:cNvPr>
              <p:cNvSpPr/>
              <p:nvPr/>
            </p:nvSpPr>
            <p:spPr>
              <a:xfrm>
                <a:off x="383850" y="8222600"/>
                <a:ext cx="480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24" extrusionOk="0">
                    <a:moveTo>
                      <a:pt x="1923" y="0"/>
                    </a:moveTo>
                    <a:lnTo>
                      <a:pt x="0" y="224"/>
                    </a:lnTo>
                    <a:cubicBezTo>
                      <a:pt x="647" y="213"/>
                      <a:pt x="1291" y="138"/>
                      <a:pt x="1923" y="0"/>
                    </a:cubicBezTo>
                    <a:close/>
                  </a:path>
                </a:pathLst>
              </a:custGeom>
              <a:solidFill>
                <a:srgbClr val="0C7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76;p47">
                <a:extLst>
                  <a:ext uri="{FF2B5EF4-FFF2-40B4-BE49-F238E27FC236}">
                    <a16:creationId xmlns:a16="http://schemas.microsoft.com/office/drawing/2014/main" id="{2B60DC7F-B5FD-441D-966E-81086E46CE58}"/>
                  </a:ext>
                </a:extLst>
              </p:cNvPr>
              <p:cNvSpPr/>
              <p:nvPr/>
            </p:nvSpPr>
            <p:spPr>
              <a:xfrm>
                <a:off x="408475" y="7834375"/>
                <a:ext cx="1286350" cy="388250"/>
              </a:xfrm>
              <a:custGeom>
                <a:avLst/>
                <a:gdLst/>
                <a:ahLst/>
                <a:cxnLst/>
                <a:rect l="l" t="t" r="r" b="b"/>
                <a:pathLst>
                  <a:path w="51454" h="15530" extrusionOk="0">
                    <a:moveTo>
                      <a:pt x="0" y="1"/>
                    </a:moveTo>
                    <a:lnTo>
                      <a:pt x="154" y="21"/>
                    </a:lnTo>
                    <a:lnTo>
                      <a:pt x="154" y="21"/>
                    </a:lnTo>
                    <a:cubicBezTo>
                      <a:pt x="103" y="14"/>
                      <a:pt x="52" y="7"/>
                      <a:pt x="0" y="1"/>
                    </a:cubicBezTo>
                    <a:close/>
                    <a:moveTo>
                      <a:pt x="154" y="21"/>
                    </a:moveTo>
                    <a:cubicBezTo>
                      <a:pt x="4371" y="609"/>
                      <a:pt x="6110" y="4406"/>
                      <a:pt x="6110" y="8370"/>
                    </a:cubicBezTo>
                    <a:cubicBezTo>
                      <a:pt x="6110" y="12058"/>
                      <a:pt x="4424" y="14761"/>
                      <a:pt x="938" y="15529"/>
                    </a:cubicBezTo>
                    <a:lnTo>
                      <a:pt x="49967" y="9804"/>
                    </a:lnTo>
                    <a:cubicBezTo>
                      <a:pt x="50814" y="9706"/>
                      <a:pt x="51452" y="8988"/>
                      <a:pt x="51453" y="8135"/>
                    </a:cubicBezTo>
                    <a:cubicBezTo>
                      <a:pt x="51452" y="7291"/>
                      <a:pt x="50826" y="6577"/>
                      <a:pt x="49988" y="6471"/>
                    </a:cubicBezTo>
                    <a:lnTo>
                      <a:pt x="154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77;p47">
                <a:extLst>
                  <a:ext uri="{FF2B5EF4-FFF2-40B4-BE49-F238E27FC236}">
                    <a16:creationId xmlns:a16="http://schemas.microsoft.com/office/drawing/2014/main" id="{8B257D88-8191-4B32-A32F-B3B95A6A21E5}"/>
                  </a:ext>
                </a:extLst>
              </p:cNvPr>
              <p:cNvSpPr/>
              <p:nvPr/>
            </p:nvSpPr>
            <p:spPr>
              <a:xfrm>
                <a:off x="195400" y="7847475"/>
                <a:ext cx="365825" cy="365850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4634" extrusionOk="0">
                    <a:moveTo>
                      <a:pt x="7316" y="1"/>
                    </a:moveTo>
                    <a:cubicBezTo>
                      <a:pt x="3275" y="1"/>
                      <a:pt x="1" y="3275"/>
                      <a:pt x="1" y="7316"/>
                    </a:cubicBezTo>
                    <a:cubicBezTo>
                      <a:pt x="1" y="9256"/>
                      <a:pt x="772" y="11118"/>
                      <a:pt x="2144" y="12490"/>
                    </a:cubicBezTo>
                    <a:cubicBezTo>
                      <a:pt x="3515" y="13862"/>
                      <a:pt x="5376" y="14633"/>
                      <a:pt x="7316" y="14633"/>
                    </a:cubicBezTo>
                    <a:cubicBezTo>
                      <a:pt x="9258" y="14633"/>
                      <a:pt x="11118" y="13862"/>
                      <a:pt x="12490" y="12490"/>
                    </a:cubicBezTo>
                    <a:cubicBezTo>
                      <a:pt x="13862" y="11118"/>
                      <a:pt x="14633" y="9256"/>
                      <a:pt x="14633" y="7316"/>
                    </a:cubicBezTo>
                    <a:cubicBezTo>
                      <a:pt x="14633" y="5376"/>
                      <a:pt x="13862" y="3515"/>
                      <a:pt x="12490" y="2142"/>
                    </a:cubicBezTo>
                    <a:cubicBezTo>
                      <a:pt x="11118" y="772"/>
                      <a:pt x="9258" y="1"/>
                      <a:pt x="7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78;p47">
                <a:extLst>
                  <a:ext uri="{FF2B5EF4-FFF2-40B4-BE49-F238E27FC236}">
                    <a16:creationId xmlns:a16="http://schemas.microsoft.com/office/drawing/2014/main" id="{C5C76AD9-27AA-4BB6-A4BF-1AF0424D4FAF}"/>
                  </a:ext>
                </a:extLst>
              </p:cNvPr>
              <p:cNvSpPr/>
              <p:nvPr/>
            </p:nvSpPr>
            <p:spPr>
              <a:xfrm>
                <a:off x="195400" y="7847475"/>
                <a:ext cx="365825" cy="365850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4634" fill="none" extrusionOk="0">
                    <a:moveTo>
                      <a:pt x="14633" y="7316"/>
                    </a:moveTo>
                    <a:cubicBezTo>
                      <a:pt x="14633" y="9256"/>
                      <a:pt x="13862" y="11118"/>
                      <a:pt x="12490" y="12490"/>
                    </a:cubicBezTo>
                    <a:cubicBezTo>
                      <a:pt x="11118" y="13862"/>
                      <a:pt x="9258" y="14633"/>
                      <a:pt x="7316" y="14633"/>
                    </a:cubicBezTo>
                    <a:cubicBezTo>
                      <a:pt x="5376" y="14633"/>
                      <a:pt x="3515" y="13862"/>
                      <a:pt x="2144" y="12490"/>
                    </a:cubicBezTo>
                    <a:cubicBezTo>
                      <a:pt x="772" y="11118"/>
                      <a:pt x="1" y="9256"/>
                      <a:pt x="1" y="7316"/>
                    </a:cubicBezTo>
                    <a:cubicBezTo>
                      <a:pt x="1" y="3275"/>
                      <a:pt x="3275" y="1"/>
                      <a:pt x="7316" y="1"/>
                    </a:cubicBezTo>
                    <a:cubicBezTo>
                      <a:pt x="9258" y="1"/>
                      <a:pt x="11118" y="772"/>
                      <a:pt x="12490" y="2142"/>
                    </a:cubicBezTo>
                    <a:cubicBezTo>
                      <a:pt x="13862" y="3515"/>
                      <a:pt x="14633" y="5376"/>
                      <a:pt x="14633" y="7316"/>
                    </a:cubicBezTo>
                    <a:close/>
                  </a:path>
                </a:pathLst>
              </a:custGeom>
              <a:noFill/>
              <a:ln w="59450" cap="flat" cmpd="sng">
                <a:solidFill>
                  <a:schemeClr val="accent4"/>
                </a:solidFill>
                <a:prstDash val="solid"/>
                <a:miter lim="14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79;p47">
                <a:extLst>
                  <a:ext uri="{FF2B5EF4-FFF2-40B4-BE49-F238E27FC236}">
                    <a16:creationId xmlns:a16="http://schemas.microsoft.com/office/drawing/2014/main" id="{83BD7EE8-AEDF-4343-8F99-0BEFE44C9B49}"/>
                  </a:ext>
                </a:extLst>
              </p:cNvPr>
              <p:cNvSpPr/>
              <p:nvPr/>
            </p:nvSpPr>
            <p:spPr>
              <a:xfrm>
                <a:off x="267825" y="7950475"/>
                <a:ext cx="143275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391" extrusionOk="0">
                    <a:moveTo>
                      <a:pt x="1181" y="0"/>
                    </a:moveTo>
                    <a:cubicBezTo>
                      <a:pt x="1043" y="0"/>
                      <a:pt x="907" y="67"/>
                      <a:pt x="825" y="192"/>
                    </a:cubicBezTo>
                    <a:cubicBezTo>
                      <a:pt x="285" y="996"/>
                      <a:pt x="0" y="1973"/>
                      <a:pt x="32" y="2936"/>
                    </a:cubicBezTo>
                    <a:cubicBezTo>
                      <a:pt x="77" y="4285"/>
                      <a:pt x="750" y="5549"/>
                      <a:pt x="1876" y="6406"/>
                    </a:cubicBezTo>
                    <a:cubicBezTo>
                      <a:pt x="2726" y="7052"/>
                      <a:pt x="3727" y="7390"/>
                      <a:pt x="4734" y="7390"/>
                    </a:cubicBezTo>
                    <a:cubicBezTo>
                      <a:pt x="4926" y="7390"/>
                      <a:pt x="5118" y="7379"/>
                      <a:pt x="5308" y="7354"/>
                    </a:cubicBezTo>
                    <a:cubicBezTo>
                      <a:pt x="5561" y="7322"/>
                      <a:pt x="5730" y="7078"/>
                      <a:pt x="5672" y="6831"/>
                    </a:cubicBezTo>
                    <a:lnTo>
                      <a:pt x="5664" y="6801"/>
                    </a:lnTo>
                    <a:cubicBezTo>
                      <a:pt x="5616" y="6608"/>
                      <a:pt x="5443" y="6476"/>
                      <a:pt x="5251" y="6476"/>
                    </a:cubicBezTo>
                    <a:cubicBezTo>
                      <a:pt x="5230" y="6476"/>
                      <a:pt x="5209" y="6478"/>
                      <a:pt x="5188" y="6481"/>
                    </a:cubicBezTo>
                    <a:cubicBezTo>
                      <a:pt x="5038" y="6500"/>
                      <a:pt x="4886" y="6510"/>
                      <a:pt x="4735" y="6510"/>
                    </a:cubicBezTo>
                    <a:cubicBezTo>
                      <a:pt x="3918" y="6510"/>
                      <a:pt x="3101" y="6233"/>
                      <a:pt x="2409" y="5706"/>
                    </a:cubicBezTo>
                    <a:cubicBezTo>
                      <a:pt x="1495" y="5009"/>
                      <a:pt x="949" y="3989"/>
                      <a:pt x="913" y="2906"/>
                    </a:cubicBezTo>
                    <a:cubicBezTo>
                      <a:pt x="886" y="2129"/>
                      <a:pt x="1117" y="1341"/>
                      <a:pt x="1550" y="690"/>
                    </a:cubicBezTo>
                    <a:cubicBezTo>
                      <a:pt x="1675" y="506"/>
                      <a:pt x="1647" y="260"/>
                      <a:pt x="1476" y="119"/>
                    </a:cubicBezTo>
                    <a:lnTo>
                      <a:pt x="1453" y="98"/>
                    </a:lnTo>
                    <a:cubicBezTo>
                      <a:pt x="1373" y="32"/>
                      <a:pt x="1276" y="0"/>
                      <a:pt x="1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80;p47">
                <a:extLst>
                  <a:ext uri="{FF2B5EF4-FFF2-40B4-BE49-F238E27FC236}">
                    <a16:creationId xmlns:a16="http://schemas.microsoft.com/office/drawing/2014/main" id="{C8FBF175-E468-48BE-8BF4-34A02F2231FB}"/>
                  </a:ext>
                </a:extLst>
              </p:cNvPr>
              <p:cNvSpPr/>
              <p:nvPr/>
            </p:nvSpPr>
            <p:spPr>
              <a:xfrm>
                <a:off x="1391225" y="7992275"/>
                <a:ext cx="113925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7915" extrusionOk="0">
                    <a:moveTo>
                      <a:pt x="845" y="1"/>
                    </a:moveTo>
                    <a:cubicBezTo>
                      <a:pt x="829" y="1"/>
                      <a:pt x="813" y="1"/>
                      <a:pt x="797" y="3"/>
                    </a:cubicBezTo>
                    <a:cubicBezTo>
                      <a:pt x="603" y="23"/>
                      <a:pt x="441" y="172"/>
                      <a:pt x="352" y="346"/>
                    </a:cubicBezTo>
                    <a:cubicBezTo>
                      <a:pt x="265" y="520"/>
                      <a:pt x="235" y="718"/>
                      <a:pt x="209" y="912"/>
                    </a:cubicBezTo>
                    <a:lnTo>
                      <a:pt x="60" y="1977"/>
                    </a:lnTo>
                    <a:cubicBezTo>
                      <a:pt x="31" y="2191"/>
                      <a:pt x="0" y="2409"/>
                      <a:pt x="24" y="2623"/>
                    </a:cubicBezTo>
                    <a:cubicBezTo>
                      <a:pt x="44" y="2816"/>
                      <a:pt x="107" y="3002"/>
                      <a:pt x="170" y="3184"/>
                    </a:cubicBezTo>
                    <a:cubicBezTo>
                      <a:pt x="394" y="3844"/>
                      <a:pt x="545" y="4561"/>
                      <a:pt x="974" y="5115"/>
                    </a:cubicBezTo>
                    <a:cubicBezTo>
                      <a:pt x="1394" y="5659"/>
                      <a:pt x="2040" y="6105"/>
                      <a:pt x="2375" y="6704"/>
                    </a:cubicBezTo>
                    <a:cubicBezTo>
                      <a:pt x="2562" y="6978"/>
                      <a:pt x="2659" y="7296"/>
                      <a:pt x="2885" y="7562"/>
                    </a:cubicBezTo>
                    <a:cubicBezTo>
                      <a:pt x="3038" y="7744"/>
                      <a:pt x="3241" y="7914"/>
                      <a:pt x="3476" y="7914"/>
                    </a:cubicBezTo>
                    <a:cubicBezTo>
                      <a:pt x="3481" y="7914"/>
                      <a:pt x="3486" y="7914"/>
                      <a:pt x="3491" y="7914"/>
                    </a:cubicBezTo>
                    <a:cubicBezTo>
                      <a:pt x="3902" y="7902"/>
                      <a:pt x="4373" y="7491"/>
                      <a:pt x="4485" y="7102"/>
                    </a:cubicBezTo>
                    <a:cubicBezTo>
                      <a:pt x="4557" y="6861"/>
                      <a:pt x="4489" y="6559"/>
                      <a:pt x="4378" y="6264"/>
                    </a:cubicBezTo>
                    <a:cubicBezTo>
                      <a:pt x="4270" y="5977"/>
                      <a:pt x="4123" y="5698"/>
                      <a:pt x="4019" y="5491"/>
                    </a:cubicBezTo>
                    <a:cubicBezTo>
                      <a:pt x="3897" y="5244"/>
                      <a:pt x="3754" y="4991"/>
                      <a:pt x="3748" y="4715"/>
                    </a:cubicBezTo>
                    <a:cubicBezTo>
                      <a:pt x="3739" y="4313"/>
                      <a:pt x="3784" y="3953"/>
                      <a:pt x="3708" y="3550"/>
                    </a:cubicBezTo>
                    <a:cubicBezTo>
                      <a:pt x="3648" y="3232"/>
                      <a:pt x="3575" y="2914"/>
                      <a:pt x="3492" y="2602"/>
                    </a:cubicBezTo>
                    <a:cubicBezTo>
                      <a:pt x="3464" y="2496"/>
                      <a:pt x="3188" y="1450"/>
                      <a:pt x="2950" y="1450"/>
                    </a:cubicBezTo>
                    <a:cubicBezTo>
                      <a:pt x="2928" y="1450"/>
                      <a:pt x="2905" y="1459"/>
                      <a:pt x="2884" y="1480"/>
                    </a:cubicBezTo>
                    <a:cubicBezTo>
                      <a:pt x="2848" y="1515"/>
                      <a:pt x="2835" y="1565"/>
                      <a:pt x="2827" y="1613"/>
                    </a:cubicBezTo>
                    <a:cubicBezTo>
                      <a:pt x="2758" y="2037"/>
                      <a:pt x="2808" y="2461"/>
                      <a:pt x="2764" y="2886"/>
                    </a:cubicBezTo>
                    <a:cubicBezTo>
                      <a:pt x="2756" y="2960"/>
                      <a:pt x="2711" y="3054"/>
                      <a:pt x="2649" y="3054"/>
                    </a:cubicBezTo>
                    <a:cubicBezTo>
                      <a:pt x="2640" y="3054"/>
                      <a:pt x="2630" y="3052"/>
                      <a:pt x="2619" y="3047"/>
                    </a:cubicBezTo>
                    <a:cubicBezTo>
                      <a:pt x="2462" y="2974"/>
                      <a:pt x="2321" y="2331"/>
                      <a:pt x="2250" y="2168"/>
                    </a:cubicBezTo>
                    <a:cubicBezTo>
                      <a:pt x="2028" y="1667"/>
                      <a:pt x="1787" y="1175"/>
                      <a:pt x="1556" y="680"/>
                    </a:cubicBezTo>
                    <a:cubicBezTo>
                      <a:pt x="1410" y="366"/>
                      <a:pt x="1180" y="1"/>
                      <a:pt x="845" y="1"/>
                    </a:cubicBezTo>
                    <a:close/>
                  </a:path>
                </a:pathLst>
              </a:custGeom>
              <a:solidFill>
                <a:srgbClr val="FF73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81;p47">
                <a:extLst>
                  <a:ext uri="{FF2B5EF4-FFF2-40B4-BE49-F238E27FC236}">
                    <a16:creationId xmlns:a16="http://schemas.microsoft.com/office/drawing/2014/main" id="{E0335CA1-A56B-4008-9129-0C9326DD66C1}"/>
                  </a:ext>
                </a:extLst>
              </p:cNvPr>
              <p:cNvSpPr/>
              <p:nvPr/>
            </p:nvSpPr>
            <p:spPr>
              <a:xfrm>
                <a:off x="1445675" y="8128650"/>
                <a:ext cx="552225" cy="281400"/>
              </a:xfrm>
              <a:custGeom>
                <a:avLst/>
                <a:gdLst/>
                <a:ahLst/>
                <a:cxnLst/>
                <a:rect l="l" t="t" r="r" b="b"/>
                <a:pathLst>
                  <a:path w="22089" h="11256" extrusionOk="0">
                    <a:moveTo>
                      <a:pt x="2459" y="1"/>
                    </a:moveTo>
                    <a:cubicBezTo>
                      <a:pt x="1633" y="561"/>
                      <a:pt x="808" y="1091"/>
                      <a:pt x="0" y="1674"/>
                    </a:cubicBezTo>
                    <a:cubicBezTo>
                      <a:pt x="1640" y="5636"/>
                      <a:pt x="3040" y="8936"/>
                      <a:pt x="7294" y="10323"/>
                    </a:cubicBezTo>
                    <a:cubicBezTo>
                      <a:pt x="9216" y="10950"/>
                      <a:pt x="10937" y="11256"/>
                      <a:pt x="12662" y="11256"/>
                    </a:cubicBezTo>
                    <a:cubicBezTo>
                      <a:pt x="14097" y="11256"/>
                      <a:pt x="15534" y="11044"/>
                      <a:pt x="17091" y="10628"/>
                    </a:cubicBezTo>
                    <a:cubicBezTo>
                      <a:pt x="17596" y="10493"/>
                      <a:pt x="17964" y="10163"/>
                      <a:pt x="18367" y="9920"/>
                    </a:cubicBezTo>
                    <a:cubicBezTo>
                      <a:pt x="18768" y="9677"/>
                      <a:pt x="19066" y="9482"/>
                      <a:pt x="19399" y="9170"/>
                    </a:cubicBezTo>
                    <a:cubicBezTo>
                      <a:pt x="20601" y="8042"/>
                      <a:pt x="21552" y="6817"/>
                      <a:pt x="21961" y="5185"/>
                    </a:cubicBezTo>
                    <a:cubicBezTo>
                      <a:pt x="22088" y="4681"/>
                      <a:pt x="22021" y="4223"/>
                      <a:pt x="21747" y="3755"/>
                    </a:cubicBezTo>
                    <a:cubicBezTo>
                      <a:pt x="21472" y="3288"/>
                      <a:pt x="21009" y="2881"/>
                      <a:pt x="20574" y="2536"/>
                    </a:cubicBezTo>
                    <a:cubicBezTo>
                      <a:pt x="20331" y="2344"/>
                      <a:pt x="20025" y="2176"/>
                      <a:pt x="19723" y="2170"/>
                    </a:cubicBezTo>
                    <a:cubicBezTo>
                      <a:pt x="19718" y="2170"/>
                      <a:pt x="19713" y="2170"/>
                      <a:pt x="19708" y="2170"/>
                    </a:cubicBezTo>
                    <a:cubicBezTo>
                      <a:pt x="19414" y="2170"/>
                      <a:pt x="19190" y="2340"/>
                      <a:pt x="18970" y="2472"/>
                    </a:cubicBezTo>
                    <a:cubicBezTo>
                      <a:pt x="18606" y="2690"/>
                      <a:pt x="18171" y="2983"/>
                      <a:pt x="17898" y="3240"/>
                    </a:cubicBezTo>
                    <a:cubicBezTo>
                      <a:pt x="16828" y="4250"/>
                      <a:pt x="16094" y="5545"/>
                      <a:pt x="14751" y="6171"/>
                    </a:cubicBezTo>
                    <a:cubicBezTo>
                      <a:pt x="13876" y="6578"/>
                      <a:pt x="13331" y="6740"/>
                      <a:pt x="12411" y="6740"/>
                    </a:cubicBezTo>
                    <a:cubicBezTo>
                      <a:pt x="12231" y="6740"/>
                      <a:pt x="12037" y="6734"/>
                      <a:pt x="11824" y="6722"/>
                    </a:cubicBezTo>
                    <a:cubicBezTo>
                      <a:pt x="6542" y="6433"/>
                      <a:pt x="5030" y="4463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5" name="No 43">
            <a:hlinkClick r:id="" action="ppaction://media"/>
            <a:extLst>
              <a:ext uri="{FF2B5EF4-FFF2-40B4-BE49-F238E27FC236}">
                <a16:creationId xmlns:a16="http://schemas.microsoft.com/office/drawing/2014/main" id="{63F5BCA1-1B9C-4C1F-8E36-EED9283CB4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400" end="438478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Bermakna</a:t>
            </a:r>
            <a:r>
              <a:rPr lang="en-ID" dirty="0"/>
              <a:t> Dan </a:t>
            </a:r>
            <a:r>
              <a:rPr lang="en-ID" dirty="0" err="1"/>
              <a:t>Nyata</a:t>
            </a:r>
            <a:r>
              <a:rPr lang="en-ID" dirty="0"/>
              <a:t> (2)</a:t>
            </a:r>
            <a:endParaRPr lang="en-ID" sz="24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5410" y="1477270"/>
            <a:ext cx="4362133" cy="32675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Hal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menjadi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penting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karena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mengkorelasi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ditemukan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kehidupan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nyata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saja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bermakna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fungsional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melainkan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tertanam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memori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sehingga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mudah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dilupakan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Oleh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karena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pengetahuan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diperoleh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pengetahuan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makna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kehidupan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nyata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(real word learning).</a:t>
            </a:r>
            <a:endParaRPr lang="en-US" sz="105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D13B315-1D19-4DC8-8985-B618544FEF1F}"/>
              </a:ext>
            </a:extLst>
          </p:cNvPr>
          <p:cNvSpPr/>
          <p:nvPr/>
        </p:nvSpPr>
        <p:spPr>
          <a:xfrm>
            <a:off x="5023993" y="1404314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82" name="Google Shape;8345;p60">
            <a:extLst>
              <a:ext uri="{FF2B5EF4-FFF2-40B4-BE49-F238E27FC236}">
                <a16:creationId xmlns:a16="http://schemas.microsoft.com/office/drawing/2014/main" id="{24588E9B-A4A6-41FB-B8A7-DFA6E3CF402A}"/>
              </a:ext>
            </a:extLst>
          </p:cNvPr>
          <p:cNvGrpSpPr/>
          <p:nvPr/>
        </p:nvGrpSpPr>
        <p:grpSpPr>
          <a:xfrm>
            <a:off x="6896858" y="3018928"/>
            <a:ext cx="1345264" cy="1273414"/>
            <a:chOff x="3512070" y="1956222"/>
            <a:chExt cx="373983" cy="363622"/>
          </a:xfrm>
        </p:grpSpPr>
        <p:sp>
          <p:nvSpPr>
            <p:cNvPr id="83" name="Google Shape;8346;p60">
              <a:extLst>
                <a:ext uri="{FF2B5EF4-FFF2-40B4-BE49-F238E27FC236}">
                  <a16:creationId xmlns:a16="http://schemas.microsoft.com/office/drawing/2014/main" id="{6BD44AEE-0536-4B7B-8462-2DFE0E471AC3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47;p60">
              <a:extLst>
                <a:ext uri="{FF2B5EF4-FFF2-40B4-BE49-F238E27FC236}">
                  <a16:creationId xmlns:a16="http://schemas.microsoft.com/office/drawing/2014/main" id="{4B424674-7650-4D2B-956D-44DD84BE121E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348;p60">
              <a:extLst>
                <a:ext uri="{FF2B5EF4-FFF2-40B4-BE49-F238E27FC236}">
                  <a16:creationId xmlns:a16="http://schemas.microsoft.com/office/drawing/2014/main" id="{E90DA994-04EB-42C2-9715-24750C2DB126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349;p60">
              <a:extLst>
                <a:ext uri="{FF2B5EF4-FFF2-40B4-BE49-F238E27FC236}">
                  <a16:creationId xmlns:a16="http://schemas.microsoft.com/office/drawing/2014/main" id="{F2E1AF7C-56F4-4D18-9C75-606F4AB804D0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350;p60">
              <a:extLst>
                <a:ext uri="{FF2B5EF4-FFF2-40B4-BE49-F238E27FC236}">
                  <a16:creationId xmlns:a16="http://schemas.microsoft.com/office/drawing/2014/main" id="{A965DD33-0DCC-4D6B-8750-D687384232EF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351;p60">
              <a:extLst>
                <a:ext uri="{FF2B5EF4-FFF2-40B4-BE49-F238E27FC236}">
                  <a16:creationId xmlns:a16="http://schemas.microsoft.com/office/drawing/2014/main" id="{2B2D2C9B-DFA4-4C24-BF62-05CC85DD73E8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352;p60">
              <a:extLst>
                <a:ext uri="{FF2B5EF4-FFF2-40B4-BE49-F238E27FC236}">
                  <a16:creationId xmlns:a16="http://schemas.microsoft.com/office/drawing/2014/main" id="{52410B44-6AEF-42F3-BE08-D60B70F01757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353;p60">
              <a:extLst>
                <a:ext uri="{FF2B5EF4-FFF2-40B4-BE49-F238E27FC236}">
                  <a16:creationId xmlns:a16="http://schemas.microsoft.com/office/drawing/2014/main" id="{D213A45F-13C3-41A8-8F28-B1BFC3A5A512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8354;p60">
              <a:extLst>
                <a:ext uri="{FF2B5EF4-FFF2-40B4-BE49-F238E27FC236}">
                  <a16:creationId xmlns:a16="http://schemas.microsoft.com/office/drawing/2014/main" id="{4D43FCC2-951C-455C-AB9D-3E876DA77C82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355;p60">
              <a:extLst>
                <a:ext uri="{FF2B5EF4-FFF2-40B4-BE49-F238E27FC236}">
                  <a16:creationId xmlns:a16="http://schemas.microsoft.com/office/drawing/2014/main" id="{5CA70095-1FDC-4380-A65E-C4ACAC5FBD82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356;p60">
              <a:extLst>
                <a:ext uri="{FF2B5EF4-FFF2-40B4-BE49-F238E27FC236}">
                  <a16:creationId xmlns:a16="http://schemas.microsoft.com/office/drawing/2014/main" id="{E2E99D4D-0131-4F32-BB29-3E0593140767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357;p60">
              <a:extLst>
                <a:ext uri="{FF2B5EF4-FFF2-40B4-BE49-F238E27FC236}">
                  <a16:creationId xmlns:a16="http://schemas.microsoft.com/office/drawing/2014/main" id="{99C3139F-19CF-4446-809E-7241D58CB347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358;p60">
              <a:extLst>
                <a:ext uri="{FF2B5EF4-FFF2-40B4-BE49-F238E27FC236}">
                  <a16:creationId xmlns:a16="http://schemas.microsoft.com/office/drawing/2014/main" id="{E8C3B474-8536-4EE3-B14F-1F49583E786F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359;p60">
              <a:extLst>
                <a:ext uri="{FF2B5EF4-FFF2-40B4-BE49-F238E27FC236}">
                  <a16:creationId xmlns:a16="http://schemas.microsoft.com/office/drawing/2014/main" id="{D3552074-4FC7-46AE-B906-B1828152723D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360;p60">
              <a:extLst>
                <a:ext uri="{FF2B5EF4-FFF2-40B4-BE49-F238E27FC236}">
                  <a16:creationId xmlns:a16="http://schemas.microsoft.com/office/drawing/2014/main" id="{2C69D22A-7006-49C5-A6ED-E96E1A2BBDA9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361;p60">
              <a:extLst>
                <a:ext uri="{FF2B5EF4-FFF2-40B4-BE49-F238E27FC236}">
                  <a16:creationId xmlns:a16="http://schemas.microsoft.com/office/drawing/2014/main" id="{2469F08C-C5EA-4704-86E1-3E0147B4B4A9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362;p60">
              <a:extLst>
                <a:ext uri="{FF2B5EF4-FFF2-40B4-BE49-F238E27FC236}">
                  <a16:creationId xmlns:a16="http://schemas.microsoft.com/office/drawing/2014/main" id="{37624616-A206-407C-A9F2-4D82320AE64F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94;p44">
            <a:extLst>
              <a:ext uri="{FF2B5EF4-FFF2-40B4-BE49-F238E27FC236}">
                <a16:creationId xmlns:a16="http://schemas.microsoft.com/office/drawing/2014/main" id="{73615018-062F-4ADA-8DAF-7ACB710CD931}"/>
              </a:ext>
            </a:extLst>
          </p:cNvPr>
          <p:cNvGrpSpPr/>
          <p:nvPr/>
        </p:nvGrpSpPr>
        <p:grpSpPr>
          <a:xfrm>
            <a:off x="5728428" y="1140533"/>
            <a:ext cx="2212681" cy="3601960"/>
            <a:chOff x="-2508225" y="1905900"/>
            <a:chExt cx="1847250" cy="3071925"/>
          </a:xfrm>
        </p:grpSpPr>
        <p:sp>
          <p:nvSpPr>
            <p:cNvPr id="101" name="Google Shape;1095;p44">
              <a:extLst>
                <a:ext uri="{FF2B5EF4-FFF2-40B4-BE49-F238E27FC236}">
                  <a16:creationId xmlns:a16="http://schemas.microsoft.com/office/drawing/2014/main" id="{A96105FE-3AF3-417D-981F-81B7B30401F1}"/>
                </a:ext>
              </a:extLst>
            </p:cNvPr>
            <p:cNvSpPr/>
            <p:nvPr/>
          </p:nvSpPr>
          <p:spPr>
            <a:xfrm>
              <a:off x="-2047600" y="4481600"/>
              <a:ext cx="867850" cy="121025"/>
            </a:xfrm>
            <a:custGeom>
              <a:avLst/>
              <a:gdLst/>
              <a:ahLst/>
              <a:cxnLst/>
              <a:rect l="l" t="t" r="r" b="b"/>
              <a:pathLst>
                <a:path w="34714" h="4841" extrusionOk="0">
                  <a:moveTo>
                    <a:pt x="17356" y="0"/>
                  </a:moveTo>
                  <a:cubicBezTo>
                    <a:pt x="12753" y="0"/>
                    <a:pt x="8338" y="256"/>
                    <a:pt x="5083" y="709"/>
                  </a:cubicBezTo>
                  <a:cubicBezTo>
                    <a:pt x="1828" y="1163"/>
                    <a:pt x="0" y="1779"/>
                    <a:pt x="0" y="2421"/>
                  </a:cubicBezTo>
                  <a:cubicBezTo>
                    <a:pt x="0" y="3062"/>
                    <a:pt x="1828" y="3678"/>
                    <a:pt x="5083" y="4132"/>
                  </a:cubicBezTo>
                  <a:cubicBezTo>
                    <a:pt x="8338" y="4587"/>
                    <a:pt x="12753" y="4841"/>
                    <a:pt x="17356" y="4841"/>
                  </a:cubicBezTo>
                  <a:cubicBezTo>
                    <a:pt x="21961" y="4841"/>
                    <a:pt x="26376" y="4587"/>
                    <a:pt x="29631" y="4132"/>
                  </a:cubicBezTo>
                  <a:cubicBezTo>
                    <a:pt x="32886" y="3678"/>
                    <a:pt x="34714" y="3062"/>
                    <a:pt x="34714" y="2421"/>
                  </a:cubicBezTo>
                  <a:cubicBezTo>
                    <a:pt x="34714" y="1779"/>
                    <a:pt x="32886" y="1163"/>
                    <a:pt x="29631" y="709"/>
                  </a:cubicBezTo>
                  <a:cubicBezTo>
                    <a:pt x="26376" y="256"/>
                    <a:pt x="21961" y="0"/>
                    <a:pt x="17356" y="0"/>
                  </a:cubicBezTo>
                  <a:close/>
                </a:path>
              </a:pathLst>
            </a:custGeom>
            <a:solidFill>
              <a:srgbClr val="CECFCC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96;p44">
              <a:extLst>
                <a:ext uri="{FF2B5EF4-FFF2-40B4-BE49-F238E27FC236}">
                  <a16:creationId xmlns:a16="http://schemas.microsoft.com/office/drawing/2014/main" id="{DA258663-7533-482B-B655-83396706EBCA}"/>
                </a:ext>
              </a:extLst>
            </p:cNvPr>
            <p:cNvSpPr/>
            <p:nvPr/>
          </p:nvSpPr>
          <p:spPr>
            <a:xfrm>
              <a:off x="-2192375" y="4466600"/>
              <a:ext cx="202025" cy="116925"/>
            </a:xfrm>
            <a:custGeom>
              <a:avLst/>
              <a:gdLst/>
              <a:ahLst/>
              <a:cxnLst/>
              <a:rect l="l" t="t" r="r" b="b"/>
              <a:pathLst>
                <a:path w="8081" h="4677" extrusionOk="0">
                  <a:moveTo>
                    <a:pt x="6103" y="0"/>
                  </a:moveTo>
                  <a:cubicBezTo>
                    <a:pt x="5383" y="0"/>
                    <a:pt x="4501" y="560"/>
                    <a:pt x="3316" y="1311"/>
                  </a:cubicBezTo>
                  <a:cubicBezTo>
                    <a:pt x="1278" y="2601"/>
                    <a:pt x="0" y="3822"/>
                    <a:pt x="333" y="4347"/>
                  </a:cubicBezTo>
                  <a:cubicBezTo>
                    <a:pt x="473" y="4568"/>
                    <a:pt x="783" y="4677"/>
                    <a:pt x="1296" y="4677"/>
                  </a:cubicBezTo>
                  <a:cubicBezTo>
                    <a:pt x="1921" y="4677"/>
                    <a:pt x="2846" y="4516"/>
                    <a:pt x="4134" y="4204"/>
                  </a:cubicBezTo>
                  <a:cubicBezTo>
                    <a:pt x="6950" y="3521"/>
                    <a:pt x="8080" y="2138"/>
                    <a:pt x="7458" y="1015"/>
                  </a:cubicBezTo>
                  <a:cubicBezTo>
                    <a:pt x="7056" y="292"/>
                    <a:pt x="6622" y="0"/>
                    <a:pt x="6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97;p44">
              <a:extLst>
                <a:ext uri="{FF2B5EF4-FFF2-40B4-BE49-F238E27FC236}">
                  <a16:creationId xmlns:a16="http://schemas.microsoft.com/office/drawing/2014/main" id="{144CA1BF-85A9-4D9E-8137-65F14388CD8F}"/>
                </a:ext>
              </a:extLst>
            </p:cNvPr>
            <p:cNvSpPr/>
            <p:nvPr/>
          </p:nvSpPr>
          <p:spPr>
            <a:xfrm>
              <a:off x="-2063800" y="4461475"/>
              <a:ext cx="127600" cy="74975"/>
            </a:xfrm>
            <a:custGeom>
              <a:avLst/>
              <a:gdLst/>
              <a:ahLst/>
              <a:cxnLst/>
              <a:rect l="l" t="t" r="r" b="b"/>
              <a:pathLst>
                <a:path w="5104" h="2999" extrusionOk="0">
                  <a:moveTo>
                    <a:pt x="4694" y="0"/>
                  </a:moveTo>
                  <a:lnTo>
                    <a:pt x="778" y="1122"/>
                  </a:lnTo>
                  <a:cubicBezTo>
                    <a:pt x="294" y="1263"/>
                    <a:pt x="0" y="1753"/>
                    <a:pt x="109" y="2246"/>
                  </a:cubicBezTo>
                  <a:cubicBezTo>
                    <a:pt x="206" y="2691"/>
                    <a:pt x="600" y="2999"/>
                    <a:pt x="1042" y="2999"/>
                  </a:cubicBezTo>
                  <a:cubicBezTo>
                    <a:pt x="1093" y="2999"/>
                    <a:pt x="1144" y="2994"/>
                    <a:pt x="1196" y="2986"/>
                  </a:cubicBezTo>
                  <a:lnTo>
                    <a:pt x="5104" y="251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rgbClr val="F1C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98;p44">
              <a:extLst>
                <a:ext uri="{FF2B5EF4-FFF2-40B4-BE49-F238E27FC236}">
                  <a16:creationId xmlns:a16="http://schemas.microsoft.com/office/drawing/2014/main" id="{DB9C1327-4417-487E-8F49-BE3428E717C8}"/>
                </a:ext>
              </a:extLst>
            </p:cNvPr>
            <p:cNvSpPr/>
            <p:nvPr/>
          </p:nvSpPr>
          <p:spPr>
            <a:xfrm>
              <a:off x="-1976475" y="4132275"/>
              <a:ext cx="995750" cy="405700"/>
            </a:xfrm>
            <a:custGeom>
              <a:avLst/>
              <a:gdLst/>
              <a:ahLst/>
              <a:cxnLst/>
              <a:rect l="l" t="t" r="r" b="b"/>
              <a:pathLst>
                <a:path w="39830" h="16228" extrusionOk="0">
                  <a:moveTo>
                    <a:pt x="33596" y="1"/>
                  </a:moveTo>
                  <a:cubicBezTo>
                    <a:pt x="32317" y="1"/>
                    <a:pt x="30915" y="237"/>
                    <a:pt x="29512" y="584"/>
                  </a:cubicBezTo>
                  <a:cubicBezTo>
                    <a:pt x="26438" y="1344"/>
                    <a:pt x="8909" y="8088"/>
                    <a:pt x="128" y="13161"/>
                  </a:cubicBezTo>
                  <a:cubicBezTo>
                    <a:pt x="128" y="13170"/>
                    <a:pt x="125" y="13179"/>
                    <a:pt x="125" y="13188"/>
                  </a:cubicBezTo>
                  <a:cubicBezTo>
                    <a:pt x="0" y="14083"/>
                    <a:pt x="110" y="15000"/>
                    <a:pt x="429" y="15934"/>
                  </a:cubicBezTo>
                  <a:cubicBezTo>
                    <a:pt x="489" y="16110"/>
                    <a:pt x="656" y="16227"/>
                    <a:pt x="840" y="16227"/>
                  </a:cubicBezTo>
                  <a:cubicBezTo>
                    <a:pt x="852" y="16227"/>
                    <a:pt x="864" y="16227"/>
                    <a:pt x="876" y="16226"/>
                  </a:cubicBezTo>
                  <a:cubicBezTo>
                    <a:pt x="10729" y="15416"/>
                    <a:pt x="30089" y="13757"/>
                    <a:pt x="33157" y="12999"/>
                  </a:cubicBezTo>
                  <a:cubicBezTo>
                    <a:pt x="37301" y="11974"/>
                    <a:pt x="39829" y="7785"/>
                    <a:pt x="38805" y="3641"/>
                  </a:cubicBezTo>
                  <a:cubicBezTo>
                    <a:pt x="38127" y="901"/>
                    <a:pt x="36094" y="1"/>
                    <a:pt x="33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99;p44">
              <a:extLst>
                <a:ext uri="{FF2B5EF4-FFF2-40B4-BE49-F238E27FC236}">
                  <a16:creationId xmlns:a16="http://schemas.microsoft.com/office/drawing/2014/main" id="{60EDA918-43A8-483C-AFA7-DFD6E58FF961}"/>
                </a:ext>
              </a:extLst>
            </p:cNvPr>
            <p:cNvSpPr/>
            <p:nvPr/>
          </p:nvSpPr>
          <p:spPr>
            <a:xfrm>
              <a:off x="-2164500" y="4132250"/>
              <a:ext cx="992650" cy="403825"/>
            </a:xfrm>
            <a:custGeom>
              <a:avLst/>
              <a:gdLst/>
              <a:ahLst/>
              <a:cxnLst/>
              <a:rect l="l" t="t" r="r" b="b"/>
              <a:pathLst>
                <a:path w="39706" h="16153" extrusionOk="0">
                  <a:moveTo>
                    <a:pt x="6231" y="1"/>
                  </a:moveTo>
                  <a:cubicBezTo>
                    <a:pt x="3734" y="1"/>
                    <a:pt x="1702" y="902"/>
                    <a:pt x="1025" y="3642"/>
                  </a:cubicBezTo>
                  <a:cubicBezTo>
                    <a:pt x="0" y="7786"/>
                    <a:pt x="2530" y="11975"/>
                    <a:pt x="6673" y="13000"/>
                  </a:cubicBezTo>
                  <a:cubicBezTo>
                    <a:pt x="9754" y="13762"/>
                    <a:pt x="28338" y="15346"/>
                    <a:pt x="38137" y="16151"/>
                  </a:cubicBezTo>
                  <a:cubicBezTo>
                    <a:pt x="38148" y="16152"/>
                    <a:pt x="38160" y="16153"/>
                    <a:pt x="38171" y="16153"/>
                  </a:cubicBezTo>
                  <a:cubicBezTo>
                    <a:pt x="38288" y="16153"/>
                    <a:pt x="38402" y="16106"/>
                    <a:pt x="38486" y="16022"/>
                  </a:cubicBezTo>
                  <a:cubicBezTo>
                    <a:pt x="39187" y="15303"/>
                    <a:pt x="39583" y="14478"/>
                    <a:pt x="39680" y="13551"/>
                  </a:cubicBezTo>
                  <a:cubicBezTo>
                    <a:pt x="39706" y="13315"/>
                    <a:pt x="39578" y="13089"/>
                    <a:pt x="39371" y="12971"/>
                  </a:cubicBezTo>
                  <a:cubicBezTo>
                    <a:pt x="30487" y="7921"/>
                    <a:pt x="13353" y="1336"/>
                    <a:pt x="10318" y="585"/>
                  </a:cubicBezTo>
                  <a:cubicBezTo>
                    <a:pt x="8913" y="237"/>
                    <a:pt x="7511" y="1"/>
                    <a:pt x="6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00;p44">
              <a:extLst>
                <a:ext uri="{FF2B5EF4-FFF2-40B4-BE49-F238E27FC236}">
                  <a16:creationId xmlns:a16="http://schemas.microsoft.com/office/drawing/2014/main" id="{AF637B0F-5204-4A63-BF95-B7AA68E6E6C4}"/>
                </a:ext>
              </a:extLst>
            </p:cNvPr>
            <p:cNvSpPr/>
            <p:nvPr/>
          </p:nvSpPr>
          <p:spPr>
            <a:xfrm>
              <a:off x="-2193900" y="3371950"/>
              <a:ext cx="549975" cy="495800"/>
            </a:xfrm>
            <a:custGeom>
              <a:avLst/>
              <a:gdLst/>
              <a:ahLst/>
              <a:cxnLst/>
              <a:rect l="l" t="t" r="r" b="b"/>
              <a:pathLst>
                <a:path w="21999" h="19832" extrusionOk="0">
                  <a:moveTo>
                    <a:pt x="18621" y="0"/>
                  </a:moveTo>
                  <a:cubicBezTo>
                    <a:pt x="16829" y="0"/>
                    <a:pt x="17454" y="6556"/>
                    <a:pt x="7645" y="6556"/>
                  </a:cubicBezTo>
                  <a:cubicBezTo>
                    <a:pt x="7440" y="6556"/>
                    <a:pt x="7230" y="6553"/>
                    <a:pt x="7016" y="6547"/>
                  </a:cubicBezTo>
                  <a:cubicBezTo>
                    <a:pt x="6909" y="6545"/>
                    <a:pt x="6803" y="6543"/>
                    <a:pt x="6700" y="6543"/>
                  </a:cubicBezTo>
                  <a:cubicBezTo>
                    <a:pt x="0" y="6543"/>
                    <a:pt x="33" y="12567"/>
                    <a:pt x="2983" y="16274"/>
                  </a:cubicBezTo>
                  <a:cubicBezTo>
                    <a:pt x="4855" y="18627"/>
                    <a:pt x="7595" y="19832"/>
                    <a:pt x="10351" y="19832"/>
                  </a:cubicBezTo>
                  <a:cubicBezTo>
                    <a:pt x="12552" y="19832"/>
                    <a:pt x="14763" y="19063"/>
                    <a:pt x="16547" y="17497"/>
                  </a:cubicBezTo>
                  <a:cubicBezTo>
                    <a:pt x="18798" y="15522"/>
                    <a:pt x="19874" y="12711"/>
                    <a:pt x="19728" y="9935"/>
                  </a:cubicBezTo>
                  <a:cubicBezTo>
                    <a:pt x="19684" y="9095"/>
                    <a:pt x="19978" y="8290"/>
                    <a:pt x="20487" y="7619"/>
                  </a:cubicBezTo>
                  <a:cubicBezTo>
                    <a:pt x="21972" y="5670"/>
                    <a:pt x="21999" y="2804"/>
                    <a:pt x="20247" y="1048"/>
                  </a:cubicBezTo>
                  <a:cubicBezTo>
                    <a:pt x="19506" y="305"/>
                    <a:pt x="19007" y="0"/>
                    <a:pt x="18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01;p44">
              <a:extLst>
                <a:ext uri="{FF2B5EF4-FFF2-40B4-BE49-F238E27FC236}">
                  <a16:creationId xmlns:a16="http://schemas.microsoft.com/office/drawing/2014/main" id="{06CC8B77-16BF-4DF4-ACC7-70D287F777C9}"/>
                </a:ext>
              </a:extLst>
            </p:cNvPr>
            <p:cNvSpPr/>
            <p:nvPr/>
          </p:nvSpPr>
          <p:spPr>
            <a:xfrm>
              <a:off x="-1887000" y="3549575"/>
              <a:ext cx="547900" cy="607025"/>
            </a:xfrm>
            <a:custGeom>
              <a:avLst/>
              <a:gdLst/>
              <a:ahLst/>
              <a:cxnLst/>
              <a:rect l="l" t="t" r="r" b="b"/>
              <a:pathLst>
                <a:path w="21916" h="24281" extrusionOk="0">
                  <a:moveTo>
                    <a:pt x="11374" y="1"/>
                  </a:moveTo>
                  <a:cubicBezTo>
                    <a:pt x="11373" y="1"/>
                    <a:pt x="11372" y="1"/>
                    <a:pt x="11372" y="1"/>
                  </a:cubicBezTo>
                  <a:cubicBezTo>
                    <a:pt x="7160" y="1"/>
                    <a:pt x="1" y="2638"/>
                    <a:pt x="457" y="7995"/>
                  </a:cubicBezTo>
                  <a:cubicBezTo>
                    <a:pt x="835" y="12423"/>
                    <a:pt x="393" y="17357"/>
                    <a:pt x="4434" y="22322"/>
                  </a:cubicBezTo>
                  <a:cubicBezTo>
                    <a:pt x="4433" y="22322"/>
                    <a:pt x="7671" y="24281"/>
                    <a:pt x="11768" y="24281"/>
                  </a:cubicBezTo>
                  <a:cubicBezTo>
                    <a:pt x="13521" y="24281"/>
                    <a:pt x="15430" y="23922"/>
                    <a:pt x="17311" y="22899"/>
                  </a:cubicBezTo>
                  <a:cubicBezTo>
                    <a:pt x="17311" y="22899"/>
                    <a:pt x="21915" y="14570"/>
                    <a:pt x="20856" y="9291"/>
                  </a:cubicBezTo>
                  <a:cubicBezTo>
                    <a:pt x="20203" y="6037"/>
                    <a:pt x="17687" y="1"/>
                    <a:pt x="1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102;p44">
              <a:extLst>
                <a:ext uri="{FF2B5EF4-FFF2-40B4-BE49-F238E27FC236}">
                  <a16:creationId xmlns:a16="http://schemas.microsoft.com/office/drawing/2014/main" id="{F6463E38-9692-4C80-8F32-869D7E74B51B}"/>
                </a:ext>
              </a:extLst>
            </p:cNvPr>
            <p:cNvSpPr/>
            <p:nvPr/>
          </p:nvSpPr>
          <p:spPr>
            <a:xfrm>
              <a:off x="-1676550" y="3399675"/>
              <a:ext cx="110500" cy="237525"/>
            </a:xfrm>
            <a:custGeom>
              <a:avLst/>
              <a:gdLst/>
              <a:ahLst/>
              <a:cxnLst/>
              <a:rect l="l" t="t" r="r" b="b"/>
              <a:pathLst>
                <a:path w="4420" h="9501" extrusionOk="0">
                  <a:moveTo>
                    <a:pt x="0" y="0"/>
                  </a:moveTo>
                  <a:lnTo>
                    <a:pt x="0" y="7291"/>
                  </a:lnTo>
                  <a:cubicBezTo>
                    <a:pt x="0" y="8511"/>
                    <a:pt x="989" y="9501"/>
                    <a:pt x="2210" y="9501"/>
                  </a:cubicBezTo>
                  <a:cubicBezTo>
                    <a:pt x="3430" y="9501"/>
                    <a:pt x="4419" y="8511"/>
                    <a:pt x="4419" y="7291"/>
                  </a:cubicBezTo>
                  <a:lnTo>
                    <a:pt x="4419" y="0"/>
                  </a:lnTo>
                  <a:close/>
                </a:path>
              </a:pathLst>
            </a:custGeom>
            <a:solidFill>
              <a:srgbClr val="F1C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03;p44">
              <a:extLst>
                <a:ext uri="{FF2B5EF4-FFF2-40B4-BE49-F238E27FC236}">
                  <a16:creationId xmlns:a16="http://schemas.microsoft.com/office/drawing/2014/main" id="{5D0449D0-8535-4D0C-A780-2E28DEBC472C}"/>
                </a:ext>
              </a:extLst>
            </p:cNvPr>
            <p:cNvSpPr/>
            <p:nvPr/>
          </p:nvSpPr>
          <p:spPr>
            <a:xfrm>
              <a:off x="-2053650" y="3646750"/>
              <a:ext cx="338750" cy="332400"/>
            </a:xfrm>
            <a:custGeom>
              <a:avLst/>
              <a:gdLst/>
              <a:ahLst/>
              <a:cxnLst/>
              <a:rect l="l" t="t" r="r" b="b"/>
              <a:pathLst>
                <a:path w="13550" h="13296" extrusionOk="0">
                  <a:moveTo>
                    <a:pt x="10097" y="1"/>
                  </a:moveTo>
                  <a:cubicBezTo>
                    <a:pt x="9353" y="1"/>
                    <a:pt x="8611" y="318"/>
                    <a:pt x="8091" y="921"/>
                  </a:cubicBezTo>
                  <a:cubicBezTo>
                    <a:pt x="6214" y="3099"/>
                    <a:pt x="2356" y="7457"/>
                    <a:pt x="1" y="11256"/>
                  </a:cubicBezTo>
                  <a:cubicBezTo>
                    <a:pt x="2405" y="11864"/>
                    <a:pt x="4812" y="12544"/>
                    <a:pt x="7190" y="13295"/>
                  </a:cubicBezTo>
                  <a:cubicBezTo>
                    <a:pt x="7037" y="13165"/>
                    <a:pt x="6923" y="13029"/>
                    <a:pt x="6870" y="12886"/>
                  </a:cubicBezTo>
                  <a:cubicBezTo>
                    <a:pt x="6472" y="11835"/>
                    <a:pt x="10343" y="7028"/>
                    <a:pt x="12011" y="4516"/>
                  </a:cubicBezTo>
                  <a:cubicBezTo>
                    <a:pt x="13550" y="2195"/>
                    <a:pt x="11733" y="594"/>
                    <a:pt x="11703" y="568"/>
                  </a:cubicBezTo>
                  <a:cubicBezTo>
                    <a:pt x="11232" y="185"/>
                    <a:pt x="10664" y="1"/>
                    <a:pt x="10097" y="1"/>
                  </a:cubicBezTo>
                  <a:close/>
                </a:path>
              </a:pathLst>
            </a:custGeom>
            <a:solidFill>
              <a:srgbClr val="FFD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4;p44">
              <a:extLst>
                <a:ext uri="{FF2B5EF4-FFF2-40B4-BE49-F238E27FC236}">
                  <a16:creationId xmlns:a16="http://schemas.microsoft.com/office/drawing/2014/main" id="{C8480507-A0CA-40E5-9CC1-BF885C6D0A96}"/>
                </a:ext>
              </a:extLst>
            </p:cNvPr>
            <p:cNvSpPr/>
            <p:nvPr/>
          </p:nvSpPr>
          <p:spPr>
            <a:xfrm>
              <a:off x="-2175675" y="3619850"/>
              <a:ext cx="537400" cy="654150"/>
            </a:xfrm>
            <a:custGeom>
              <a:avLst/>
              <a:gdLst/>
              <a:ahLst/>
              <a:cxnLst/>
              <a:rect l="l" t="t" r="r" b="b"/>
              <a:pathLst>
                <a:path w="21496" h="26166" extrusionOk="0">
                  <a:moveTo>
                    <a:pt x="15701" y="0"/>
                  </a:moveTo>
                  <a:cubicBezTo>
                    <a:pt x="15106" y="0"/>
                    <a:pt x="14505" y="201"/>
                    <a:pt x="14015" y="606"/>
                  </a:cubicBezTo>
                  <a:cubicBezTo>
                    <a:pt x="10835" y="3230"/>
                    <a:pt x="2876" y="9580"/>
                    <a:pt x="1643" y="13440"/>
                  </a:cubicBezTo>
                  <a:cubicBezTo>
                    <a:pt x="0" y="18584"/>
                    <a:pt x="12323" y="25382"/>
                    <a:pt x="19103" y="26165"/>
                  </a:cubicBezTo>
                  <a:cubicBezTo>
                    <a:pt x="20778" y="22946"/>
                    <a:pt x="21404" y="20412"/>
                    <a:pt x="21496" y="16908"/>
                  </a:cubicBezTo>
                  <a:cubicBezTo>
                    <a:pt x="21496" y="16908"/>
                    <a:pt x="11181" y="14214"/>
                    <a:pt x="10788" y="12193"/>
                  </a:cubicBezTo>
                  <a:cubicBezTo>
                    <a:pt x="10573" y="11089"/>
                    <a:pt x="15201" y="7005"/>
                    <a:pt x="17268" y="4811"/>
                  </a:cubicBezTo>
                  <a:cubicBezTo>
                    <a:pt x="19178" y="2784"/>
                    <a:pt x="17658" y="900"/>
                    <a:pt x="17632" y="869"/>
                  </a:cubicBezTo>
                  <a:cubicBezTo>
                    <a:pt x="17129" y="292"/>
                    <a:pt x="16419" y="0"/>
                    <a:pt x="1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05;p44">
              <a:extLst>
                <a:ext uri="{FF2B5EF4-FFF2-40B4-BE49-F238E27FC236}">
                  <a16:creationId xmlns:a16="http://schemas.microsoft.com/office/drawing/2014/main" id="{DEB8A4AE-87F1-41CA-810A-AEF5200C9975}"/>
                </a:ext>
              </a:extLst>
            </p:cNvPr>
            <p:cNvSpPr/>
            <p:nvPr/>
          </p:nvSpPr>
          <p:spPr>
            <a:xfrm>
              <a:off x="-1845025" y="3932675"/>
              <a:ext cx="524625" cy="347650"/>
            </a:xfrm>
            <a:custGeom>
              <a:avLst/>
              <a:gdLst/>
              <a:ahLst/>
              <a:cxnLst/>
              <a:rect l="l" t="t" r="r" b="b"/>
              <a:pathLst>
                <a:path w="20985" h="13906" extrusionOk="0">
                  <a:moveTo>
                    <a:pt x="1176" y="1"/>
                  </a:moveTo>
                  <a:cubicBezTo>
                    <a:pt x="525" y="1"/>
                    <a:pt x="0" y="524"/>
                    <a:pt x="0" y="1176"/>
                  </a:cubicBezTo>
                  <a:lnTo>
                    <a:pt x="0" y="12730"/>
                  </a:lnTo>
                  <a:cubicBezTo>
                    <a:pt x="0" y="13380"/>
                    <a:pt x="525" y="13905"/>
                    <a:pt x="1176" y="13905"/>
                  </a:cubicBezTo>
                  <a:lnTo>
                    <a:pt x="19808" y="13905"/>
                  </a:lnTo>
                  <a:cubicBezTo>
                    <a:pt x="20460" y="13905"/>
                    <a:pt x="20985" y="13380"/>
                    <a:pt x="20985" y="12730"/>
                  </a:cubicBezTo>
                  <a:lnTo>
                    <a:pt x="20985" y="1176"/>
                  </a:lnTo>
                  <a:cubicBezTo>
                    <a:pt x="20985" y="524"/>
                    <a:pt x="20460" y="1"/>
                    <a:pt x="19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06;p44">
              <a:extLst>
                <a:ext uri="{FF2B5EF4-FFF2-40B4-BE49-F238E27FC236}">
                  <a16:creationId xmlns:a16="http://schemas.microsoft.com/office/drawing/2014/main" id="{CF15DBA9-DC55-4A1C-B2F1-14F2D722CA01}"/>
                </a:ext>
              </a:extLst>
            </p:cNvPr>
            <p:cNvSpPr/>
            <p:nvPr/>
          </p:nvSpPr>
          <p:spPr>
            <a:xfrm>
              <a:off x="-1642675" y="4050900"/>
              <a:ext cx="115550" cy="111175"/>
            </a:xfrm>
            <a:custGeom>
              <a:avLst/>
              <a:gdLst/>
              <a:ahLst/>
              <a:cxnLst/>
              <a:rect l="l" t="t" r="r" b="b"/>
              <a:pathLst>
                <a:path w="4622" h="4447" extrusionOk="0">
                  <a:moveTo>
                    <a:pt x="2399" y="1"/>
                  </a:moveTo>
                  <a:cubicBezTo>
                    <a:pt x="1499" y="1"/>
                    <a:pt x="689" y="543"/>
                    <a:pt x="344" y="1373"/>
                  </a:cubicBezTo>
                  <a:cubicBezTo>
                    <a:pt x="1" y="2203"/>
                    <a:pt x="191" y="3160"/>
                    <a:pt x="827" y="3795"/>
                  </a:cubicBezTo>
                  <a:cubicBezTo>
                    <a:pt x="1252" y="4221"/>
                    <a:pt x="1821" y="4447"/>
                    <a:pt x="2400" y="4447"/>
                  </a:cubicBezTo>
                  <a:cubicBezTo>
                    <a:pt x="2686" y="4447"/>
                    <a:pt x="2975" y="4392"/>
                    <a:pt x="3249" y="4278"/>
                  </a:cubicBezTo>
                  <a:cubicBezTo>
                    <a:pt x="4080" y="3933"/>
                    <a:pt x="4621" y="3123"/>
                    <a:pt x="4621" y="2224"/>
                  </a:cubicBezTo>
                  <a:cubicBezTo>
                    <a:pt x="4621" y="996"/>
                    <a:pt x="3626" y="1"/>
                    <a:pt x="2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07;p44">
              <a:extLst>
                <a:ext uri="{FF2B5EF4-FFF2-40B4-BE49-F238E27FC236}">
                  <a16:creationId xmlns:a16="http://schemas.microsoft.com/office/drawing/2014/main" id="{7A002DF5-E733-4C44-917F-7970B9C2CC33}"/>
                </a:ext>
              </a:extLst>
            </p:cNvPr>
            <p:cNvSpPr/>
            <p:nvPr/>
          </p:nvSpPr>
          <p:spPr>
            <a:xfrm>
              <a:off x="-2286800" y="2032050"/>
              <a:ext cx="1232775" cy="1232725"/>
            </a:xfrm>
            <a:custGeom>
              <a:avLst/>
              <a:gdLst/>
              <a:ahLst/>
              <a:cxnLst/>
              <a:rect l="l" t="t" r="r" b="b"/>
              <a:pathLst>
                <a:path w="49311" h="49309" extrusionOk="0">
                  <a:moveTo>
                    <a:pt x="24655" y="0"/>
                  </a:moveTo>
                  <a:cubicBezTo>
                    <a:pt x="18117" y="0"/>
                    <a:pt x="11846" y="2598"/>
                    <a:pt x="7223" y="7221"/>
                  </a:cubicBezTo>
                  <a:cubicBezTo>
                    <a:pt x="2599" y="11844"/>
                    <a:pt x="1" y="18116"/>
                    <a:pt x="1" y="24654"/>
                  </a:cubicBezTo>
                  <a:cubicBezTo>
                    <a:pt x="1" y="31194"/>
                    <a:pt x="2599" y="37464"/>
                    <a:pt x="7223" y="42087"/>
                  </a:cubicBezTo>
                  <a:cubicBezTo>
                    <a:pt x="11846" y="46712"/>
                    <a:pt x="18117" y="49309"/>
                    <a:pt x="24655" y="49309"/>
                  </a:cubicBezTo>
                  <a:cubicBezTo>
                    <a:pt x="31194" y="49309"/>
                    <a:pt x="37465" y="46712"/>
                    <a:pt x="42088" y="42087"/>
                  </a:cubicBezTo>
                  <a:cubicBezTo>
                    <a:pt x="46712" y="37464"/>
                    <a:pt x="49310" y="31194"/>
                    <a:pt x="49310" y="24654"/>
                  </a:cubicBezTo>
                  <a:cubicBezTo>
                    <a:pt x="49310" y="18116"/>
                    <a:pt x="46712" y="11844"/>
                    <a:pt x="42088" y="7221"/>
                  </a:cubicBezTo>
                  <a:cubicBezTo>
                    <a:pt x="37465" y="2598"/>
                    <a:pt x="31194" y="0"/>
                    <a:pt x="24655" y="0"/>
                  </a:cubicBezTo>
                  <a:close/>
                </a:path>
              </a:pathLst>
            </a:custGeom>
            <a:solidFill>
              <a:srgbClr val="BDE9FC">
                <a:alpha val="37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08;p44">
              <a:extLst>
                <a:ext uri="{FF2B5EF4-FFF2-40B4-BE49-F238E27FC236}">
                  <a16:creationId xmlns:a16="http://schemas.microsoft.com/office/drawing/2014/main" id="{CFF1C1C7-99A3-4548-A2B8-559556B90103}"/>
                </a:ext>
              </a:extLst>
            </p:cNvPr>
            <p:cNvSpPr/>
            <p:nvPr/>
          </p:nvSpPr>
          <p:spPr>
            <a:xfrm>
              <a:off x="-2081775" y="2113850"/>
              <a:ext cx="1107025" cy="1151075"/>
            </a:xfrm>
            <a:custGeom>
              <a:avLst/>
              <a:gdLst/>
              <a:ahLst/>
              <a:cxnLst/>
              <a:rect l="l" t="t" r="r" b="b"/>
              <a:pathLst>
                <a:path w="44281" h="46043" extrusionOk="0">
                  <a:moveTo>
                    <a:pt x="28719" y="0"/>
                  </a:moveTo>
                  <a:lnTo>
                    <a:pt x="28719" y="0"/>
                  </a:lnTo>
                  <a:cubicBezTo>
                    <a:pt x="31645" y="2619"/>
                    <a:pt x="33991" y="5975"/>
                    <a:pt x="35429" y="9924"/>
                  </a:cubicBezTo>
                  <a:cubicBezTo>
                    <a:pt x="40090" y="22717"/>
                    <a:pt x="33497" y="36867"/>
                    <a:pt x="20702" y="41527"/>
                  </a:cubicBezTo>
                  <a:cubicBezTo>
                    <a:pt x="17919" y="42541"/>
                    <a:pt x="15072" y="43021"/>
                    <a:pt x="12273" y="43021"/>
                  </a:cubicBezTo>
                  <a:cubicBezTo>
                    <a:pt x="7929" y="43021"/>
                    <a:pt x="3699" y="41864"/>
                    <a:pt x="0" y="39745"/>
                  </a:cubicBezTo>
                  <a:lnTo>
                    <a:pt x="0" y="39745"/>
                  </a:lnTo>
                  <a:cubicBezTo>
                    <a:pt x="4493" y="43764"/>
                    <a:pt x="10363" y="46043"/>
                    <a:pt x="16459" y="46043"/>
                  </a:cubicBezTo>
                  <a:cubicBezTo>
                    <a:pt x="19260" y="46043"/>
                    <a:pt x="22108" y="45562"/>
                    <a:pt x="24892" y="44547"/>
                  </a:cubicBezTo>
                  <a:cubicBezTo>
                    <a:pt x="37687" y="39887"/>
                    <a:pt x="44280" y="25738"/>
                    <a:pt x="39620" y="12944"/>
                  </a:cubicBezTo>
                  <a:cubicBezTo>
                    <a:pt x="37546" y="7253"/>
                    <a:pt x="33592" y="2793"/>
                    <a:pt x="28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09;p44">
              <a:extLst>
                <a:ext uri="{FF2B5EF4-FFF2-40B4-BE49-F238E27FC236}">
                  <a16:creationId xmlns:a16="http://schemas.microsoft.com/office/drawing/2014/main" id="{BA213583-353C-44A2-85FF-4E7DBDD78F68}"/>
                </a:ext>
              </a:extLst>
            </p:cNvPr>
            <p:cNvSpPr/>
            <p:nvPr/>
          </p:nvSpPr>
          <p:spPr>
            <a:xfrm>
              <a:off x="-1582175" y="3203425"/>
              <a:ext cx="920625" cy="1774400"/>
            </a:xfrm>
            <a:custGeom>
              <a:avLst/>
              <a:gdLst/>
              <a:ahLst/>
              <a:cxnLst/>
              <a:rect l="l" t="t" r="r" b="b"/>
              <a:pathLst>
                <a:path w="36825" h="70976" extrusionOk="0">
                  <a:moveTo>
                    <a:pt x="10510" y="1"/>
                  </a:moveTo>
                  <a:lnTo>
                    <a:pt x="0" y="3830"/>
                  </a:lnTo>
                  <a:lnTo>
                    <a:pt x="19535" y="65220"/>
                  </a:lnTo>
                  <a:cubicBezTo>
                    <a:pt x="20656" y="68745"/>
                    <a:pt x="23914" y="70976"/>
                    <a:pt x="27403" y="70976"/>
                  </a:cubicBezTo>
                  <a:cubicBezTo>
                    <a:pt x="28340" y="70976"/>
                    <a:pt x="29295" y="70814"/>
                    <a:pt x="30229" y="70474"/>
                  </a:cubicBezTo>
                  <a:cubicBezTo>
                    <a:pt x="34639" y="68868"/>
                    <a:pt x="36825" y="63913"/>
                    <a:pt x="35037" y="59573"/>
                  </a:cubicBezTo>
                  <a:lnTo>
                    <a:pt x="105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10;p44">
              <a:extLst>
                <a:ext uri="{FF2B5EF4-FFF2-40B4-BE49-F238E27FC236}">
                  <a16:creationId xmlns:a16="http://schemas.microsoft.com/office/drawing/2014/main" id="{8D6E83C7-90C3-41F6-AC70-CF8C3A78EF26}"/>
                </a:ext>
              </a:extLst>
            </p:cNvPr>
            <p:cNvSpPr/>
            <p:nvPr/>
          </p:nvSpPr>
          <p:spPr>
            <a:xfrm>
              <a:off x="-1582175" y="3203425"/>
              <a:ext cx="921200" cy="1774025"/>
            </a:xfrm>
            <a:custGeom>
              <a:avLst/>
              <a:gdLst/>
              <a:ahLst/>
              <a:cxnLst/>
              <a:rect l="l" t="t" r="r" b="b"/>
              <a:pathLst>
                <a:path w="36848" h="70961" extrusionOk="0">
                  <a:moveTo>
                    <a:pt x="10510" y="1"/>
                  </a:moveTo>
                  <a:lnTo>
                    <a:pt x="0" y="3830"/>
                  </a:lnTo>
                  <a:lnTo>
                    <a:pt x="2582" y="11945"/>
                  </a:lnTo>
                  <a:lnTo>
                    <a:pt x="4077" y="11400"/>
                  </a:lnTo>
                  <a:cubicBezTo>
                    <a:pt x="4871" y="11111"/>
                    <a:pt x="5684" y="10974"/>
                    <a:pt x="6484" y="10974"/>
                  </a:cubicBezTo>
                  <a:cubicBezTo>
                    <a:pt x="9257" y="10974"/>
                    <a:pt x="11875" y="12625"/>
                    <a:pt x="12990" y="15332"/>
                  </a:cubicBezTo>
                  <a:lnTo>
                    <a:pt x="28309" y="52536"/>
                  </a:lnTo>
                  <a:cubicBezTo>
                    <a:pt x="30221" y="57182"/>
                    <a:pt x="26670" y="62075"/>
                    <a:pt x="22093" y="62075"/>
                  </a:cubicBezTo>
                  <a:cubicBezTo>
                    <a:pt x="21425" y="62075"/>
                    <a:pt x="20735" y="61970"/>
                    <a:pt x="20037" y="61746"/>
                  </a:cubicBezTo>
                  <a:cubicBezTo>
                    <a:pt x="19121" y="61452"/>
                    <a:pt x="18398" y="61017"/>
                    <a:pt x="18002" y="60403"/>
                  </a:cubicBezTo>
                  <a:lnTo>
                    <a:pt x="18002" y="60403"/>
                  </a:lnTo>
                  <a:lnTo>
                    <a:pt x="19461" y="64988"/>
                  </a:lnTo>
                  <a:cubicBezTo>
                    <a:pt x="20602" y="68574"/>
                    <a:pt x="23930" y="70961"/>
                    <a:pt x="27489" y="70961"/>
                  </a:cubicBezTo>
                  <a:cubicBezTo>
                    <a:pt x="28351" y="70961"/>
                    <a:pt x="29227" y="70821"/>
                    <a:pt x="30088" y="70524"/>
                  </a:cubicBezTo>
                  <a:cubicBezTo>
                    <a:pt x="32255" y="69779"/>
                    <a:pt x="33890" y="68228"/>
                    <a:pt x="34814" y="66336"/>
                  </a:cubicBezTo>
                  <a:cubicBezTo>
                    <a:pt x="34815" y="66334"/>
                    <a:pt x="34816" y="66331"/>
                    <a:pt x="34818" y="66330"/>
                  </a:cubicBezTo>
                  <a:cubicBezTo>
                    <a:pt x="36848" y="62159"/>
                    <a:pt x="34687" y="58886"/>
                    <a:pt x="33114" y="54898"/>
                  </a:cubicBezTo>
                  <a:lnTo>
                    <a:pt x="105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11;p44">
              <a:extLst>
                <a:ext uri="{FF2B5EF4-FFF2-40B4-BE49-F238E27FC236}">
                  <a16:creationId xmlns:a16="http://schemas.microsoft.com/office/drawing/2014/main" id="{CA6562EB-E194-43C7-9B1A-2833DF355F18}"/>
                </a:ext>
              </a:extLst>
            </p:cNvPr>
            <p:cNvSpPr/>
            <p:nvPr/>
          </p:nvSpPr>
          <p:spPr>
            <a:xfrm>
              <a:off x="-2366075" y="2049000"/>
              <a:ext cx="847675" cy="863250"/>
            </a:xfrm>
            <a:custGeom>
              <a:avLst/>
              <a:gdLst/>
              <a:ahLst/>
              <a:cxnLst/>
              <a:rect l="l" t="t" r="r" b="b"/>
              <a:pathLst>
                <a:path w="33907" h="34530" extrusionOk="0">
                  <a:moveTo>
                    <a:pt x="22097" y="1"/>
                  </a:moveTo>
                  <a:cubicBezTo>
                    <a:pt x="21180" y="219"/>
                    <a:pt x="20275" y="490"/>
                    <a:pt x="19387" y="811"/>
                  </a:cubicBezTo>
                  <a:cubicBezTo>
                    <a:pt x="6594" y="5471"/>
                    <a:pt x="1" y="19621"/>
                    <a:pt x="4661" y="32415"/>
                  </a:cubicBezTo>
                  <a:cubicBezTo>
                    <a:pt x="4672" y="32442"/>
                    <a:pt x="4683" y="32469"/>
                    <a:pt x="4693" y="32497"/>
                  </a:cubicBezTo>
                  <a:cubicBezTo>
                    <a:pt x="7270" y="33815"/>
                    <a:pt x="10151" y="34530"/>
                    <a:pt x="13102" y="34530"/>
                  </a:cubicBezTo>
                  <a:cubicBezTo>
                    <a:pt x="15196" y="34530"/>
                    <a:pt x="17325" y="34170"/>
                    <a:pt x="19406" y="33412"/>
                  </a:cubicBezTo>
                  <a:cubicBezTo>
                    <a:pt x="28975" y="29927"/>
                    <a:pt x="33906" y="19344"/>
                    <a:pt x="30420" y="9775"/>
                  </a:cubicBezTo>
                  <a:cubicBezTo>
                    <a:pt x="28846" y="5453"/>
                    <a:pt x="25821" y="2082"/>
                    <a:pt x="2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12;p44">
              <a:extLst>
                <a:ext uri="{FF2B5EF4-FFF2-40B4-BE49-F238E27FC236}">
                  <a16:creationId xmlns:a16="http://schemas.microsoft.com/office/drawing/2014/main" id="{9617EC94-79AC-45ED-9C99-1D7B8ABE5993}"/>
                </a:ext>
              </a:extLst>
            </p:cNvPr>
            <p:cNvSpPr/>
            <p:nvPr/>
          </p:nvSpPr>
          <p:spPr>
            <a:xfrm>
              <a:off x="-2508225" y="1905900"/>
              <a:ext cx="1675550" cy="1485000"/>
            </a:xfrm>
            <a:custGeom>
              <a:avLst/>
              <a:gdLst/>
              <a:ahLst/>
              <a:cxnLst/>
              <a:rect l="l" t="t" r="r" b="b"/>
              <a:pathLst>
                <a:path w="67022" h="59400" extrusionOk="0">
                  <a:moveTo>
                    <a:pt x="33512" y="6627"/>
                  </a:moveTo>
                  <a:cubicBezTo>
                    <a:pt x="43168" y="6627"/>
                    <a:pt x="51877" y="12727"/>
                    <a:pt x="55184" y="21806"/>
                  </a:cubicBezTo>
                  <a:cubicBezTo>
                    <a:pt x="57292" y="27595"/>
                    <a:pt x="57020" y="33858"/>
                    <a:pt x="54419" y="39442"/>
                  </a:cubicBezTo>
                  <a:cubicBezTo>
                    <a:pt x="51817" y="45026"/>
                    <a:pt x="47196" y="49264"/>
                    <a:pt x="41406" y="51372"/>
                  </a:cubicBezTo>
                  <a:cubicBezTo>
                    <a:pt x="38855" y="52302"/>
                    <a:pt x="36199" y="52773"/>
                    <a:pt x="33515" y="52773"/>
                  </a:cubicBezTo>
                  <a:cubicBezTo>
                    <a:pt x="23858" y="52773"/>
                    <a:pt x="15147" y="46673"/>
                    <a:pt x="11841" y="37595"/>
                  </a:cubicBezTo>
                  <a:cubicBezTo>
                    <a:pt x="7487" y="25645"/>
                    <a:pt x="13668" y="12382"/>
                    <a:pt x="25617" y="8028"/>
                  </a:cubicBezTo>
                  <a:cubicBezTo>
                    <a:pt x="28170" y="7099"/>
                    <a:pt x="30825" y="6628"/>
                    <a:pt x="33511" y="6627"/>
                  </a:cubicBezTo>
                  <a:close/>
                  <a:moveTo>
                    <a:pt x="33512" y="0"/>
                  </a:moveTo>
                  <a:cubicBezTo>
                    <a:pt x="33511" y="0"/>
                    <a:pt x="33510" y="0"/>
                    <a:pt x="33509" y="0"/>
                  </a:cubicBezTo>
                  <a:cubicBezTo>
                    <a:pt x="30136" y="0"/>
                    <a:pt x="26702" y="580"/>
                    <a:pt x="23349" y="1802"/>
                  </a:cubicBezTo>
                  <a:cubicBezTo>
                    <a:pt x="7942" y="7414"/>
                    <a:pt x="1" y="24455"/>
                    <a:pt x="5613" y="39863"/>
                  </a:cubicBezTo>
                  <a:cubicBezTo>
                    <a:pt x="10005" y="51916"/>
                    <a:pt x="21388" y="59400"/>
                    <a:pt x="33514" y="59400"/>
                  </a:cubicBezTo>
                  <a:cubicBezTo>
                    <a:pt x="36888" y="59400"/>
                    <a:pt x="40320" y="58820"/>
                    <a:pt x="43674" y="57598"/>
                  </a:cubicBezTo>
                  <a:cubicBezTo>
                    <a:pt x="59082" y="51985"/>
                    <a:pt x="67022" y="34945"/>
                    <a:pt x="61410" y="19537"/>
                  </a:cubicBezTo>
                  <a:cubicBezTo>
                    <a:pt x="57019" y="7484"/>
                    <a:pt x="45637" y="0"/>
                    <a:pt x="33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13;p44">
              <a:extLst>
                <a:ext uri="{FF2B5EF4-FFF2-40B4-BE49-F238E27FC236}">
                  <a16:creationId xmlns:a16="http://schemas.microsoft.com/office/drawing/2014/main" id="{0FB3FDC0-1E71-4DFB-A8AE-5EED70AB3E46}"/>
                </a:ext>
              </a:extLst>
            </p:cNvPr>
            <p:cNvSpPr/>
            <p:nvPr/>
          </p:nvSpPr>
          <p:spPr>
            <a:xfrm>
              <a:off x="-1676550" y="3457975"/>
              <a:ext cx="110500" cy="149125"/>
            </a:xfrm>
            <a:custGeom>
              <a:avLst/>
              <a:gdLst/>
              <a:ahLst/>
              <a:cxnLst/>
              <a:rect l="l" t="t" r="r" b="b"/>
              <a:pathLst>
                <a:path w="4420" h="5965" extrusionOk="0">
                  <a:moveTo>
                    <a:pt x="0" y="1"/>
                  </a:moveTo>
                  <a:lnTo>
                    <a:pt x="0" y="824"/>
                  </a:lnTo>
                  <a:cubicBezTo>
                    <a:pt x="0" y="3020"/>
                    <a:pt x="1741" y="5964"/>
                    <a:pt x="3938" y="5964"/>
                  </a:cubicBezTo>
                  <a:cubicBezTo>
                    <a:pt x="3938" y="5964"/>
                    <a:pt x="4257" y="5791"/>
                    <a:pt x="4299" y="5647"/>
                  </a:cubicBezTo>
                  <a:cubicBezTo>
                    <a:pt x="4371" y="5429"/>
                    <a:pt x="4419" y="5200"/>
                    <a:pt x="4419" y="4959"/>
                  </a:cubicBezTo>
                  <a:lnTo>
                    <a:pt x="4419" y="1"/>
                  </a:lnTo>
                  <a:close/>
                </a:path>
              </a:pathLst>
            </a:custGeom>
            <a:solidFill>
              <a:srgbClr val="DD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14;p44">
              <a:extLst>
                <a:ext uri="{FF2B5EF4-FFF2-40B4-BE49-F238E27FC236}">
                  <a16:creationId xmlns:a16="http://schemas.microsoft.com/office/drawing/2014/main" id="{46707320-5D37-4561-9059-C4FAC1D5D1B7}"/>
                </a:ext>
              </a:extLst>
            </p:cNvPr>
            <p:cNvSpPr/>
            <p:nvPr/>
          </p:nvSpPr>
          <p:spPr>
            <a:xfrm>
              <a:off x="-1690925" y="3364800"/>
              <a:ext cx="194750" cy="221000"/>
            </a:xfrm>
            <a:custGeom>
              <a:avLst/>
              <a:gdLst/>
              <a:ahLst/>
              <a:cxnLst/>
              <a:rect l="l" t="t" r="r" b="b"/>
              <a:pathLst>
                <a:path w="7790" h="8840" extrusionOk="0">
                  <a:moveTo>
                    <a:pt x="859" y="0"/>
                  </a:moveTo>
                  <a:lnTo>
                    <a:pt x="280" y="3950"/>
                  </a:lnTo>
                  <a:cubicBezTo>
                    <a:pt x="0" y="5864"/>
                    <a:pt x="2228" y="8554"/>
                    <a:pt x="4142" y="8834"/>
                  </a:cubicBezTo>
                  <a:cubicBezTo>
                    <a:pt x="4166" y="8838"/>
                    <a:pt x="4190" y="8839"/>
                    <a:pt x="4216" y="8839"/>
                  </a:cubicBezTo>
                  <a:cubicBezTo>
                    <a:pt x="5088" y="8839"/>
                    <a:pt x="6938" y="6825"/>
                    <a:pt x="7211" y="4966"/>
                  </a:cubicBezTo>
                  <a:lnTo>
                    <a:pt x="7789" y="1016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1C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15;p44">
              <a:extLst>
                <a:ext uri="{FF2B5EF4-FFF2-40B4-BE49-F238E27FC236}">
                  <a16:creationId xmlns:a16="http://schemas.microsoft.com/office/drawing/2014/main" id="{6F708DC7-B04E-470F-85D0-2D9BC0F2F0B9}"/>
                </a:ext>
              </a:extLst>
            </p:cNvPr>
            <p:cNvSpPr/>
            <p:nvPr/>
          </p:nvSpPr>
          <p:spPr>
            <a:xfrm>
              <a:off x="-1716500" y="3380200"/>
              <a:ext cx="47050" cy="77850"/>
            </a:xfrm>
            <a:custGeom>
              <a:avLst/>
              <a:gdLst/>
              <a:ahLst/>
              <a:cxnLst/>
              <a:rect l="l" t="t" r="r" b="b"/>
              <a:pathLst>
                <a:path w="1882" h="3114" extrusionOk="0">
                  <a:moveTo>
                    <a:pt x="1658" y="0"/>
                  </a:moveTo>
                  <a:cubicBezTo>
                    <a:pt x="903" y="0"/>
                    <a:pt x="239" y="561"/>
                    <a:pt x="125" y="1341"/>
                  </a:cubicBezTo>
                  <a:cubicBezTo>
                    <a:pt x="0" y="2196"/>
                    <a:pt x="583" y="2989"/>
                    <a:pt x="1428" y="3113"/>
                  </a:cubicBezTo>
                  <a:lnTo>
                    <a:pt x="1882" y="16"/>
                  </a:lnTo>
                  <a:cubicBezTo>
                    <a:pt x="1807" y="5"/>
                    <a:pt x="1732" y="0"/>
                    <a:pt x="1658" y="0"/>
                  </a:cubicBezTo>
                  <a:close/>
                </a:path>
              </a:pathLst>
            </a:custGeom>
            <a:solidFill>
              <a:srgbClr val="F1C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16;p44">
              <a:extLst>
                <a:ext uri="{FF2B5EF4-FFF2-40B4-BE49-F238E27FC236}">
                  <a16:creationId xmlns:a16="http://schemas.microsoft.com/office/drawing/2014/main" id="{133855FF-4E78-4967-940E-03AD5AC24E33}"/>
                </a:ext>
              </a:extLst>
            </p:cNvPr>
            <p:cNvSpPr/>
            <p:nvPr/>
          </p:nvSpPr>
          <p:spPr>
            <a:xfrm>
              <a:off x="-1680150" y="3355825"/>
              <a:ext cx="185850" cy="68125"/>
            </a:xfrm>
            <a:custGeom>
              <a:avLst/>
              <a:gdLst/>
              <a:ahLst/>
              <a:cxnLst/>
              <a:rect l="l" t="t" r="r" b="b"/>
              <a:pathLst>
                <a:path w="7434" h="2725" extrusionOk="0">
                  <a:moveTo>
                    <a:pt x="1594" y="0"/>
                  </a:moveTo>
                  <a:lnTo>
                    <a:pt x="1406" y="1284"/>
                  </a:lnTo>
                  <a:cubicBezTo>
                    <a:pt x="1373" y="1281"/>
                    <a:pt x="1340" y="1280"/>
                    <a:pt x="1307" y="1280"/>
                  </a:cubicBezTo>
                  <a:cubicBezTo>
                    <a:pt x="562" y="1280"/>
                    <a:pt x="1" y="1987"/>
                    <a:pt x="194" y="2725"/>
                  </a:cubicBezTo>
                  <a:cubicBezTo>
                    <a:pt x="344" y="2693"/>
                    <a:pt x="490" y="2642"/>
                    <a:pt x="627" y="2572"/>
                  </a:cubicBezTo>
                  <a:cubicBezTo>
                    <a:pt x="839" y="2462"/>
                    <a:pt x="1071" y="2413"/>
                    <a:pt x="1306" y="2413"/>
                  </a:cubicBezTo>
                  <a:cubicBezTo>
                    <a:pt x="1390" y="2413"/>
                    <a:pt x="1475" y="2419"/>
                    <a:pt x="1560" y="2431"/>
                  </a:cubicBezTo>
                  <a:cubicBezTo>
                    <a:pt x="1700" y="2451"/>
                    <a:pt x="1841" y="2461"/>
                    <a:pt x="1982" y="2461"/>
                  </a:cubicBezTo>
                  <a:cubicBezTo>
                    <a:pt x="2521" y="2461"/>
                    <a:pt x="3053" y="2317"/>
                    <a:pt x="3521" y="2039"/>
                  </a:cubicBezTo>
                  <a:cubicBezTo>
                    <a:pt x="4056" y="1724"/>
                    <a:pt x="4665" y="1551"/>
                    <a:pt x="5276" y="1551"/>
                  </a:cubicBezTo>
                  <a:cubicBezTo>
                    <a:pt x="5585" y="1551"/>
                    <a:pt x="5895" y="1595"/>
                    <a:pt x="6195" y="1689"/>
                  </a:cubicBezTo>
                  <a:cubicBezTo>
                    <a:pt x="6386" y="1749"/>
                    <a:pt x="6582" y="1794"/>
                    <a:pt x="6780" y="1823"/>
                  </a:cubicBezTo>
                  <a:cubicBezTo>
                    <a:pt x="6947" y="1846"/>
                    <a:pt x="7117" y="1858"/>
                    <a:pt x="7287" y="1860"/>
                  </a:cubicBezTo>
                  <a:lnTo>
                    <a:pt x="7434" y="856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F1C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17;p44">
              <a:extLst>
                <a:ext uri="{FF2B5EF4-FFF2-40B4-BE49-F238E27FC236}">
                  <a16:creationId xmlns:a16="http://schemas.microsoft.com/office/drawing/2014/main" id="{D3AE7D33-848B-4627-9372-7D2CEFDD659D}"/>
                </a:ext>
              </a:extLst>
            </p:cNvPr>
            <p:cNvSpPr/>
            <p:nvPr/>
          </p:nvSpPr>
          <p:spPr>
            <a:xfrm>
              <a:off x="-1773225" y="3164725"/>
              <a:ext cx="388500" cy="247525"/>
            </a:xfrm>
            <a:custGeom>
              <a:avLst/>
              <a:gdLst/>
              <a:ahLst/>
              <a:cxnLst/>
              <a:rect l="l" t="t" r="r" b="b"/>
              <a:pathLst>
                <a:path w="15540" h="9901" extrusionOk="0">
                  <a:moveTo>
                    <a:pt x="10870" y="1"/>
                  </a:moveTo>
                  <a:cubicBezTo>
                    <a:pt x="9795" y="1"/>
                    <a:pt x="8751" y="394"/>
                    <a:pt x="7940" y="1117"/>
                  </a:cubicBezTo>
                  <a:cubicBezTo>
                    <a:pt x="6986" y="1965"/>
                    <a:pt x="5730" y="2349"/>
                    <a:pt x="4454" y="2410"/>
                  </a:cubicBezTo>
                  <a:cubicBezTo>
                    <a:pt x="4438" y="2410"/>
                    <a:pt x="4424" y="2411"/>
                    <a:pt x="4409" y="2413"/>
                  </a:cubicBezTo>
                  <a:cubicBezTo>
                    <a:pt x="2990" y="2497"/>
                    <a:pt x="1724" y="3455"/>
                    <a:pt x="1267" y="4802"/>
                  </a:cubicBezTo>
                  <a:cubicBezTo>
                    <a:pt x="1209" y="4975"/>
                    <a:pt x="1163" y="5154"/>
                    <a:pt x="1131" y="5336"/>
                  </a:cubicBezTo>
                  <a:cubicBezTo>
                    <a:pt x="1025" y="5923"/>
                    <a:pt x="825" y="6501"/>
                    <a:pt x="470" y="6981"/>
                  </a:cubicBezTo>
                  <a:cubicBezTo>
                    <a:pt x="300" y="7210"/>
                    <a:pt x="189" y="7477"/>
                    <a:pt x="148" y="7758"/>
                  </a:cubicBezTo>
                  <a:cubicBezTo>
                    <a:pt x="0" y="8771"/>
                    <a:pt x="755" y="9719"/>
                    <a:pt x="1836" y="9877"/>
                  </a:cubicBezTo>
                  <a:cubicBezTo>
                    <a:pt x="1937" y="9893"/>
                    <a:pt x="2039" y="9900"/>
                    <a:pt x="2141" y="9900"/>
                  </a:cubicBezTo>
                  <a:cubicBezTo>
                    <a:pt x="2466" y="9900"/>
                    <a:pt x="2788" y="9822"/>
                    <a:pt x="3079" y="9670"/>
                  </a:cubicBezTo>
                  <a:cubicBezTo>
                    <a:pt x="3324" y="9542"/>
                    <a:pt x="3593" y="9485"/>
                    <a:pt x="3866" y="9485"/>
                  </a:cubicBezTo>
                  <a:cubicBezTo>
                    <a:pt x="3965" y="9485"/>
                    <a:pt x="4065" y="9493"/>
                    <a:pt x="4164" y="9507"/>
                  </a:cubicBezTo>
                  <a:cubicBezTo>
                    <a:pt x="4326" y="9530"/>
                    <a:pt x="4490" y="9541"/>
                    <a:pt x="4653" y="9541"/>
                  </a:cubicBezTo>
                  <a:cubicBezTo>
                    <a:pt x="5280" y="9541"/>
                    <a:pt x="5898" y="9373"/>
                    <a:pt x="6444" y="9051"/>
                  </a:cubicBezTo>
                  <a:cubicBezTo>
                    <a:pt x="7065" y="8685"/>
                    <a:pt x="7773" y="8482"/>
                    <a:pt x="8481" y="8482"/>
                  </a:cubicBezTo>
                  <a:cubicBezTo>
                    <a:pt x="8841" y="8482"/>
                    <a:pt x="9202" y="8535"/>
                    <a:pt x="9551" y="8644"/>
                  </a:cubicBezTo>
                  <a:cubicBezTo>
                    <a:pt x="9773" y="8713"/>
                    <a:pt x="10001" y="8766"/>
                    <a:pt x="10232" y="8799"/>
                  </a:cubicBezTo>
                  <a:cubicBezTo>
                    <a:pt x="10449" y="8831"/>
                    <a:pt x="10665" y="8846"/>
                    <a:pt x="10878" y="8846"/>
                  </a:cubicBezTo>
                  <a:cubicBezTo>
                    <a:pt x="13079" y="8846"/>
                    <a:pt x="15000" y="7202"/>
                    <a:pt x="15265" y="4937"/>
                  </a:cubicBezTo>
                  <a:cubicBezTo>
                    <a:pt x="15540" y="2613"/>
                    <a:pt x="13712" y="305"/>
                    <a:pt x="11388" y="31"/>
                  </a:cubicBezTo>
                  <a:cubicBezTo>
                    <a:pt x="11215" y="11"/>
                    <a:pt x="11042" y="1"/>
                    <a:pt x="10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18;p44">
              <a:extLst>
                <a:ext uri="{FF2B5EF4-FFF2-40B4-BE49-F238E27FC236}">
                  <a16:creationId xmlns:a16="http://schemas.microsoft.com/office/drawing/2014/main" id="{97107A6B-C067-4F8F-8489-DB4EDA72CD4A}"/>
                </a:ext>
              </a:extLst>
            </p:cNvPr>
            <p:cNvSpPr/>
            <p:nvPr/>
          </p:nvSpPr>
          <p:spPr>
            <a:xfrm>
              <a:off x="-1022900" y="3973750"/>
              <a:ext cx="110425" cy="189075"/>
            </a:xfrm>
            <a:custGeom>
              <a:avLst/>
              <a:gdLst/>
              <a:ahLst/>
              <a:cxnLst/>
              <a:rect l="l" t="t" r="r" b="b"/>
              <a:pathLst>
                <a:path w="4417" h="7563" extrusionOk="0">
                  <a:moveTo>
                    <a:pt x="859" y="0"/>
                  </a:moveTo>
                  <a:cubicBezTo>
                    <a:pt x="1" y="0"/>
                    <a:pt x="481" y="2259"/>
                    <a:pt x="1005" y="2847"/>
                  </a:cubicBezTo>
                  <a:cubicBezTo>
                    <a:pt x="1530" y="3434"/>
                    <a:pt x="1496" y="3654"/>
                    <a:pt x="1574" y="4699"/>
                  </a:cubicBezTo>
                  <a:cubicBezTo>
                    <a:pt x="1595" y="5001"/>
                    <a:pt x="1737" y="5196"/>
                    <a:pt x="1926" y="5324"/>
                  </a:cubicBezTo>
                  <a:cubicBezTo>
                    <a:pt x="2081" y="5427"/>
                    <a:pt x="2174" y="5602"/>
                    <a:pt x="2174" y="5789"/>
                  </a:cubicBezTo>
                  <a:cubicBezTo>
                    <a:pt x="2174" y="6408"/>
                    <a:pt x="2976" y="7562"/>
                    <a:pt x="3595" y="7562"/>
                  </a:cubicBezTo>
                  <a:cubicBezTo>
                    <a:pt x="4214" y="7562"/>
                    <a:pt x="4416" y="6408"/>
                    <a:pt x="4416" y="5789"/>
                  </a:cubicBezTo>
                  <a:cubicBezTo>
                    <a:pt x="4416" y="5555"/>
                    <a:pt x="4343" y="5326"/>
                    <a:pt x="4207" y="5136"/>
                  </a:cubicBezTo>
                  <a:cubicBezTo>
                    <a:pt x="3981" y="4822"/>
                    <a:pt x="3882" y="4433"/>
                    <a:pt x="3933" y="4050"/>
                  </a:cubicBezTo>
                  <a:cubicBezTo>
                    <a:pt x="4034" y="3293"/>
                    <a:pt x="3730" y="2544"/>
                    <a:pt x="3051" y="2117"/>
                  </a:cubicBezTo>
                  <a:cubicBezTo>
                    <a:pt x="1903" y="1397"/>
                    <a:pt x="1731" y="11"/>
                    <a:pt x="865" y="0"/>
                  </a:cubicBezTo>
                  <a:cubicBezTo>
                    <a:pt x="863" y="0"/>
                    <a:pt x="861" y="0"/>
                    <a:pt x="859" y="0"/>
                  </a:cubicBezTo>
                  <a:close/>
                </a:path>
              </a:pathLst>
            </a:custGeom>
            <a:solidFill>
              <a:srgbClr val="F1C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No 43">
            <a:hlinkClick r:id="" action="ppaction://media"/>
            <a:extLst>
              <a:ext uri="{FF2B5EF4-FFF2-40B4-BE49-F238E27FC236}">
                <a16:creationId xmlns:a16="http://schemas.microsoft.com/office/drawing/2014/main" id="{1EE06BBA-09D4-45EC-A26B-785B3F6380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800" end="356278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Produktif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Mampu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Menumbuhkan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Penguatan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Konsep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Kepada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endParaRPr lang="en-ID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944309" y="1675522"/>
            <a:ext cx="3710426" cy="28346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CTL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menumbuhkan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penguatan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kepada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dikarenakan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CTL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membangun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menyusun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pengetahuan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baru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struktur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kognitif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berdasarkan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pengalaman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pada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CTL,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didasarkan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pencarian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penemuan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berpikir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sistematis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(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inkuiri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).</a:t>
            </a:r>
          </a:p>
        </p:txBody>
      </p:sp>
      <p:grpSp>
        <p:nvGrpSpPr>
          <p:cNvPr id="121" name="Google Shape;405;p30">
            <a:extLst>
              <a:ext uri="{FF2B5EF4-FFF2-40B4-BE49-F238E27FC236}">
                <a16:creationId xmlns:a16="http://schemas.microsoft.com/office/drawing/2014/main" id="{5561F7D7-D45F-4A30-AF1E-4E8B0769F77A}"/>
              </a:ext>
            </a:extLst>
          </p:cNvPr>
          <p:cNvGrpSpPr/>
          <p:nvPr/>
        </p:nvGrpSpPr>
        <p:grpSpPr>
          <a:xfrm>
            <a:off x="0" y="1944424"/>
            <a:ext cx="4712104" cy="2856985"/>
            <a:chOff x="3956064" y="2148973"/>
            <a:chExt cx="5395730" cy="3197648"/>
          </a:xfrm>
        </p:grpSpPr>
        <p:grpSp>
          <p:nvGrpSpPr>
            <p:cNvPr id="123" name="Google Shape;406;p30">
              <a:extLst>
                <a:ext uri="{FF2B5EF4-FFF2-40B4-BE49-F238E27FC236}">
                  <a16:creationId xmlns:a16="http://schemas.microsoft.com/office/drawing/2014/main" id="{85AB64F5-E9F9-4111-AA4F-8E24AD904592}"/>
                </a:ext>
              </a:extLst>
            </p:cNvPr>
            <p:cNvGrpSpPr/>
            <p:nvPr/>
          </p:nvGrpSpPr>
          <p:grpSpPr>
            <a:xfrm>
              <a:off x="3956064" y="2148973"/>
              <a:ext cx="5118958" cy="3075552"/>
              <a:chOff x="3956064" y="2148973"/>
              <a:chExt cx="5118958" cy="3075552"/>
            </a:xfrm>
          </p:grpSpPr>
          <p:sp>
            <p:nvSpPr>
              <p:cNvPr id="129" name="Google Shape;407;p30">
                <a:extLst>
                  <a:ext uri="{FF2B5EF4-FFF2-40B4-BE49-F238E27FC236}">
                    <a16:creationId xmlns:a16="http://schemas.microsoft.com/office/drawing/2014/main" id="{B994B252-7F09-4CBC-AA1B-127F76633E6E}"/>
                  </a:ext>
                </a:extLst>
              </p:cNvPr>
              <p:cNvSpPr/>
              <p:nvPr/>
            </p:nvSpPr>
            <p:spPr>
              <a:xfrm>
                <a:off x="3956064" y="4339665"/>
                <a:ext cx="5118958" cy="884860"/>
              </a:xfrm>
              <a:custGeom>
                <a:avLst/>
                <a:gdLst/>
                <a:ahLst/>
                <a:cxnLst/>
                <a:rect l="l" t="t" r="r" b="b"/>
                <a:pathLst>
                  <a:path w="262578" h="45389" extrusionOk="0">
                    <a:moveTo>
                      <a:pt x="38717" y="1"/>
                    </a:moveTo>
                    <a:lnTo>
                      <a:pt x="1" y="12054"/>
                    </a:lnTo>
                    <a:lnTo>
                      <a:pt x="862" y="45283"/>
                    </a:lnTo>
                    <a:lnTo>
                      <a:pt x="262578" y="45388"/>
                    </a:lnTo>
                    <a:lnTo>
                      <a:pt x="262578" y="18947"/>
                    </a:lnTo>
                    <a:lnTo>
                      <a:pt x="387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" name="Google Shape;408;p30">
                <a:extLst>
                  <a:ext uri="{FF2B5EF4-FFF2-40B4-BE49-F238E27FC236}">
                    <a16:creationId xmlns:a16="http://schemas.microsoft.com/office/drawing/2014/main" id="{C82482A2-BEE7-4CEB-A47F-E20843C3906A}"/>
                  </a:ext>
                </a:extLst>
              </p:cNvPr>
              <p:cNvSpPr/>
              <p:nvPr/>
            </p:nvSpPr>
            <p:spPr>
              <a:xfrm>
                <a:off x="5970522" y="4432266"/>
                <a:ext cx="793524" cy="360716"/>
              </a:xfrm>
              <a:custGeom>
                <a:avLst/>
                <a:gdLst/>
                <a:ahLst/>
                <a:cxnLst/>
                <a:rect l="l" t="t" r="r" b="b"/>
                <a:pathLst>
                  <a:path w="40704" h="185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19" y="5299"/>
                      <a:pt x="2837" y="10599"/>
                      <a:pt x="4254" y="15897"/>
                    </a:cubicBezTo>
                    <a:cubicBezTo>
                      <a:pt x="4488" y="16764"/>
                      <a:pt x="4719" y="17632"/>
                      <a:pt x="4951" y="18502"/>
                    </a:cubicBezTo>
                    <a:cubicBezTo>
                      <a:pt x="4951" y="18502"/>
                      <a:pt x="40132" y="9844"/>
                      <a:pt x="40702" y="9598"/>
                    </a:cubicBezTo>
                    <a:lnTo>
                      <a:pt x="40704" y="9598"/>
                    </a:lnTo>
                    <a:lnTo>
                      <a:pt x="11160" y="3892"/>
                    </a:lnTo>
                    <a:lnTo>
                      <a:pt x="10974" y="4842"/>
                    </a:lnTo>
                    <a:cubicBezTo>
                      <a:pt x="10919" y="5120"/>
                      <a:pt x="10866" y="5403"/>
                      <a:pt x="10831" y="5678"/>
                    </a:cubicBezTo>
                    <a:cubicBezTo>
                      <a:pt x="10814" y="5818"/>
                      <a:pt x="10797" y="5960"/>
                      <a:pt x="10781" y="6104"/>
                    </a:cubicBezTo>
                    <a:cubicBezTo>
                      <a:pt x="10713" y="6707"/>
                      <a:pt x="10645" y="7328"/>
                      <a:pt x="10369" y="7691"/>
                    </a:cubicBezTo>
                    <a:cubicBezTo>
                      <a:pt x="10178" y="7943"/>
                      <a:pt x="9951" y="8060"/>
                      <a:pt x="9655" y="8060"/>
                    </a:cubicBezTo>
                    <a:cubicBezTo>
                      <a:pt x="9090" y="8060"/>
                      <a:pt x="8422" y="7621"/>
                      <a:pt x="8133" y="7057"/>
                    </a:cubicBezTo>
                    <a:cubicBezTo>
                      <a:pt x="7921" y="6652"/>
                      <a:pt x="7817" y="6163"/>
                      <a:pt x="7813" y="5558"/>
                    </a:cubicBezTo>
                    <a:lnTo>
                      <a:pt x="7807" y="4788"/>
                    </a:lnTo>
                    <a:lnTo>
                      <a:pt x="7058" y="4601"/>
                    </a:lnTo>
                    <a:cubicBezTo>
                      <a:pt x="5978" y="4333"/>
                      <a:pt x="5100" y="3845"/>
                      <a:pt x="4373" y="3114"/>
                    </a:cubicBezTo>
                    <a:lnTo>
                      <a:pt x="4125" y="2861"/>
                    </a:lnTo>
                    <a:cubicBezTo>
                      <a:pt x="3602" y="2327"/>
                      <a:pt x="3063" y="1775"/>
                      <a:pt x="2310" y="1345"/>
                    </a:cubicBezTo>
                    <a:cubicBezTo>
                      <a:pt x="2212" y="1288"/>
                      <a:pt x="2115" y="1238"/>
                      <a:pt x="2021" y="1188"/>
                    </a:cubicBezTo>
                    <a:cubicBezTo>
                      <a:pt x="1918" y="1133"/>
                      <a:pt x="1818" y="1079"/>
                      <a:pt x="1721" y="10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09;p30">
                <a:extLst>
                  <a:ext uri="{FF2B5EF4-FFF2-40B4-BE49-F238E27FC236}">
                    <a16:creationId xmlns:a16="http://schemas.microsoft.com/office/drawing/2014/main" id="{409D3091-4FB7-4D48-8AE6-3EBA7B0D5D12}"/>
                  </a:ext>
                </a:extLst>
              </p:cNvPr>
              <p:cNvSpPr/>
              <p:nvPr/>
            </p:nvSpPr>
            <p:spPr>
              <a:xfrm>
                <a:off x="5495585" y="4665816"/>
                <a:ext cx="1380421" cy="271468"/>
              </a:xfrm>
              <a:custGeom>
                <a:avLst/>
                <a:gdLst/>
                <a:ahLst/>
                <a:cxnLst/>
                <a:rect l="l" t="t" r="r" b="b"/>
                <a:pathLst>
                  <a:path w="70809" h="13925" extrusionOk="0">
                    <a:moveTo>
                      <a:pt x="65542" y="1"/>
                    </a:moveTo>
                    <a:cubicBezTo>
                      <a:pt x="65520" y="1"/>
                      <a:pt x="65501" y="1"/>
                      <a:pt x="65484" y="1"/>
                    </a:cubicBezTo>
                    <a:cubicBezTo>
                      <a:pt x="60737" y="136"/>
                      <a:pt x="58737" y="1377"/>
                      <a:pt x="54098" y="2401"/>
                    </a:cubicBezTo>
                    <a:cubicBezTo>
                      <a:pt x="48822" y="3567"/>
                      <a:pt x="43570" y="4834"/>
                      <a:pt x="38341" y="6201"/>
                    </a:cubicBezTo>
                    <a:cubicBezTo>
                      <a:pt x="36020" y="6808"/>
                      <a:pt x="33679" y="7438"/>
                      <a:pt x="31281" y="7495"/>
                    </a:cubicBezTo>
                    <a:cubicBezTo>
                      <a:pt x="31157" y="7498"/>
                      <a:pt x="31034" y="7499"/>
                      <a:pt x="30910" y="7499"/>
                    </a:cubicBezTo>
                    <a:cubicBezTo>
                      <a:pt x="28226" y="7499"/>
                      <a:pt x="25606" y="6824"/>
                      <a:pt x="22989" y="6302"/>
                    </a:cubicBezTo>
                    <a:cubicBezTo>
                      <a:pt x="21505" y="6004"/>
                      <a:pt x="7095" y="2926"/>
                      <a:pt x="1840" y="2926"/>
                    </a:cubicBezTo>
                    <a:cubicBezTo>
                      <a:pt x="863" y="2926"/>
                      <a:pt x="203" y="3032"/>
                      <a:pt x="1" y="3283"/>
                    </a:cubicBezTo>
                    <a:cubicBezTo>
                      <a:pt x="3759" y="6355"/>
                      <a:pt x="24871" y="11065"/>
                      <a:pt x="29402" y="12731"/>
                    </a:cubicBezTo>
                    <a:cubicBezTo>
                      <a:pt x="30946" y="13298"/>
                      <a:pt x="32529" y="13838"/>
                      <a:pt x="34172" y="13915"/>
                    </a:cubicBezTo>
                    <a:cubicBezTo>
                      <a:pt x="34315" y="13922"/>
                      <a:pt x="34458" y="13925"/>
                      <a:pt x="34600" y="13925"/>
                    </a:cubicBezTo>
                    <a:cubicBezTo>
                      <a:pt x="36109" y="13925"/>
                      <a:pt x="37603" y="13558"/>
                      <a:pt x="39048" y="13107"/>
                    </a:cubicBezTo>
                    <a:cubicBezTo>
                      <a:pt x="45744" y="11025"/>
                      <a:pt x="51961" y="9710"/>
                      <a:pt x="58426" y="7031"/>
                    </a:cubicBezTo>
                    <a:cubicBezTo>
                      <a:pt x="61870" y="5605"/>
                      <a:pt x="66036" y="4305"/>
                      <a:pt x="69491" y="2903"/>
                    </a:cubicBezTo>
                    <a:cubicBezTo>
                      <a:pt x="69948" y="2718"/>
                      <a:pt x="70440" y="2468"/>
                      <a:pt x="70607" y="2005"/>
                    </a:cubicBezTo>
                    <a:cubicBezTo>
                      <a:pt x="70809" y="1451"/>
                      <a:pt x="70423" y="819"/>
                      <a:pt x="69900" y="547"/>
                    </a:cubicBezTo>
                    <a:cubicBezTo>
                      <a:pt x="69392" y="283"/>
                      <a:pt x="66264" y="1"/>
                      <a:pt x="65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10;p30">
                <a:extLst>
                  <a:ext uri="{FF2B5EF4-FFF2-40B4-BE49-F238E27FC236}">
                    <a16:creationId xmlns:a16="http://schemas.microsoft.com/office/drawing/2014/main" id="{4837F145-CD99-46A1-AF0F-4DE016605359}"/>
                  </a:ext>
                </a:extLst>
              </p:cNvPr>
              <p:cNvSpPr/>
              <p:nvPr/>
            </p:nvSpPr>
            <p:spPr>
              <a:xfrm>
                <a:off x="6067022" y="4619379"/>
                <a:ext cx="700202" cy="223354"/>
              </a:xfrm>
              <a:custGeom>
                <a:avLst/>
                <a:gdLst/>
                <a:ahLst/>
                <a:cxnLst/>
                <a:rect l="l" t="t" r="r" b="b"/>
                <a:pathLst>
                  <a:path w="35917" h="11457" extrusionOk="0">
                    <a:moveTo>
                      <a:pt x="35752" y="0"/>
                    </a:moveTo>
                    <a:cubicBezTo>
                      <a:pt x="34681" y="314"/>
                      <a:pt x="10620" y="6225"/>
                      <a:pt x="1" y="8906"/>
                    </a:cubicBezTo>
                    <a:cubicBezTo>
                      <a:pt x="161" y="9497"/>
                      <a:pt x="527" y="10864"/>
                      <a:pt x="687" y="11456"/>
                    </a:cubicBezTo>
                    <a:cubicBezTo>
                      <a:pt x="2237" y="11059"/>
                      <a:pt x="35306" y="2736"/>
                      <a:pt x="35917" y="2626"/>
                    </a:cubicBezTo>
                    <a:cubicBezTo>
                      <a:pt x="35917" y="2581"/>
                      <a:pt x="35795" y="506"/>
                      <a:pt x="357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11;p30">
                <a:extLst>
                  <a:ext uri="{FF2B5EF4-FFF2-40B4-BE49-F238E27FC236}">
                    <a16:creationId xmlns:a16="http://schemas.microsoft.com/office/drawing/2014/main" id="{1C7D09EA-3777-4E70-BAD2-49AB9898E22A}"/>
                  </a:ext>
                </a:extLst>
              </p:cNvPr>
              <p:cNvSpPr/>
              <p:nvPr/>
            </p:nvSpPr>
            <p:spPr>
              <a:xfrm>
                <a:off x="4782204" y="3767428"/>
                <a:ext cx="1298211" cy="1075266"/>
              </a:xfrm>
              <a:custGeom>
                <a:avLst/>
                <a:gdLst/>
                <a:ahLst/>
                <a:cxnLst/>
                <a:rect l="l" t="t" r="r" b="b"/>
                <a:pathLst>
                  <a:path w="66592" h="551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67" y="6680"/>
                      <a:pt x="4331" y="13359"/>
                      <a:pt x="6493" y="20037"/>
                    </a:cubicBezTo>
                    <a:cubicBezTo>
                      <a:pt x="8273" y="25524"/>
                      <a:pt x="10053" y="31012"/>
                      <a:pt x="11832" y="36501"/>
                    </a:cubicBezTo>
                    <a:cubicBezTo>
                      <a:pt x="12534" y="38667"/>
                      <a:pt x="13235" y="40832"/>
                      <a:pt x="13938" y="42997"/>
                    </a:cubicBezTo>
                    <a:cubicBezTo>
                      <a:pt x="14084" y="43449"/>
                      <a:pt x="14179" y="44115"/>
                      <a:pt x="14407" y="44580"/>
                    </a:cubicBezTo>
                    <a:cubicBezTo>
                      <a:pt x="14434" y="44585"/>
                      <a:pt x="14467" y="44589"/>
                      <a:pt x="14504" y="44593"/>
                    </a:cubicBezTo>
                    <a:cubicBezTo>
                      <a:pt x="14781" y="44629"/>
                      <a:pt x="15068" y="44708"/>
                      <a:pt x="15347" y="44762"/>
                    </a:cubicBezTo>
                    <a:lnTo>
                      <a:pt x="19517" y="45610"/>
                    </a:lnTo>
                    <a:lnTo>
                      <a:pt x="23498" y="46416"/>
                    </a:lnTo>
                    <a:cubicBezTo>
                      <a:pt x="25532" y="46830"/>
                      <a:pt x="27565" y="47242"/>
                      <a:pt x="29598" y="47652"/>
                    </a:cubicBezTo>
                    <a:cubicBezTo>
                      <a:pt x="31174" y="47971"/>
                      <a:pt x="32749" y="48291"/>
                      <a:pt x="34322" y="48610"/>
                    </a:cubicBezTo>
                    <a:cubicBezTo>
                      <a:pt x="37412" y="49237"/>
                      <a:pt x="40500" y="49864"/>
                      <a:pt x="43586" y="50488"/>
                    </a:cubicBezTo>
                    <a:cubicBezTo>
                      <a:pt x="51254" y="52041"/>
                      <a:pt x="58922" y="53597"/>
                      <a:pt x="66592" y="55156"/>
                    </a:cubicBezTo>
                    <a:cubicBezTo>
                      <a:pt x="66414" y="54504"/>
                      <a:pt x="66241" y="53858"/>
                      <a:pt x="66066" y="53204"/>
                    </a:cubicBezTo>
                    <a:cubicBezTo>
                      <a:pt x="65780" y="52139"/>
                      <a:pt x="65497" y="51067"/>
                      <a:pt x="65209" y="50000"/>
                    </a:cubicBezTo>
                    <a:cubicBezTo>
                      <a:pt x="63726" y="44451"/>
                      <a:pt x="62241" y="38902"/>
                      <a:pt x="60756" y="33355"/>
                    </a:cubicBezTo>
                    <a:cubicBezTo>
                      <a:pt x="60367" y="31910"/>
                      <a:pt x="59985" y="30465"/>
                      <a:pt x="59597" y="29020"/>
                    </a:cubicBezTo>
                    <a:cubicBezTo>
                      <a:pt x="59597" y="28873"/>
                      <a:pt x="59537" y="28759"/>
                      <a:pt x="59465" y="28522"/>
                    </a:cubicBezTo>
                    <a:cubicBezTo>
                      <a:pt x="59140" y="27307"/>
                      <a:pt x="58813" y="26089"/>
                      <a:pt x="58485" y="24866"/>
                    </a:cubicBezTo>
                    <a:cubicBezTo>
                      <a:pt x="57394" y="20796"/>
                      <a:pt x="56305" y="16724"/>
                      <a:pt x="55216" y="12648"/>
                    </a:cubicBezTo>
                    <a:cubicBezTo>
                      <a:pt x="55161" y="12438"/>
                      <a:pt x="55106" y="12233"/>
                      <a:pt x="55051" y="12023"/>
                    </a:cubicBezTo>
                    <a:cubicBezTo>
                      <a:pt x="54855" y="11289"/>
                      <a:pt x="54660" y="10560"/>
                      <a:pt x="54463" y="9826"/>
                    </a:cubicBezTo>
                    <a:cubicBezTo>
                      <a:pt x="54326" y="9382"/>
                      <a:pt x="54135" y="8956"/>
                      <a:pt x="53894" y="8559"/>
                    </a:cubicBezTo>
                    <a:cubicBezTo>
                      <a:pt x="53050" y="7182"/>
                      <a:pt x="51715" y="6511"/>
                      <a:pt x="50214" y="6146"/>
                    </a:cubicBezTo>
                    <a:cubicBezTo>
                      <a:pt x="49376" y="5937"/>
                      <a:pt x="48487" y="5828"/>
                      <a:pt x="47598" y="5736"/>
                    </a:cubicBezTo>
                    <a:cubicBezTo>
                      <a:pt x="46872" y="5659"/>
                      <a:pt x="46151" y="5599"/>
                      <a:pt x="45464" y="5518"/>
                    </a:cubicBezTo>
                    <a:cubicBezTo>
                      <a:pt x="40963" y="4974"/>
                      <a:pt x="36459" y="4429"/>
                      <a:pt x="31955" y="3880"/>
                    </a:cubicBezTo>
                    <a:cubicBezTo>
                      <a:pt x="28574" y="3471"/>
                      <a:pt x="25194" y="3061"/>
                      <a:pt x="21816" y="2650"/>
                    </a:cubicBezTo>
                    <a:cubicBezTo>
                      <a:pt x="14544" y="1768"/>
                      <a:pt x="7273" y="88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12;p30">
                <a:extLst>
                  <a:ext uri="{FF2B5EF4-FFF2-40B4-BE49-F238E27FC236}">
                    <a16:creationId xmlns:a16="http://schemas.microsoft.com/office/drawing/2014/main" id="{7950C3EC-C7D3-447D-BC5A-AEF235CB260F}"/>
                  </a:ext>
                </a:extLst>
              </p:cNvPr>
              <p:cNvSpPr/>
              <p:nvPr/>
            </p:nvSpPr>
            <p:spPr>
              <a:xfrm>
                <a:off x="6700551" y="4702467"/>
                <a:ext cx="1355858" cy="392415"/>
              </a:xfrm>
              <a:custGeom>
                <a:avLst/>
                <a:gdLst/>
                <a:ahLst/>
                <a:cxnLst/>
                <a:rect l="l" t="t" r="r" b="b"/>
                <a:pathLst>
                  <a:path w="69549" h="20129" extrusionOk="0">
                    <a:moveTo>
                      <a:pt x="29497" y="1"/>
                    </a:moveTo>
                    <a:cubicBezTo>
                      <a:pt x="28853" y="1"/>
                      <a:pt x="28059" y="411"/>
                      <a:pt x="27232" y="737"/>
                    </a:cubicBezTo>
                    <a:cubicBezTo>
                      <a:pt x="18565" y="4140"/>
                      <a:pt x="9753" y="6907"/>
                      <a:pt x="1051" y="10157"/>
                    </a:cubicBezTo>
                    <a:cubicBezTo>
                      <a:pt x="1" y="10550"/>
                      <a:pt x="110" y="12072"/>
                      <a:pt x="1207" y="12306"/>
                    </a:cubicBezTo>
                    <a:cubicBezTo>
                      <a:pt x="9601" y="14096"/>
                      <a:pt x="29839" y="18449"/>
                      <a:pt x="39973" y="20113"/>
                    </a:cubicBezTo>
                    <a:cubicBezTo>
                      <a:pt x="40033" y="20123"/>
                      <a:pt x="40093" y="20128"/>
                      <a:pt x="40153" y="20128"/>
                    </a:cubicBezTo>
                    <a:cubicBezTo>
                      <a:pt x="40335" y="20128"/>
                      <a:pt x="40515" y="20083"/>
                      <a:pt x="40677" y="19996"/>
                    </a:cubicBezTo>
                    <a:cubicBezTo>
                      <a:pt x="43374" y="18556"/>
                      <a:pt x="59092" y="9606"/>
                      <a:pt x="68543" y="4801"/>
                    </a:cubicBezTo>
                    <a:cubicBezTo>
                      <a:pt x="69549" y="4290"/>
                      <a:pt x="69254" y="2779"/>
                      <a:pt x="68128" y="2686"/>
                    </a:cubicBezTo>
                    <a:cubicBezTo>
                      <a:pt x="57451" y="1813"/>
                      <a:pt x="31088" y="69"/>
                      <a:pt x="29566" y="2"/>
                    </a:cubicBezTo>
                    <a:cubicBezTo>
                      <a:pt x="29543" y="1"/>
                      <a:pt x="29520" y="1"/>
                      <a:pt x="294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13;p30">
                <a:extLst>
                  <a:ext uri="{FF2B5EF4-FFF2-40B4-BE49-F238E27FC236}">
                    <a16:creationId xmlns:a16="http://schemas.microsoft.com/office/drawing/2014/main" id="{AFD18EA1-DBF1-497D-969A-5D43C0C18963}"/>
                  </a:ext>
                </a:extLst>
              </p:cNvPr>
              <p:cNvSpPr/>
              <p:nvPr/>
            </p:nvSpPr>
            <p:spPr>
              <a:xfrm>
                <a:off x="6614715" y="4667220"/>
                <a:ext cx="1397460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71683" h="19069" extrusionOk="0">
                    <a:moveTo>
                      <a:pt x="31829" y="0"/>
                    </a:moveTo>
                    <a:cubicBezTo>
                      <a:pt x="31184" y="0"/>
                      <a:pt x="30392" y="411"/>
                      <a:pt x="29566" y="736"/>
                    </a:cubicBezTo>
                    <a:cubicBezTo>
                      <a:pt x="19712" y="4604"/>
                      <a:pt x="9856" y="8472"/>
                      <a:pt x="0" y="12343"/>
                    </a:cubicBezTo>
                    <a:cubicBezTo>
                      <a:pt x="1373" y="12567"/>
                      <a:pt x="2745" y="12785"/>
                      <a:pt x="4122" y="13008"/>
                    </a:cubicBezTo>
                    <a:cubicBezTo>
                      <a:pt x="16601" y="15028"/>
                      <a:pt x="29083" y="17048"/>
                      <a:pt x="41565" y="19069"/>
                    </a:cubicBezTo>
                    <a:cubicBezTo>
                      <a:pt x="42817" y="18482"/>
                      <a:pt x="44072" y="17896"/>
                      <a:pt x="45330" y="17312"/>
                    </a:cubicBezTo>
                    <a:cubicBezTo>
                      <a:pt x="54118" y="13214"/>
                      <a:pt x="62902" y="9115"/>
                      <a:pt x="71683" y="5017"/>
                    </a:cubicBezTo>
                    <a:cubicBezTo>
                      <a:pt x="67145" y="4445"/>
                      <a:pt x="62605" y="3873"/>
                      <a:pt x="58064" y="3298"/>
                    </a:cubicBezTo>
                    <a:cubicBezTo>
                      <a:pt x="51139" y="2424"/>
                      <a:pt x="44214" y="1552"/>
                      <a:pt x="37289" y="681"/>
                    </a:cubicBezTo>
                    <a:cubicBezTo>
                      <a:pt x="35515" y="453"/>
                      <a:pt x="33692" y="79"/>
                      <a:pt x="31900" y="2"/>
                    </a:cubicBezTo>
                    <a:cubicBezTo>
                      <a:pt x="31876" y="1"/>
                      <a:pt x="31853" y="0"/>
                      <a:pt x="31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14;p30">
                <a:extLst>
                  <a:ext uri="{FF2B5EF4-FFF2-40B4-BE49-F238E27FC236}">
                    <a16:creationId xmlns:a16="http://schemas.microsoft.com/office/drawing/2014/main" id="{C2B12EE5-BDA9-4169-B737-509235F1BA3E}"/>
                  </a:ext>
                </a:extLst>
              </p:cNvPr>
              <p:cNvSpPr/>
              <p:nvPr/>
            </p:nvSpPr>
            <p:spPr>
              <a:xfrm>
                <a:off x="6722853" y="4802866"/>
                <a:ext cx="909988" cy="201052"/>
              </a:xfrm>
              <a:custGeom>
                <a:avLst/>
                <a:gdLst/>
                <a:ahLst/>
                <a:cxnLst/>
                <a:rect l="l" t="t" r="r" b="b"/>
                <a:pathLst>
                  <a:path w="46678" h="10313" extrusionOk="0">
                    <a:moveTo>
                      <a:pt x="12137" y="1"/>
                    </a:moveTo>
                    <a:lnTo>
                      <a:pt x="1" y="4757"/>
                    </a:lnTo>
                    <a:lnTo>
                      <a:pt x="34337" y="10313"/>
                    </a:lnTo>
                    <a:lnTo>
                      <a:pt x="46678" y="4988"/>
                    </a:lnTo>
                    <a:lnTo>
                      <a:pt x="12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15;p30">
                <a:extLst>
                  <a:ext uri="{FF2B5EF4-FFF2-40B4-BE49-F238E27FC236}">
                    <a16:creationId xmlns:a16="http://schemas.microsoft.com/office/drawing/2014/main" id="{EBDEF5A1-580B-4AFB-9E3E-403C98450FF2}"/>
                  </a:ext>
                </a:extLst>
              </p:cNvPr>
              <p:cNvSpPr/>
              <p:nvPr/>
            </p:nvSpPr>
            <p:spPr>
              <a:xfrm>
                <a:off x="7001028" y="4764130"/>
                <a:ext cx="717338" cy="121220"/>
              </a:xfrm>
              <a:custGeom>
                <a:avLst/>
                <a:gdLst/>
                <a:ahLst/>
                <a:cxnLst/>
                <a:rect l="l" t="t" r="r" b="b"/>
                <a:pathLst>
                  <a:path w="36796" h="6218" extrusionOk="0">
                    <a:moveTo>
                      <a:pt x="3159" y="0"/>
                    </a:moveTo>
                    <a:lnTo>
                      <a:pt x="1" y="1168"/>
                    </a:lnTo>
                    <a:lnTo>
                      <a:pt x="33897" y="6217"/>
                    </a:lnTo>
                    <a:lnTo>
                      <a:pt x="36796" y="496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16;p30">
                <a:extLst>
                  <a:ext uri="{FF2B5EF4-FFF2-40B4-BE49-F238E27FC236}">
                    <a16:creationId xmlns:a16="http://schemas.microsoft.com/office/drawing/2014/main" id="{3852B727-C3B2-4E69-8B55-6D843B46872F}"/>
                  </a:ext>
                </a:extLst>
              </p:cNvPr>
              <p:cNvSpPr/>
              <p:nvPr/>
            </p:nvSpPr>
            <p:spPr>
              <a:xfrm>
                <a:off x="7086962" y="4729799"/>
                <a:ext cx="717338" cy="121220"/>
              </a:xfrm>
              <a:custGeom>
                <a:avLst/>
                <a:gdLst/>
                <a:ahLst/>
                <a:cxnLst/>
                <a:rect l="l" t="t" r="r" b="b"/>
                <a:pathLst>
                  <a:path w="36796" h="6218" extrusionOk="0">
                    <a:moveTo>
                      <a:pt x="3159" y="1"/>
                    </a:moveTo>
                    <a:lnTo>
                      <a:pt x="1" y="1170"/>
                    </a:lnTo>
                    <a:lnTo>
                      <a:pt x="33897" y="6218"/>
                    </a:lnTo>
                    <a:lnTo>
                      <a:pt x="36795" y="496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17;p30">
                <a:extLst>
                  <a:ext uri="{FF2B5EF4-FFF2-40B4-BE49-F238E27FC236}">
                    <a16:creationId xmlns:a16="http://schemas.microsoft.com/office/drawing/2014/main" id="{FFEC33AB-9529-4C3B-A60F-9DB25570625C}"/>
                  </a:ext>
                </a:extLst>
              </p:cNvPr>
              <p:cNvSpPr/>
              <p:nvPr/>
            </p:nvSpPr>
            <p:spPr>
              <a:xfrm>
                <a:off x="7244306" y="4703500"/>
                <a:ext cx="641814" cy="108490"/>
              </a:xfrm>
              <a:custGeom>
                <a:avLst/>
                <a:gdLst/>
                <a:ahLst/>
                <a:cxnLst/>
                <a:rect l="l" t="t" r="r" b="b"/>
                <a:pathLst>
                  <a:path w="32922" h="5565" extrusionOk="0">
                    <a:moveTo>
                      <a:pt x="2827" y="1"/>
                    </a:moveTo>
                    <a:lnTo>
                      <a:pt x="1" y="1047"/>
                    </a:lnTo>
                    <a:lnTo>
                      <a:pt x="30328" y="5565"/>
                    </a:lnTo>
                    <a:lnTo>
                      <a:pt x="32922" y="4446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18;p30">
                <a:extLst>
                  <a:ext uri="{FF2B5EF4-FFF2-40B4-BE49-F238E27FC236}">
                    <a16:creationId xmlns:a16="http://schemas.microsoft.com/office/drawing/2014/main" id="{2BBF6FF5-8EE0-4F0A-8BCF-43FB00C240B2}"/>
                  </a:ext>
                </a:extLst>
              </p:cNvPr>
              <p:cNvSpPr/>
              <p:nvPr/>
            </p:nvSpPr>
            <p:spPr>
              <a:xfrm>
                <a:off x="5923695" y="4242326"/>
                <a:ext cx="270337" cy="357597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18343" extrusionOk="0">
                    <a:moveTo>
                      <a:pt x="2716" y="1"/>
                    </a:moveTo>
                    <a:cubicBezTo>
                      <a:pt x="1743" y="1"/>
                      <a:pt x="748" y="168"/>
                      <a:pt x="134" y="607"/>
                    </a:cubicBezTo>
                    <a:cubicBezTo>
                      <a:pt x="82" y="644"/>
                      <a:pt x="36" y="690"/>
                      <a:pt x="0" y="742"/>
                    </a:cubicBezTo>
                    <a:cubicBezTo>
                      <a:pt x="298" y="1881"/>
                      <a:pt x="606" y="3025"/>
                      <a:pt x="915" y="4165"/>
                    </a:cubicBezTo>
                    <a:cubicBezTo>
                      <a:pt x="986" y="4398"/>
                      <a:pt x="1045" y="4512"/>
                      <a:pt x="1045" y="4662"/>
                    </a:cubicBezTo>
                    <a:cubicBezTo>
                      <a:pt x="1427" y="6084"/>
                      <a:pt x="1805" y="7503"/>
                      <a:pt x="2185" y="8931"/>
                    </a:cubicBezTo>
                    <a:cubicBezTo>
                      <a:pt x="2194" y="8952"/>
                      <a:pt x="2200" y="8974"/>
                      <a:pt x="2204" y="8995"/>
                    </a:cubicBezTo>
                    <a:cubicBezTo>
                      <a:pt x="2358" y="9573"/>
                      <a:pt x="2512" y="10145"/>
                      <a:pt x="2668" y="10722"/>
                    </a:cubicBezTo>
                    <a:cubicBezTo>
                      <a:pt x="2720" y="10782"/>
                      <a:pt x="2776" y="10839"/>
                      <a:pt x="2837" y="10892"/>
                    </a:cubicBezTo>
                    <a:cubicBezTo>
                      <a:pt x="3110" y="11120"/>
                      <a:pt x="3458" y="11245"/>
                      <a:pt x="3776" y="11403"/>
                    </a:cubicBezTo>
                    <a:cubicBezTo>
                      <a:pt x="5527" y="12281"/>
                      <a:pt x="6613" y="14356"/>
                      <a:pt x="8528" y="14763"/>
                    </a:cubicBezTo>
                    <a:cubicBezTo>
                      <a:pt x="8703" y="14797"/>
                      <a:pt x="8897" y="14827"/>
                      <a:pt x="9026" y="14957"/>
                    </a:cubicBezTo>
                    <a:cubicBezTo>
                      <a:pt x="9100" y="15036"/>
                      <a:pt x="9144" y="15141"/>
                      <a:pt x="9174" y="15245"/>
                    </a:cubicBezTo>
                    <a:cubicBezTo>
                      <a:pt x="9324" y="15768"/>
                      <a:pt x="9239" y="16330"/>
                      <a:pt x="9374" y="16857"/>
                    </a:cubicBezTo>
                    <a:cubicBezTo>
                      <a:pt x="9568" y="17638"/>
                      <a:pt x="10284" y="18265"/>
                      <a:pt x="11084" y="18335"/>
                    </a:cubicBezTo>
                    <a:cubicBezTo>
                      <a:pt x="11137" y="18340"/>
                      <a:pt x="11189" y="18342"/>
                      <a:pt x="11241" y="18342"/>
                    </a:cubicBezTo>
                    <a:cubicBezTo>
                      <a:pt x="11991" y="18342"/>
                      <a:pt x="12731" y="17853"/>
                      <a:pt x="12990" y="17151"/>
                    </a:cubicBezTo>
                    <a:cubicBezTo>
                      <a:pt x="13110" y="16837"/>
                      <a:pt x="13140" y="16499"/>
                      <a:pt x="13170" y="16161"/>
                    </a:cubicBezTo>
                    <a:cubicBezTo>
                      <a:pt x="13180" y="16081"/>
                      <a:pt x="13185" y="16001"/>
                      <a:pt x="13195" y="15922"/>
                    </a:cubicBezTo>
                    <a:cubicBezTo>
                      <a:pt x="13339" y="14662"/>
                      <a:pt x="13866" y="13453"/>
                      <a:pt x="13841" y="12184"/>
                    </a:cubicBezTo>
                    <a:cubicBezTo>
                      <a:pt x="13807" y="10234"/>
                      <a:pt x="12498" y="8558"/>
                      <a:pt x="11926" y="6696"/>
                    </a:cubicBezTo>
                    <a:cubicBezTo>
                      <a:pt x="11799" y="6279"/>
                      <a:pt x="11708" y="5846"/>
                      <a:pt x="11539" y="5449"/>
                    </a:cubicBezTo>
                    <a:cubicBezTo>
                      <a:pt x="11250" y="4777"/>
                      <a:pt x="10763" y="4220"/>
                      <a:pt x="10246" y="3712"/>
                    </a:cubicBezTo>
                    <a:cubicBezTo>
                      <a:pt x="8722" y="2234"/>
                      <a:pt x="6892" y="940"/>
                      <a:pt x="4876" y="294"/>
                    </a:cubicBezTo>
                    <a:cubicBezTo>
                      <a:pt x="4331" y="119"/>
                      <a:pt x="3531" y="1"/>
                      <a:pt x="2716" y="1"/>
                    </a:cubicBezTo>
                    <a:close/>
                  </a:path>
                </a:pathLst>
              </a:custGeom>
              <a:solidFill>
                <a:srgbClr val="FFB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19;p30">
                <a:extLst>
                  <a:ext uri="{FF2B5EF4-FFF2-40B4-BE49-F238E27FC236}">
                    <a16:creationId xmlns:a16="http://schemas.microsoft.com/office/drawing/2014/main" id="{0690E288-4F7A-43B2-AB2D-7FAD2658DB01}"/>
                  </a:ext>
                </a:extLst>
              </p:cNvPr>
              <p:cNvSpPr/>
              <p:nvPr/>
            </p:nvSpPr>
            <p:spPr>
              <a:xfrm>
                <a:off x="5966272" y="4354481"/>
                <a:ext cx="214172" cy="245442"/>
              </a:xfrm>
              <a:custGeom>
                <a:avLst/>
                <a:gdLst/>
                <a:ahLst/>
                <a:cxnLst/>
                <a:rect l="l" t="t" r="r" b="b"/>
                <a:pathLst>
                  <a:path w="10986" h="12590" extrusionOk="0">
                    <a:moveTo>
                      <a:pt x="5591" y="1"/>
                    </a:moveTo>
                    <a:cubicBezTo>
                      <a:pt x="5552" y="1"/>
                      <a:pt x="5513" y="5"/>
                      <a:pt x="5474" y="14"/>
                    </a:cubicBezTo>
                    <a:cubicBezTo>
                      <a:pt x="5160" y="88"/>
                      <a:pt x="4991" y="411"/>
                      <a:pt x="4826" y="686"/>
                    </a:cubicBezTo>
                    <a:cubicBezTo>
                      <a:pt x="4259" y="1631"/>
                      <a:pt x="3279" y="2317"/>
                      <a:pt x="2194" y="2531"/>
                    </a:cubicBezTo>
                    <a:cubicBezTo>
                      <a:pt x="1687" y="2626"/>
                      <a:pt x="1160" y="2626"/>
                      <a:pt x="672" y="2786"/>
                    </a:cubicBezTo>
                    <a:cubicBezTo>
                      <a:pt x="420" y="2861"/>
                      <a:pt x="190" y="2996"/>
                      <a:pt x="1" y="3178"/>
                    </a:cubicBezTo>
                    <a:cubicBezTo>
                      <a:pt x="10" y="3199"/>
                      <a:pt x="16" y="3221"/>
                      <a:pt x="20" y="3242"/>
                    </a:cubicBezTo>
                    <a:cubicBezTo>
                      <a:pt x="174" y="3820"/>
                      <a:pt x="328" y="4392"/>
                      <a:pt x="484" y="4969"/>
                    </a:cubicBezTo>
                    <a:cubicBezTo>
                      <a:pt x="536" y="5029"/>
                      <a:pt x="592" y="5086"/>
                      <a:pt x="653" y="5139"/>
                    </a:cubicBezTo>
                    <a:cubicBezTo>
                      <a:pt x="926" y="5367"/>
                      <a:pt x="1274" y="5492"/>
                      <a:pt x="1592" y="5650"/>
                    </a:cubicBezTo>
                    <a:cubicBezTo>
                      <a:pt x="3343" y="6528"/>
                      <a:pt x="4429" y="8603"/>
                      <a:pt x="6344" y="9010"/>
                    </a:cubicBezTo>
                    <a:cubicBezTo>
                      <a:pt x="6519" y="9044"/>
                      <a:pt x="6713" y="9074"/>
                      <a:pt x="6842" y="9204"/>
                    </a:cubicBezTo>
                    <a:cubicBezTo>
                      <a:pt x="6916" y="9283"/>
                      <a:pt x="6960" y="9388"/>
                      <a:pt x="6990" y="9492"/>
                    </a:cubicBezTo>
                    <a:cubicBezTo>
                      <a:pt x="7140" y="10015"/>
                      <a:pt x="7055" y="10577"/>
                      <a:pt x="7190" y="11104"/>
                    </a:cubicBezTo>
                    <a:cubicBezTo>
                      <a:pt x="7384" y="11885"/>
                      <a:pt x="8100" y="12512"/>
                      <a:pt x="8900" y="12582"/>
                    </a:cubicBezTo>
                    <a:cubicBezTo>
                      <a:pt x="8953" y="12587"/>
                      <a:pt x="9005" y="12589"/>
                      <a:pt x="9057" y="12589"/>
                    </a:cubicBezTo>
                    <a:cubicBezTo>
                      <a:pt x="9807" y="12589"/>
                      <a:pt x="10547" y="12100"/>
                      <a:pt x="10806" y="11398"/>
                    </a:cubicBezTo>
                    <a:cubicBezTo>
                      <a:pt x="10926" y="11084"/>
                      <a:pt x="10956" y="10746"/>
                      <a:pt x="10986" y="10408"/>
                    </a:cubicBezTo>
                    <a:lnTo>
                      <a:pt x="10986" y="10408"/>
                    </a:lnTo>
                    <a:cubicBezTo>
                      <a:pt x="10766" y="10566"/>
                      <a:pt x="10593" y="10781"/>
                      <a:pt x="10354" y="10906"/>
                    </a:cubicBezTo>
                    <a:cubicBezTo>
                      <a:pt x="10209" y="10984"/>
                      <a:pt x="10051" y="11019"/>
                      <a:pt x="9890" y="11019"/>
                    </a:cubicBezTo>
                    <a:cubicBezTo>
                      <a:pt x="9485" y="11019"/>
                      <a:pt x="9067" y="10794"/>
                      <a:pt x="8817" y="10458"/>
                    </a:cubicBezTo>
                    <a:cubicBezTo>
                      <a:pt x="8469" y="9990"/>
                      <a:pt x="8394" y="9373"/>
                      <a:pt x="8434" y="8791"/>
                    </a:cubicBezTo>
                    <a:cubicBezTo>
                      <a:pt x="8474" y="8208"/>
                      <a:pt x="8619" y="7641"/>
                      <a:pt x="8657" y="7060"/>
                    </a:cubicBezTo>
                    <a:cubicBezTo>
                      <a:pt x="8674" y="6885"/>
                      <a:pt x="8674" y="6701"/>
                      <a:pt x="8613" y="6537"/>
                    </a:cubicBezTo>
                    <a:cubicBezTo>
                      <a:pt x="8533" y="6332"/>
                      <a:pt x="8364" y="6174"/>
                      <a:pt x="8279" y="5975"/>
                    </a:cubicBezTo>
                    <a:cubicBezTo>
                      <a:pt x="8146" y="5642"/>
                      <a:pt x="8265" y="5264"/>
                      <a:pt x="8434" y="4945"/>
                    </a:cubicBezTo>
                    <a:cubicBezTo>
                      <a:pt x="8603" y="4631"/>
                      <a:pt x="8822" y="4327"/>
                      <a:pt x="8887" y="3979"/>
                    </a:cubicBezTo>
                    <a:cubicBezTo>
                      <a:pt x="9006" y="3353"/>
                      <a:pt x="8613" y="2725"/>
                      <a:pt x="8096" y="2353"/>
                    </a:cubicBezTo>
                    <a:cubicBezTo>
                      <a:pt x="7638" y="2013"/>
                      <a:pt x="7061" y="1806"/>
                      <a:pt x="6728" y="1342"/>
                    </a:cubicBezTo>
                    <a:cubicBezTo>
                      <a:pt x="6540" y="1074"/>
                      <a:pt x="6449" y="745"/>
                      <a:pt x="6280" y="466"/>
                    </a:cubicBezTo>
                    <a:cubicBezTo>
                      <a:pt x="6127" y="218"/>
                      <a:pt x="5867" y="1"/>
                      <a:pt x="5591" y="1"/>
                    </a:cubicBezTo>
                    <a:close/>
                  </a:path>
                </a:pathLst>
              </a:custGeom>
              <a:solidFill>
                <a:srgbClr val="FF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20;p30">
                <a:extLst>
                  <a:ext uri="{FF2B5EF4-FFF2-40B4-BE49-F238E27FC236}">
                    <a16:creationId xmlns:a16="http://schemas.microsoft.com/office/drawing/2014/main" id="{511F2639-B428-4D34-88A5-AADD2A2DA8C7}"/>
                  </a:ext>
                </a:extLst>
              </p:cNvPr>
              <p:cNvSpPr/>
              <p:nvPr/>
            </p:nvSpPr>
            <p:spPr>
              <a:xfrm>
                <a:off x="6704665" y="3734267"/>
                <a:ext cx="598438" cy="827582"/>
              </a:xfrm>
              <a:custGeom>
                <a:avLst/>
                <a:gdLst/>
                <a:ahLst/>
                <a:cxnLst/>
                <a:rect l="l" t="t" r="r" b="b"/>
                <a:pathLst>
                  <a:path w="30697" h="42451" extrusionOk="0">
                    <a:moveTo>
                      <a:pt x="13102" y="0"/>
                    </a:moveTo>
                    <a:cubicBezTo>
                      <a:pt x="11238" y="0"/>
                      <a:pt x="9052" y="142"/>
                      <a:pt x="7753" y="1076"/>
                    </a:cubicBezTo>
                    <a:cubicBezTo>
                      <a:pt x="7621" y="1163"/>
                      <a:pt x="7499" y="1263"/>
                      <a:pt x="7390" y="1374"/>
                    </a:cubicBezTo>
                    <a:cubicBezTo>
                      <a:pt x="6657" y="2101"/>
                      <a:pt x="6468" y="3644"/>
                      <a:pt x="6225" y="4613"/>
                    </a:cubicBezTo>
                    <a:cubicBezTo>
                      <a:pt x="5847" y="6112"/>
                      <a:pt x="5587" y="7635"/>
                      <a:pt x="5324" y="9153"/>
                    </a:cubicBezTo>
                    <a:cubicBezTo>
                      <a:pt x="4514" y="13795"/>
                      <a:pt x="3707" y="18436"/>
                      <a:pt x="2900" y="23080"/>
                    </a:cubicBezTo>
                    <a:cubicBezTo>
                      <a:pt x="2594" y="24837"/>
                      <a:pt x="2288" y="26598"/>
                      <a:pt x="1985" y="28359"/>
                    </a:cubicBezTo>
                    <a:cubicBezTo>
                      <a:pt x="1319" y="32171"/>
                      <a:pt x="657" y="35982"/>
                      <a:pt x="0" y="39793"/>
                    </a:cubicBezTo>
                    <a:lnTo>
                      <a:pt x="253" y="39818"/>
                    </a:lnTo>
                    <a:lnTo>
                      <a:pt x="29487" y="42345"/>
                    </a:lnTo>
                    <a:lnTo>
                      <a:pt x="29491" y="42345"/>
                    </a:lnTo>
                    <a:lnTo>
                      <a:pt x="30696" y="42450"/>
                    </a:lnTo>
                    <a:cubicBezTo>
                      <a:pt x="30071" y="38446"/>
                      <a:pt x="29447" y="34444"/>
                      <a:pt x="28824" y="30443"/>
                    </a:cubicBezTo>
                    <a:cubicBezTo>
                      <a:pt x="28656" y="29343"/>
                      <a:pt x="28487" y="28243"/>
                      <a:pt x="28218" y="27164"/>
                    </a:cubicBezTo>
                    <a:cubicBezTo>
                      <a:pt x="27746" y="25218"/>
                      <a:pt x="26969" y="23367"/>
                      <a:pt x="26247" y="21501"/>
                    </a:cubicBezTo>
                    <a:cubicBezTo>
                      <a:pt x="25165" y="18711"/>
                      <a:pt x="24193" y="15884"/>
                      <a:pt x="23332" y="13023"/>
                    </a:cubicBezTo>
                    <a:cubicBezTo>
                      <a:pt x="23222" y="12659"/>
                      <a:pt x="23113" y="12296"/>
                      <a:pt x="23024" y="11933"/>
                    </a:cubicBezTo>
                    <a:cubicBezTo>
                      <a:pt x="22932" y="11601"/>
                      <a:pt x="22861" y="11263"/>
                      <a:pt x="22809" y="10924"/>
                    </a:cubicBezTo>
                    <a:cubicBezTo>
                      <a:pt x="22680" y="10063"/>
                      <a:pt x="22684" y="9181"/>
                      <a:pt x="22431" y="8345"/>
                    </a:cubicBezTo>
                    <a:cubicBezTo>
                      <a:pt x="22194" y="7545"/>
                      <a:pt x="21724" y="6834"/>
                      <a:pt x="21268" y="6131"/>
                    </a:cubicBezTo>
                    <a:cubicBezTo>
                      <a:pt x="20086" y="4341"/>
                      <a:pt x="18898" y="2534"/>
                      <a:pt x="17395" y="1002"/>
                    </a:cubicBezTo>
                    <a:cubicBezTo>
                      <a:pt x="17057" y="653"/>
                      <a:pt x="16684" y="310"/>
                      <a:pt x="16226" y="155"/>
                    </a:cubicBezTo>
                    <a:cubicBezTo>
                      <a:pt x="15877" y="35"/>
                      <a:pt x="15499" y="31"/>
                      <a:pt x="15132" y="27"/>
                    </a:cubicBezTo>
                    <a:cubicBezTo>
                      <a:pt x="14562" y="24"/>
                      <a:pt x="13859" y="0"/>
                      <a:pt x="13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21;p30">
                <a:extLst>
                  <a:ext uri="{FF2B5EF4-FFF2-40B4-BE49-F238E27FC236}">
                    <a16:creationId xmlns:a16="http://schemas.microsoft.com/office/drawing/2014/main" id="{54B2D1A6-F447-493A-9A94-789F80276287}"/>
                  </a:ext>
                </a:extLst>
              </p:cNvPr>
              <p:cNvSpPr/>
              <p:nvPr/>
            </p:nvSpPr>
            <p:spPr>
              <a:xfrm>
                <a:off x="7143107" y="3948771"/>
                <a:ext cx="1049650" cy="689811"/>
              </a:xfrm>
              <a:custGeom>
                <a:avLst/>
                <a:gdLst/>
                <a:ahLst/>
                <a:cxnLst/>
                <a:rect l="l" t="t" r="r" b="b"/>
                <a:pathLst>
                  <a:path w="53842" h="35384" extrusionOk="0">
                    <a:moveTo>
                      <a:pt x="3748" y="0"/>
                    </a:moveTo>
                    <a:cubicBezTo>
                      <a:pt x="3615" y="0"/>
                      <a:pt x="3481" y="4"/>
                      <a:pt x="3348" y="11"/>
                    </a:cubicBezTo>
                    <a:cubicBezTo>
                      <a:pt x="2388" y="60"/>
                      <a:pt x="1174" y="309"/>
                      <a:pt x="532" y="932"/>
                    </a:cubicBezTo>
                    <a:cubicBezTo>
                      <a:pt x="184" y="1274"/>
                      <a:pt x="0" y="1732"/>
                      <a:pt x="125" y="2334"/>
                    </a:cubicBezTo>
                    <a:cubicBezTo>
                      <a:pt x="517" y="4246"/>
                      <a:pt x="891" y="5987"/>
                      <a:pt x="1094" y="7963"/>
                    </a:cubicBezTo>
                    <a:cubicBezTo>
                      <a:pt x="1250" y="9489"/>
                      <a:pt x="1622" y="10977"/>
                      <a:pt x="1995" y="12465"/>
                    </a:cubicBezTo>
                    <a:cubicBezTo>
                      <a:pt x="3542" y="18624"/>
                      <a:pt x="5159" y="24764"/>
                      <a:pt x="6847" y="30885"/>
                    </a:cubicBezTo>
                    <a:cubicBezTo>
                      <a:pt x="6886" y="31041"/>
                      <a:pt x="6936" y="31194"/>
                      <a:pt x="6995" y="31343"/>
                    </a:cubicBezTo>
                    <a:lnTo>
                      <a:pt x="7001" y="31343"/>
                    </a:lnTo>
                    <a:lnTo>
                      <a:pt x="8205" y="31447"/>
                    </a:lnTo>
                    <a:lnTo>
                      <a:pt x="53702" y="35383"/>
                    </a:lnTo>
                    <a:cubicBezTo>
                      <a:pt x="53713" y="35383"/>
                      <a:pt x="53728" y="35377"/>
                      <a:pt x="53738" y="35377"/>
                    </a:cubicBezTo>
                    <a:cubicBezTo>
                      <a:pt x="53376" y="33177"/>
                      <a:pt x="53412" y="30930"/>
                      <a:pt x="53842" y="28741"/>
                    </a:cubicBezTo>
                    <a:lnTo>
                      <a:pt x="53842" y="28741"/>
                    </a:lnTo>
                    <a:cubicBezTo>
                      <a:pt x="53729" y="28748"/>
                      <a:pt x="53618" y="28752"/>
                      <a:pt x="53507" y="28752"/>
                    </a:cubicBezTo>
                    <a:cubicBezTo>
                      <a:pt x="50685" y="28752"/>
                      <a:pt x="48444" y="26323"/>
                      <a:pt x="46175" y="24561"/>
                    </a:cubicBezTo>
                    <a:cubicBezTo>
                      <a:pt x="43189" y="22247"/>
                      <a:pt x="39581" y="20885"/>
                      <a:pt x="36411" y="18833"/>
                    </a:cubicBezTo>
                    <a:cubicBezTo>
                      <a:pt x="32869" y="16535"/>
                      <a:pt x="29918" y="13406"/>
                      <a:pt x="26385" y="11087"/>
                    </a:cubicBezTo>
                    <a:cubicBezTo>
                      <a:pt x="23599" y="9261"/>
                      <a:pt x="20498" y="7977"/>
                      <a:pt x="17588" y="6355"/>
                    </a:cubicBezTo>
                    <a:cubicBezTo>
                      <a:pt x="14204" y="4469"/>
                      <a:pt x="11055" y="2116"/>
                      <a:pt x="7428" y="767"/>
                    </a:cubicBezTo>
                    <a:cubicBezTo>
                      <a:pt x="6245" y="330"/>
                      <a:pt x="5004" y="0"/>
                      <a:pt x="3748" y="0"/>
                    </a:cubicBezTo>
                    <a:close/>
                  </a:path>
                </a:pathLst>
              </a:custGeom>
              <a:solidFill>
                <a:srgbClr val="70C2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22;p30">
                <a:extLst>
                  <a:ext uri="{FF2B5EF4-FFF2-40B4-BE49-F238E27FC236}">
                    <a16:creationId xmlns:a16="http://schemas.microsoft.com/office/drawing/2014/main" id="{C24E2F70-6D8E-447C-BCFC-48CC26105AB7}"/>
                  </a:ext>
                </a:extLst>
              </p:cNvPr>
              <p:cNvSpPr/>
              <p:nvPr/>
            </p:nvSpPr>
            <p:spPr>
              <a:xfrm>
                <a:off x="7197245" y="2880991"/>
                <a:ext cx="111063" cy="149566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7672" extrusionOk="0">
                    <a:moveTo>
                      <a:pt x="2375" y="1"/>
                    </a:moveTo>
                    <a:cubicBezTo>
                      <a:pt x="1" y="1"/>
                      <a:pt x="260" y="2410"/>
                      <a:pt x="596" y="4266"/>
                    </a:cubicBezTo>
                    <a:cubicBezTo>
                      <a:pt x="799" y="5384"/>
                      <a:pt x="1259" y="6485"/>
                      <a:pt x="2078" y="7271"/>
                    </a:cubicBezTo>
                    <a:cubicBezTo>
                      <a:pt x="2289" y="7471"/>
                      <a:pt x="2542" y="7657"/>
                      <a:pt x="2834" y="7671"/>
                    </a:cubicBezTo>
                    <a:cubicBezTo>
                      <a:pt x="2845" y="7671"/>
                      <a:pt x="2855" y="7671"/>
                      <a:pt x="2865" y="7671"/>
                    </a:cubicBezTo>
                    <a:cubicBezTo>
                      <a:pt x="3032" y="7671"/>
                      <a:pt x="3196" y="7616"/>
                      <a:pt x="3350" y="7546"/>
                    </a:cubicBezTo>
                    <a:cubicBezTo>
                      <a:pt x="4279" y="7130"/>
                      <a:pt x="4942" y="6249"/>
                      <a:pt x="5289" y="5292"/>
                    </a:cubicBezTo>
                    <a:cubicBezTo>
                      <a:pt x="5635" y="4335"/>
                      <a:pt x="5696" y="3299"/>
                      <a:pt x="5687" y="2282"/>
                    </a:cubicBezTo>
                    <a:cubicBezTo>
                      <a:pt x="5684" y="2005"/>
                      <a:pt x="5674" y="1717"/>
                      <a:pt x="5543" y="1473"/>
                    </a:cubicBezTo>
                    <a:cubicBezTo>
                      <a:pt x="5422" y="1245"/>
                      <a:pt x="5209" y="1080"/>
                      <a:pt x="4995" y="933"/>
                    </a:cubicBezTo>
                    <a:cubicBezTo>
                      <a:pt x="4301" y="458"/>
                      <a:pt x="3515" y="77"/>
                      <a:pt x="2676" y="13"/>
                    </a:cubicBezTo>
                    <a:cubicBezTo>
                      <a:pt x="2571" y="5"/>
                      <a:pt x="2471" y="1"/>
                      <a:pt x="23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23;p30">
                <a:extLst>
                  <a:ext uri="{FF2B5EF4-FFF2-40B4-BE49-F238E27FC236}">
                    <a16:creationId xmlns:a16="http://schemas.microsoft.com/office/drawing/2014/main" id="{F34951EC-84BD-42D9-8138-B12CC9E9773F}"/>
                  </a:ext>
                </a:extLst>
              </p:cNvPr>
              <p:cNvSpPr/>
              <p:nvPr/>
            </p:nvSpPr>
            <p:spPr>
              <a:xfrm>
                <a:off x="6825378" y="2875961"/>
                <a:ext cx="462265" cy="619532"/>
              </a:xfrm>
              <a:custGeom>
                <a:avLst/>
                <a:gdLst/>
                <a:ahLst/>
                <a:cxnLst/>
                <a:rect l="l" t="t" r="r" b="b"/>
                <a:pathLst>
                  <a:path w="23712" h="31779" extrusionOk="0">
                    <a:moveTo>
                      <a:pt x="19826" y="1"/>
                    </a:moveTo>
                    <a:cubicBezTo>
                      <a:pt x="18993" y="1"/>
                      <a:pt x="18222" y="617"/>
                      <a:pt x="17582" y="1199"/>
                    </a:cubicBezTo>
                    <a:cubicBezTo>
                      <a:pt x="13931" y="4517"/>
                      <a:pt x="10398" y="7957"/>
                      <a:pt x="6981" y="11520"/>
                    </a:cubicBezTo>
                    <a:cubicBezTo>
                      <a:pt x="5295" y="13277"/>
                      <a:pt x="3636" y="15060"/>
                      <a:pt x="2004" y="16870"/>
                    </a:cubicBezTo>
                    <a:cubicBezTo>
                      <a:pt x="522" y="18505"/>
                      <a:pt x="0" y="19518"/>
                      <a:pt x="1303" y="21485"/>
                    </a:cubicBezTo>
                    <a:cubicBezTo>
                      <a:pt x="2902" y="23898"/>
                      <a:pt x="4393" y="26516"/>
                      <a:pt x="6090" y="28866"/>
                    </a:cubicBezTo>
                    <a:cubicBezTo>
                      <a:pt x="6820" y="29876"/>
                      <a:pt x="7899" y="30595"/>
                      <a:pt x="8969" y="31238"/>
                    </a:cubicBezTo>
                    <a:cubicBezTo>
                      <a:pt x="9534" y="31577"/>
                      <a:pt x="10211" y="31779"/>
                      <a:pt x="10868" y="31779"/>
                    </a:cubicBezTo>
                    <a:cubicBezTo>
                      <a:pt x="11453" y="31779"/>
                      <a:pt x="12024" y="31619"/>
                      <a:pt x="12485" y="31253"/>
                    </a:cubicBezTo>
                    <a:cubicBezTo>
                      <a:pt x="14511" y="29647"/>
                      <a:pt x="13382" y="26599"/>
                      <a:pt x="14901" y="24510"/>
                    </a:cubicBezTo>
                    <a:cubicBezTo>
                      <a:pt x="15579" y="23578"/>
                      <a:pt x="16190" y="22617"/>
                      <a:pt x="17190" y="22044"/>
                    </a:cubicBezTo>
                    <a:cubicBezTo>
                      <a:pt x="19412" y="20771"/>
                      <a:pt x="20959" y="18542"/>
                      <a:pt x="21893" y="16158"/>
                    </a:cubicBezTo>
                    <a:cubicBezTo>
                      <a:pt x="22827" y="13774"/>
                      <a:pt x="23210" y="11217"/>
                      <a:pt x="23587" y="8685"/>
                    </a:cubicBezTo>
                    <a:cubicBezTo>
                      <a:pt x="23649" y="8265"/>
                      <a:pt x="23711" y="7832"/>
                      <a:pt x="23612" y="7419"/>
                    </a:cubicBezTo>
                    <a:cubicBezTo>
                      <a:pt x="23437" y="6702"/>
                      <a:pt x="22822" y="6195"/>
                      <a:pt x="22312" y="5661"/>
                    </a:cubicBezTo>
                    <a:cubicBezTo>
                      <a:pt x="20885" y="4172"/>
                      <a:pt x="20089" y="2095"/>
                      <a:pt x="20157" y="34"/>
                    </a:cubicBezTo>
                    <a:cubicBezTo>
                      <a:pt x="20046" y="11"/>
                      <a:pt x="19936" y="1"/>
                      <a:pt x="19826" y="1"/>
                    </a:cubicBezTo>
                    <a:close/>
                  </a:path>
                </a:pathLst>
              </a:custGeom>
              <a:solidFill>
                <a:srgbClr val="F29D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24;p30">
                <a:extLst>
                  <a:ext uri="{FF2B5EF4-FFF2-40B4-BE49-F238E27FC236}">
                    <a16:creationId xmlns:a16="http://schemas.microsoft.com/office/drawing/2014/main" id="{AF5A9BF8-0003-44CE-855E-52FDFF6533FF}"/>
                  </a:ext>
                </a:extLst>
              </p:cNvPr>
              <p:cNvSpPr/>
              <p:nvPr/>
            </p:nvSpPr>
            <p:spPr>
              <a:xfrm>
                <a:off x="5857997" y="3136609"/>
                <a:ext cx="1055693" cy="1373910"/>
              </a:xfrm>
              <a:custGeom>
                <a:avLst/>
                <a:gdLst/>
                <a:ahLst/>
                <a:cxnLst/>
                <a:rect l="l" t="t" r="r" b="b"/>
                <a:pathLst>
                  <a:path w="54152" h="70475" extrusionOk="0">
                    <a:moveTo>
                      <a:pt x="45915" y="1"/>
                    </a:moveTo>
                    <a:lnTo>
                      <a:pt x="45915" y="1"/>
                    </a:lnTo>
                    <a:cubicBezTo>
                      <a:pt x="44319" y="871"/>
                      <a:pt x="43184" y="2428"/>
                      <a:pt x="41354" y="3214"/>
                    </a:cubicBezTo>
                    <a:cubicBezTo>
                      <a:pt x="39522" y="4005"/>
                      <a:pt x="37572" y="4474"/>
                      <a:pt x="35661" y="5041"/>
                    </a:cubicBezTo>
                    <a:cubicBezTo>
                      <a:pt x="32519" y="5982"/>
                      <a:pt x="29496" y="7275"/>
                      <a:pt x="26644" y="8896"/>
                    </a:cubicBezTo>
                    <a:cubicBezTo>
                      <a:pt x="25426" y="9594"/>
                      <a:pt x="24128" y="10504"/>
                      <a:pt x="23858" y="11882"/>
                    </a:cubicBezTo>
                    <a:cubicBezTo>
                      <a:pt x="23745" y="12450"/>
                      <a:pt x="23814" y="13081"/>
                      <a:pt x="23486" y="13558"/>
                    </a:cubicBezTo>
                    <a:cubicBezTo>
                      <a:pt x="23480" y="13564"/>
                      <a:pt x="23480" y="13569"/>
                      <a:pt x="23476" y="13573"/>
                    </a:cubicBezTo>
                    <a:cubicBezTo>
                      <a:pt x="23231" y="13917"/>
                      <a:pt x="22819" y="14096"/>
                      <a:pt x="22431" y="14271"/>
                    </a:cubicBezTo>
                    <a:cubicBezTo>
                      <a:pt x="21118" y="14843"/>
                      <a:pt x="19769" y="15564"/>
                      <a:pt x="19047" y="16803"/>
                    </a:cubicBezTo>
                    <a:cubicBezTo>
                      <a:pt x="18545" y="17670"/>
                      <a:pt x="18416" y="18700"/>
                      <a:pt x="18102" y="19654"/>
                    </a:cubicBezTo>
                    <a:cubicBezTo>
                      <a:pt x="18093" y="19690"/>
                      <a:pt x="18083" y="19719"/>
                      <a:pt x="18072" y="19753"/>
                    </a:cubicBezTo>
                    <a:cubicBezTo>
                      <a:pt x="17739" y="20754"/>
                      <a:pt x="17192" y="21670"/>
                      <a:pt x="16649" y="22575"/>
                    </a:cubicBezTo>
                    <a:cubicBezTo>
                      <a:pt x="15046" y="25247"/>
                      <a:pt x="13435" y="27933"/>
                      <a:pt x="11369" y="30267"/>
                    </a:cubicBezTo>
                    <a:cubicBezTo>
                      <a:pt x="10379" y="31392"/>
                      <a:pt x="9279" y="32432"/>
                      <a:pt x="8454" y="33680"/>
                    </a:cubicBezTo>
                    <a:cubicBezTo>
                      <a:pt x="7284" y="35442"/>
                      <a:pt x="6672" y="37566"/>
                      <a:pt x="5264" y="39139"/>
                    </a:cubicBezTo>
                    <a:cubicBezTo>
                      <a:pt x="4190" y="40333"/>
                      <a:pt x="2727" y="41120"/>
                      <a:pt x="1627" y="42283"/>
                    </a:cubicBezTo>
                    <a:cubicBezTo>
                      <a:pt x="916" y="43035"/>
                      <a:pt x="382" y="43921"/>
                      <a:pt x="0" y="44876"/>
                    </a:cubicBezTo>
                    <a:cubicBezTo>
                      <a:pt x="10" y="44922"/>
                      <a:pt x="25" y="44962"/>
                      <a:pt x="34" y="45006"/>
                    </a:cubicBezTo>
                    <a:cubicBezTo>
                      <a:pt x="1125" y="49083"/>
                      <a:pt x="2214" y="53156"/>
                      <a:pt x="3304" y="57225"/>
                    </a:cubicBezTo>
                    <a:cubicBezTo>
                      <a:pt x="3324" y="57295"/>
                      <a:pt x="3339" y="57360"/>
                      <a:pt x="3360" y="57430"/>
                    </a:cubicBezTo>
                    <a:cubicBezTo>
                      <a:pt x="3478" y="57371"/>
                      <a:pt x="3593" y="57311"/>
                      <a:pt x="3708" y="57255"/>
                    </a:cubicBezTo>
                    <a:cubicBezTo>
                      <a:pt x="4470" y="56888"/>
                      <a:pt x="5300" y="56726"/>
                      <a:pt x="6142" y="56726"/>
                    </a:cubicBezTo>
                    <a:cubicBezTo>
                      <a:pt x="7355" y="56726"/>
                      <a:pt x="8591" y="57063"/>
                      <a:pt x="9684" y="57609"/>
                    </a:cubicBezTo>
                    <a:cubicBezTo>
                      <a:pt x="10374" y="57952"/>
                      <a:pt x="11013" y="58376"/>
                      <a:pt x="11624" y="58833"/>
                    </a:cubicBezTo>
                    <a:cubicBezTo>
                      <a:pt x="12658" y="59619"/>
                      <a:pt x="13599" y="60529"/>
                      <a:pt x="14530" y="61430"/>
                    </a:cubicBezTo>
                    <a:cubicBezTo>
                      <a:pt x="16187" y="58888"/>
                      <a:pt x="18615" y="56867"/>
                      <a:pt x="21407" y="55683"/>
                    </a:cubicBezTo>
                    <a:cubicBezTo>
                      <a:pt x="21645" y="55579"/>
                      <a:pt x="21888" y="55484"/>
                      <a:pt x="22137" y="55395"/>
                    </a:cubicBezTo>
                    <a:cubicBezTo>
                      <a:pt x="22757" y="59852"/>
                      <a:pt x="23376" y="64311"/>
                      <a:pt x="23993" y="68775"/>
                    </a:cubicBezTo>
                    <a:lnTo>
                      <a:pt x="43429" y="70450"/>
                    </a:lnTo>
                    <a:lnTo>
                      <a:pt x="43682" y="70475"/>
                    </a:lnTo>
                    <a:cubicBezTo>
                      <a:pt x="46065" y="58589"/>
                      <a:pt x="48334" y="46672"/>
                      <a:pt x="50603" y="34759"/>
                    </a:cubicBezTo>
                    <a:cubicBezTo>
                      <a:pt x="50797" y="33754"/>
                      <a:pt x="50987" y="32745"/>
                      <a:pt x="51181" y="31734"/>
                    </a:cubicBezTo>
                    <a:cubicBezTo>
                      <a:pt x="51544" y="29824"/>
                      <a:pt x="51907" y="27914"/>
                      <a:pt x="52271" y="26003"/>
                    </a:cubicBezTo>
                    <a:cubicBezTo>
                      <a:pt x="52851" y="22968"/>
                      <a:pt x="53429" y="19933"/>
                      <a:pt x="54007" y="16898"/>
                    </a:cubicBezTo>
                    <a:cubicBezTo>
                      <a:pt x="54082" y="16514"/>
                      <a:pt x="54151" y="16096"/>
                      <a:pt x="53993" y="15737"/>
                    </a:cubicBezTo>
                    <a:cubicBezTo>
                      <a:pt x="53834" y="15374"/>
                      <a:pt x="53469" y="15141"/>
                      <a:pt x="53102" y="14986"/>
                    </a:cubicBezTo>
                    <a:cubicBezTo>
                      <a:pt x="52523" y="14750"/>
                      <a:pt x="51917" y="14671"/>
                      <a:pt x="51297" y="14671"/>
                    </a:cubicBezTo>
                    <a:cubicBezTo>
                      <a:pt x="50180" y="14671"/>
                      <a:pt x="49019" y="14927"/>
                      <a:pt x="47893" y="14981"/>
                    </a:cubicBezTo>
                    <a:cubicBezTo>
                      <a:pt x="47818" y="14985"/>
                      <a:pt x="47743" y="14986"/>
                      <a:pt x="47667" y="14986"/>
                    </a:cubicBezTo>
                    <a:cubicBezTo>
                      <a:pt x="45960" y="14986"/>
                      <a:pt x="43972" y="14126"/>
                      <a:pt x="43901" y="12448"/>
                    </a:cubicBezTo>
                    <a:cubicBezTo>
                      <a:pt x="43876" y="11773"/>
                      <a:pt x="44180" y="11135"/>
                      <a:pt x="44469" y="10528"/>
                    </a:cubicBezTo>
                    <a:cubicBezTo>
                      <a:pt x="45812" y="7737"/>
                      <a:pt x="47981" y="2935"/>
                      <a:pt x="45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425;p30">
                <a:extLst>
                  <a:ext uri="{FF2B5EF4-FFF2-40B4-BE49-F238E27FC236}">
                    <a16:creationId xmlns:a16="http://schemas.microsoft.com/office/drawing/2014/main" id="{73EFD243-D63C-4ABC-B0CA-C2F15BC2D1C2}"/>
                  </a:ext>
                </a:extLst>
              </p:cNvPr>
              <p:cNvSpPr/>
              <p:nvPr/>
            </p:nvSpPr>
            <p:spPr>
              <a:xfrm>
                <a:off x="6711761" y="3176515"/>
                <a:ext cx="201890" cy="234954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2052" extrusionOk="0">
                    <a:moveTo>
                      <a:pt x="3156" y="1"/>
                    </a:moveTo>
                    <a:cubicBezTo>
                      <a:pt x="2875" y="1"/>
                      <a:pt x="2644" y="99"/>
                      <a:pt x="2511" y="349"/>
                    </a:cubicBezTo>
                    <a:cubicBezTo>
                      <a:pt x="2333" y="687"/>
                      <a:pt x="2520" y="1681"/>
                      <a:pt x="2470" y="2100"/>
                    </a:cubicBezTo>
                    <a:cubicBezTo>
                      <a:pt x="2396" y="2730"/>
                      <a:pt x="2258" y="3348"/>
                      <a:pt x="2093" y="3959"/>
                    </a:cubicBezTo>
                    <a:cubicBezTo>
                      <a:pt x="1428" y="6421"/>
                      <a:pt x="226" y="8761"/>
                      <a:pt x="23" y="11335"/>
                    </a:cubicBezTo>
                    <a:cubicBezTo>
                      <a:pt x="1" y="11606"/>
                      <a:pt x="41" y="11955"/>
                      <a:pt x="300" y="12036"/>
                    </a:cubicBezTo>
                    <a:cubicBezTo>
                      <a:pt x="334" y="12047"/>
                      <a:pt x="369" y="12051"/>
                      <a:pt x="404" y="12051"/>
                    </a:cubicBezTo>
                    <a:cubicBezTo>
                      <a:pt x="515" y="12051"/>
                      <a:pt x="628" y="12005"/>
                      <a:pt x="734" y="11962"/>
                    </a:cubicBezTo>
                    <a:cubicBezTo>
                      <a:pt x="2596" y="11193"/>
                      <a:pt x="4657" y="11102"/>
                      <a:pt x="6670" y="11021"/>
                    </a:cubicBezTo>
                    <a:lnTo>
                      <a:pt x="10356" y="10873"/>
                    </a:lnTo>
                    <a:lnTo>
                      <a:pt x="8497" y="8205"/>
                    </a:lnTo>
                    <a:cubicBezTo>
                      <a:pt x="8167" y="7731"/>
                      <a:pt x="7835" y="7257"/>
                      <a:pt x="7572" y="6742"/>
                    </a:cubicBezTo>
                    <a:cubicBezTo>
                      <a:pt x="6855" y="5343"/>
                      <a:pt x="6680" y="3740"/>
                      <a:pt x="6379" y="2197"/>
                    </a:cubicBezTo>
                    <a:cubicBezTo>
                      <a:pt x="6338" y="1983"/>
                      <a:pt x="6292" y="1764"/>
                      <a:pt x="6173" y="1582"/>
                    </a:cubicBezTo>
                    <a:cubicBezTo>
                      <a:pt x="6046" y="1389"/>
                      <a:pt x="5850" y="1256"/>
                      <a:pt x="5659" y="1127"/>
                    </a:cubicBezTo>
                    <a:cubicBezTo>
                      <a:pt x="5196" y="815"/>
                      <a:pt x="3968" y="1"/>
                      <a:pt x="3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26;p30">
                <a:extLst>
                  <a:ext uri="{FF2B5EF4-FFF2-40B4-BE49-F238E27FC236}">
                    <a16:creationId xmlns:a16="http://schemas.microsoft.com/office/drawing/2014/main" id="{7A755969-8E15-4515-9438-F3C5B130EBE8}"/>
                  </a:ext>
                </a:extLst>
              </p:cNvPr>
              <p:cNvSpPr/>
              <p:nvPr/>
            </p:nvSpPr>
            <p:spPr>
              <a:xfrm>
                <a:off x="7070118" y="3056153"/>
                <a:ext cx="1182079" cy="1500082"/>
              </a:xfrm>
              <a:custGeom>
                <a:avLst/>
                <a:gdLst/>
                <a:ahLst/>
                <a:cxnLst/>
                <a:rect l="l" t="t" r="r" b="b"/>
                <a:pathLst>
                  <a:path w="60635" h="76947" extrusionOk="0">
                    <a:moveTo>
                      <a:pt x="20254" y="0"/>
                    </a:moveTo>
                    <a:cubicBezTo>
                      <a:pt x="20023" y="0"/>
                      <a:pt x="19797" y="33"/>
                      <a:pt x="19580" y="117"/>
                    </a:cubicBezTo>
                    <a:cubicBezTo>
                      <a:pt x="18898" y="384"/>
                      <a:pt x="18508" y="1084"/>
                      <a:pt x="18139" y="1715"/>
                    </a:cubicBezTo>
                    <a:cubicBezTo>
                      <a:pt x="16105" y="5211"/>
                      <a:pt x="13105" y="8141"/>
                      <a:pt x="9563" y="10093"/>
                    </a:cubicBezTo>
                    <a:cubicBezTo>
                      <a:pt x="7454" y="11253"/>
                      <a:pt x="5131" y="12094"/>
                      <a:pt x="3303" y="13660"/>
                    </a:cubicBezTo>
                    <a:cubicBezTo>
                      <a:pt x="1472" y="15225"/>
                      <a:pt x="224" y="17837"/>
                      <a:pt x="1148" y="20060"/>
                    </a:cubicBezTo>
                    <a:cubicBezTo>
                      <a:pt x="1783" y="21592"/>
                      <a:pt x="3264" y="22567"/>
                      <a:pt x="4467" y="23710"/>
                    </a:cubicBezTo>
                    <a:cubicBezTo>
                      <a:pt x="6889" y="26007"/>
                      <a:pt x="8346" y="29291"/>
                      <a:pt x="8423" y="32629"/>
                    </a:cubicBezTo>
                    <a:cubicBezTo>
                      <a:pt x="8499" y="35966"/>
                      <a:pt x="7196" y="39316"/>
                      <a:pt x="4881" y="41721"/>
                    </a:cubicBezTo>
                    <a:cubicBezTo>
                      <a:pt x="3974" y="42667"/>
                      <a:pt x="1" y="44267"/>
                      <a:pt x="836" y="45785"/>
                    </a:cubicBezTo>
                    <a:cubicBezTo>
                      <a:pt x="1240" y="46519"/>
                      <a:pt x="3231" y="47427"/>
                      <a:pt x="3884" y="47937"/>
                    </a:cubicBezTo>
                    <a:cubicBezTo>
                      <a:pt x="4679" y="48559"/>
                      <a:pt x="5499" y="49154"/>
                      <a:pt x="6330" y="49730"/>
                    </a:cubicBezTo>
                    <a:cubicBezTo>
                      <a:pt x="9656" y="52032"/>
                      <a:pt x="13191" y="54009"/>
                      <a:pt x="16588" y="56198"/>
                    </a:cubicBezTo>
                    <a:cubicBezTo>
                      <a:pt x="18446" y="57395"/>
                      <a:pt x="20269" y="58655"/>
                      <a:pt x="21981" y="60059"/>
                    </a:cubicBezTo>
                    <a:cubicBezTo>
                      <a:pt x="24703" y="62289"/>
                      <a:pt x="27131" y="64862"/>
                      <a:pt x="29839" y="67109"/>
                    </a:cubicBezTo>
                    <a:cubicBezTo>
                      <a:pt x="36582" y="72705"/>
                      <a:pt x="45067" y="76171"/>
                      <a:pt x="53801" y="76898"/>
                    </a:cubicBezTo>
                    <a:cubicBezTo>
                      <a:pt x="54124" y="76924"/>
                      <a:pt x="54452" y="76947"/>
                      <a:pt x="54778" y="76947"/>
                    </a:cubicBezTo>
                    <a:cubicBezTo>
                      <a:pt x="55319" y="76947"/>
                      <a:pt x="55854" y="76885"/>
                      <a:pt x="56351" y="76681"/>
                    </a:cubicBezTo>
                    <a:cubicBezTo>
                      <a:pt x="57269" y="76302"/>
                      <a:pt x="57930" y="75482"/>
                      <a:pt x="58439" y="74629"/>
                    </a:cubicBezTo>
                    <a:cubicBezTo>
                      <a:pt x="60424" y="71307"/>
                      <a:pt x="60634" y="67214"/>
                      <a:pt x="60234" y="63365"/>
                    </a:cubicBezTo>
                    <a:cubicBezTo>
                      <a:pt x="59832" y="59516"/>
                      <a:pt x="58878" y="55728"/>
                      <a:pt x="58733" y="51861"/>
                    </a:cubicBezTo>
                    <a:cubicBezTo>
                      <a:pt x="58644" y="49499"/>
                      <a:pt x="58848" y="47063"/>
                      <a:pt x="58064" y="44832"/>
                    </a:cubicBezTo>
                    <a:cubicBezTo>
                      <a:pt x="57532" y="43319"/>
                      <a:pt x="56573" y="41992"/>
                      <a:pt x="55961" y="40510"/>
                    </a:cubicBezTo>
                    <a:cubicBezTo>
                      <a:pt x="55323" y="38969"/>
                      <a:pt x="55074" y="37300"/>
                      <a:pt x="54799" y="35654"/>
                    </a:cubicBezTo>
                    <a:cubicBezTo>
                      <a:pt x="53474" y="27725"/>
                      <a:pt x="51429" y="19934"/>
                      <a:pt x="48689" y="12377"/>
                    </a:cubicBezTo>
                    <a:cubicBezTo>
                      <a:pt x="48326" y="11376"/>
                      <a:pt x="47943" y="10367"/>
                      <a:pt x="47318" y="9505"/>
                    </a:cubicBezTo>
                    <a:cubicBezTo>
                      <a:pt x="46429" y="8280"/>
                      <a:pt x="45108" y="7443"/>
                      <a:pt x="43767" y="6745"/>
                    </a:cubicBezTo>
                    <a:cubicBezTo>
                      <a:pt x="39684" y="4617"/>
                      <a:pt x="35159" y="3514"/>
                      <a:pt x="30685" y="2429"/>
                    </a:cubicBezTo>
                    <a:lnTo>
                      <a:pt x="21409" y="183"/>
                    </a:lnTo>
                    <a:cubicBezTo>
                      <a:pt x="21033" y="91"/>
                      <a:pt x="20638" y="0"/>
                      <a:pt x="202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" name="Google Shape;427;p30">
                <a:extLst>
                  <a:ext uri="{FF2B5EF4-FFF2-40B4-BE49-F238E27FC236}">
                    <a16:creationId xmlns:a16="http://schemas.microsoft.com/office/drawing/2014/main" id="{271221C2-1240-43C9-AFC9-49E46EEC2CB9}"/>
                  </a:ext>
                </a:extLst>
              </p:cNvPr>
              <p:cNvSpPr/>
              <p:nvPr/>
            </p:nvSpPr>
            <p:spPr>
              <a:xfrm>
                <a:off x="7083784" y="3848839"/>
                <a:ext cx="87357" cy="98703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5063" extrusionOk="0">
                    <a:moveTo>
                      <a:pt x="3250" y="0"/>
                    </a:moveTo>
                    <a:cubicBezTo>
                      <a:pt x="2643" y="0"/>
                      <a:pt x="2034" y="251"/>
                      <a:pt x="1622" y="699"/>
                    </a:cubicBezTo>
                    <a:lnTo>
                      <a:pt x="1595" y="653"/>
                    </a:lnTo>
                    <a:cubicBezTo>
                      <a:pt x="949" y="1899"/>
                      <a:pt x="416" y="3200"/>
                      <a:pt x="1" y="4542"/>
                    </a:cubicBezTo>
                    <a:cubicBezTo>
                      <a:pt x="13" y="4922"/>
                      <a:pt x="126" y="5063"/>
                      <a:pt x="291" y="5063"/>
                    </a:cubicBezTo>
                    <a:cubicBezTo>
                      <a:pt x="680" y="5063"/>
                      <a:pt x="1358" y="4287"/>
                      <a:pt x="1711" y="4038"/>
                    </a:cubicBezTo>
                    <a:cubicBezTo>
                      <a:pt x="2733" y="3312"/>
                      <a:pt x="3583" y="2367"/>
                      <a:pt x="4195" y="1272"/>
                    </a:cubicBezTo>
                    <a:cubicBezTo>
                      <a:pt x="4346" y="1004"/>
                      <a:pt x="4481" y="668"/>
                      <a:pt x="4327" y="402"/>
                    </a:cubicBezTo>
                    <a:cubicBezTo>
                      <a:pt x="4229" y="233"/>
                      <a:pt x="4038" y="143"/>
                      <a:pt x="3851" y="87"/>
                    </a:cubicBezTo>
                    <a:cubicBezTo>
                      <a:pt x="3656" y="28"/>
                      <a:pt x="3453" y="0"/>
                      <a:pt x="3250" y="0"/>
                    </a:cubicBezTo>
                    <a:close/>
                  </a:path>
                </a:pathLst>
              </a:custGeom>
              <a:solidFill>
                <a:srgbClr val="70C2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28;p30">
                <a:extLst>
                  <a:ext uri="{FF2B5EF4-FFF2-40B4-BE49-F238E27FC236}">
                    <a16:creationId xmlns:a16="http://schemas.microsoft.com/office/drawing/2014/main" id="{0365B376-8683-4EF8-8C6E-1F55BAE468E3}"/>
                  </a:ext>
                </a:extLst>
              </p:cNvPr>
              <p:cNvSpPr/>
              <p:nvPr/>
            </p:nvSpPr>
            <p:spPr>
              <a:xfrm>
                <a:off x="7176307" y="2915614"/>
                <a:ext cx="273164" cy="515643"/>
              </a:xfrm>
              <a:custGeom>
                <a:avLst/>
                <a:gdLst/>
                <a:ahLst/>
                <a:cxnLst/>
                <a:rect l="l" t="t" r="r" b="b"/>
                <a:pathLst>
                  <a:path w="14012" h="26450" extrusionOk="0">
                    <a:moveTo>
                      <a:pt x="6761" y="1"/>
                    </a:moveTo>
                    <a:cubicBezTo>
                      <a:pt x="6127" y="1472"/>
                      <a:pt x="5872" y="3073"/>
                      <a:pt x="5546" y="4641"/>
                    </a:cubicBezTo>
                    <a:cubicBezTo>
                      <a:pt x="4934" y="7587"/>
                      <a:pt x="4056" y="10471"/>
                      <a:pt x="2926" y="13259"/>
                    </a:cubicBezTo>
                    <a:cubicBezTo>
                      <a:pt x="2360" y="14652"/>
                      <a:pt x="1733" y="16017"/>
                      <a:pt x="1043" y="17355"/>
                    </a:cubicBezTo>
                    <a:cubicBezTo>
                      <a:pt x="874" y="17684"/>
                      <a:pt x="0" y="18864"/>
                      <a:pt x="165" y="19215"/>
                    </a:cubicBezTo>
                    <a:cubicBezTo>
                      <a:pt x="323" y="19553"/>
                      <a:pt x="1546" y="19617"/>
                      <a:pt x="1896" y="19738"/>
                    </a:cubicBezTo>
                    <a:cubicBezTo>
                      <a:pt x="3388" y="20256"/>
                      <a:pt x="4677" y="21252"/>
                      <a:pt x="5829" y="22305"/>
                    </a:cubicBezTo>
                    <a:cubicBezTo>
                      <a:pt x="7449" y="23786"/>
                      <a:pt x="8950" y="25468"/>
                      <a:pt x="10912" y="26449"/>
                    </a:cubicBezTo>
                    <a:cubicBezTo>
                      <a:pt x="12645" y="21133"/>
                      <a:pt x="13666" y="15611"/>
                      <a:pt x="13949" y="10027"/>
                    </a:cubicBezTo>
                    <a:cubicBezTo>
                      <a:pt x="13988" y="9266"/>
                      <a:pt x="14011" y="8499"/>
                      <a:pt x="13890" y="7746"/>
                    </a:cubicBezTo>
                    <a:cubicBezTo>
                      <a:pt x="13745" y="6857"/>
                      <a:pt x="13399" y="6010"/>
                      <a:pt x="12879" y="5274"/>
                    </a:cubicBezTo>
                    <a:cubicBezTo>
                      <a:pt x="12236" y="4364"/>
                      <a:pt x="11350" y="3655"/>
                      <a:pt x="10478" y="2960"/>
                    </a:cubicBezTo>
                    <a:lnTo>
                      <a:pt x="67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29;p30">
                <a:extLst>
                  <a:ext uri="{FF2B5EF4-FFF2-40B4-BE49-F238E27FC236}">
                    <a16:creationId xmlns:a16="http://schemas.microsoft.com/office/drawing/2014/main" id="{012FE20A-EA13-4FF3-8249-ADE5765DBC85}"/>
                  </a:ext>
                </a:extLst>
              </p:cNvPr>
              <p:cNvSpPr/>
              <p:nvPr/>
            </p:nvSpPr>
            <p:spPr>
              <a:xfrm>
                <a:off x="6938059" y="3309354"/>
                <a:ext cx="133268" cy="144828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7429" extrusionOk="0">
                    <a:moveTo>
                      <a:pt x="1688" y="1"/>
                    </a:moveTo>
                    <a:cubicBezTo>
                      <a:pt x="1396" y="1"/>
                      <a:pt x="1111" y="70"/>
                      <a:pt x="854" y="231"/>
                    </a:cubicBezTo>
                    <a:cubicBezTo>
                      <a:pt x="323" y="561"/>
                      <a:pt x="53" y="1204"/>
                      <a:pt x="27" y="1828"/>
                    </a:cubicBezTo>
                    <a:cubicBezTo>
                      <a:pt x="0" y="2451"/>
                      <a:pt x="182" y="3063"/>
                      <a:pt x="385" y="3653"/>
                    </a:cubicBezTo>
                    <a:cubicBezTo>
                      <a:pt x="683" y="4523"/>
                      <a:pt x="999" y="6338"/>
                      <a:pt x="1819" y="6857"/>
                    </a:cubicBezTo>
                    <a:cubicBezTo>
                      <a:pt x="2408" y="7233"/>
                      <a:pt x="3088" y="7428"/>
                      <a:pt x="3775" y="7428"/>
                    </a:cubicBezTo>
                    <a:cubicBezTo>
                      <a:pt x="4078" y="7428"/>
                      <a:pt x="4383" y="7390"/>
                      <a:pt x="4682" y="7313"/>
                    </a:cubicBezTo>
                    <a:lnTo>
                      <a:pt x="6386" y="6879"/>
                    </a:lnTo>
                    <a:cubicBezTo>
                      <a:pt x="6533" y="6842"/>
                      <a:pt x="6697" y="6792"/>
                      <a:pt x="6764" y="6655"/>
                    </a:cubicBezTo>
                    <a:cubicBezTo>
                      <a:pt x="6835" y="6513"/>
                      <a:pt x="6767" y="6346"/>
                      <a:pt x="6699" y="6202"/>
                    </a:cubicBezTo>
                    <a:lnTo>
                      <a:pt x="5758" y="4225"/>
                    </a:lnTo>
                    <a:cubicBezTo>
                      <a:pt x="5174" y="2995"/>
                      <a:pt x="4565" y="1732"/>
                      <a:pt x="3556" y="817"/>
                    </a:cubicBezTo>
                    <a:cubicBezTo>
                      <a:pt x="3047" y="356"/>
                      <a:pt x="2349" y="1"/>
                      <a:pt x="1688" y="1"/>
                    </a:cubicBezTo>
                    <a:close/>
                  </a:path>
                </a:pathLst>
              </a:custGeom>
              <a:solidFill>
                <a:srgbClr val="FFAC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30;p30">
                <a:extLst>
                  <a:ext uri="{FF2B5EF4-FFF2-40B4-BE49-F238E27FC236}">
                    <a16:creationId xmlns:a16="http://schemas.microsoft.com/office/drawing/2014/main" id="{B3A7D3D4-99F1-4F73-BFC4-61EBEF0B8ADD}"/>
                  </a:ext>
                </a:extLst>
              </p:cNvPr>
              <p:cNvSpPr/>
              <p:nvPr/>
            </p:nvSpPr>
            <p:spPr>
              <a:xfrm>
                <a:off x="6674291" y="3385209"/>
                <a:ext cx="349916" cy="398088"/>
              </a:xfrm>
              <a:custGeom>
                <a:avLst/>
                <a:gdLst/>
                <a:ahLst/>
                <a:cxnLst/>
                <a:rect l="l" t="t" r="r" b="b"/>
                <a:pathLst>
                  <a:path w="17949" h="20420" extrusionOk="0">
                    <a:moveTo>
                      <a:pt x="12319" y="0"/>
                    </a:moveTo>
                    <a:cubicBezTo>
                      <a:pt x="12052" y="0"/>
                      <a:pt x="11789" y="14"/>
                      <a:pt x="11550" y="14"/>
                    </a:cubicBezTo>
                    <a:cubicBezTo>
                      <a:pt x="11535" y="14"/>
                      <a:pt x="11520" y="14"/>
                      <a:pt x="11505" y="14"/>
                    </a:cubicBezTo>
                    <a:cubicBezTo>
                      <a:pt x="9088" y="14"/>
                      <a:pt x="6676" y="249"/>
                      <a:pt x="4306" y="721"/>
                    </a:cubicBezTo>
                    <a:cubicBezTo>
                      <a:pt x="3648" y="849"/>
                      <a:pt x="2997" y="995"/>
                      <a:pt x="2345" y="1164"/>
                    </a:cubicBezTo>
                    <a:cubicBezTo>
                      <a:pt x="1773" y="1307"/>
                      <a:pt x="992" y="1711"/>
                      <a:pt x="414" y="1711"/>
                    </a:cubicBezTo>
                    <a:cubicBezTo>
                      <a:pt x="304" y="1746"/>
                      <a:pt x="186" y="1785"/>
                      <a:pt x="120" y="1879"/>
                    </a:cubicBezTo>
                    <a:cubicBezTo>
                      <a:pt x="70" y="1960"/>
                      <a:pt x="66" y="2059"/>
                      <a:pt x="66" y="2154"/>
                    </a:cubicBezTo>
                    <a:cubicBezTo>
                      <a:pt x="51" y="3950"/>
                      <a:pt x="30" y="5740"/>
                      <a:pt x="15" y="7532"/>
                    </a:cubicBezTo>
                    <a:cubicBezTo>
                      <a:pt x="11" y="8283"/>
                      <a:pt x="0" y="9035"/>
                      <a:pt x="30" y="9786"/>
                    </a:cubicBezTo>
                    <a:cubicBezTo>
                      <a:pt x="66" y="10721"/>
                      <a:pt x="150" y="11657"/>
                      <a:pt x="239" y="12592"/>
                    </a:cubicBezTo>
                    <a:cubicBezTo>
                      <a:pt x="389" y="14200"/>
                      <a:pt x="543" y="15806"/>
                      <a:pt x="693" y="17414"/>
                    </a:cubicBezTo>
                    <a:cubicBezTo>
                      <a:pt x="727" y="17771"/>
                      <a:pt x="767" y="18145"/>
                      <a:pt x="961" y="18444"/>
                    </a:cubicBezTo>
                    <a:cubicBezTo>
                      <a:pt x="1090" y="18643"/>
                      <a:pt x="1279" y="18793"/>
                      <a:pt x="1463" y="18936"/>
                    </a:cubicBezTo>
                    <a:cubicBezTo>
                      <a:pt x="1488" y="18957"/>
                      <a:pt x="1508" y="18972"/>
                      <a:pt x="1533" y="18993"/>
                    </a:cubicBezTo>
                    <a:cubicBezTo>
                      <a:pt x="2111" y="19449"/>
                      <a:pt x="2713" y="19913"/>
                      <a:pt x="3409" y="20152"/>
                    </a:cubicBezTo>
                    <a:cubicBezTo>
                      <a:pt x="3857" y="20300"/>
                      <a:pt x="4340" y="20361"/>
                      <a:pt x="4813" y="20390"/>
                    </a:cubicBezTo>
                    <a:cubicBezTo>
                      <a:pt x="5121" y="20410"/>
                      <a:pt x="5429" y="20420"/>
                      <a:pt x="5737" y="20420"/>
                    </a:cubicBezTo>
                    <a:cubicBezTo>
                      <a:pt x="8422" y="20420"/>
                      <a:pt x="11081" y="19701"/>
                      <a:pt x="13684" y="18993"/>
                    </a:cubicBezTo>
                    <a:cubicBezTo>
                      <a:pt x="14166" y="18858"/>
                      <a:pt x="14653" y="18723"/>
                      <a:pt x="15107" y="18510"/>
                    </a:cubicBezTo>
                    <a:cubicBezTo>
                      <a:pt x="15237" y="18449"/>
                      <a:pt x="15366" y="18381"/>
                      <a:pt x="15489" y="18305"/>
                    </a:cubicBezTo>
                    <a:cubicBezTo>
                      <a:pt x="16395" y="17754"/>
                      <a:pt x="17003" y="16798"/>
                      <a:pt x="17317" y="15788"/>
                    </a:cubicBezTo>
                    <a:cubicBezTo>
                      <a:pt x="17634" y="14773"/>
                      <a:pt x="17689" y="13699"/>
                      <a:pt x="17695" y="12639"/>
                    </a:cubicBezTo>
                    <a:cubicBezTo>
                      <a:pt x="17702" y="10637"/>
                      <a:pt x="17546" y="8638"/>
                      <a:pt x="17226" y="6662"/>
                    </a:cubicBezTo>
                    <a:cubicBezTo>
                      <a:pt x="17161" y="6269"/>
                      <a:pt x="17091" y="5866"/>
                      <a:pt x="17137" y="5472"/>
                    </a:cubicBezTo>
                    <a:cubicBezTo>
                      <a:pt x="17226" y="4726"/>
                      <a:pt x="17948" y="4030"/>
                      <a:pt x="17745" y="3308"/>
                    </a:cubicBezTo>
                    <a:cubicBezTo>
                      <a:pt x="16994" y="3163"/>
                      <a:pt x="16023" y="2994"/>
                      <a:pt x="15271" y="2846"/>
                    </a:cubicBezTo>
                    <a:cubicBezTo>
                      <a:pt x="14868" y="2094"/>
                      <a:pt x="14505" y="1014"/>
                      <a:pt x="13864" y="427"/>
                    </a:cubicBezTo>
                    <a:cubicBezTo>
                      <a:pt x="13459" y="59"/>
                      <a:pt x="12880" y="0"/>
                      <a:pt x="12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31;p30">
                <a:extLst>
                  <a:ext uri="{FF2B5EF4-FFF2-40B4-BE49-F238E27FC236}">
                    <a16:creationId xmlns:a16="http://schemas.microsoft.com/office/drawing/2014/main" id="{729EC9E1-F0B5-4F3F-B437-7E7AF06E0C3C}"/>
                  </a:ext>
                </a:extLst>
              </p:cNvPr>
              <p:cNvSpPr/>
              <p:nvPr/>
            </p:nvSpPr>
            <p:spPr>
              <a:xfrm>
                <a:off x="6704158" y="3724871"/>
                <a:ext cx="264645" cy="58427"/>
              </a:xfrm>
              <a:custGeom>
                <a:avLst/>
                <a:gdLst/>
                <a:ahLst/>
                <a:cxnLst/>
                <a:rect l="l" t="t" r="r" b="b"/>
                <a:pathLst>
                  <a:path w="13575" h="2997" extrusionOk="0">
                    <a:moveTo>
                      <a:pt x="9425" y="1"/>
                    </a:moveTo>
                    <a:cubicBezTo>
                      <a:pt x="9096" y="1"/>
                      <a:pt x="8767" y="12"/>
                      <a:pt x="8440" y="27"/>
                    </a:cubicBezTo>
                    <a:cubicBezTo>
                      <a:pt x="5573" y="162"/>
                      <a:pt x="2698" y="605"/>
                      <a:pt x="1" y="1570"/>
                    </a:cubicBezTo>
                    <a:cubicBezTo>
                      <a:pt x="579" y="2028"/>
                      <a:pt x="1181" y="2490"/>
                      <a:pt x="1877" y="2729"/>
                    </a:cubicBezTo>
                    <a:cubicBezTo>
                      <a:pt x="2325" y="2878"/>
                      <a:pt x="2808" y="2938"/>
                      <a:pt x="3281" y="2967"/>
                    </a:cubicBezTo>
                    <a:cubicBezTo>
                      <a:pt x="3590" y="2987"/>
                      <a:pt x="3898" y="2997"/>
                      <a:pt x="4206" y="2997"/>
                    </a:cubicBezTo>
                    <a:cubicBezTo>
                      <a:pt x="6891" y="2997"/>
                      <a:pt x="9549" y="2280"/>
                      <a:pt x="12152" y="1570"/>
                    </a:cubicBezTo>
                    <a:cubicBezTo>
                      <a:pt x="12634" y="1435"/>
                      <a:pt x="13121" y="1301"/>
                      <a:pt x="13575" y="1087"/>
                    </a:cubicBezTo>
                    <a:cubicBezTo>
                      <a:pt x="12944" y="729"/>
                      <a:pt x="12292" y="420"/>
                      <a:pt x="11595" y="240"/>
                    </a:cubicBezTo>
                    <a:cubicBezTo>
                      <a:pt x="10889" y="55"/>
                      <a:pt x="10157" y="1"/>
                      <a:pt x="9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32;p30">
                <a:extLst>
                  <a:ext uri="{FF2B5EF4-FFF2-40B4-BE49-F238E27FC236}">
                    <a16:creationId xmlns:a16="http://schemas.microsoft.com/office/drawing/2014/main" id="{BD9659F8-AFE7-4696-9768-16CADA6F4AE3}"/>
                  </a:ext>
                </a:extLst>
              </p:cNvPr>
              <p:cNvSpPr/>
              <p:nvPr/>
            </p:nvSpPr>
            <p:spPr>
              <a:xfrm>
                <a:off x="6953733" y="3434317"/>
                <a:ext cx="344457" cy="446474"/>
              </a:xfrm>
              <a:custGeom>
                <a:avLst/>
                <a:gdLst/>
                <a:ahLst/>
                <a:cxnLst/>
                <a:rect l="l" t="t" r="r" b="b"/>
                <a:pathLst>
                  <a:path w="17669" h="22902" extrusionOk="0">
                    <a:moveTo>
                      <a:pt x="6894" y="1"/>
                    </a:moveTo>
                    <a:cubicBezTo>
                      <a:pt x="5671" y="1"/>
                      <a:pt x="4457" y="213"/>
                      <a:pt x="3408" y="792"/>
                    </a:cubicBezTo>
                    <a:cubicBezTo>
                      <a:pt x="2233" y="1441"/>
                      <a:pt x="1301" y="2651"/>
                      <a:pt x="1278" y="3993"/>
                    </a:cubicBezTo>
                    <a:cubicBezTo>
                      <a:pt x="1275" y="4232"/>
                      <a:pt x="1299" y="4475"/>
                      <a:pt x="1244" y="4708"/>
                    </a:cubicBezTo>
                    <a:cubicBezTo>
                      <a:pt x="1197" y="4917"/>
                      <a:pt x="1089" y="5105"/>
                      <a:pt x="1001" y="5301"/>
                    </a:cubicBezTo>
                    <a:cubicBezTo>
                      <a:pt x="402" y="6645"/>
                      <a:pt x="943" y="8391"/>
                      <a:pt x="2197" y="9160"/>
                    </a:cubicBezTo>
                    <a:cubicBezTo>
                      <a:pt x="1413" y="9486"/>
                      <a:pt x="843" y="10270"/>
                      <a:pt x="774" y="11116"/>
                    </a:cubicBezTo>
                    <a:cubicBezTo>
                      <a:pt x="706" y="11961"/>
                      <a:pt x="1145" y="12826"/>
                      <a:pt x="1865" y="13272"/>
                    </a:cubicBezTo>
                    <a:cubicBezTo>
                      <a:pt x="841" y="13696"/>
                      <a:pt x="1" y="14771"/>
                      <a:pt x="210" y="15860"/>
                    </a:cubicBezTo>
                    <a:cubicBezTo>
                      <a:pt x="440" y="17056"/>
                      <a:pt x="1730" y="17704"/>
                      <a:pt x="2901" y="18043"/>
                    </a:cubicBezTo>
                    <a:cubicBezTo>
                      <a:pt x="4071" y="18383"/>
                      <a:pt x="5385" y="18663"/>
                      <a:pt x="6101" y="19648"/>
                    </a:cubicBezTo>
                    <a:cubicBezTo>
                      <a:pt x="6552" y="20272"/>
                      <a:pt x="6723" y="21136"/>
                      <a:pt x="7377" y="21542"/>
                    </a:cubicBezTo>
                    <a:cubicBezTo>
                      <a:pt x="7813" y="21813"/>
                      <a:pt x="8379" y="21816"/>
                      <a:pt x="8798" y="22111"/>
                    </a:cubicBezTo>
                    <a:cubicBezTo>
                      <a:pt x="8978" y="22237"/>
                      <a:pt x="9120" y="22408"/>
                      <a:pt x="9290" y="22543"/>
                    </a:cubicBezTo>
                    <a:cubicBezTo>
                      <a:pt x="9605" y="22791"/>
                      <a:pt x="10006" y="22901"/>
                      <a:pt x="10408" y="22901"/>
                    </a:cubicBezTo>
                    <a:cubicBezTo>
                      <a:pt x="10586" y="22901"/>
                      <a:pt x="10764" y="22880"/>
                      <a:pt x="10935" y="22839"/>
                    </a:cubicBezTo>
                    <a:cubicBezTo>
                      <a:pt x="11496" y="22704"/>
                      <a:pt x="11995" y="22386"/>
                      <a:pt x="12443" y="22022"/>
                    </a:cubicBezTo>
                    <a:cubicBezTo>
                      <a:pt x="13212" y="21398"/>
                      <a:pt x="13858" y="20638"/>
                      <a:pt x="14469" y="19859"/>
                    </a:cubicBezTo>
                    <a:cubicBezTo>
                      <a:pt x="16155" y="17707"/>
                      <a:pt x="17668" y="15177"/>
                      <a:pt x="17551" y="12444"/>
                    </a:cubicBezTo>
                    <a:cubicBezTo>
                      <a:pt x="17522" y="11749"/>
                      <a:pt x="17387" y="11061"/>
                      <a:pt x="17250" y="10378"/>
                    </a:cubicBezTo>
                    <a:lnTo>
                      <a:pt x="16260" y="5385"/>
                    </a:lnTo>
                    <a:cubicBezTo>
                      <a:pt x="16194" y="5050"/>
                      <a:pt x="16127" y="4711"/>
                      <a:pt x="15985" y="4399"/>
                    </a:cubicBezTo>
                    <a:cubicBezTo>
                      <a:pt x="15832" y="4066"/>
                      <a:pt x="15598" y="3777"/>
                      <a:pt x="15353" y="3506"/>
                    </a:cubicBezTo>
                    <a:cubicBezTo>
                      <a:pt x="13902" y="1895"/>
                      <a:pt x="11921" y="783"/>
                      <a:pt x="9803" y="336"/>
                    </a:cubicBezTo>
                    <a:cubicBezTo>
                      <a:pt x="8883" y="140"/>
                      <a:pt x="7885" y="1"/>
                      <a:pt x="6894" y="1"/>
                    </a:cubicBezTo>
                    <a:close/>
                  </a:path>
                </a:pathLst>
              </a:custGeom>
              <a:solidFill>
                <a:srgbClr val="FFB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33;p30">
                <a:extLst>
                  <a:ext uri="{FF2B5EF4-FFF2-40B4-BE49-F238E27FC236}">
                    <a16:creationId xmlns:a16="http://schemas.microsoft.com/office/drawing/2014/main" id="{DC4A065D-E728-4230-912D-515F763C91B0}"/>
                  </a:ext>
                </a:extLst>
              </p:cNvPr>
              <p:cNvSpPr/>
              <p:nvPr/>
            </p:nvSpPr>
            <p:spPr>
              <a:xfrm>
                <a:off x="6585726" y="2273702"/>
                <a:ext cx="735858" cy="972021"/>
              </a:xfrm>
              <a:custGeom>
                <a:avLst/>
                <a:gdLst/>
                <a:ahLst/>
                <a:cxnLst/>
                <a:rect l="l" t="t" r="r" b="b"/>
                <a:pathLst>
                  <a:path w="37746" h="49860" extrusionOk="0">
                    <a:moveTo>
                      <a:pt x="17115" y="1"/>
                    </a:moveTo>
                    <a:cubicBezTo>
                      <a:pt x="15155" y="1"/>
                      <a:pt x="13191" y="621"/>
                      <a:pt x="11654" y="1843"/>
                    </a:cubicBezTo>
                    <a:cubicBezTo>
                      <a:pt x="10252" y="2959"/>
                      <a:pt x="9173" y="4518"/>
                      <a:pt x="7556" y="5293"/>
                    </a:cubicBezTo>
                    <a:cubicBezTo>
                      <a:pt x="5941" y="6068"/>
                      <a:pt x="2968" y="5951"/>
                      <a:pt x="1788" y="7322"/>
                    </a:cubicBezTo>
                    <a:cubicBezTo>
                      <a:pt x="202" y="9164"/>
                      <a:pt x="333" y="12729"/>
                      <a:pt x="262" y="14992"/>
                    </a:cubicBezTo>
                    <a:cubicBezTo>
                      <a:pt x="200" y="16975"/>
                      <a:pt x="136" y="18959"/>
                      <a:pt x="74" y="20944"/>
                    </a:cubicBezTo>
                    <a:cubicBezTo>
                      <a:pt x="37" y="22116"/>
                      <a:pt x="1" y="23303"/>
                      <a:pt x="272" y="24444"/>
                    </a:cubicBezTo>
                    <a:cubicBezTo>
                      <a:pt x="518" y="25482"/>
                      <a:pt x="1010" y="26450"/>
                      <a:pt x="1238" y="27491"/>
                    </a:cubicBezTo>
                    <a:cubicBezTo>
                      <a:pt x="1520" y="28779"/>
                      <a:pt x="1387" y="30118"/>
                      <a:pt x="1482" y="31434"/>
                    </a:cubicBezTo>
                    <a:cubicBezTo>
                      <a:pt x="1622" y="33400"/>
                      <a:pt x="2271" y="35294"/>
                      <a:pt x="2968" y="37141"/>
                    </a:cubicBezTo>
                    <a:cubicBezTo>
                      <a:pt x="4206" y="40424"/>
                      <a:pt x="5636" y="43686"/>
                      <a:pt x="7826" y="46428"/>
                    </a:cubicBezTo>
                    <a:cubicBezTo>
                      <a:pt x="9260" y="48222"/>
                      <a:pt x="11233" y="49860"/>
                      <a:pt x="13530" y="49860"/>
                    </a:cubicBezTo>
                    <a:cubicBezTo>
                      <a:pt x="13532" y="49860"/>
                      <a:pt x="13534" y="49860"/>
                      <a:pt x="13537" y="49860"/>
                    </a:cubicBezTo>
                    <a:cubicBezTo>
                      <a:pt x="15844" y="49857"/>
                      <a:pt x="17808" y="48213"/>
                      <a:pt x="19345" y="46491"/>
                    </a:cubicBezTo>
                    <a:cubicBezTo>
                      <a:pt x="23079" y="42304"/>
                      <a:pt x="26582" y="37904"/>
                      <a:pt x="30586" y="33901"/>
                    </a:cubicBezTo>
                    <a:cubicBezTo>
                      <a:pt x="31889" y="32600"/>
                      <a:pt x="33581" y="32327"/>
                      <a:pt x="34828" y="30445"/>
                    </a:cubicBezTo>
                    <a:cubicBezTo>
                      <a:pt x="35988" y="28693"/>
                      <a:pt x="36714" y="26679"/>
                      <a:pt x="37199" y="24636"/>
                    </a:cubicBezTo>
                    <a:cubicBezTo>
                      <a:pt x="37574" y="23059"/>
                      <a:pt x="37746" y="21295"/>
                      <a:pt x="36908" y="19906"/>
                    </a:cubicBezTo>
                    <a:cubicBezTo>
                      <a:pt x="36385" y="19040"/>
                      <a:pt x="35330" y="18479"/>
                      <a:pt x="34353" y="18479"/>
                    </a:cubicBezTo>
                    <a:cubicBezTo>
                      <a:pt x="33766" y="18479"/>
                      <a:pt x="33207" y="18681"/>
                      <a:pt x="32808" y="19140"/>
                    </a:cubicBezTo>
                    <a:cubicBezTo>
                      <a:pt x="32689" y="19275"/>
                      <a:pt x="32588" y="19428"/>
                      <a:pt x="32449" y="19540"/>
                    </a:cubicBezTo>
                    <a:cubicBezTo>
                      <a:pt x="32282" y="19675"/>
                      <a:pt x="32080" y="19734"/>
                      <a:pt x="31871" y="19734"/>
                    </a:cubicBezTo>
                    <a:cubicBezTo>
                      <a:pt x="31513" y="19734"/>
                      <a:pt x="31135" y="19560"/>
                      <a:pt x="30885" y="19291"/>
                    </a:cubicBezTo>
                    <a:cubicBezTo>
                      <a:pt x="30488" y="18867"/>
                      <a:pt x="30327" y="18281"/>
                      <a:pt x="30173" y="17720"/>
                    </a:cubicBezTo>
                    <a:cubicBezTo>
                      <a:pt x="29353" y="14733"/>
                      <a:pt x="28348" y="11797"/>
                      <a:pt x="27167" y="8932"/>
                    </a:cubicBezTo>
                    <a:cubicBezTo>
                      <a:pt x="25974" y="6043"/>
                      <a:pt x="24481" y="3087"/>
                      <a:pt x="21869" y="1373"/>
                    </a:cubicBezTo>
                    <a:cubicBezTo>
                      <a:pt x="20465" y="454"/>
                      <a:pt x="18791" y="1"/>
                      <a:pt x="17115" y="1"/>
                    </a:cubicBezTo>
                    <a:close/>
                  </a:path>
                </a:pathLst>
              </a:custGeom>
              <a:solidFill>
                <a:srgbClr val="FFB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34;p30">
                <a:extLst>
                  <a:ext uri="{FF2B5EF4-FFF2-40B4-BE49-F238E27FC236}">
                    <a16:creationId xmlns:a16="http://schemas.microsoft.com/office/drawing/2014/main" id="{CBCF1B3C-0590-40A2-9FA9-6ED1333F10E6}"/>
                  </a:ext>
                </a:extLst>
              </p:cNvPr>
              <p:cNvSpPr/>
              <p:nvPr/>
            </p:nvSpPr>
            <p:spPr>
              <a:xfrm>
                <a:off x="6210915" y="3400922"/>
                <a:ext cx="105234" cy="294511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5107" extrusionOk="0">
                    <a:moveTo>
                      <a:pt x="5385" y="0"/>
                    </a:moveTo>
                    <a:lnTo>
                      <a:pt x="5385" y="0"/>
                    </a:lnTo>
                    <a:cubicBezTo>
                      <a:pt x="5379" y="5"/>
                      <a:pt x="5379" y="11"/>
                      <a:pt x="5373" y="15"/>
                    </a:cubicBezTo>
                    <a:cubicBezTo>
                      <a:pt x="5130" y="359"/>
                      <a:pt x="4718" y="537"/>
                      <a:pt x="4328" y="712"/>
                    </a:cubicBezTo>
                    <a:cubicBezTo>
                      <a:pt x="3015" y="1284"/>
                      <a:pt x="1666" y="2006"/>
                      <a:pt x="944" y="3245"/>
                    </a:cubicBezTo>
                    <a:cubicBezTo>
                      <a:pt x="442" y="4110"/>
                      <a:pt x="313" y="5140"/>
                      <a:pt x="0" y="6096"/>
                    </a:cubicBezTo>
                    <a:cubicBezTo>
                      <a:pt x="0" y="6284"/>
                      <a:pt x="0" y="6474"/>
                      <a:pt x="5" y="6658"/>
                    </a:cubicBezTo>
                    <a:cubicBezTo>
                      <a:pt x="45" y="9497"/>
                      <a:pt x="354" y="12327"/>
                      <a:pt x="931" y="15107"/>
                    </a:cubicBezTo>
                    <a:cubicBezTo>
                      <a:pt x="1602" y="14067"/>
                      <a:pt x="1562" y="12748"/>
                      <a:pt x="1702" y="11519"/>
                    </a:cubicBezTo>
                    <a:cubicBezTo>
                      <a:pt x="1838" y="10264"/>
                      <a:pt x="2177" y="9038"/>
                      <a:pt x="2708" y="7891"/>
                    </a:cubicBezTo>
                    <a:cubicBezTo>
                      <a:pt x="3225" y="6772"/>
                      <a:pt x="3916" y="5742"/>
                      <a:pt x="4418" y="4619"/>
                    </a:cubicBezTo>
                    <a:cubicBezTo>
                      <a:pt x="5069" y="3166"/>
                      <a:pt x="5398" y="1591"/>
                      <a:pt x="5385" y="0"/>
                    </a:cubicBezTo>
                    <a:close/>
                  </a:path>
                </a:pathLst>
              </a:custGeom>
              <a:solidFill>
                <a:srgbClr val="70C2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35;p30">
                <a:extLst>
                  <a:ext uri="{FF2B5EF4-FFF2-40B4-BE49-F238E27FC236}">
                    <a16:creationId xmlns:a16="http://schemas.microsoft.com/office/drawing/2014/main" id="{50B2C64A-670A-447B-AE19-0D63DC4E58EF}"/>
                  </a:ext>
                </a:extLst>
              </p:cNvPr>
              <p:cNvSpPr/>
              <p:nvPr/>
            </p:nvSpPr>
            <p:spPr>
              <a:xfrm>
                <a:off x="6084217" y="4074202"/>
                <a:ext cx="195418" cy="259985"/>
              </a:xfrm>
              <a:custGeom>
                <a:avLst/>
                <a:gdLst/>
                <a:ahLst/>
                <a:cxnLst/>
                <a:rect l="l" t="t" r="r" b="b"/>
                <a:pathLst>
                  <a:path w="10024" h="13336" extrusionOk="0">
                    <a:moveTo>
                      <a:pt x="46" y="1"/>
                    </a:moveTo>
                    <a:lnTo>
                      <a:pt x="46" y="1"/>
                    </a:lnTo>
                    <a:cubicBezTo>
                      <a:pt x="1245" y="826"/>
                      <a:pt x="2490" y="1698"/>
                      <a:pt x="3172" y="2985"/>
                    </a:cubicBezTo>
                    <a:cubicBezTo>
                      <a:pt x="3852" y="4270"/>
                      <a:pt x="3763" y="6090"/>
                      <a:pt x="2579" y="6932"/>
                    </a:cubicBezTo>
                    <a:cubicBezTo>
                      <a:pt x="1972" y="7360"/>
                      <a:pt x="1170" y="7489"/>
                      <a:pt x="653" y="8017"/>
                    </a:cubicBezTo>
                    <a:cubicBezTo>
                      <a:pt x="51" y="8623"/>
                      <a:pt x="0" y="9575"/>
                      <a:pt x="6" y="10434"/>
                    </a:cubicBezTo>
                    <a:cubicBezTo>
                      <a:pt x="6" y="10535"/>
                      <a:pt x="11" y="10639"/>
                      <a:pt x="21" y="10738"/>
                    </a:cubicBezTo>
                    <a:cubicBezTo>
                      <a:pt x="1056" y="11525"/>
                      <a:pt x="1997" y="12435"/>
                      <a:pt x="2928" y="13336"/>
                    </a:cubicBezTo>
                    <a:cubicBezTo>
                      <a:pt x="4584" y="10793"/>
                      <a:pt x="7012" y="8773"/>
                      <a:pt x="9803" y="7589"/>
                    </a:cubicBezTo>
                    <a:cubicBezTo>
                      <a:pt x="10024" y="5757"/>
                      <a:pt x="9803" y="3952"/>
                      <a:pt x="8536" y="2255"/>
                    </a:cubicBezTo>
                    <a:cubicBezTo>
                      <a:pt x="7584" y="1125"/>
                      <a:pt x="6052" y="682"/>
                      <a:pt x="4595" y="423"/>
                    </a:cubicBezTo>
                    <a:cubicBezTo>
                      <a:pt x="3094" y="156"/>
                      <a:pt x="1571" y="14"/>
                      <a:pt x="46" y="1"/>
                    </a:cubicBezTo>
                    <a:close/>
                  </a:path>
                </a:pathLst>
              </a:custGeom>
              <a:solidFill>
                <a:srgbClr val="70C2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36;p30">
                <a:extLst>
                  <a:ext uri="{FF2B5EF4-FFF2-40B4-BE49-F238E27FC236}">
                    <a16:creationId xmlns:a16="http://schemas.microsoft.com/office/drawing/2014/main" id="{9836236D-7EBB-434D-9865-8A5FD21A0789}"/>
                  </a:ext>
                </a:extLst>
              </p:cNvPr>
              <p:cNvSpPr/>
              <p:nvPr/>
            </p:nvSpPr>
            <p:spPr>
              <a:xfrm>
                <a:off x="6525369" y="2148973"/>
                <a:ext cx="761806" cy="624387"/>
              </a:xfrm>
              <a:custGeom>
                <a:avLst/>
                <a:gdLst/>
                <a:ahLst/>
                <a:cxnLst/>
                <a:rect l="l" t="t" r="r" b="b"/>
                <a:pathLst>
                  <a:path w="39077" h="32028" extrusionOk="0">
                    <a:moveTo>
                      <a:pt x="18417" y="1"/>
                    </a:moveTo>
                    <a:cubicBezTo>
                      <a:pt x="14617" y="1"/>
                      <a:pt x="10724" y="1274"/>
                      <a:pt x="8077" y="4000"/>
                    </a:cubicBezTo>
                    <a:cubicBezTo>
                      <a:pt x="6922" y="5193"/>
                      <a:pt x="6030" y="6621"/>
                      <a:pt x="4881" y="7825"/>
                    </a:cubicBezTo>
                    <a:cubicBezTo>
                      <a:pt x="4125" y="8612"/>
                      <a:pt x="3256" y="9302"/>
                      <a:pt x="2667" y="10218"/>
                    </a:cubicBezTo>
                    <a:cubicBezTo>
                      <a:pt x="2190" y="10955"/>
                      <a:pt x="1922" y="11805"/>
                      <a:pt x="1707" y="12652"/>
                    </a:cubicBezTo>
                    <a:cubicBezTo>
                      <a:pt x="1141" y="14891"/>
                      <a:pt x="1" y="19647"/>
                      <a:pt x="1956" y="21479"/>
                    </a:cubicBezTo>
                    <a:cubicBezTo>
                      <a:pt x="2346" y="21843"/>
                      <a:pt x="2633" y="22025"/>
                      <a:pt x="2888" y="22025"/>
                    </a:cubicBezTo>
                    <a:cubicBezTo>
                      <a:pt x="3046" y="22025"/>
                      <a:pt x="3192" y="21955"/>
                      <a:pt x="3343" y="21814"/>
                    </a:cubicBezTo>
                    <a:cubicBezTo>
                      <a:pt x="3362" y="21231"/>
                      <a:pt x="3361" y="20647"/>
                      <a:pt x="3380" y="20130"/>
                    </a:cubicBezTo>
                    <a:cubicBezTo>
                      <a:pt x="3424" y="18832"/>
                      <a:pt x="3475" y="17519"/>
                      <a:pt x="3848" y="16263"/>
                    </a:cubicBezTo>
                    <a:cubicBezTo>
                      <a:pt x="4087" y="15462"/>
                      <a:pt x="4515" y="14636"/>
                      <a:pt x="5316" y="14263"/>
                    </a:cubicBezTo>
                    <a:cubicBezTo>
                      <a:pt x="5606" y="14128"/>
                      <a:pt x="6050" y="14001"/>
                      <a:pt x="6461" y="14001"/>
                    </a:cubicBezTo>
                    <a:cubicBezTo>
                      <a:pt x="6636" y="14001"/>
                      <a:pt x="6805" y="14024"/>
                      <a:pt x="6953" y="14079"/>
                    </a:cubicBezTo>
                    <a:cubicBezTo>
                      <a:pt x="7435" y="14144"/>
                      <a:pt x="7928" y="14383"/>
                      <a:pt x="8395" y="14552"/>
                    </a:cubicBezTo>
                    <a:cubicBezTo>
                      <a:pt x="9070" y="14793"/>
                      <a:pt x="9771" y="14884"/>
                      <a:pt x="10482" y="14884"/>
                    </a:cubicBezTo>
                    <a:cubicBezTo>
                      <a:pt x="11664" y="14884"/>
                      <a:pt x="12875" y="14632"/>
                      <a:pt x="14043" y="14402"/>
                    </a:cubicBezTo>
                    <a:cubicBezTo>
                      <a:pt x="16412" y="13935"/>
                      <a:pt x="18796" y="13572"/>
                      <a:pt x="21194" y="13313"/>
                    </a:cubicBezTo>
                    <a:cubicBezTo>
                      <a:pt x="21738" y="13254"/>
                      <a:pt x="22306" y="13210"/>
                      <a:pt x="22869" y="13210"/>
                    </a:cubicBezTo>
                    <a:cubicBezTo>
                      <a:pt x="24222" y="13210"/>
                      <a:pt x="25548" y="13467"/>
                      <a:pt x="26459" y="14412"/>
                    </a:cubicBezTo>
                    <a:cubicBezTo>
                      <a:pt x="28280" y="16314"/>
                      <a:pt x="27345" y="19875"/>
                      <a:pt x="29319" y="21612"/>
                    </a:cubicBezTo>
                    <a:cubicBezTo>
                      <a:pt x="29852" y="22081"/>
                      <a:pt x="30558" y="22359"/>
                      <a:pt x="30976" y="22931"/>
                    </a:cubicBezTo>
                    <a:cubicBezTo>
                      <a:pt x="31290" y="23360"/>
                      <a:pt x="31400" y="23900"/>
                      <a:pt x="31489" y="24428"/>
                    </a:cubicBezTo>
                    <a:cubicBezTo>
                      <a:pt x="31746" y="25984"/>
                      <a:pt x="31868" y="27560"/>
                      <a:pt x="31852" y="29135"/>
                    </a:cubicBezTo>
                    <a:cubicBezTo>
                      <a:pt x="31841" y="29833"/>
                      <a:pt x="31816" y="30564"/>
                      <a:pt x="32130" y="31186"/>
                    </a:cubicBezTo>
                    <a:cubicBezTo>
                      <a:pt x="32373" y="31660"/>
                      <a:pt x="32897" y="32027"/>
                      <a:pt x="33403" y="32027"/>
                    </a:cubicBezTo>
                    <a:cubicBezTo>
                      <a:pt x="33561" y="32027"/>
                      <a:pt x="33716" y="31992"/>
                      <a:pt x="33861" y="31912"/>
                    </a:cubicBezTo>
                    <a:cubicBezTo>
                      <a:pt x="33807" y="30255"/>
                      <a:pt x="33921" y="28519"/>
                      <a:pt x="34762" y="27091"/>
                    </a:cubicBezTo>
                    <a:cubicBezTo>
                      <a:pt x="35454" y="25915"/>
                      <a:pt x="36763" y="25027"/>
                      <a:pt x="38087" y="25027"/>
                    </a:cubicBezTo>
                    <a:cubicBezTo>
                      <a:pt x="38372" y="25027"/>
                      <a:pt x="38657" y="25068"/>
                      <a:pt x="38937" y="25156"/>
                    </a:cubicBezTo>
                    <a:cubicBezTo>
                      <a:pt x="38891" y="21812"/>
                      <a:pt x="39077" y="18448"/>
                      <a:pt x="38608" y="15139"/>
                    </a:cubicBezTo>
                    <a:cubicBezTo>
                      <a:pt x="38140" y="11831"/>
                      <a:pt x="36951" y="8496"/>
                      <a:pt x="34564" y="6157"/>
                    </a:cubicBezTo>
                    <a:cubicBezTo>
                      <a:pt x="33205" y="4830"/>
                      <a:pt x="31529" y="3874"/>
                      <a:pt x="29817" y="3044"/>
                    </a:cubicBezTo>
                    <a:cubicBezTo>
                      <a:pt x="26328" y="1347"/>
                      <a:pt x="22556" y="68"/>
                      <a:pt x="18676" y="2"/>
                    </a:cubicBezTo>
                    <a:cubicBezTo>
                      <a:pt x="18590" y="1"/>
                      <a:pt x="18503" y="1"/>
                      <a:pt x="18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" name="Google Shape;437;p30">
                <a:extLst>
                  <a:ext uri="{FF2B5EF4-FFF2-40B4-BE49-F238E27FC236}">
                    <a16:creationId xmlns:a16="http://schemas.microsoft.com/office/drawing/2014/main" id="{F51F4EF7-5391-48D0-9C2F-7786F0BA1C58}"/>
                  </a:ext>
                </a:extLst>
              </p:cNvPr>
              <p:cNvSpPr/>
              <p:nvPr/>
            </p:nvSpPr>
            <p:spPr>
              <a:xfrm>
                <a:off x="6577538" y="2660112"/>
                <a:ext cx="642263" cy="174051"/>
              </a:xfrm>
              <a:custGeom>
                <a:avLst/>
                <a:gdLst/>
                <a:ahLst/>
                <a:cxnLst/>
                <a:rect l="l" t="t" r="r" b="b"/>
                <a:pathLst>
                  <a:path w="32945" h="8928" extrusionOk="0">
                    <a:moveTo>
                      <a:pt x="1838" y="1356"/>
                    </a:moveTo>
                    <a:cubicBezTo>
                      <a:pt x="2179" y="1356"/>
                      <a:pt x="2584" y="1416"/>
                      <a:pt x="2748" y="1421"/>
                    </a:cubicBezTo>
                    <a:cubicBezTo>
                      <a:pt x="4264" y="1460"/>
                      <a:pt x="5741" y="1784"/>
                      <a:pt x="7230" y="1784"/>
                    </a:cubicBezTo>
                    <a:cubicBezTo>
                      <a:pt x="7694" y="1784"/>
                      <a:pt x="8160" y="1752"/>
                      <a:pt x="8629" y="1671"/>
                    </a:cubicBezTo>
                    <a:lnTo>
                      <a:pt x="8629" y="1671"/>
                    </a:lnTo>
                    <a:cubicBezTo>
                      <a:pt x="9169" y="3581"/>
                      <a:pt x="8543" y="6335"/>
                      <a:pt x="6852" y="7453"/>
                    </a:cubicBezTo>
                    <a:cubicBezTo>
                      <a:pt x="6099" y="7949"/>
                      <a:pt x="5132" y="8221"/>
                      <a:pt x="4201" y="8221"/>
                    </a:cubicBezTo>
                    <a:cubicBezTo>
                      <a:pt x="2632" y="8221"/>
                      <a:pt x="1166" y="7450"/>
                      <a:pt x="997" y="5680"/>
                    </a:cubicBezTo>
                    <a:cubicBezTo>
                      <a:pt x="917" y="4846"/>
                      <a:pt x="919" y="3921"/>
                      <a:pt x="975" y="3086"/>
                    </a:cubicBezTo>
                    <a:cubicBezTo>
                      <a:pt x="1002" y="2701"/>
                      <a:pt x="1018" y="1707"/>
                      <a:pt x="1361" y="1447"/>
                    </a:cubicBezTo>
                    <a:cubicBezTo>
                      <a:pt x="1451" y="1378"/>
                      <a:pt x="1633" y="1356"/>
                      <a:pt x="1838" y="1356"/>
                    </a:cubicBezTo>
                    <a:close/>
                    <a:moveTo>
                      <a:pt x="21693" y="675"/>
                    </a:moveTo>
                    <a:cubicBezTo>
                      <a:pt x="21805" y="675"/>
                      <a:pt x="21915" y="680"/>
                      <a:pt x="22022" y="691"/>
                    </a:cubicBezTo>
                    <a:cubicBezTo>
                      <a:pt x="23001" y="801"/>
                      <a:pt x="22947" y="729"/>
                      <a:pt x="23050" y="1612"/>
                    </a:cubicBezTo>
                    <a:cubicBezTo>
                      <a:pt x="23199" y="2854"/>
                      <a:pt x="22511" y="5123"/>
                      <a:pt x="21834" y="6217"/>
                    </a:cubicBezTo>
                    <a:cubicBezTo>
                      <a:pt x="20977" y="7602"/>
                      <a:pt x="19463" y="8249"/>
                      <a:pt x="17915" y="8249"/>
                    </a:cubicBezTo>
                    <a:cubicBezTo>
                      <a:pt x="16998" y="8249"/>
                      <a:pt x="16070" y="8022"/>
                      <a:pt x="15259" y="7587"/>
                    </a:cubicBezTo>
                    <a:cubicBezTo>
                      <a:pt x="13100" y="6430"/>
                      <a:pt x="13045" y="3908"/>
                      <a:pt x="13044" y="1738"/>
                    </a:cubicBezTo>
                    <a:cubicBezTo>
                      <a:pt x="13955" y="1687"/>
                      <a:pt x="14915" y="1409"/>
                      <a:pt x="15819" y="1305"/>
                    </a:cubicBezTo>
                    <a:cubicBezTo>
                      <a:pt x="17224" y="1144"/>
                      <a:pt x="18634" y="997"/>
                      <a:pt x="20040" y="850"/>
                    </a:cubicBezTo>
                    <a:cubicBezTo>
                      <a:pt x="20567" y="796"/>
                      <a:pt x="21150" y="675"/>
                      <a:pt x="21693" y="675"/>
                    </a:cubicBezTo>
                    <a:close/>
                    <a:moveTo>
                      <a:pt x="23728" y="1"/>
                    </a:moveTo>
                    <a:cubicBezTo>
                      <a:pt x="23657" y="1"/>
                      <a:pt x="23588" y="26"/>
                      <a:pt x="23532" y="71"/>
                    </a:cubicBezTo>
                    <a:cubicBezTo>
                      <a:pt x="23480" y="33"/>
                      <a:pt x="23418" y="13"/>
                      <a:pt x="23354" y="11"/>
                    </a:cubicBezTo>
                    <a:cubicBezTo>
                      <a:pt x="23200" y="7"/>
                      <a:pt x="23045" y="5"/>
                      <a:pt x="22891" y="5"/>
                    </a:cubicBezTo>
                    <a:cubicBezTo>
                      <a:pt x="20991" y="5"/>
                      <a:pt x="19116" y="286"/>
                      <a:pt x="17227" y="474"/>
                    </a:cubicBezTo>
                    <a:cubicBezTo>
                      <a:pt x="15874" y="608"/>
                      <a:pt x="14364" y="1019"/>
                      <a:pt x="12993" y="1055"/>
                    </a:cubicBezTo>
                    <a:cubicBezTo>
                      <a:pt x="12943" y="1012"/>
                      <a:pt x="12878" y="988"/>
                      <a:pt x="12812" y="988"/>
                    </a:cubicBezTo>
                    <a:cubicBezTo>
                      <a:pt x="12798" y="988"/>
                      <a:pt x="12784" y="989"/>
                      <a:pt x="12771" y="991"/>
                    </a:cubicBezTo>
                    <a:cubicBezTo>
                      <a:pt x="11581" y="1126"/>
                      <a:pt x="10382" y="1132"/>
                      <a:pt x="9184" y="1133"/>
                    </a:cubicBezTo>
                    <a:cubicBezTo>
                      <a:pt x="9129" y="1025"/>
                      <a:pt x="9027" y="942"/>
                      <a:pt x="8891" y="942"/>
                    </a:cubicBezTo>
                    <a:cubicBezTo>
                      <a:pt x="8864" y="942"/>
                      <a:pt x="8836" y="946"/>
                      <a:pt x="8806" y="952"/>
                    </a:cubicBezTo>
                    <a:cubicBezTo>
                      <a:pt x="8260" y="1078"/>
                      <a:pt x="7715" y="1124"/>
                      <a:pt x="7170" y="1124"/>
                    </a:cubicBezTo>
                    <a:cubicBezTo>
                      <a:pt x="5699" y="1124"/>
                      <a:pt x="4233" y="784"/>
                      <a:pt x="2748" y="737"/>
                    </a:cubicBezTo>
                    <a:cubicBezTo>
                      <a:pt x="2433" y="727"/>
                      <a:pt x="2134" y="695"/>
                      <a:pt x="1857" y="695"/>
                    </a:cubicBezTo>
                    <a:cubicBezTo>
                      <a:pt x="1414" y="695"/>
                      <a:pt x="1027" y="777"/>
                      <a:pt x="726" y="1161"/>
                    </a:cubicBezTo>
                    <a:cubicBezTo>
                      <a:pt x="0" y="2088"/>
                      <a:pt x="253" y="4041"/>
                      <a:pt x="289" y="5108"/>
                    </a:cubicBezTo>
                    <a:cubicBezTo>
                      <a:pt x="320" y="6042"/>
                      <a:pt x="391" y="7058"/>
                      <a:pt x="1040" y="7793"/>
                    </a:cubicBezTo>
                    <a:cubicBezTo>
                      <a:pt x="1737" y="8584"/>
                      <a:pt x="2844" y="8917"/>
                      <a:pt x="3990" y="8917"/>
                    </a:cubicBezTo>
                    <a:cubicBezTo>
                      <a:pt x="5323" y="8917"/>
                      <a:pt x="6709" y="8467"/>
                      <a:pt x="7567" y="7764"/>
                    </a:cubicBezTo>
                    <a:cubicBezTo>
                      <a:pt x="9156" y="6463"/>
                      <a:pt x="9819" y="3845"/>
                      <a:pt x="9373" y="1815"/>
                    </a:cubicBezTo>
                    <a:cubicBezTo>
                      <a:pt x="10368" y="1813"/>
                      <a:pt x="11366" y="1799"/>
                      <a:pt x="12359" y="1710"/>
                    </a:cubicBezTo>
                    <a:cubicBezTo>
                      <a:pt x="12359" y="3401"/>
                      <a:pt x="12362" y="5267"/>
                      <a:pt x="13309" y="6725"/>
                    </a:cubicBezTo>
                    <a:cubicBezTo>
                      <a:pt x="14253" y="8180"/>
                      <a:pt x="16052" y="8838"/>
                      <a:pt x="17725" y="8920"/>
                    </a:cubicBezTo>
                    <a:cubicBezTo>
                      <a:pt x="17827" y="8925"/>
                      <a:pt x="17927" y="8927"/>
                      <a:pt x="18026" y="8927"/>
                    </a:cubicBezTo>
                    <a:cubicBezTo>
                      <a:pt x="22285" y="8927"/>
                      <a:pt x="23917" y="4433"/>
                      <a:pt x="23717" y="681"/>
                    </a:cubicBezTo>
                    <a:lnTo>
                      <a:pt x="23717" y="681"/>
                    </a:lnTo>
                    <a:cubicBezTo>
                      <a:pt x="23723" y="681"/>
                      <a:pt x="23728" y="684"/>
                      <a:pt x="23734" y="684"/>
                    </a:cubicBezTo>
                    <a:cubicBezTo>
                      <a:pt x="25100" y="694"/>
                      <a:pt x="26442" y="901"/>
                      <a:pt x="27819" y="901"/>
                    </a:cubicBezTo>
                    <a:cubicBezTo>
                      <a:pt x="27870" y="901"/>
                      <a:pt x="27920" y="901"/>
                      <a:pt x="27971" y="900"/>
                    </a:cubicBezTo>
                    <a:cubicBezTo>
                      <a:pt x="28122" y="899"/>
                      <a:pt x="28274" y="898"/>
                      <a:pt x="28425" y="898"/>
                    </a:cubicBezTo>
                    <a:cubicBezTo>
                      <a:pt x="29785" y="898"/>
                      <a:pt x="31144" y="958"/>
                      <a:pt x="32503" y="967"/>
                    </a:cubicBezTo>
                    <a:cubicBezTo>
                      <a:pt x="32504" y="967"/>
                      <a:pt x="32505" y="967"/>
                      <a:pt x="32506" y="967"/>
                    </a:cubicBezTo>
                    <a:cubicBezTo>
                      <a:pt x="32945" y="967"/>
                      <a:pt x="32944" y="285"/>
                      <a:pt x="32504" y="282"/>
                    </a:cubicBezTo>
                    <a:cubicBezTo>
                      <a:pt x="31144" y="274"/>
                      <a:pt x="29785" y="215"/>
                      <a:pt x="28427" y="215"/>
                    </a:cubicBezTo>
                    <a:cubicBezTo>
                      <a:pt x="28275" y="215"/>
                      <a:pt x="28124" y="216"/>
                      <a:pt x="27972" y="217"/>
                    </a:cubicBezTo>
                    <a:cubicBezTo>
                      <a:pt x="27926" y="218"/>
                      <a:pt x="27880" y="218"/>
                      <a:pt x="27834" y="218"/>
                    </a:cubicBezTo>
                    <a:cubicBezTo>
                      <a:pt x="26453" y="218"/>
                      <a:pt x="25108" y="9"/>
                      <a:pt x="23734" y="1"/>
                    </a:cubicBezTo>
                    <a:cubicBezTo>
                      <a:pt x="23732" y="1"/>
                      <a:pt x="23730" y="1"/>
                      <a:pt x="23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38;p30">
                <a:extLst>
                  <a:ext uri="{FF2B5EF4-FFF2-40B4-BE49-F238E27FC236}">
                    <a16:creationId xmlns:a16="http://schemas.microsoft.com/office/drawing/2014/main" id="{481884A4-04E2-4778-855D-74B1E9F36467}"/>
                  </a:ext>
                </a:extLst>
              </p:cNvPr>
              <p:cNvSpPr/>
              <p:nvPr/>
            </p:nvSpPr>
            <p:spPr>
              <a:xfrm>
                <a:off x="5057610" y="2986030"/>
                <a:ext cx="1175471" cy="879731"/>
              </a:xfrm>
              <a:custGeom>
                <a:avLst/>
                <a:gdLst/>
                <a:ahLst/>
                <a:cxnLst/>
                <a:rect l="l" t="t" r="r" b="b"/>
                <a:pathLst>
                  <a:path w="60296" h="45126" extrusionOk="0">
                    <a:moveTo>
                      <a:pt x="0" y="0"/>
                    </a:moveTo>
                    <a:cubicBezTo>
                      <a:pt x="252" y="666"/>
                      <a:pt x="12965" y="39661"/>
                      <a:pt x="13179" y="40217"/>
                    </a:cubicBezTo>
                    <a:cubicBezTo>
                      <a:pt x="13236" y="40368"/>
                      <a:pt x="13269" y="40491"/>
                      <a:pt x="13408" y="40549"/>
                    </a:cubicBezTo>
                    <a:cubicBezTo>
                      <a:pt x="13527" y="40599"/>
                      <a:pt x="54629" y="44262"/>
                      <a:pt x="60296" y="45126"/>
                    </a:cubicBezTo>
                    <a:cubicBezTo>
                      <a:pt x="60083" y="44471"/>
                      <a:pt x="47702" y="5829"/>
                      <a:pt x="47321" y="5238"/>
                    </a:cubicBezTo>
                    <a:cubicBezTo>
                      <a:pt x="46709" y="4288"/>
                      <a:pt x="45759" y="3685"/>
                      <a:pt x="44689" y="3370"/>
                    </a:cubicBezTo>
                    <a:cubicBezTo>
                      <a:pt x="43350" y="2976"/>
                      <a:pt x="6022" y="433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39;p30">
                <a:extLst>
                  <a:ext uri="{FF2B5EF4-FFF2-40B4-BE49-F238E27FC236}">
                    <a16:creationId xmlns:a16="http://schemas.microsoft.com/office/drawing/2014/main" id="{60BD24D1-83F9-4687-8C2D-7654F131CEA1}"/>
                  </a:ext>
                </a:extLst>
              </p:cNvPr>
              <p:cNvSpPr/>
              <p:nvPr/>
            </p:nvSpPr>
            <p:spPr>
              <a:xfrm>
                <a:off x="5162376" y="3083056"/>
                <a:ext cx="855207" cy="329504"/>
              </a:xfrm>
              <a:custGeom>
                <a:avLst/>
                <a:gdLst/>
                <a:ahLst/>
                <a:cxnLst/>
                <a:rect l="l" t="t" r="r" b="b"/>
                <a:pathLst>
                  <a:path w="43868" h="16902" extrusionOk="0">
                    <a:moveTo>
                      <a:pt x="0" y="0"/>
                    </a:moveTo>
                    <a:lnTo>
                      <a:pt x="4387" y="13426"/>
                    </a:lnTo>
                    <a:lnTo>
                      <a:pt x="43867" y="16901"/>
                    </a:lnTo>
                    <a:lnTo>
                      <a:pt x="39214" y="26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40;p30">
                <a:extLst>
                  <a:ext uri="{FF2B5EF4-FFF2-40B4-BE49-F238E27FC236}">
                    <a16:creationId xmlns:a16="http://schemas.microsoft.com/office/drawing/2014/main" id="{58AE33EB-7396-4B40-AADB-3604920E66B4}"/>
                  </a:ext>
                </a:extLst>
              </p:cNvPr>
              <p:cNvSpPr/>
              <p:nvPr/>
            </p:nvSpPr>
            <p:spPr>
              <a:xfrm>
                <a:off x="5266129" y="3400864"/>
                <a:ext cx="787286" cy="121434"/>
              </a:xfrm>
              <a:custGeom>
                <a:avLst/>
                <a:gdLst/>
                <a:ahLst/>
                <a:cxnLst/>
                <a:rect l="l" t="t" r="r" b="b"/>
                <a:pathLst>
                  <a:path w="40384" h="6229" extrusionOk="0">
                    <a:moveTo>
                      <a:pt x="0" y="1"/>
                    </a:moveTo>
                    <a:lnTo>
                      <a:pt x="1026" y="3123"/>
                    </a:lnTo>
                    <a:lnTo>
                      <a:pt x="40383" y="6228"/>
                    </a:lnTo>
                    <a:lnTo>
                      <a:pt x="40383" y="6228"/>
                    </a:lnTo>
                    <a:lnTo>
                      <a:pt x="39371" y="31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41;p30">
                <a:extLst>
                  <a:ext uri="{FF2B5EF4-FFF2-40B4-BE49-F238E27FC236}">
                    <a16:creationId xmlns:a16="http://schemas.microsoft.com/office/drawing/2014/main" id="{83211A8A-2181-4743-A331-DD0ED1C6DD0A}"/>
                  </a:ext>
                </a:extLst>
              </p:cNvPr>
              <p:cNvSpPr/>
              <p:nvPr/>
            </p:nvSpPr>
            <p:spPr>
              <a:xfrm>
                <a:off x="5299602" y="3503037"/>
                <a:ext cx="792686" cy="138239"/>
              </a:xfrm>
              <a:custGeom>
                <a:avLst/>
                <a:gdLst/>
                <a:ahLst/>
                <a:cxnLst/>
                <a:rect l="l" t="t" r="r" b="b"/>
                <a:pathLst>
                  <a:path w="40661" h="7091" extrusionOk="0">
                    <a:moveTo>
                      <a:pt x="1" y="0"/>
                    </a:moveTo>
                    <a:lnTo>
                      <a:pt x="1142" y="3493"/>
                    </a:lnTo>
                    <a:lnTo>
                      <a:pt x="40661" y="7090"/>
                    </a:lnTo>
                    <a:lnTo>
                      <a:pt x="39380" y="31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42;p30">
                <a:extLst>
                  <a:ext uri="{FF2B5EF4-FFF2-40B4-BE49-F238E27FC236}">
                    <a16:creationId xmlns:a16="http://schemas.microsoft.com/office/drawing/2014/main" id="{853FC033-E2F9-491A-8C5A-9FA775EEF9F0}"/>
                  </a:ext>
                </a:extLst>
              </p:cNvPr>
              <p:cNvSpPr/>
              <p:nvPr/>
            </p:nvSpPr>
            <p:spPr>
              <a:xfrm>
                <a:off x="5337929" y="3620338"/>
                <a:ext cx="369801" cy="132741"/>
              </a:xfrm>
              <a:custGeom>
                <a:avLst/>
                <a:gdLst/>
                <a:ahLst/>
                <a:cxnLst/>
                <a:rect l="l" t="t" r="r" b="b"/>
                <a:pathLst>
                  <a:path w="18969" h="6809" extrusionOk="0">
                    <a:moveTo>
                      <a:pt x="0" y="0"/>
                    </a:moveTo>
                    <a:lnTo>
                      <a:pt x="1661" y="5082"/>
                    </a:lnTo>
                    <a:lnTo>
                      <a:pt x="18969" y="6809"/>
                    </a:lnTo>
                    <a:lnTo>
                      <a:pt x="17226" y="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43;p30">
                <a:extLst>
                  <a:ext uri="{FF2B5EF4-FFF2-40B4-BE49-F238E27FC236}">
                    <a16:creationId xmlns:a16="http://schemas.microsoft.com/office/drawing/2014/main" id="{5CB89C9D-9483-48DA-A3BA-BEB89E90B139}"/>
                  </a:ext>
                </a:extLst>
              </p:cNvPr>
              <p:cNvSpPr/>
              <p:nvPr/>
            </p:nvSpPr>
            <p:spPr>
              <a:xfrm>
                <a:off x="5738103" y="3653811"/>
                <a:ext cx="402728" cy="136017"/>
              </a:xfrm>
              <a:custGeom>
                <a:avLst/>
                <a:gdLst/>
                <a:ahLst/>
                <a:cxnLst/>
                <a:rect l="l" t="t" r="r" b="b"/>
                <a:pathLst>
                  <a:path w="20658" h="6977" extrusionOk="0">
                    <a:moveTo>
                      <a:pt x="1" y="1"/>
                    </a:moveTo>
                    <a:lnTo>
                      <a:pt x="1692" y="5139"/>
                    </a:lnTo>
                    <a:lnTo>
                      <a:pt x="20658" y="6977"/>
                    </a:lnTo>
                    <a:lnTo>
                      <a:pt x="18919" y="16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44;p30">
                <a:extLst>
                  <a:ext uri="{FF2B5EF4-FFF2-40B4-BE49-F238E27FC236}">
                    <a16:creationId xmlns:a16="http://schemas.microsoft.com/office/drawing/2014/main" id="{4F00255F-F1EB-4968-814A-B4ACC9669B07}"/>
                  </a:ext>
                </a:extLst>
              </p:cNvPr>
              <p:cNvSpPr/>
              <p:nvPr/>
            </p:nvSpPr>
            <p:spPr>
              <a:xfrm>
                <a:off x="6080454" y="2948482"/>
                <a:ext cx="782666" cy="442907"/>
              </a:xfrm>
              <a:custGeom>
                <a:avLst/>
                <a:gdLst/>
                <a:ahLst/>
                <a:cxnLst/>
                <a:rect l="l" t="t" r="r" b="b"/>
                <a:pathLst>
                  <a:path w="40147" h="22719" extrusionOk="0">
                    <a:moveTo>
                      <a:pt x="31679" y="1"/>
                    </a:moveTo>
                    <a:cubicBezTo>
                      <a:pt x="31613" y="1"/>
                      <a:pt x="31547" y="3"/>
                      <a:pt x="31484" y="7"/>
                    </a:cubicBezTo>
                    <a:cubicBezTo>
                      <a:pt x="26599" y="324"/>
                      <a:pt x="21765" y="1445"/>
                      <a:pt x="16878" y="1445"/>
                    </a:cubicBezTo>
                    <a:cubicBezTo>
                      <a:pt x="16604" y="1445"/>
                      <a:pt x="16329" y="1442"/>
                      <a:pt x="16054" y="1434"/>
                    </a:cubicBezTo>
                    <a:cubicBezTo>
                      <a:pt x="13762" y="1373"/>
                      <a:pt x="11481" y="1042"/>
                      <a:pt x="9189" y="1042"/>
                    </a:cubicBezTo>
                    <a:cubicBezTo>
                      <a:pt x="9043" y="1042"/>
                      <a:pt x="8897" y="1043"/>
                      <a:pt x="8751" y="1046"/>
                    </a:cubicBezTo>
                    <a:cubicBezTo>
                      <a:pt x="6313" y="1095"/>
                      <a:pt x="3789" y="1608"/>
                      <a:pt x="1862" y="3105"/>
                    </a:cubicBezTo>
                    <a:cubicBezTo>
                      <a:pt x="854" y="3887"/>
                      <a:pt x="1" y="5053"/>
                      <a:pt x="96" y="6327"/>
                    </a:cubicBezTo>
                    <a:cubicBezTo>
                      <a:pt x="173" y="7367"/>
                      <a:pt x="875" y="8269"/>
                      <a:pt x="1707" y="8899"/>
                    </a:cubicBezTo>
                    <a:cubicBezTo>
                      <a:pt x="3506" y="10258"/>
                      <a:pt x="5853" y="10561"/>
                      <a:pt x="8132" y="10561"/>
                    </a:cubicBezTo>
                    <a:cubicBezTo>
                      <a:pt x="8408" y="10561"/>
                      <a:pt x="8683" y="10556"/>
                      <a:pt x="8955" y="10549"/>
                    </a:cubicBezTo>
                    <a:cubicBezTo>
                      <a:pt x="10990" y="10491"/>
                      <a:pt x="13021" y="10300"/>
                      <a:pt x="15032" y="9977"/>
                    </a:cubicBezTo>
                    <a:cubicBezTo>
                      <a:pt x="16798" y="9692"/>
                      <a:pt x="18648" y="9316"/>
                      <a:pt x="20428" y="9316"/>
                    </a:cubicBezTo>
                    <a:cubicBezTo>
                      <a:pt x="21767" y="9316"/>
                      <a:pt x="23066" y="9529"/>
                      <a:pt x="24259" y="10153"/>
                    </a:cubicBezTo>
                    <a:cubicBezTo>
                      <a:pt x="25088" y="10587"/>
                      <a:pt x="25870" y="11299"/>
                      <a:pt x="25983" y="12227"/>
                    </a:cubicBezTo>
                    <a:cubicBezTo>
                      <a:pt x="26131" y="13443"/>
                      <a:pt x="25093" y="14482"/>
                      <a:pt x="24019" y="15071"/>
                    </a:cubicBezTo>
                    <a:cubicBezTo>
                      <a:pt x="22944" y="15660"/>
                      <a:pt x="21710" y="16044"/>
                      <a:pt x="20887" y="16953"/>
                    </a:cubicBezTo>
                    <a:cubicBezTo>
                      <a:pt x="20066" y="17861"/>
                      <a:pt x="19971" y="19582"/>
                      <a:pt x="21077" y="20111"/>
                    </a:cubicBezTo>
                    <a:cubicBezTo>
                      <a:pt x="21379" y="20255"/>
                      <a:pt x="21720" y="20286"/>
                      <a:pt x="22058" y="20286"/>
                    </a:cubicBezTo>
                    <a:cubicBezTo>
                      <a:pt x="22109" y="20286"/>
                      <a:pt x="22161" y="20286"/>
                      <a:pt x="22212" y="20284"/>
                    </a:cubicBezTo>
                    <a:cubicBezTo>
                      <a:pt x="24621" y="20231"/>
                      <a:pt x="26956" y="19354"/>
                      <a:pt x="29366" y="19312"/>
                    </a:cubicBezTo>
                    <a:cubicBezTo>
                      <a:pt x="29415" y="19311"/>
                      <a:pt x="29465" y="19311"/>
                      <a:pt x="29514" y="19311"/>
                    </a:cubicBezTo>
                    <a:cubicBezTo>
                      <a:pt x="31026" y="19311"/>
                      <a:pt x="32696" y="19773"/>
                      <a:pt x="33823" y="20813"/>
                    </a:cubicBezTo>
                    <a:cubicBezTo>
                      <a:pt x="35041" y="21940"/>
                      <a:pt x="35004" y="22718"/>
                      <a:pt x="36013" y="22718"/>
                    </a:cubicBezTo>
                    <a:cubicBezTo>
                      <a:pt x="36327" y="22718"/>
                      <a:pt x="36743" y="22643"/>
                      <a:pt x="37329" y="22479"/>
                    </a:cubicBezTo>
                    <a:cubicBezTo>
                      <a:pt x="37368" y="21347"/>
                      <a:pt x="37405" y="20191"/>
                      <a:pt x="37074" y="19108"/>
                    </a:cubicBezTo>
                    <a:cubicBezTo>
                      <a:pt x="36745" y="18024"/>
                      <a:pt x="35976" y="17008"/>
                      <a:pt x="34888" y="16690"/>
                    </a:cubicBezTo>
                    <a:cubicBezTo>
                      <a:pt x="34118" y="16465"/>
                      <a:pt x="33289" y="16610"/>
                      <a:pt x="32493" y="16508"/>
                    </a:cubicBezTo>
                    <a:cubicBezTo>
                      <a:pt x="31697" y="16404"/>
                      <a:pt x="30827" y="15892"/>
                      <a:pt x="30796" y="15090"/>
                    </a:cubicBezTo>
                    <a:cubicBezTo>
                      <a:pt x="30764" y="14221"/>
                      <a:pt x="31686" y="13667"/>
                      <a:pt x="32477" y="13308"/>
                    </a:cubicBezTo>
                    <a:lnTo>
                      <a:pt x="37034" y="11247"/>
                    </a:lnTo>
                    <a:cubicBezTo>
                      <a:pt x="37818" y="10891"/>
                      <a:pt x="38625" y="10522"/>
                      <a:pt x="39217" y="9898"/>
                    </a:cubicBezTo>
                    <a:cubicBezTo>
                      <a:pt x="39810" y="9274"/>
                      <a:pt x="40147" y="8326"/>
                      <a:pt x="39813" y="7533"/>
                    </a:cubicBezTo>
                    <a:cubicBezTo>
                      <a:pt x="39351" y="6430"/>
                      <a:pt x="37931" y="6153"/>
                      <a:pt x="36735" y="6137"/>
                    </a:cubicBezTo>
                    <a:cubicBezTo>
                      <a:pt x="36635" y="6135"/>
                      <a:pt x="36535" y="6135"/>
                      <a:pt x="36435" y="6135"/>
                    </a:cubicBezTo>
                    <a:cubicBezTo>
                      <a:pt x="34625" y="6135"/>
                      <a:pt x="32773" y="6344"/>
                      <a:pt x="30966" y="6344"/>
                    </a:cubicBezTo>
                    <a:cubicBezTo>
                      <a:pt x="29359" y="6344"/>
                      <a:pt x="27786" y="6179"/>
                      <a:pt x="26307" y="5554"/>
                    </a:cubicBezTo>
                    <a:cubicBezTo>
                      <a:pt x="27699" y="3312"/>
                      <a:pt x="31352" y="3669"/>
                      <a:pt x="33009" y="1612"/>
                    </a:cubicBezTo>
                    <a:cubicBezTo>
                      <a:pt x="33151" y="1434"/>
                      <a:pt x="33282" y="1231"/>
                      <a:pt x="33300" y="1003"/>
                    </a:cubicBezTo>
                    <a:cubicBezTo>
                      <a:pt x="33361" y="281"/>
                      <a:pt x="32440" y="1"/>
                      <a:pt x="31679" y="1"/>
                    </a:cubicBezTo>
                    <a:close/>
                  </a:path>
                </a:pathLst>
              </a:custGeom>
              <a:solidFill>
                <a:srgbClr val="BDE9FC">
                  <a:alpha val="37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445;p30">
              <a:extLst>
                <a:ext uri="{FF2B5EF4-FFF2-40B4-BE49-F238E27FC236}">
                  <a16:creationId xmlns:a16="http://schemas.microsoft.com/office/drawing/2014/main" id="{C79E93BC-9E08-420A-A832-431E8AC93541}"/>
                </a:ext>
              </a:extLst>
            </p:cNvPr>
            <p:cNvGrpSpPr/>
            <p:nvPr/>
          </p:nvGrpSpPr>
          <p:grpSpPr>
            <a:xfrm>
              <a:off x="7812293" y="2539789"/>
              <a:ext cx="1539501" cy="2806832"/>
              <a:chOff x="7812293" y="2539789"/>
              <a:chExt cx="1539501" cy="2806832"/>
            </a:xfrm>
          </p:grpSpPr>
          <p:sp>
            <p:nvSpPr>
              <p:cNvPr id="125" name="Google Shape;446;p30">
                <a:extLst>
                  <a:ext uri="{FF2B5EF4-FFF2-40B4-BE49-F238E27FC236}">
                    <a16:creationId xmlns:a16="http://schemas.microsoft.com/office/drawing/2014/main" id="{8E5DACD5-7AF1-42D2-AFF6-8DA003CD6208}"/>
                  </a:ext>
                </a:extLst>
              </p:cNvPr>
              <p:cNvSpPr/>
              <p:nvPr/>
            </p:nvSpPr>
            <p:spPr>
              <a:xfrm>
                <a:off x="8405779" y="2737001"/>
                <a:ext cx="653687" cy="2553163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30965" extrusionOk="0">
                    <a:moveTo>
                      <a:pt x="21107" y="130950"/>
                    </a:moveTo>
                    <a:cubicBezTo>
                      <a:pt x="21105" y="130950"/>
                      <a:pt x="21101" y="130950"/>
                      <a:pt x="21097" y="130951"/>
                    </a:cubicBezTo>
                    <a:lnTo>
                      <a:pt x="21097" y="130951"/>
                    </a:lnTo>
                    <a:cubicBezTo>
                      <a:pt x="21097" y="130951"/>
                      <a:pt x="21097" y="130951"/>
                      <a:pt x="21097" y="130951"/>
                    </a:cubicBezTo>
                    <a:cubicBezTo>
                      <a:pt x="21113" y="130951"/>
                      <a:pt x="21115" y="130950"/>
                      <a:pt x="21107" y="130950"/>
                    </a:cubicBezTo>
                    <a:close/>
                    <a:moveTo>
                      <a:pt x="19758" y="1"/>
                    </a:moveTo>
                    <a:cubicBezTo>
                      <a:pt x="19571" y="1"/>
                      <a:pt x="19391" y="121"/>
                      <a:pt x="19406" y="362"/>
                    </a:cubicBezTo>
                    <a:cubicBezTo>
                      <a:pt x="19686" y="4779"/>
                      <a:pt x="21386" y="9016"/>
                      <a:pt x="21250" y="13469"/>
                    </a:cubicBezTo>
                    <a:cubicBezTo>
                      <a:pt x="21115" y="17884"/>
                      <a:pt x="19354" y="22058"/>
                      <a:pt x="17967" y="26190"/>
                    </a:cubicBezTo>
                    <a:cubicBezTo>
                      <a:pt x="15169" y="34520"/>
                      <a:pt x="12476" y="43401"/>
                      <a:pt x="12900" y="52296"/>
                    </a:cubicBezTo>
                    <a:cubicBezTo>
                      <a:pt x="13077" y="55995"/>
                      <a:pt x="13943" y="59534"/>
                      <a:pt x="15035" y="63022"/>
                    </a:cubicBezTo>
                    <a:cubicBezTo>
                      <a:pt x="13144" y="60272"/>
                      <a:pt x="10888" y="57777"/>
                      <a:pt x="8762" y="55213"/>
                    </a:cubicBezTo>
                    <a:cubicBezTo>
                      <a:pt x="6303" y="52249"/>
                      <a:pt x="2927" y="49655"/>
                      <a:pt x="1583" y="45935"/>
                    </a:cubicBezTo>
                    <a:cubicBezTo>
                      <a:pt x="1518" y="45757"/>
                      <a:pt x="1366" y="45680"/>
                      <a:pt x="1215" y="45680"/>
                    </a:cubicBezTo>
                    <a:cubicBezTo>
                      <a:pt x="985" y="45680"/>
                      <a:pt x="759" y="45860"/>
                      <a:pt x="859" y="46135"/>
                    </a:cubicBezTo>
                    <a:cubicBezTo>
                      <a:pt x="2073" y="49498"/>
                      <a:pt x="4855" y="51942"/>
                      <a:pt x="7189" y="54534"/>
                    </a:cubicBezTo>
                    <a:cubicBezTo>
                      <a:pt x="10142" y="57812"/>
                      <a:pt x="13208" y="61301"/>
                      <a:pt x="15483" y="65088"/>
                    </a:cubicBezTo>
                    <a:cubicBezTo>
                      <a:pt x="15541" y="65190"/>
                      <a:pt x="15646" y="65256"/>
                      <a:pt x="15764" y="65265"/>
                    </a:cubicBezTo>
                    <a:cubicBezTo>
                      <a:pt x="16869" y="68542"/>
                      <a:pt x="18088" y="71792"/>
                      <a:pt x="19038" y="75103"/>
                    </a:cubicBezTo>
                    <a:cubicBezTo>
                      <a:pt x="20305" y="79524"/>
                      <a:pt x="20755" y="84089"/>
                      <a:pt x="21239" y="88649"/>
                    </a:cubicBezTo>
                    <a:cubicBezTo>
                      <a:pt x="21325" y="89457"/>
                      <a:pt x="21381" y="90257"/>
                      <a:pt x="21424" y="91053"/>
                    </a:cubicBezTo>
                    <a:cubicBezTo>
                      <a:pt x="21343" y="91040"/>
                      <a:pt x="21264" y="91013"/>
                      <a:pt x="21192" y="90977"/>
                    </a:cubicBezTo>
                    <a:cubicBezTo>
                      <a:pt x="20307" y="90524"/>
                      <a:pt x="19453" y="89332"/>
                      <a:pt x="18794" y="88600"/>
                    </a:cubicBezTo>
                    <a:cubicBezTo>
                      <a:pt x="18020" y="87742"/>
                      <a:pt x="17291" y="86845"/>
                      <a:pt x="16577" y="85938"/>
                    </a:cubicBezTo>
                    <a:cubicBezTo>
                      <a:pt x="15093" y="84055"/>
                      <a:pt x="13695" y="82097"/>
                      <a:pt x="12141" y="80270"/>
                    </a:cubicBezTo>
                    <a:cubicBezTo>
                      <a:pt x="8885" y="76443"/>
                      <a:pt x="4634" y="73679"/>
                      <a:pt x="822" y="70460"/>
                    </a:cubicBezTo>
                    <a:cubicBezTo>
                      <a:pt x="744" y="70394"/>
                      <a:pt x="658" y="70366"/>
                      <a:pt x="575" y="70366"/>
                    </a:cubicBezTo>
                    <a:cubicBezTo>
                      <a:pt x="268" y="70366"/>
                      <a:pt x="0" y="70745"/>
                      <a:pt x="292" y="70991"/>
                    </a:cubicBezTo>
                    <a:cubicBezTo>
                      <a:pt x="4185" y="74278"/>
                      <a:pt x="8510" y="77097"/>
                      <a:pt x="11804" y="81034"/>
                    </a:cubicBezTo>
                    <a:cubicBezTo>
                      <a:pt x="14936" y="84775"/>
                      <a:pt x="17534" y="88975"/>
                      <a:pt x="21356" y="92084"/>
                    </a:cubicBezTo>
                    <a:cubicBezTo>
                      <a:pt x="21393" y="92114"/>
                      <a:pt x="21435" y="92138"/>
                      <a:pt x="21478" y="92157"/>
                    </a:cubicBezTo>
                    <a:cubicBezTo>
                      <a:pt x="21592" y="95764"/>
                      <a:pt x="21297" y="99293"/>
                      <a:pt x="20704" y="102942"/>
                    </a:cubicBezTo>
                    <a:cubicBezTo>
                      <a:pt x="20082" y="106763"/>
                      <a:pt x="19624" y="110448"/>
                      <a:pt x="19630" y="114257"/>
                    </a:cubicBezTo>
                    <a:cubicBezTo>
                      <a:pt x="19144" y="113887"/>
                      <a:pt x="18666" y="113319"/>
                      <a:pt x="18367" y="113006"/>
                    </a:cubicBezTo>
                    <a:cubicBezTo>
                      <a:pt x="16808" y="111376"/>
                      <a:pt x="15573" y="109478"/>
                      <a:pt x="14211" y="107689"/>
                    </a:cubicBezTo>
                    <a:cubicBezTo>
                      <a:pt x="11458" y="104073"/>
                      <a:pt x="7892" y="101063"/>
                      <a:pt x="5900" y="96901"/>
                    </a:cubicBezTo>
                    <a:cubicBezTo>
                      <a:pt x="5835" y="96765"/>
                      <a:pt x="5727" y="96709"/>
                      <a:pt x="5615" y="96709"/>
                    </a:cubicBezTo>
                    <a:cubicBezTo>
                      <a:pt x="5370" y="96709"/>
                      <a:pt x="5108" y="96982"/>
                      <a:pt x="5251" y="97281"/>
                    </a:cubicBezTo>
                    <a:cubicBezTo>
                      <a:pt x="7053" y="101043"/>
                      <a:pt x="10133" y="103898"/>
                      <a:pt x="12766" y="107061"/>
                    </a:cubicBezTo>
                    <a:cubicBezTo>
                      <a:pt x="15037" y="109786"/>
                      <a:pt x="16786" y="112950"/>
                      <a:pt x="19630" y="115121"/>
                    </a:cubicBezTo>
                    <a:cubicBezTo>
                      <a:pt x="19643" y="115710"/>
                      <a:pt x="19667" y="116303"/>
                      <a:pt x="19704" y="116898"/>
                    </a:cubicBezTo>
                    <a:cubicBezTo>
                      <a:pt x="19990" y="121531"/>
                      <a:pt x="20683" y="126170"/>
                      <a:pt x="20383" y="130819"/>
                    </a:cubicBezTo>
                    <a:cubicBezTo>
                      <a:pt x="20380" y="130867"/>
                      <a:pt x="20385" y="130916"/>
                      <a:pt x="20401" y="130962"/>
                    </a:cubicBezTo>
                    <a:lnTo>
                      <a:pt x="20401" y="130962"/>
                    </a:lnTo>
                    <a:cubicBezTo>
                      <a:pt x="20574" y="130959"/>
                      <a:pt x="21012" y="130951"/>
                      <a:pt x="21097" y="130951"/>
                    </a:cubicBezTo>
                    <a:lnTo>
                      <a:pt x="21097" y="130951"/>
                    </a:lnTo>
                    <a:cubicBezTo>
                      <a:pt x="21118" y="130909"/>
                      <a:pt x="21129" y="130866"/>
                      <a:pt x="21134" y="130821"/>
                    </a:cubicBezTo>
                    <a:cubicBezTo>
                      <a:pt x="21399" y="126714"/>
                      <a:pt x="20876" y="122615"/>
                      <a:pt x="20568" y="118526"/>
                    </a:cubicBezTo>
                    <a:cubicBezTo>
                      <a:pt x="20494" y="117537"/>
                      <a:pt x="20445" y="116562"/>
                      <a:pt x="20417" y="115590"/>
                    </a:cubicBezTo>
                    <a:cubicBezTo>
                      <a:pt x="20480" y="115588"/>
                      <a:pt x="20544" y="115575"/>
                      <a:pt x="20591" y="115541"/>
                    </a:cubicBezTo>
                    <a:cubicBezTo>
                      <a:pt x="23201" y="113678"/>
                      <a:pt x="25193" y="110589"/>
                      <a:pt x="27009" y="108000"/>
                    </a:cubicBezTo>
                    <a:cubicBezTo>
                      <a:pt x="28141" y="106386"/>
                      <a:pt x="29244" y="104729"/>
                      <a:pt x="30158" y="102980"/>
                    </a:cubicBezTo>
                    <a:cubicBezTo>
                      <a:pt x="30623" y="102090"/>
                      <a:pt x="31252" y="101005"/>
                      <a:pt x="31199" y="99966"/>
                    </a:cubicBezTo>
                    <a:cubicBezTo>
                      <a:pt x="31185" y="99726"/>
                      <a:pt x="30990" y="99605"/>
                      <a:pt x="30803" y="99605"/>
                    </a:cubicBezTo>
                    <a:cubicBezTo>
                      <a:pt x="30615" y="99605"/>
                      <a:pt x="30435" y="99725"/>
                      <a:pt x="30447" y="99966"/>
                    </a:cubicBezTo>
                    <a:cubicBezTo>
                      <a:pt x="30554" y="102004"/>
                      <a:pt x="28384" y="104620"/>
                      <a:pt x="27327" y="106208"/>
                    </a:cubicBezTo>
                    <a:cubicBezTo>
                      <a:pt x="25619" y="108778"/>
                      <a:pt x="23772" y="111323"/>
                      <a:pt x="21647" y="113568"/>
                    </a:cubicBezTo>
                    <a:cubicBezTo>
                      <a:pt x="21410" y="113819"/>
                      <a:pt x="20941" y="114491"/>
                      <a:pt x="20597" y="114594"/>
                    </a:cubicBezTo>
                    <a:cubicBezTo>
                      <a:pt x="20547" y="114606"/>
                      <a:pt x="20496" y="114614"/>
                      <a:pt x="20445" y="114614"/>
                    </a:cubicBezTo>
                    <a:cubicBezTo>
                      <a:pt x="20430" y="114614"/>
                      <a:pt x="20414" y="114613"/>
                      <a:pt x="20399" y="114612"/>
                    </a:cubicBezTo>
                    <a:cubicBezTo>
                      <a:pt x="20362" y="111480"/>
                      <a:pt x="20574" y="108397"/>
                      <a:pt x="21086" y="105227"/>
                    </a:cubicBezTo>
                    <a:cubicBezTo>
                      <a:pt x="21789" y="100894"/>
                      <a:pt x="22518" y="96600"/>
                      <a:pt x="22288" y="92191"/>
                    </a:cubicBezTo>
                    <a:cubicBezTo>
                      <a:pt x="22281" y="92068"/>
                      <a:pt x="22274" y="91944"/>
                      <a:pt x="22266" y="91821"/>
                    </a:cubicBezTo>
                    <a:cubicBezTo>
                      <a:pt x="24723" y="89930"/>
                      <a:pt x="25959" y="86425"/>
                      <a:pt x="27201" y="83735"/>
                    </a:cubicBezTo>
                    <a:cubicBezTo>
                      <a:pt x="29027" y="79776"/>
                      <a:pt x="30583" y="75248"/>
                      <a:pt x="33306" y="71815"/>
                    </a:cubicBezTo>
                    <a:cubicBezTo>
                      <a:pt x="33531" y="71530"/>
                      <a:pt x="33283" y="71154"/>
                      <a:pt x="33018" y="71154"/>
                    </a:cubicBezTo>
                    <a:cubicBezTo>
                      <a:pt x="32934" y="71154"/>
                      <a:pt x="32848" y="71192"/>
                      <a:pt x="32775" y="71284"/>
                    </a:cubicBezTo>
                    <a:cubicBezTo>
                      <a:pt x="30206" y="74525"/>
                      <a:pt x="28778" y="78641"/>
                      <a:pt x="27019" y="82350"/>
                    </a:cubicBezTo>
                    <a:cubicBezTo>
                      <a:pt x="26416" y="83623"/>
                      <a:pt x="24131" y="89635"/>
                      <a:pt x="22208" y="90853"/>
                    </a:cubicBezTo>
                    <a:cubicBezTo>
                      <a:pt x="21962" y="86942"/>
                      <a:pt x="21521" y="82930"/>
                      <a:pt x="20784" y="79108"/>
                    </a:cubicBezTo>
                    <a:cubicBezTo>
                      <a:pt x="19842" y="74217"/>
                      <a:pt x="17989" y="69581"/>
                      <a:pt x="16402" y="64871"/>
                    </a:cubicBezTo>
                    <a:cubicBezTo>
                      <a:pt x="20563" y="61253"/>
                      <a:pt x="20943" y="54623"/>
                      <a:pt x="23653" y="50073"/>
                    </a:cubicBezTo>
                    <a:cubicBezTo>
                      <a:pt x="23825" y="49784"/>
                      <a:pt x="23565" y="49514"/>
                      <a:pt x="23307" y="49514"/>
                    </a:cubicBezTo>
                    <a:cubicBezTo>
                      <a:pt x="23194" y="49514"/>
                      <a:pt x="23080" y="49566"/>
                      <a:pt x="23004" y="49694"/>
                    </a:cubicBezTo>
                    <a:cubicBezTo>
                      <a:pt x="20381" y="54100"/>
                      <a:pt x="19984" y="60481"/>
                      <a:pt x="16145" y="64098"/>
                    </a:cubicBezTo>
                    <a:cubicBezTo>
                      <a:pt x="15266" y="61427"/>
                      <a:pt x="14490" y="58728"/>
                      <a:pt x="14038" y="55940"/>
                    </a:cubicBezTo>
                    <a:cubicBezTo>
                      <a:pt x="12535" y="46683"/>
                      <a:pt x="15176" y="37115"/>
                      <a:pt x="18032" y="28373"/>
                    </a:cubicBezTo>
                    <a:cubicBezTo>
                      <a:pt x="19458" y="24011"/>
                      <a:pt x="21389" y="19638"/>
                      <a:pt x="21888" y="15042"/>
                    </a:cubicBezTo>
                    <a:cubicBezTo>
                      <a:pt x="22435" y="10010"/>
                      <a:pt x="20471" y="5324"/>
                      <a:pt x="20157" y="362"/>
                    </a:cubicBezTo>
                    <a:cubicBezTo>
                      <a:pt x="20142" y="122"/>
                      <a:pt x="19946" y="1"/>
                      <a:pt x="19758" y="1"/>
                    </a:cubicBezTo>
                    <a:close/>
                    <a:moveTo>
                      <a:pt x="20401" y="130962"/>
                    </a:moveTo>
                    <a:cubicBezTo>
                      <a:pt x="20338" y="130964"/>
                      <a:pt x="20310" y="130965"/>
                      <a:pt x="20347" y="130965"/>
                    </a:cubicBezTo>
                    <a:cubicBezTo>
                      <a:pt x="20359" y="130965"/>
                      <a:pt x="20377" y="130965"/>
                      <a:pt x="20402" y="130964"/>
                    </a:cubicBezTo>
                    <a:cubicBezTo>
                      <a:pt x="20402" y="130964"/>
                      <a:pt x="20401" y="130963"/>
                      <a:pt x="20401" y="1309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47;p30">
                <a:extLst>
                  <a:ext uri="{FF2B5EF4-FFF2-40B4-BE49-F238E27FC236}">
                    <a16:creationId xmlns:a16="http://schemas.microsoft.com/office/drawing/2014/main" id="{FB7F2B6A-C555-4BFD-BE3B-1A98DF2B58CD}"/>
                  </a:ext>
                </a:extLst>
              </p:cNvPr>
              <p:cNvSpPr/>
              <p:nvPr/>
            </p:nvSpPr>
            <p:spPr>
              <a:xfrm>
                <a:off x="8182522" y="2539789"/>
                <a:ext cx="1169271" cy="2750433"/>
              </a:xfrm>
              <a:custGeom>
                <a:avLst/>
                <a:gdLst/>
                <a:ahLst/>
                <a:cxnLst/>
                <a:rect l="l" t="t" r="r" b="b"/>
                <a:pathLst>
                  <a:path w="59978" h="141084" extrusionOk="0">
                    <a:moveTo>
                      <a:pt x="33211" y="0"/>
                    </a:moveTo>
                    <a:cubicBezTo>
                      <a:pt x="32204" y="0"/>
                      <a:pt x="31181" y="135"/>
                      <a:pt x="30170" y="391"/>
                    </a:cubicBezTo>
                    <a:cubicBezTo>
                      <a:pt x="23943" y="1976"/>
                      <a:pt x="19200" y="7313"/>
                      <a:pt x="17934" y="13539"/>
                    </a:cubicBezTo>
                    <a:cubicBezTo>
                      <a:pt x="16636" y="19929"/>
                      <a:pt x="18372" y="26446"/>
                      <a:pt x="18102" y="32879"/>
                    </a:cubicBezTo>
                    <a:cubicBezTo>
                      <a:pt x="17859" y="38636"/>
                      <a:pt x="15511" y="43280"/>
                      <a:pt x="11953" y="47700"/>
                    </a:cubicBezTo>
                    <a:cubicBezTo>
                      <a:pt x="8045" y="52556"/>
                      <a:pt x="3695" y="56977"/>
                      <a:pt x="1907" y="63126"/>
                    </a:cubicBezTo>
                    <a:cubicBezTo>
                      <a:pt x="0" y="69689"/>
                      <a:pt x="977" y="76336"/>
                      <a:pt x="3984" y="82386"/>
                    </a:cubicBezTo>
                    <a:cubicBezTo>
                      <a:pt x="6462" y="87370"/>
                      <a:pt x="9869" y="92211"/>
                      <a:pt x="10407" y="97903"/>
                    </a:cubicBezTo>
                    <a:cubicBezTo>
                      <a:pt x="11007" y="104231"/>
                      <a:pt x="7498" y="109922"/>
                      <a:pt x="5808" y="115812"/>
                    </a:cubicBezTo>
                    <a:cubicBezTo>
                      <a:pt x="5252" y="117894"/>
                      <a:pt x="4923" y="120028"/>
                      <a:pt x="5005" y="122189"/>
                    </a:cubicBezTo>
                    <a:cubicBezTo>
                      <a:pt x="5487" y="135066"/>
                      <a:pt x="18686" y="140846"/>
                      <a:pt x="30729" y="141076"/>
                    </a:cubicBezTo>
                    <a:cubicBezTo>
                      <a:pt x="31004" y="141080"/>
                      <a:pt x="31280" y="141083"/>
                      <a:pt x="31554" y="141083"/>
                    </a:cubicBezTo>
                    <a:cubicBezTo>
                      <a:pt x="31655" y="141083"/>
                      <a:pt x="31755" y="141083"/>
                      <a:pt x="31855" y="141082"/>
                    </a:cubicBezTo>
                    <a:cubicBezTo>
                      <a:pt x="31839" y="141034"/>
                      <a:pt x="31833" y="140986"/>
                      <a:pt x="31836" y="140937"/>
                    </a:cubicBezTo>
                    <a:cubicBezTo>
                      <a:pt x="32137" y="136287"/>
                      <a:pt x="31443" y="131649"/>
                      <a:pt x="31157" y="127016"/>
                    </a:cubicBezTo>
                    <a:cubicBezTo>
                      <a:pt x="31120" y="126419"/>
                      <a:pt x="31095" y="125827"/>
                      <a:pt x="31083" y="125239"/>
                    </a:cubicBezTo>
                    <a:cubicBezTo>
                      <a:pt x="28239" y="123068"/>
                      <a:pt x="26489" y="119903"/>
                      <a:pt x="24220" y="117178"/>
                    </a:cubicBezTo>
                    <a:cubicBezTo>
                      <a:pt x="21586" y="114015"/>
                      <a:pt x="18506" y="111161"/>
                      <a:pt x="16704" y="107398"/>
                    </a:cubicBezTo>
                    <a:cubicBezTo>
                      <a:pt x="16562" y="107099"/>
                      <a:pt x="16823" y="106826"/>
                      <a:pt x="17069" y="106826"/>
                    </a:cubicBezTo>
                    <a:cubicBezTo>
                      <a:pt x="17180" y="106826"/>
                      <a:pt x="17288" y="106882"/>
                      <a:pt x="17353" y="107019"/>
                    </a:cubicBezTo>
                    <a:cubicBezTo>
                      <a:pt x="19345" y="111180"/>
                      <a:pt x="22911" y="114190"/>
                      <a:pt x="25665" y="117806"/>
                    </a:cubicBezTo>
                    <a:cubicBezTo>
                      <a:pt x="27027" y="119594"/>
                      <a:pt x="28261" y="121492"/>
                      <a:pt x="29820" y="123122"/>
                    </a:cubicBezTo>
                    <a:cubicBezTo>
                      <a:pt x="30120" y="123437"/>
                      <a:pt x="30598" y="124004"/>
                      <a:pt x="31083" y="124375"/>
                    </a:cubicBezTo>
                    <a:cubicBezTo>
                      <a:pt x="31077" y="120566"/>
                      <a:pt x="31537" y="116880"/>
                      <a:pt x="32158" y="113059"/>
                    </a:cubicBezTo>
                    <a:cubicBezTo>
                      <a:pt x="32750" y="109411"/>
                      <a:pt x="33047" y="105882"/>
                      <a:pt x="32931" y="102273"/>
                    </a:cubicBezTo>
                    <a:cubicBezTo>
                      <a:pt x="32888" y="102255"/>
                      <a:pt x="32847" y="102232"/>
                      <a:pt x="32810" y="102202"/>
                    </a:cubicBezTo>
                    <a:cubicBezTo>
                      <a:pt x="28987" y="99093"/>
                      <a:pt x="26388" y="94892"/>
                      <a:pt x="23258" y="91152"/>
                    </a:cubicBezTo>
                    <a:cubicBezTo>
                      <a:pt x="19963" y="87214"/>
                      <a:pt x="15639" y="84395"/>
                      <a:pt x="11745" y="81108"/>
                    </a:cubicBezTo>
                    <a:cubicBezTo>
                      <a:pt x="11454" y="80862"/>
                      <a:pt x="11722" y="80483"/>
                      <a:pt x="12028" y="80483"/>
                    </a:cubicBezTo>
                    <a:cubicBezTo>
                      <a:pt x="12111" y="80483"/>
                      <a:pt x="12197" y="80511"/>
                      <a:pt x="12276" y="80577"/>
                    </a:cubicBezTo>
                    <a:cubicBezTo>
                      <a:pt x="16088" y="83796"/>
                      <a:pt x="20337" y="86560"/>
                      <a:pt x="23594" y="90387"/>
                    </a:cubicBezTo>
                    <a:cubicBezTo>
                      <a:pt x="25149" y="92214"/>
                      <a:pt x="26547" y="94172"/>
                      <a:pt x="28030" y="96056"/>
                    </a:cubicBezTo>
                    <a:cubicBezTo>
                      <a:pt x="28744" y="96963"/>
                      <a:pt x="29474" y="97860"/>
                      <a:pt x="30247" y="98718"/>
                    </a:cubicBezTo>
                    <a:cubicBezTo>
                      <a:pt x="30907" y="99450"/>
                      <a:pt x="31760" y="100641"/>
                      <a:pt x="32645" y="101093"/>
                    </a:cubicBezTo>
                    <a:cubicBezTo>
                      <a:pt x="32719" y="101130"/>
                      <a:pt x="32798" y="101156"/>
                      <a:pt x="32878" y="101169"/>
                    </a:cubicBezTo>
                    <a:cubicBezTo>
                      <a:pt x="32835" y="100373"/>
                      <a:pt x="32779" y="99574"/>
                      <a:pt x="32693" y="98767"/>
                    </a:cubicBezTo>
                    <a:cubicBezTo>
                      <a:pt x="32208" y="94205"/>
                      <a:pt x="31760" y="89642"/>
                      <a:pt x="30492" y="85219"/>
                    </a:cubicBezTo>
                    <a:cubicBezTo>
                      <a:pt x="29542" y="81908"/>
                      <a:pt x="28322" y="78658"/>
                      <a:pt x="27218" y="75381"/>
                    </a:cubicBezTo>
                    <a:cubicBezTo>
                      <a:pt x="27101" y="75374"/>
                      <a:pt x="26994" y="75307"/>
                      <a:pt x="26938" y="75204"/>
                    </a:cubicBezTo>
                    <a:cubicBezTo>
                      <a:pt x="24663" y="71417"/>
                      <a:pt x="21596" y="67930"/>
                      <a:pt x="18643" y="64650"/>
                    </a:cubicBezTo>
                    <a:cubicBezTo>
                      <a:pt x="16309" y="62058"/>
                      <a:pt x="13528" y="59614"/>
                      <a:pt x="12313" y="56251"/>
                    </a:cubicBezTo>
                    <a:cubicBezTo>
                      <a:pt x="12214" y="55976"/>
                      <a:pt x="12439" y="55797"/>
                      <a:pt x="12669" y="55797"/>
                    </a:cubicBezTo>
                    <a:cubicBezTo>
                      <a:pt x="12820" y="55797"/>
                      <a:pt x="12973" y="55874"/>
                      <a:pt x="13038" y="56053"/>
                    </a:cubicBezTo>
                    <a:cubicBezTo>
                      <a:pt x="14380" y="59771"/>
                      <a:pt x="17756" y="62365"/>
                      <a:pt x="20217" y="65329"/>
                    </a:cubicBezTo>
                    <a:cubicBezTo>
                      <a:pt x="22343" y="67893"/>
                      <a:pt x="24599" y="70388"/>
                      <a:pt x="26490" y="73139"/>
                    </a:cubicBezTo>
                    <a:cubicBezTo>
                      <a:pt x="25396" y="69652"/>
                      <a:pt x="24531" y="66111"/>
                      <a:pt x="24355" y="62412"/>
                    </a:cubicBezTo>
                    <a:cubicBezTo>
                      <a:pt x="23929" y="53518"/>
                      <a:pt x="26624" y="44636"/>
                      <a:pt x="29420" y="36306"/>
                    </a:cubicBezTo>
                    <a:cubicBezTo>
                      <a:pt x="30809" y="32174"/>
                      <a:pt x="32568" y="28000"/>
                      <a:pt x="32704" y="23585"/>
                    </a:cubicBezTo>
                    <a:cubicBezTo>
                      <a:pt x="32841" y="19132"/>
                      <a:pt x="31139" y="14896"/>
                      <a:pt x="30861" y="10478"/>
                    </a:cubicBezTo>
                    <a:cubicBezTo>
                      <a:pt x="30845" y="10237"/>
                      <a:pt x="31025" y="10117"/>
                      <a:pt x="31212" y="10117"/>
                    </a:cubicBezTo>
                    <a:cubicBezTo>
                      <a:pt x="31400" y="10117"/>
                      <a:pt x="31596" y="10238"/>
                      <a:pt x="31611" y="10478"/>
                    </a:cubicBezTo>
                    <a:cubicBezTo>
                      <a:pt x="31925" y="15440"/>
                      <a:pt x="33890" y="20128"/>
                      <a:pt x="33342" y="25158"/>
                    </a:cubicBezTo>
                    <a:cubicBezTo>
                      <a:pt x="32842" y="29754"/>
                      <a:pt x="30911" y="34127"/>
                      <a:pt x="29487" y="38489"/>
                    </a:cubicBezTo>
                    <a:cubicBezTo>
                      <a:pt x="26630" y="47231"/>
                      <a:pt x="23989" y="56799"/>
                      <a:pt x="25491" y="66056"/>
                    </a:cubicBezTo>
                    <a:cubicBezTo>
                      <a:pt x="25945" y="68844"/>
                      <a:pt x="26720" y="71543"/>
                      <a:pt x="27599" y="74214"/>
                    </a:cubicBezTo>
                    <a:cubicBezTo>
                      <a:pt x="31437" y="70597"/>
                      <a:pt x="31835" y="64216"/>
                      <a:pt x="34459" y="59811"/>
                    </a:cubicBezTo>
                    <a:cubicBezTo>
                      <a:pt x="34535" y="59684"/>
                      <a:pt x="34648" y="59631"/>
                      <a:pt x="34762" y="59631"/>
                    </a:cubicBezTo>
                    <a:cubicBezTo>
                      <a:pt x="35020" y="59631"/>
                      <a:pt x="35279" y="59901"/>
                      <a:pt x="35107" y="60189"/>
                    </a:cubicBezTo>
                    <a:cubicBezTo>
                      <a:pt x="32398" y="64739"/>
                      <a:pt x="32018" y="71371"/>
                      <a:pt x="27857" y="74987"/>
                    </a:cubicBezTo>
                    <a:cubicBezTo>
                      <a:pt x="29442" y="79697"/>
                      <a:pt x="31295" y="84333"/>
                      <a:pt x="32238" y="89224"/>
                    </a:cubicBezTo>
                    <a:cubicBezTo>
                      <a:pt x="32974" y="93046"/>
                      <a:pt x="33416" y="97058"/>
                      <a:pt x="33663" y="100969"/>
                    </a:cubicBezTo>
                    <a:cubicBezTo>
                      <a:pt x="35586" y="99751"/>
                      <a:pt x="37869" y="93739"/>
                      <a:pt x="38473" y="92468"/>
                    </a:cubicBezTo>
                    <a:cubicBezTo>
                      <a:pt x="40233" y="88757"/>
                      <a:pt x="41659" y="84641"/>
                      <a:pt x="44230" y="81400"/>
                    </a:cubicBezTo>
                    <a:cubicBezTo>
                      <a:pt x="44303" y="81308"/>
                      <a:pt x="44389" y="81270"/>
                      <a:pt x="44473" y="81270"/>
                    </a:cubicBezTo>
                    <a:cubicBezTo>
                      <a:pt x="44737" y="81270"/>
                      <a:pt x="44986" y="81646"/>
                      <a:pt x="44761" y="81931"/>
                    </a:cubicBezTo>
                    <a:cubicBezTo>
                      <a:pt x="42037" y="85364"/>
                      <a:pt x="40482" y="89892"/>
                      <a:pt x="38655" y="93851"/>
                    </a:cubicBezTo>
                    <a:cubicBezTo>
                      <a:pt x="37414" y="96541"/>
                      <a:pt x="36177" y="100046"/>
                      <a:pt x="33720" y="101937"/>
                    </a:cubicBezTo>
                    <a:cubicBezTo>
                      <a:pt x="33727" y="102060"/>
                      <a:pt x="33736" y="102184"/>
                      <a:pt x="33742" y="102307"/>
                    </a:cubicBezTo>
                    <a:cubicBezTo>
                      <a:pt x="33973" y="106716"/>
                      <a:pt x="33241" y="111010"/>
                      <a:pt x="32541" y="115343"/>
                    </a:cubicBezTo>
                    <a:cubicBezTo>
                      <a:pt x="32027" y="118513"/>
                      <a:pt x="31815" y="121596"/>
                      <a:pt x="31852" y="124728"/>
                    </a:cubicBezTo>
                    <a:cubicBezTo>
                      <a:pt x="31869" y="124729"/>
                      <a:pt x="31886" y="124730"/>
                      <a:pt x="31902" y="124730"/>
                    </a:cubicBezTo>
                    <a:cubicBezTo>
                      <a:pt x="31953" y="124730"/>
                      <a:pt x="32003" y="124723"/>
                      <a:pt x="32051" y="124710"/>
                    </a:cubicBezTo>
                    <a:cubicBezTo>
                      <a:pt x="32395" y="124607"/>
                      <a:pt x="32863" y="123935"/>
                      <a:pt x="33102" y="123684"/>
                    </a:cubicBezTo>
                    <a:cubicBezTo>
                      <a:pt x="35225" y="121440"/>
                      <a:pt x="37074" y="118894"/>
                      <a:pt x="38781" y="116324"/>
                    </a:cubicBezTo>
                    <a:cubicBezTo>
                      <a:pt x="39838" y="114736"/>
                      <a:pt x="42009" y="112121"/>
                      <a:pt x="41901" y="110082"/>
                    </a:cubicBezTo>
                    <a:cubicBezTo>
                      <a:pt x="41888" y="109841"/>
                      <a:pt x="42069" y="109721"/>
                      <a:pt x="42257" y="109721"/>
                    </a:cubicBezTo>
                    <a:cubicBezTo>
                      <a:pt x="42445" y="109721"/>
                      <a:pt x="42639" y="109842"/>
                      <a:pt x="42652" y="110082"/>
                    </a:cubicBezTo>
                    <a:cubicBezTo>
                      <a:pt x="42707" y="111121"/>
                      <a:pt x="42077" y="112206"/>
                      <a:pt x="41612" y="113096"/>
                    </a:cubicBezTo>
                    <a:cubicBezTo>
                      <a:pt x="40699" y="114845"/>
                      <a:pt x="39596" y="116502"/>
                      <a:pt x="38462" y="118116"/>
                    </a:cubicBezTo>
                    <a:cubicBezTo>
                      <a:pt x="36647" y="120705"/>
                      <a:pt x="34655" y="123794"/>
                      <a:pt x="32045" y="125658"/>
                    </a:cubicBezTo>
                    <a:cubicBezTo>
                      <a:pt x="31999" y="125691"/>
                      <a:pt x="31934" y="125704"/>
                      <a:pt x="31872" y="125706"/>
                    </a:cubicBezTo>
                    <a:cubicBezTo>
                      <a:pt x="31900" y="126678"/>
                      <a:pt x="31947" y="127653"/>
                      <a:pt x="32021" y="128642"/>
                    </a:cubicBezTo>
                    <a:cubicBezTo>
                      <a:pt x="32331" y="132731"/>
                      <a:pt x="32853" y="136830"/>
                      <a:pt x="32587" y="140938"/>
                    </a:cubicBezTo>
                    <a:cubicBezTo>
                      <a:pt x="32583" y="140983"/>
                      <a:pt x="32571" y="141027"/>
                      <a:pt x="32552" y="141069"/>
                    </a:cubicBezTo>
                    <a:cubicBezTo>
                      <a:pt x="32713" y="141064"/>
                      <a:pt x="32872" y="141054"/>
                      <a:pt x="33032" y="141048"/>
                    </a:cubicBezTo>
                    <a:cubicBezTo>
                      <a:pt x="35958" y="140929"/>
                      <a:pt x="38759" y="140485"/>
                      <a:pt x="41225" y="139723"/>
                    </a:cubicBezTo>
                    <a:cubicBezTo>
                      <a:pt x="45782" y="138316"/>
                      <a:pt x="50296" y="135581"/>
                      <a:pt x="52940" y="131524"/>
                    </a:cubicBezTo>
                    <a:cubicBezTo>
                      <a:pt x="56866" y="125504"/>
                      <a:pt x="52872" y="119730"/>
                      <a:pt x="51698" y="113609"/>
                    </a:cubicBezTo>
                    <a:cubicBezTo>
                      <a:pt x="51239" y="111216"/>
                      <a:pt x="51378" y="108874"/>
                      <a:pt x="52354" y="106624"/>
                    </a:cubicBezTo>
                    <a:cubicBezTo>
                      <a:pt x="53515" y="103937"/>
                      <a:pt x="55518" y="101731"/>
                      <a:pt x="56825" y="99122"/>
                    </a:cubicBezTo>
                    <a:cubicBezTo>
                      <a:pt x="59977" y="92825"/>
                      <a:pt x="57324" y="85889"/>
                      <a:pt x="53704" y="80425"/>
                    </a:cubicBezTo>
                    <a:cubicBezTo>
                      <a:pt x="47510" y="71078"/>
                      <a:pt x="35947" y="63125"/>
                      <a:pt x="37767" y="50492"/>
                    </a:cubicBezTo>
                    <a:cubicBezTo>
                      <a:pt x="38677" y="44178"/>
                      <a:pt x="42335" y="38696"/>
                      <a:pt x="44153" y="32658"/>
                    </a:cubicBezTo>
                    <a:cubicBezTo>
                      <a:pt x="46216" y="25810"/>
                      <a:pt x="46319" y="18389"/>
                      <a:pt x="44441" y="11487"/>
                    </a:cubicBezTo>
                    <a:cubicBezTo>
                      <a:pt x="43620" y="8469"/>
                      <a:pt x="42462" y="5356"/>
                      <a:pt x="40313" y="3013"/>
                    </a:cubicBezTo>
                    <a:cubicBezTo>
                      <a:pt x="38409" y="935"/>
                      <a:pt x="35868" y="0"/>
                      <a:pt x="33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48;p30">
                <a:extLst>
                  <a:ext uri="{FF2B5EF4-FFF2-40B4-BE49-F238E27FC236}">
                    <a16:creationId xmlns:a16="http://schemas.microsoft.com/office/drawing/2014/main" id="{F0EC7269-32EF-4F68-A9A9-7EE0143EAD5B}"/>
                  </a:ext>
                </a:extLst>
              </p:cNvPr>
              <p:cNvSpPr/>
              <p:nvPr/>
            </p:nvSpPr>
            <p:spPr>
              <a:xfrm>
                <a:off x="7924116" y="3969942"/>
                <a:ext cx="544534" cy="1351822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69342" extrusionOk="0">
                    <a:moveTo>
                      <a:pt x="1360" y="1"/>
                    </a:moveTo>
                    <a:cubicBezTo>
                      <a:pt x="1117" y="1"/>
                      <a:pt x="856" y="274"/>
                      <a:pt x="994" y="573"/>
                    </a:cubicBezTo>
                    <a:cubicBezTo>
                      <a:pt x="2529" y="3892"/>
                      <a:pt x="4791" y="6386"/>
                      <a:pt x="5132" y="10174"/>
                    </a:cubicBezTo>
                    <a:cubicBezTo>
                      <a:pt x="5431" y="13485"/>
                      <a:pt x="5298" y="16818"/>
                      <a:pt x="5651" y="20130"/>
                    </a:cubicBezTo>
                    <a:cubicBezTo>
                      <a:pt x="6199" y="25289"/>
                      <a:pt x="7619" y="29749"/>
                      <a:pt x="10527" y="33879"/>
                    </a:cubicBezTo>
                    <a:cubicBezTo>
                      <a:pt x="9197" y="33017"/>
                      <a:pt x="7800" y="32258"/>
                      <a:pt x="6418" y="31480"/>
                    </a:cubicBezTo>
                    <a:cubicBezTo>
                      <a:pt x="4504" y="30400"/>
                      <a:pt x="2267" y="29659"/>
                      <a:pt x="776" y="27975"/>
                    </a:cubicBezTo>
                    <a:cubicBezTo>
                      <a:pt x="700" y="27889"/>
                      <a:pt x="613" y="27853"/>
                      <a:pt x="528" y="27853"/>
                    </a:cubicBezTo>
                    <a:cubicBezTo>
                      <a:pt x="252" y="27853"/>
                      <a:pt x="1" y="28229"/>
                      <a:pt x="246" y="28506"/>
                    </a:cubicBezTo>
                    <a:cubicBezTo>
                      <a:pt x="1573" y="30007"/>
                      <a:pt x="3442" y="30749"/>
                      <a:pt x="5184" y="31659"/>
                    </a:cubicBezTo>
                    <a:cubicBezTo>
                      <a:pt x="7405" y="32820"/>
                      <a:pt x="9720" y="34066"/>
                      <a:pt x="11697" y="35613"/>
                    </a:cubicBezTo>
                    <a:cubicBezTo>
                      <a:pt x="11760" y="35661"/>
                      <a:pt x="11832" y="35690"/>
                      <a:pt x="11909" y="35702"/>
                    </a:cubicBezTo>
                    <a:cubicBezTo>
                      <a:pt x="14976" y="39554"/>
                      <a:pt x="17983" y="43427"/>
                      <a:pt x="19942" y="47928"/>
                    </a:cubicBezTo>
                    <a:cubicBezTo>
                      <a:pt x="19917" y="47914"/>
                      <a:pt x="19893" y="47904"/>
                      <a:pt x="19868" y="47888"/>
                    </a:cubicBezTo>
                    <a:cubicBezTo>
                      <a:pt x="19837" y="47891"/>
                      <a:pt x="19806" y="47892"/>
                      <a:pt x="19773" y="47892"/>
                    </a:cubicBezTo>
                    <a:cubicBezTo>
                      <a:pt x="18721" y="47892"/>
                      <a:pt x="16771" y="46301"/>
                      <a:pt x="15936" y="45782"/>
                    </a:cubicBezTo>
                    <a:cubicBezTo>
                      <a:pt x="14830" y="45094"/>
                      <a:pt x="13744" y="44363"/>
                      <a:pt x="12582" y="43775"/>
                    </a:cubicBezTo>
                    <a:cubicBezTo>
                      <a:pt x="10221" y="42578"/>
                      <a:pt x="7620" y="41964"/>
                      <a:pt x="5138" y="41087"/>
                    </a:cubicBezTo>
                    <a:cubicBezTo>
                      <a:pt x="5093" y="41071"/>
                      <a:pt x="5050" y="41063"/>
                      <a:pt x="5010" y="41063"/>
                    </a:cubicBezTo>
                    <a:cubicBezTo>
                      <a:pt x="4649" y="41063"/>
                      <a:pt x="4529" y="41666"/>
                      <a:pt x="4938" y="41810"/>
                    </a:cubicBezTo>
                    <a:cubicBezTo>
                      <a:pt x="7777" y="42815"/>
                      <a:pt x="10712" y="43514"/>
                      <a:pt x="13332" y="45051"/>
                    </a:cubicBezTo>
                    <a:cubicBezTo>
                      <a:pt x="15616" y="46389"/>
                      <a:pt x="17744" y="47934"/>
                      <a:pt x="20261" y="48820"/>
                    </a:cubicBezTo>
                    <a:cubicBezTo>
                      <a:pt x="20278" y="48824"/>
                      <a:pt x="20296" y="48826"/>
                      <a:pt x="20314" y="48827"/>
                    </a:cubicBezTo>
                    <a:cubicBezTo>
                      <a:pt x="20619" y="49599"/>
                      <a:pt x="20896" y="50389"/>
                      <a:pt x="21134" y="51202"/>
                    </a:cubicBezTo>
                    <a:cubicBezTo>
                      <a:pt x="22035" y="54284"/>
                      <a:pt x="22325" y="57474"/>
                      <a:pt x="23455" y="60488"/>
                    </a:cubicBezTo>
                    <a:cubicBezTo>
                      <a:pt x="23237" y="60375"/>
                      <a:pt x="22962" y="60211"/>
                      <a:pt x="22589" y="60018"/>
                    </a:cubicBezTo>
                    <a:cubicBezTo>
                      <a:pt x="21494" y="59454"/>
                      <a:pt x="20505" y="58705"/>
                      <a:pt x="19457" y="58063"/>
                    </a:cubicBezTo>
                    <a:cubicBezTo>
                      <a:pt x="17343" y="56767"/>
                      <a:pt x="15002" y="55877"/>
                      <a:pt x="13169" y="54155"/>
                    </a:cubicBezTo>
                    <a:cubicBezTo>
                      <a:pt x="13091" y="54082"/>
                      <a:pt x="13004" y="54051"/>
                      <a:pt x="12919" y="54051"/>
                    </a:cubicBezTo>
                    <a:cubicBezTo>
                      <a:pt x="12625" y="54051"/>
                      <a:pt x="12364" y="54428"/>
                      <a:pt x="12638" y="54686"/>
                    </a:cubicBezTo>
                    <a:cubicBezTo>
                      <a:pt x="14232" y="56183"/>
                      <a:pt x="16188" y="57107"/>
                      <a:pt x="18089" y="58142"/>
                    </a:cubicBezTo>
                    <a:cubicBezTo>
                      <a:pt x="20006" y="59185"/>
                      <a:pt x="21694" y="60610"/>
                      <a:pt x="23773" y="61302"/>
                    </a:cubicBezTo>
                    <a:cubicBezTo>
                      <a:pt x="24858" y="63897"/>
                      <a:pt x="26352" y="66667"/>
                      <a:pt x="27232" y="69342"/>
                    </a:cubicBezTo>
                    <a:cubicBezTo>
                      <a:pt x="27425" y="69321"/>
                      <a:pt x="27862" y="69162"/>
                      <a:pt x="27932" y="69069"/>
                    </a:cubicBezTo>
                    <a:cubicBezTo>
                      <a:pt x="27084" y="66385"/>
                      <a:pt x="25707" y="63925"/>
                      <a:pt x="24603" y="61346"/>
                    </a:cubicBezTo>
                    <a:cubicBezTo>
                      <a:pt x="24624" y="61325"/>
                      <a:pt x="24645" y="61303"/>
                      <a:pt x="24661" y="61279"/>
                    </a:cubicBezTo>
                    <a:cubicBezTo>
                      <a:pt x="25691" y="59697"/>
                      <a:pt x="26158" y="57622"/>
                      <a:pt x="26616" y="55818"/>
                    </a:cubicBezTo>
                    <a:cubicBezTo>
                      <a:pt x="26964" y="54450"/>
                      <a:pt x="27745" y="52266"/>
                      <a:pt x="27206" y="50853"/>
                    </a:cubicBezTo>
                    <a:cubicBezTo>
                      <a:pt x="27138" y="50677"/>
                      <a:pt x="26983" y="50601"/>
                      <a:pt x="26832" y="50601"/>
                    </a:cubicBezTo>
                    <a:cubicBezTo>
                      <a:pt x="26600" y="50601"/>
                      <a:pt x="26376" y="50780"/>
                      <a:pt x="26481" y="51053"/>
                    </a:cubicBezTo>
                    <a:cubicBezTo>
                      <a:pt x="26914" y="52186"/>
                      <a:pt x="26309" y="53888"/>
                      <a:pt x="26045" y="55003"/>
                    </a:cubicBezTo>
                    <a:cubicBezTo>
                      <a:pt x="25655" y="56642"/>
                      <a:pt x="25202" y="58309"/>
                      <a:pt x="24539" y="59863"/>
                    </a:cubicBezTo>
                    <a:cubicBezTo>
                      <a:pt x="24424" y="60132"/>
                      <a:pt x="24329" y="60319"/>
                      <a:pt x="24236" y="60445"/>
                    </a:cubicBezTo>
                    <a:cubicBezTo>
                      <a:pt x="23053" y="57388"/>
                      <a:pt x="22774" y="54133"/>
                      <a:pt x="21858" y="51001"/>
                    </a:cubicBezTo>
                    <a:cubicBezTo>
                      <a:pt x="21587" y="50075"/>
                      <a:pt x="21264" y="49167"/>
                      <a:pt x="20904" y="48277"/>
                    </a:cubicBezTo>
                    <a:cubicBezTo>
                      <a:pt x="21670" y="46899"/>
                      <a:pt x="21721" y="45124"/>
                      <a:pt x="21842" y="43602"/>
                    </a:cubicBezTo>
                    <a:cubicBezTo>
                      <a:pt x="22054" y="40958"/>
                      <a:pt x="21996" y="38109"/>
                      <a:pt x="22765" y="35566"/>
                    </a:cubicBezTo>
                    <a:cubicBezTo>
                      <a:pt x="22850" y="35286"/>
                      <a:pt x="22621" y="35104"/>
                      <a:pt x="22394" y="35104"/>
                    </a:cubicBezTo>
                    <a:cubicBezTo>
                      <a:pt x="22245" y="35104"/>
                      <a:pt x="22097" y="35183"/>
                      <a:pt x="22042" y="35366"/>
                    </a:cubicBezTo>
                    <a:cubicBezTo>
                      <a:pt x="21365" y="37602"/>
                      <a:pt x="21399" y="39997"/>
                      <a:pt x="21191" y="42308"/>
                    </a:cubicBezTo>
                    <a:cubicBezTo>
                      <a:pt x="21104" y="43299"/>
                      <a:pt x="21061" y="44295"/>
                      <a:pt x="20937" y="45284"/>
                    </a:cubicBezTo>
                    <a:cubicBezTo>
                      <a:pt x="20864" y="45860"/>
                      <a:pt x="20784" y="46453"/>
                      <a:pt x="20616" y="47012"/>
                    </a:cubicBezTo>
                    <a:lnTo>
                      <a:pt x="20511" y="47353"/>
                    </a:lnTo>
                    <a:cubicBezTo>
                      <a:pt x="18679" y="43210"/>
                      <a:pt x="15985" y="39455"/>
                      <a:pt x="13120" y="35990"/>
                    </a:cubicBezTo>
                    <a:cubicBezTo>
                      <a:pt x="12899" y="35723"/>
                      <a:pt x="12680" y="35456"/>
                      <a:pt x="12464" y="35188"/>
                    </a:cubicBezTo>
                    <a:cubicBezTo>
                      <a:pt x="13824" y="32393"/>
                      <a:pt x="12842" y="28984"/>
                      <a:pt x="13341" y="26010"/>
                    </a:cubicBezTo>
                    <a:cubicBezTo>
                      <a:pt x="13389" y="25726"/>
                      <a:pt x="13147" y="25540"/>
                      <a:pt x="12928" y="25540"/>
                    </a:cubicBezTo>
                    <a:cubicBezTo>
                      <a:pt x="12784" y="25540"/>
                      <a:pt x="12650" y="25622"/>
                      <a:pt x="12618" y="25811"/>
                    </a:cubicBezTo>
                    <a:cubicBezTo>
                      <a:pt x="12152" y="28574"/>
                      <a:pt x="13040" y="31888"/>
                      <a:pt x="11942" y="34530"/>
                    </a:cubicBezTo>
                    <a:cubicBezTo>
                      <a:pt x="10381" y="32546"/>
                      <a:pt x="8973" y="30466"/>
                      <a:pt x="8100" y="28064"/>
                    </a:cubicBezTo>
                    <a:cubicBezTo>
                      <a:pt x="6863" y="24661"/>
                      <a:pt x="6402" y="21009"/>
                      <a:pt x="6181" y="17417"/>
                    </a:cubicBezTo>
                    <a:cubicBezTo>
                      <a:pt x="5996" y="14417"/>
                      <a:pt x="6235" y="11297"/>
                      <a:pt x="5637" y="8342"/>
                    </a:cubicBezTo>
                    <a:cubicBezTo>
                      <a:pt x="5018" y="5270"/>
                      <a:pt x="2930" y="2976"/>
                      <a:pt x="1642" y="194"/>
                    </a:cubicBezTo>
                    <a:cubicBezTo>
                      <a:pt x="1578" y="57"/>
                      <a:pt x="1471" y="1"/>
                      <a:pt x="13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49;p30">
                <a:extLst>
                  <a:ext uri="{FF2B5EF4-FFF2-40B4-BE49-F238E27FC236}">
                    <a16:creationId xmlns:a16="http://schemas.microsoft.com/office/drawing/2014/main" id="{386B8C05-4219-4084-85D4-46977DA10645}"/>
                  </a:ext>
                </a:extLst>
              </p:cNvPr>
              <p:cNvSpPr/>
              <p:nvPr/>
            </p:nvSpPr>
            <p:spPr>
              <a:xfrm>
                <a:off x="7812293" y="3858255"/>
                <a:ext cx="841716" cy="1488365"/>
              </a:xfrm>
              <a:custGeom>
                <a:avLst/>
                <a:gdLst/>
                <a:ahLst/>
                <a:cxnLst/>
                <a:rect l="l" t="t" r="r" b="b"/>
                <a:pathLst>
                  <a:path w="43176" h="76346" extrusionOk="0">
                    <a:moveTo>
                      <a:pt x="7856" y="0"/>
                    </a:moveTo>
                    <a:cubicBezTo>
                      <a:pt x="6788" y="0"/>
                      <a:pt x="5660" y="353"/>
                      <a:pt x="4488" y="1183"/>
                    </a:cubicBezTo>
                    <a:cubicBezTo>
                      <a:pt x="947" y="3696"/>
                      <a:pt x="0" y="8217"/>
                      <a:pt x="1223" y="12197"/>
                    </a:cubicBezTo>
                    <a:cubicBezTo>
                      <a:pt x="2177" y="15303"/>
                      <a:pt x="4021" y="18065"/>
                      <a:pt x="4888" y="21204"/>
                    </a:cubicBezTo>
                    <a:cubicBezTo>
                      <a:pt x="5736" y="24263"/>
                      <a:pt x="5215" y="27167"/>
                      <a:pt x="4205" y="30120"/>
                    </a:cubicBezTo>
                    <a:cubicBezTo>
                      <a:pt x="2934" y="33825"/>
                      <a:pt x="1541" y="37326"/>
                      <a:pt x="2287" y="41320"/>
                    </a:cubicBezTo>
                    <a:cubicBezTo>
                      <a:pt x="2970" y="44979"/>
                      <a:pt x="5042" y="47783"/>
                      <a:pt x="7766" y="50212"/>
                    </a:cubicBezTo>
                    <a:cubicBezTo>
                      <a:pt x="10005" y="52207"/>
                      <a:pt x="12534" y="54144"/>
                      <a:pt x="13687" y="57015"/>
                    </a:cubicBezTo>
                    <a:cubicBezTo>
                      <a:pt x="14948" y="60157"/>
                      <a:pt x="14331" y="63652"/>
                      <a:pt x="14561" y="66940"/>
                    </a:cubicBezTo>
                    <a:cubicBezTo>
                      <a:pt x="15254" y="73644"/>
                      <a:pt x="20389" y="76345"/>
                      <a:pt x="26033" y="76345"/>
                    </a:cubicBezTo>
                    <a:cubicBezTo>
                      <a:pt x="28350" y="76345"/>
                      <a:pt x="30752" y="75891"/>
                      <a:pt x="32968" y="75071"/>
                    </a:cubicBezTo>
                    <a:cubicBezTo>
                      <a:pt x="32937" y="74969"/>
                      <a:pt x="32899" y="74868"/>
                      <a:pt x="32865" y="74765"/>
                    </a:cubicBezTo>
                    <a:cubicBezTo>
                      <a:pt x="31984" y="72090"/>
                      <a:pt x="30595" y="69624"/>
                      <a:pt x="29511" y="67029"/>
                    </a:cubicBezTo>
                    <a:cubicBezTo>
                      <a:pt x="27430" y="66339"/>
                      <a:pt x="25743" y="64913"/>
                      <a:pt x="23825" y="63869"/>
                    </a:cubicBezTo>
                    <a:cubicBezTo>
                      <a:pt x="21924" y="62835"/>
                      <a:pt x="19968" y="61910"/>
                      <a:pt x="18374" y="60413"/>
                    </a:cubicBezTo>
                    <a:cubicBezTo>
                      <a:pt x="18100" y="60156"/>
                      <a:pt x="18361" y="59778"/>
                      <a:pt x="18656" y="59778"/>
                    </a:cubicBezTo>
                    <a:cubicBezTo>
                      <a:pt x="18740" y="59778"/>
                      <a:pt x="18827" y="59809"/>
                      <a:pt x="18905" y="59883"/>
                    </a:cubicBezTo>
                    <a:cubicBezTo>
                      <a:pt x="20738" y="61606"/>
                      <a:pt x="23079" y="62496"/>
                      <a:pt x="25193" y="63791"/>
                    </a:cubicBezTo>
                    <a:cubicBezTo>
                      <a:pt x="26241" y="64434"/>
                      <a:pt x="27230" y="65183"/>
                      <a:pt x="28325" y="65746"/>
                    </a:cubicBezTo>
                    <a:cubicBezTo>
                      <a:pt x="28698" y="65938"/>
                      <a:pt x="28974" y="66103"/>
                      <a:pt x="29191" y="66217"/>
                    </a:cubicBezTo>
                    <a:cubicBezTo>
                      <a:pt x="28061" y="63201"/>
                      <a:pt x="27772" y="60012"/>
                      <a:pt x="26870" y="56929"/>
                    </a:cubicBezTo>
                    <a:cubicBezTo>
                      <a:pt x="26632" y="56117"/>
                      <a:pt x="26357" y="55327"/>
                      <a:pt x="26050" y="54555"/>
                    </a:cubicBezTo>
                    <a:cubicBezTo>
                      <a:pt x="26032" y="54555"/>
                      <a:pt x="26014" y="54552"/>
                      <a:pt x="25997" y="54549"/>
                    </a:cubicBezTo>
                    <a:cubicBezTo>
                      <a:pt x="23480" y="53661"/>
                      <a:pt x="21353" y="52118"/>
                      <a:pt x="19068" y="50779"/>
                    </a:cubicBezTo>
                    <a:cubicBezTo>
                      <a:pt x="16448" y="49243"/>
                      <a:pt x="13513" y="48542"/>
                      <a:pt x="10674" y="47537"/>
                    </a:cubicBezTo>
                    <a:cubicBezTo>
                      <a:pt x="10267" y="47393"/>
                      <a:pt x="10385" y="46791"/>
                      <a:pt x="10746" y="46791"/>
                    </a:cubicBezTo>
                    <a:cubicBezTo>
                      <a:pt x="10786" y="46791"/>
                      <a:pt x="10829" y="46798"/>
                      <a:pt x="10874" y="46814"/>
                    </a:cubicBezTo>
                    <a:cubicBezTo>
                      <a:pt x="13356" y="47693"/>
                      <a:pt x="15957" y="48307"/>
                      <a:pt x="18318" y="49503"/>
                    </a:cubicBezTo>
                    <a:cubicBezTo>
                      <a:pt x="19480" y="50092"/>
                      <a:pt x="20566" y="50823"/>
                      <a:pt x="21672" y="51509"/>
                    </a:cubicBezTo>
                    <a:cubicBezTo>
                      <a:pt x="22508" y="52029"/>
                      <a:pt x="24456" y="53620"/>
                      <a:pt x="25508" y="53620"/>
                    </a:cubicBezTo>
                    <a:cubicBezTo>
                      <a:pt x="25541" y="53620"/>
                      <a:pt x="25573" y="53618"/>
                      <a:pt x="25604" y="53615"/>
                    </a:cubicBezTo>
                    <a:cubicBezTo>
                      <a:pt x="25631" y="53632"/>
                      <a:pt x="25653" y="53642"/>
                      <a:pt x="25678" y="53655"/>
                    </a:cubicBezTo>
                    <a:cubicBezTo>
                      <a:pt x="23719" y="49154"/>
                      <a:pt x="20712" y="45282"/>
                      <a:pt x="17647" y="41431"/>
                    </a:cubicBezTo>
                    <a:cubicBezTo>
                      <a:pt x="17570" y="41419"/>
                      <a:pt x="17496" y="41388"/>
                      <a:pt x="17433" y="41342"/>
                    </a:cubicBezTo>
                    <a:cubicBezTo>
                      <a:pt x="15458" y="39795"/>
                      <a:pt x="13141" y="38549"/>
                      <a:pt x="10921" y="37387"/>
                    </a:cubicBezTo>
                    <a:cubicBezTo>
                      <a:pt x="9180" y="36477"/>
                      <a:pt x="7311" y="35734"/>
                      <a:pt x="5982" y="34233"/>
                    </a:cubicBezTo>
                    <a:cubicBezTo>
                      <a:pt x="5738" y="33958"/>
                      <a:pt x="5990" y="33582"/>
                      <a:pt x="6265" y="33582"/>
                    </a:cubicBezTo>
                    <a:cubicBezTo>
                      <a:pt x="6350" y="33582"/>
                      <a:pt x="6437" y="33617"/>
                      <a:pt x="6512" y="33702"/>
                    </a:cubicBezTo>
                    <a:cubicBezTo>
                      <a:pt x="8003" y="35388"/>
                      <a:pt x="10240" y="36129"/>
                      <a:pt x="12156" y="37207"/>
                    </a:cubicBezTo>
                    <a:cubicBezTo>
                      <a:pt x="13536" y="37986"/>
                      <a:pt x="14935" y="38746"/>
                      <a:pt x="16263" y="39608"/>
                    </a:cubicBezTo>
                    <a:cubicBezTo>
                      <a:pt x="13356" y="35478"/>
                      <a:pt x="11935" y="31018"/>
                      <a:pt x="11387" y="25859"/>
                    </a:cubicBezTo>
                    <a:cubicBezTo>
                      <a:pt x="11035" y="22547"/>
                      <a:pt x="11167" y="19213"/>
                      <a:pt x="10868" y="15903"/>
                    </a:cubicBezTo>
                    <a:cubicBezTo>
                      <a:pt x="10527" y="12114"/>
                      <a:pt x="8267" y="9619"/>
                      <a:pt x="6730" y="6301"/>
                    </a:cubicBezTo>
                    <a:cubicBezTo>
                      <a:pt x="6592" y="6002"/>
                      <a:pt x="6853" y="5728"/>
                      <a:pt x="7096" y="5728"/>
                    </a:cubicBezTo>
                    <a:cubicBezTo>
                      <a:pt x="7207" y="5728"/>
                      <a:pt x="7314" y="5785"/>
                      <a:pt x="7378" y="5922"/>
                    </a:cubicBezTo>
                    <a:cubicBezTo>
                      <a:pt x="8666" y="8702"/>
                      <a:pt x="10754" y="10998"/>
                      <a:pt x="11375" y="14070"/>
                    </a:cubicBezTo>
                    <a:cubicBezTo>
                      <a:pt x="11971" y="17025"/>
                      <a:pt x="11733" y="20145"/>
                      <a:pt x="11917" y="23143"/>
                    </a:cubicBezTo>
                    <a:cubicBezTo>
                      <a:pt x="12138" y="26737"/>
                      <a:pt x="12599" y="30389"/>
                      <a:pt x="13836" y="33791"/>
                    </a:cubicBezTo>
                    <a:cubicBezTo>
                      <a:pt x="14709" y="36194"/>
                      <a:pt x="16119" y="38273"/>
                      <a:pt x="17678" y="40258"/>
                    </a:cubicBezTo>
                    <a:cubicBezTo>
                      <a:pt x="18776" y="37615"/>
                      <a:pt x="17890" y="34301"/>
                      <a:pt x="18354" y="31539"/>
                    </a:cubicBezTo>
                    <a:cubicBezTo>
                      <a:pt x="18386" y="31349"/>
                      <a:pt x="18520" y="31267"/>
                      <a:pt x="18664" y="31267"/>
                    </a:cubicBezTo>
                    <a:cubicBezTo>
                      <a:pt x="18883" y="31267"/>
                      <a:pt x="19126" y="31454"/>
                      <a:pt x="19078" y="31737"/>
                    </a:cubicBezTo>
                    <a:cubicBezTo>
                      <a:pt x="18578" y="34712"/>
                      <a:pt x="19562" y="38120"/>
                      <a:pt x="18200" y="40916"/>
                    </a:cubicBezTo>
                    <a:cubicBezTo>
                      <a:pt x="18417" y="41184"/>
                      <a:pt x="18635" y="41451"/>
                      <a:pt x="18856" y="41717"/>
                    </a:cubicBezTo>
                    <a:cubicBezTo>
                      <a:pt x="21722" y="45182"/>
                      <a:pt x="24415" y="48938"/>
                      <a:pt x="26247" y="53080"/>
                    </a:cubicBezTo>
                    <a:lnTo>
                      <a:pt x="26354" y="52739"/>
                    </a:lnTo>
                    <a:cubicBezTo>
                      <a:pt x="26520" y="52181"/>
                      <a:pt x="26600" y="51588"/>
                      <a:pt x="26673" y="51011"/>
                    </a:cubicBezTo>
                    <a:cubicBezTo>
                      <a:pt x="26797" y="50023"/>
                      <a:pt x="26840" y="49027"/>
                      <a:pt x="26929" y="48035"/>
                    </a:cubicBezTo>
                    <a:cubicBezTo>
                      <a:pt x="27135" y="45725"/>
                      <a:pt x="27102" y="43330"/>
                      <a:pt x="27778" y="41093"/>
                    </a:cubicBezTo>
                    <a:cubicBezTo>
                      <a:pt x="27834" y="40910"/>
                      <a:pt x="27982" y="40831"/>
                      <a:pt x="28131" y="40831"/>
                    </a:cubicBezTo>
                    <a:cubicBezTo>
                      <a:pt x="28357" y="40831"/>
                      <a:pt x="28587" y="41014"/>
                      <a:pt x="28503" y="41293"/>
                    </a:cubicBezTo>
                    <a:cubicBezTo>
                      <a:pt x="27732" y="43837"/>
                      <a:pt x="27791" y="46684"/>
                      <a:pt x="27580" y="49329"/>
                    </a:cubicBezTo>
                    <a:cubicBezTo>
                      <a:pt x="27457" y="50851"/>
                      <a:pt x="27406" y="52627"/>
                      <a:pt x="26640" y="54005"/>
                    </a:cubicBezTo>
                    <a:cubicBezTo>
                      <a:pt x="27000" y="54896"/>
                      <a:pt x="27323" y="55803"/>
                      <a:pt x="27594" y="56729"/>
                    </a:cubicBezTo>
                    <a:cubicBezTo>
                      <a:pt x="28510" y="59861"/>
                      <a:pt x="28789" y="63115"/>
                      <a:pt x="29972" y="66173"/>
                    </a:cubicBezTo>
                    <a:cubicBezTo>
                      <a:pt x="30065" y="66047"/>
                      <a:pt x="30160" y="65860"/>
                      <a:pt x="30275" y="65590"/>
                    </a:cubicBezTo>
                    <a:cubicBezTo>
                      <a:pt x="30938" y="64037"/>
                      <a:pt x="31393" y="62370"/>
                      <a:pt x="31781" y="60731"/>
                    </a:cubicBezTo>
                    <a:cubicBezTo>
                      <a:pt x="32045" y="59616"/>
                      <a:pt x="32651" y="57913"/>
                      <a:pt x="32217" y="56781"/>
                    </a:cubicBezTo>
                    <a:cubicBezTo>
                      <a:pt x="32113" y="56507"/>
                      <a:pt x="32338" y="56328"/>
                      <a:pt x="32569" y="56328"/>
                    </a:cubicBezTo>
                    <a:cubicBezTo>
                      <a:pt x="32720" y="56328"/>
                      <a:pt x="32874" y="56405"/>
                      <a:pt x="32942" y="56581"/>
                    </a:cubicBezTo>
                    <a:cubicBezTo>
                      <a:pt x="33481" y="57993"/>
                      <a:pt x="32700" y="60179"/>
                      <a:pt x="32353" y="61546"/>
                    </a:cubicBezTo>
                    <a:cubicBezTo>
                      <a:pt x="31894" y="63349"/>
                      <a:pt x="31427" y="65424"/>
                      <a:pt x="30398" y="67005"/>
                    </a:cubicBezTo>
                    <a:cubicBezTo>
                      <a:pt x="30381" y="67031"/>
                      <a:pt x="30361" y="67053"/>
                      <a:pt x="30339" y="67074"/>
                    </a:cubicBezTo>
                    <a:cubicBezTo>
                      <a:pt x="31443" y="69652"/>
                      <a:pt x="32820" y="72113"/>
                      <a:pt x="33668" y="74795"/>
                    </a:cubicBezTo>
                    <a:cubicBezTo>
                      <a:pt x="34006" y="74656"/>
                      <a:pt x="34333" y="74499"/>
                      <a:pt x="34659" y="74343"/>
                    </a:cubicBezTo>
                    <a:cubicBezTo>
                      <a:pt x="36088" y="73661"/>
                      <a:pt x="37404" y="72830"/>
                      <a:pt x="38508" y="71859"/>
                    </a:cubicBezTo>
                    <a:cubicBezTo>
                      <a:pt x="40905" y="69755"/>
                      <a:pt x="43175" y="66309"/>
                      <a:pt x="42262" y="63007"/>
                    </a:cubicBezTo>
                    <a:cubicBezTo>
                      <a:pt x="41471" y="60145"/>
                      <a:pt x="38708" y="58381"/>
                      <a:pt x="37564" y="55692"/>
                    </a:cubicBezTo>
                    <a:cubicBezTo>
                      <a:pt x="36172" y="52421"/>
                      <a:pt x="38471" y="49255"/>
                      <a:pt x="37908" y="45932"/>
                    </a:cubicBezTo>
                    <a:cubicBezTo>
                      <a:pt x="37323" y="42491"/>
                      <a:pt x="34391" y="39929"/>
                      <a:pt x="31614" y="38119"/>
                    </a:cubicBezTo>
                    <a:cubicBezTo>
                      <a:pt x="27070" y="35158"/>
                      <a:pt x="20975" y="33236"/>
                      <a:pt x="18782" y="27768"/>
                    </a:cubicBezTo>
                    <a:cubicBezTo>
                      <a:pt x="17430" y="24400"/>
                      <a:pt x="18103" y="20708"/>
                      <a:pt x="18155" y="17192"/>
                    </a:cubicBezTo>
                    <a:cubicBezTo>
                      <a:pt x="18211" y="13286"/>
                      <a:pt x="17263" y="9434"/>
                      <a:pt x="15330" y="6031"/>
                    </a:cubicBezTo>
                    <a:cubicBezTo>
                      <a:pt x="13675" y="3120"/>
                      <a:pt x="11034" y="0"/>
                      <a:pt x="78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No 43">
            <a:hlinkClick r:id="" action="ppaction://media"/>
            <a:extLst>
              <a:ext uri="{FF2B5EF4-FFF2-40B4-BE49-F238E27FC236}">
                <a16:creationId xmlns:a16="http://schemas.microsoft.com/office/drawing/2014/main" id="{7E52ABA2-3A06-428F-A7F4-20CD2DC26B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800" end="287278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>
            <a:extLst>
              <a:ext uri="{FF2B5EF4-FFF2-40B4-BE49-F238E27FC236}">
                <a16:creationId xmlns:a16="http://schemas.microsoft.com/office/drawing/2014/main" id="{476805E6-2552-4ACE-A19B-98B1024AC82E}"/>
              </a:ext>
            </a:extLst>
          </p:cNvPr>
          <p:cNvSpPr/>
          <p:nvPr/>
        </p:nvSpPr>
        <p:spPr>
          <a:xfrm>
            <a:off x="4806713" y="1386599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Menekankan Pada Aktivitas Peserta Didik Secara Penuh, Baik Secara Fisik Maupun Mental</a:t>
            </a:r>
            <a:endParaRPr lang="en-ID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D990646-6388-4640-9DD5-535C9AEE41DF}"/>
              </a:ext>
            </a:extLst>
          </p:cNvPr>
          <p:cNvSpPr txBox="1"/>
          <p:nvPr/>
        </p:nvSpPr>
        <p:spPr>
          <a:xfrm>
            <a:off x="196295" y="1546120"/>
            <a:ext cx="43749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Aktivitas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dilakukan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CTL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yaitu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melibatkan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penuh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dimulai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merumuskan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masalah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mengajukan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hipotesis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mengumpulkan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data,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menguji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hipotesis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berdasarkan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data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temuan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hingga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membuat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kesimpulan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algn="just"/>
            <a:endParaRPr lang="en-ID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Proses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CTL 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mengharapkan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hanya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menerima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pelajaran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saja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tetapi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terlibat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mencari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menemukan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sendiri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pelajaran</a:t>
            </a:r>
            <a:r>
              <a:rPr lang="en-ID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67" name="Google Shape;1106;p56">
            <a:extLst>
              <a:ext uri="{FF2B5EF4-FFF2-40B4-BE49-F238E27FC236}">
                <a16:creationId xmlns:a16="http://schemas.microsoft.com/office/drawing/2014/main" id="{45D22127-9AF1-4784-A28B-EA787A4A20FA}"/>
              </a:ext>
            </a:extLst>
          </p:cNvPr>
          <p:cNvGrpSpPr/>
          <p:nvPr/>
        </p:nvGrpSpPr>
        <p:grpSpPr>
          <a:xfrm>
            <a:off x="5152479" y="1546120"/>
            <a:ext cx="2886300" cy="2838750"/>
            <a:chOff x="988505" y="1992650"/>
            <a:chExt cx="2886300" cy="2838750"/>
          </a:xfrm>
        </p:grpSpPr>
        <p:sp>
          <p:nvSpPr>
            <p:cNvPr id="68" name="Google Shape;1107;p56">
              <a:extLst>
                <a:ext uri="{FF2B5EF4-FFF2-40B4-BE49-F238E27FC236}">
                  <a16:creationId xmlns:a16="http://schemas.microsoft.com/office/drawing/2014/main" id="{1156F970-37C7-4571-BB4A-77139DDCCB71}"/>
                </a:ext>
              </a:extLst>
            </p:cNvPr>
            <p:cNvSpPr/>
            <p:nvPr/>
          </p:nvSpPr>
          <p:spPr>
            <a:xfrm>
              <a:off x="988505" y="4697600"/>
              <a:ext cx="2886300" cy="133800"/>
            </a:xfrm>
            <a:prstGeom prst="ellipse">
              <a:avLst/>
            </a:prstGeom>
            <a:solidFill>
              <a:srgbClr val="23385C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9" name="Google Shape;1108;p56">
              <a:extLst>
                <a:ext uri="{FF2B5EF4-FFF2-40B4-BE49-F238E27FC236}">
                  <a16:creationId xmlns:a16="http://schemas.microsoft.com/office/drawing/2014/main" id="{A50B7466-403D-45EC-AFE5-AD98A48B22EE}"/>
                </a:ext>
              </a:extLst>
            </p:cNvPr>
            <p:cNvGrpSpPr/>
            <p:nvPr/>
          </p:nvGrpSpPr>
          <p:grpSpPr>
            <a:xfrm>
              <a:off x="1391425" y="1992650"/>
              <a:ext cx="2418099" cy="2768600"/>
              <a:chOff x="1391425" y="1713925"/>
              <a:chExt cx="2418099" cy="2768600"/>
            </a:xfrm>
          </p:grpSpPr>
          <p:sp>
            <p:nvSpPr>
              <p:cNvPr id="70" name="Google Shape;1109;p56">
                <a:extLst>
                  <a:ext uri="{FF2B5EF4-FFF2-40B4-BE49-F238E27FC236}">
                    <a16:creationId xmlns:a16="http://schemas.microsoft.com/office/drawing/2014/main" id="{F882576E-C347-43D6-A95F-31E9D82E9752}"/>
                  </a:ext>
                </a:extLst>
              </p:cNvPr>
              <p:cNvSpPr/>
              <p:nvPr/>
            </p:nvSpPr>
            <p:spPr>
              <a:xfrm>
                <a:off x="2806216" y="3694897"/>
                <a:ext cx="327447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9229" extrusionOk="0">
                    <a:moveTo>
                      <a:pt x="0" y="1"/>
                    </a:moveTo>
                    <a:lnTo>
                      <a:pt x="2559" y="9228"/>
                    </a:lnTo>
                    <a:lnTo>
                      <a:pt x="3920" y="9228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110;p56">
                <a:extLst>
                  <a:ext uri="{FF2B5EF4-FFF2-40B4-BE49-F238E27FC236}">
                    <a16:creationId xmlns:a16="http://schemas.microsoft.com/office/drawing/2014/main" id="{E6B049F0-A572-4265-838B-F9E69A18737F}"/>
                  </a:ext>
                </a:extLst>
              </p:cNvPr>
              <p:cNvSpPr/>
              <p:nvPr/>
            </p:nvSpPr>
            <p:spPr>
              <a:xfrm>
                <a:off x="2259913" y="3694897"/>
                <a:ext cx="327531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9229" extrusionOk="0">
                    <a:moveTo>
                      <a:pt x="2560" y="1"/>
                    </a:moveTo>
                    <a:lnTo>
                      <a:pt x="1" y="9228"/>
                    </a:lnTo>
                    <a:lnTo>
                      <a:pt x="1362" y="9228"/>
                    </a:lnTo>
                    <a:lnTo>
                      <a:pt x="3920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111;p56">
                <a:extLst>
                  <a:ext uri="{FF2B5EF4-FFF2-40B4-BE49-F238E27FC236}">
                    <a16:creationId xmlns:a16="http://schemas.microsoft.com/office/drawing/2014/main" id="{0CA894AF-26C2-4D24-A24F-F6F3EB8FD25E}"/>
                  </a:ext>
                </a:extLst>
              </p:cNvPr>
              <p:cNvSpPr/>
              <p:nvPr/>
            </p:nvSpPr>
            <p:spPr>
              <a:xfrm>
                <a:off x="2184065" y="2585670"/>
                <a:ext cx="1004980" cy="1189252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14237" extrusionOk="0">
                    <a:moveTo>
                      <a:pt x="5982" y="0"/>
                    </a:moveTo>
                    <a:lnTo>
                      <a:pt x="6574" y="231"/>
                    </a:lnTo>
                    <a:cubicBezTo>
                      <a:pt x="6415" y="198"/>
                      <a:pt x="6255" y="183"/>
                      <a:pt x="6095" y="183"/>
                    </a:cubicBezTo>
                    <a:cubicBezTo>
                      <a:pt x="5430" y="183"/>
                      <a:pt x="4765" y="452"/>
                      <a:pt x="4230" y="858"/>
                    </a:cubicBezTo>
                    <a:cubicBezTo>
                      <a:pt x="3562" y="1362"/>
                      <a:pt x="3066" y="2052"/>
                      <a:pt x="2627" y="2763"/>
                    </a:cubicBezTo>
                    <a:cubicBezTo>
                      <a:pt x="1701" y="4253"/>
                      <a:pt x="977" y="5866"/>
                      <a:pt x="473" y="7547"/>
                    </a:cubicBezTo>
                    <a:cubicBezTo>
                      <a:pt x="208" y="8428"/>
                      <a:pt x="1" y="9347"/>
                      <a:pt x="55" y="10269"/>
                    </a:cubicBezTo>
                    <a:cubicBezTo>
                      <a:pt x="109" y="11190"/>
                      <a:pt x="450" y="12123"/>
                      <a:pt x="1133" y="12742"/>
                    </a:cubicBezTo>
                    <a:cubicBezTo>
                      <a:pt x="1599" y="13164"/>
                      <a:pt x="2191" y="13419"/>
                      <a:pt x="2787" y="13616"/>
                    </a:cubicBezTo>
                    <a:cubicBezTo>
                      <a:pt x="4017" y="14029"/>
                      <a:pt x="5314" y="14236"/>
                      <a:pt x="6611" y="14236"/>
                    </a:cubicBezTo>
                    <a:cubicBezTo>
                      <a:pt x="7496" y="14236"/>
                      <a:pt x="8381" y="14140"/>
                      <a:pt x="9245" y="13946"/>
                    </a:cubicBezTo>
                    <a:cubicBezTo>
                      <a:pt x="10306" y="13705"/>
                      <a:pt x="11459" y="13202"/>
                      <a:pt x="11806" y="12167"/>
                    </a:cubicBezTo>
                    <a:cubicBezTo>
                      <a:pt x="12031" y="11493"/>
                      <a:pt x="11850" y="10755"/>
                      <a:pt x="11667" y="10064"/>
                    </a:cubicBezTo>
                    <a:cubicBezTo>
                      <a:pt x="11409" y="9098"/>
                      <a:pt x="11153" y="8132"/>
                      <a:pt x="10895" y="7166"/>
                    </a:cubicBezTo>
                    <a:cubicBezTo>
                      <a:pt x="10503" y="5699"/>
                      <a:pt x="10105" y="4212"/>
                      <a:pt x="9353" y="2893"/>
                    </a:cubicBezTo>
                    <a:cubicBezTo>
                      <a:pt x="8601" y="1572"/>
                      <a:pt x="7441" y="415"/>
                      <a:pt x="5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112;p56">
                <a:extLst>
                  <a:ext uri="{FF2B5EF4-FFF2-40B4-BE49-F238E27FC236}">
                    <a16:creationId xmlns:a16="http://schemas.microsoft.com/office/drawing/2014/main" id="{D29ED731-024D-4C5F-88FB-74587D7991FD}"/>
                  </a:ext>
                </a:extLst>
              </p:cNvPr>
              <p:cNvSpPr/>
              <p:nvPr/>
            </p:nvSpPr>
            <p:spPr>
              <a:xfrm>
                <a:off x="2086917" y="3420159"/>
                <a:ext cx="808010" cy="938989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11241" extrusionOk="0">
                    <a:moveTo>
                      <a:pt x="8698" y="0"/>
                    </a:moveTo>
                    <a:cubicBezTo>
                      <a:pt x="8516" y="0"/>
                      <a:pt x="8332" y="58"/>
                      <a:pt x="8175" y="176"/>
                    </a:cubicBezTo>
                    <a:cubicBezTo>
                      <a:pt x="7580" y="629"/>
                      <a:pt x="6716" y="1024"/>
                      <a:pt x="5801" y="1442"/>
                    </a:cubicBezTo>
                    <a:cubicBezTo>
                      <a:pt x="4270" y="2143"/>
                      <a:pt x="2531" y="2936"/>
                      <a:pt x="1439" y="4311"/>
                    </a:cubicBezTo>
                    <a:cubicBezTo>
                      <a:pt x="132" y="5957"/>
                      <a:pt x="0" y="8042"/>
                      <a:pt x="1038" y="10693"/>
                    </a:cubicBezTo>
                    <a:cubicBezTo>
                      <a:pt x="1170" y="11030"/>
                      <a:pt x="1497" y="11241"/>
                      <a:pt x="1841" y="11241"/>
                    </a:cubicBezTo>
                    <a:cubicBezTo>
                      <a:pt x="1943" y="11241"/>
                      <a:pt x="2051" y="11220"/>
                      <a:pt x="2153" y="11180"/>
                    </a:cubicBezTo>
                    <a:cubicBezTo>
                      <a:pt x="2596" y="11006"/>
                      <a:pt x="2817" y="10506"/>
                      <a:pt x="2643" y="10063"/>
                    </a:cubicBezTo>
                    <a:cubicBezTo>
                      <a:pt x="888" y="5583"/>
                      <a:pt x="3497" y="4392"/>
                      <a:pt x="6519" y="3011"/>
                    </a:cubicBezTo>
                    <a:cubicBezTo>
                      <a:pt x="7522" y="2551"/>
                      <a:pt x="8468" y="2119"/>
                      <a:pt x="9221" y="1547"/>
                    </a:cubicBezTo>
                    <a:cubicBezTo>
                      <a:pt x="9598" y="1262"/>
                      <a:pt x="9673" y="721"/>
                      <a:pt x="9384" y="340"/>
                    </a:cubicBezTo>
                    <a:cubicBezTo>
                      <a:pt x="9216" y="118"/>
                      <a:pt x="8959" y="0"/>
                      <a:pt x="869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113;p56">
                <a:extLst>
                  <a:ext uri="{FF2B5EF4-FFF2-40B4-BE49-F238E27FC236}">
                    <a16:creationId xmlns:a16="http://schemas.microsoft.com/office/drawing/2014/main" id="{09FE8242-E0AB-435C-B8C2-C95AB1C480E5}"/>
                  </a:ext>
                </a:extLst>
              </p:cNvPr>
              <p:cNvSpPr/>
              <p:nvPr/>
            </p:nvSpPr>
            <p:spPr>
              <a:xfrm>
                <a:off x="1821367" y="4235770"/>
                <a:ext cx="549477" cy="246421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2950" extrusionOk="0">
                    <a:moveTo>
                      <a:pt x="3999" y="0"/>
                    </a:moveTo>
                    <a:cubicBezTo>
                      <a:pt x="1" y="2549"/>
                      <a:pt x="957" y="2950"/>
                      <a:pt x="957" y="2950"/>
                    </a:cubicBezTo>
                    <a:lnTo>
                      <a:pt x="5897" y="2950"/>
                    </a:lnTo>
                    <a:cubicBezTo>
                      <a:pt x="5897" y="2950"/>
                      <a:pt x="6578" y="1514"/>
                      <a:pt x="5897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114;p56">
                <a:extLst>
                  <a:ext uri="{FF2B5EF4-FFF2-40B4-BE49-F238E27FC236}">
                    <a16:creationId xmlns:a16="http://schemas.microsoft.com/office/drawing/2014/main" id="{64034D8A-0EB2-4E2B-85FE-C20C22187961}"/>
                  </a:ext>
                </a:extLst>
              </p:cNvPr>
              <p:cNvSpPr/>
              <p:nvPr/>
            </p:nvSpPr>
            <p:spPr>
              <a:xfrm>
                <a:off x="1879422" y="4439756"/>
                <a:ext cx="454834" cy="4243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08" extrusionOk="0">
                    <a:moveTo>
                      <a:pt x="232" y="1"/>
                    </a:moveTo>
                    <a:cubicBezTo>
                      <a:pt x="232" y="1"/>
                      <a:pt x="0" y="324"/>
                      <a:pt x="245" y="508"/>
                    </a:cubicBezTo>
                    <a:lnTo>
                      <a:pt x="5298" y="508"/>
                    </a:lnTo>
                    <a:lnTo>
                      <a:pt x="54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115;p56">
                <a:extLst>
                  <a:ext uri="{FF2B5EF4-FFF2-40B4-BE49-F238E27FC236}">
                    <a16:creationId xmlns:a16="http://schemas.microsoft.com/office/drawing/2014/main" id="{95026542-9312-4A7B-B453-5CE8684450DE}"/>
                  </a:ext>
                </a:extLst>
              </p:cNvPr>
              <p:cNvSpPr/>
              <p:nvPr/>
            </p:nvSpPr>
            <p:spPr>
              <a:xfrm>
                <a:off x="1898718" y="4337763"/>
                <a:ext cx="188533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222" extrusionOk="0">
                    <a:moveTo>
                      <a:pt x="1400" y="0"/>
                    </a:moveTo>
                    <a:cubicBezTo>
                      <a:pt x="1301" y="0"/>
                      <a:pt x="1236" y="17"/>
                      <a:pt x="1236" y="17"/>
                    </a:cubicBezTo>
                    <a:cubicBezTo>
                      <a:pt x="42" y="865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8" y="140"/>
                      <a:pt x="1681" y="0"/>
                      <a:pt x="1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116;p56">
                <a:extLst>
                  <a:ext uri="{FF2B5EF4-FFF2-40B4-BE49-F238E27FC236}">
                    <a16:creationId xmlns:a16="http://schemas.microsoft.com/office/drawing/2014/main" id="{4D834FD2-ADF5-4146-A32D-16FAA6CA8C9C}"/>
                  </a:ext>
                </a:extLst>
              </p:cNvPr>
              <p:cNvSpPr/>
              <p:nvPr/>
            </p:nvSpPr>
            <p:spPr>
              <a:xfrm>
                <a:off x="2201440" y="4321809"/>
                <a:ext cx="81361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1" extrusionOk="0">
                    <a:moveTo>
                      <a:pt x="487" y="1"/>
                    </a:moveTo>
                    <a:cubicBezTo>
                      <a:pt x="218" y="1"/>
                      <a:pt x="0" y="185"/>
                      <a:pt x="0" y="412"/>
                    </a:cubicBezTo>
                    <a:cubicBezTo>
                      <a:pt x="0" y="637"/>
                      <a:pt x="218" y="821"/>
                      <a:pt x="487" y="821"/>
                    </a:cubicBezTo>
                    <a:cubicBezTo>
                      <a:pt x="755" y="821"/>
                      <a:pt x="973" y="637"/>
                      <a:pt x="973" y="412"/>
                    </a:cubicBezTo>
                    <a:cubicBezTo>
                      <a:pt x="973" y="185"/>
                      <a:pt x="755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117;p56">
                <a:extLst>
                  <a:ext uri="{FF2B5EF4-FFF2-40B4-BE49-F238E27FC236}">
                    <a16:creationId xmlns:a16="http://schemas.microsoft.com/office/drawing/2014/main" id="{71F047CD-7A34-495C-BB84-81BE413F4DF0}"/>
                  </a:ext>
                </a:extLst>
              </p:cNvPr>
              <p:cNvSpPr/>
              <p:nvPr/>
            </p:nvSpPr>
            <p:spPr>
              <a:xfrm>
                <a:off x="1731319" y="3418906"/>
                <a:ext cx="974072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0545" extrusionOk="0">
                    <a:moveTo>
                      <a:pt x="10762" y="1"/>
                    </a:moveTo>
                    <a:cubicBezTo>
                      <a:pt x="10735" y="1"/>
                      <a:pt x="10708" y="2"/>
                      <a:pt x="10681" y="4"/>
                    </a:cubicBezTo>
                    <a:cubicBezTo>
                      <a:pt x="7394" y="307"/>
                      <a:pt x="4655" y="1478"/>
                      <a:pt x="2756" y="3379"/>
                    </a:cubicBezTo>
                    <a:cubicBezTo>
                      <a:pt x="1069" y="5070"/>
                      <a:pt x="96" y="7299"/>
                      <a:pt x="14" y="9654"/>
                    </a:cubicBezTo>
                    <a:cubicBezTo>
                      <a:pt x="0" y="10130"/>
                      <a:pt x="372" y="10527"/>
                      <a:pt x="848" y="10545"/>
                    </a:cubicBezTo>
                    <a:lnTo>
                      <a:pt x="878" y="10545"/>
                    </a:lnTo>
                    <a:cubicBezTo>
                      <a:pt x="1341" y="10545"/>
                      <a:pt x="1722" y="10177"/>
                      <a:pt x="1740" y="9715"/>
                    </a:cubicBezTo>
                    <a:cubicBezTo>
                      <a:pt x="1851" y="6404"/>
                      <a:pt x="4304" y="2325"/>
                      <a:pt x="10837" y="1719"/>
                    </a:cubicBezTo>
                    <a:cubicBezTo>
                      <a:pt x="11314" y="1675"/>
                      <a:pt x="11661" y="1256"/>
                      <a:pt x="11616" y="783"/>
                    </a:cubicBezTo>
                    <a:cubicBezTo>
                      <a:pt x="11574" y="335"/>
                      <a:pt x="11200" y="1"/>
                      <a:pt x="107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1118;p56">
                <a:extLst>
                  <a:ext uri="{FF2B5EF4-FFF2-40B4-BE49-F238E27FC236}">
                    <a16:creationId xmlns:a16="http://schemas.microsoft.com/office/drawing/2014/main" id="{6A8449AF-CD32-4971-80F2-9D02F7ADF82B}"/>
                  </a:ext>
                </a:extLst>
              </p:cNvPr>
              <p:cNvSpPr/>
              <p:nvPr/>
            </p:nvSpPr>
            <p:spPr>
              <a:xfrm>
                <a:off x="1391425" y="4235520"/>
                <a:ext cx="549393" cy="247006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2957" extrusionOk="0">
                    <a:moveTo>
                      <a:pt x="3998" y="0"/>
                    </a:moveTo>
                    <a:cubicBezTo>
                      <a:pt x="0" y="2555"/>
                      <a:pt x="997" y="2956"/>
                      <a:pt x="997" y="2956"/>
                    </a:cubicBezTo>
                    <a:lnTo>
                      <a:pt x="5897" y="2950"/>
                    </a:lnTo>
                    <a:cubicBezTo>
                      <a:pt x="5897" y="2950"/>
                      <a:pt x="6577" y="1514"/>
                      <a:pt x="5894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1119;p56">
                <a:extLst>
                  <a:ext uri="{FF2B5EF4-FFF2-40B4-BE49-F238E27FC236}">
                    <a16:creationId xmlns:a16="http://schemas.microsoft.com/office/drawing/2014/main" id="{5AEA7FF9-A6DC-4B79-A472-0B68A80B3161}"/>
                  </a:ext>
                </a:extLst>
              </p:cNvPr>
              <p:cNvSpPr/>
              <p:nvPr/>
            </p:nvSpPr>
            <p:spPr>
              <a:xfrm>
                <a:off x="1451986" y="4439506"/>
                <a:ext cx="454500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15" extrusionOk="0">
                    <a:moveTo>
                      <a:pt x="5440" y="0"/>
                    </a:moveTo>
                    <a:lnTo>
                      <a:pt x="232" y="4"/>
                    </a:lnTo>
                    <a:cubicBezTo>
                      <a:pt x="232" y="4"/>
                      <a:pt x="1" y="330"/>
                      <a:pt x="246" y="514"/>
                    </a:cubicBezTo>
                    <a:lnTo>
                      <a:pt x="5298" y="508"/>
                    </a:lnTo>
                    <a:lnTo>
                      <a:pt x="5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1120;p56">
                <a:extLst>
                  <a:ext uri="{FF2B5EF4-FFF2-40B4-BE49-F238E27FC236}">
                    <a16:creationId xmlns:a16="http://schemas.microsoft.com/office/drawing/2014/main" id="{775A82FE-A9FA-49D1-B69E-4C8F95E49913}"/>
                  </a:ext>
                </a:extLst>
              </p:cNvPr>
              <p:cNvSpPr/>
              <p:nvPr/>
            </p:nvSpPr>
            <p:spPr>
              <a:xfrm>
                <a:off x="1471282" y="4337763"/>
                <a:ext cx="188449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222" extrusionOk="0">
                    <a:moveTo>
                      <a:pt x="1396" y="0"/>
                    </a:moveTo>
                    <a:cubicBezTo>
                      <a:pt x="1298" y="0"/>
                      <a:pt x="1232" y="17"/>
                      <a:pt x="1232" y="17"/>
                    </a:cubicBezTo>
                    <a:cubicBezTo>
                      <a:pt x="41" y="868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6" y="140"/>
                      <a:pt x="1678" y="0"/>
                      <a:pt x="1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1121;p56">
                <a:extLst>
                  <a:ext uri="{FF2B5EF4-FFF2-40B4-BE49-F238E27FC236}">
                    <a16:creationId xmlns:a16="http://schemas.microsoft.com/office/drawing/2014/main" id="{11139D50-2CFB-4FB8-95BF-F235E44F6B4F}"/>
                  </a:ext>
                </a:extLst>
              </p:cNvPr>
              <p:cNvSpPr/>
              <p:nvPr/>
            </p:nvSpPr>
            <p:spPr>
              <a:xfrm>
                <a:off x="1773921" y="4321809"/>
                <a:ext cx="81110" cy="6833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18" extrusionOk="0">
                    <a:moveTo>
                      <a:pt x="484" y="1"/>
                    </a:moveTo>
                    <a:cubicBezTo>
                      <a:pt x="215" y="1"/>
                      <a:pt x="1" y="185"/>
                      <a:pt x="1" y="409"/>
                    </a:cubicBezTo>
                    <a:cubicBezTo>
                      <a:pt x="1" y="637"/>
                      <a:pt x="219" y="817"/>
                      <a:pt x="487" y="817"/>
                    </a:cubicBezTo>
                    <a:cubicBezTo>
                      <a:pt x="756" y="817"/>
                      <a:pt x="971" y="634"/>
                      <a:pt x="971" y="409"/>
                    </a:cubicBezTo>
                    <a:cubicBezTo>
                      <a:pt x="971" y="181"/>
                      <a:pt x="753" y="1"/>
                      <a:pt x="4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1122;p56">
                <a:extLst>
                  <a:ext uri="{FF2B5EF4-FFF2-40B4-BE49-F238E27FC236}">
                    <a16:creationId xmlns:a16="http://schemas.microsoft.com/office/drawing/2014/main" id="{B1E49266-654F-4239-91B0-B4AC1EAB0EFE}"/>
                  </a:ext>
                </a:extLst>
              </p:cNvPr>
              <p:cNvSpPr/>
              <p:nvPr/>
            </p:nvSpPr>
            <p:spPr>
              <a:xfrm>
                <a:off x="2365080" y="2463796"/>
                <a:ext cx="707186" cy="1195684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14314" extrusionOk="0">
                    <a:moveTo>
                      <a:pt x="3801" y="1"/>
                    </a:moveTo>
                    <a:cubicBezTo>
                      <a:pt x="1833" y="1"/>
                      <a:pt x="151" y="1595"/>
                      <a:pt x="1" y="3661"/>
                    </a:cubicBezTo>
                    <a:lnTo>
                      <a:pt x="242" y="10309"/>
                    </a:lnTo>
                    <a:cubicBezTo>
                      <a:pt x="460" y="12632"/>
                      <a:pt x="967" y="14113"/>
                      <a:pt x="3046" y="14262"/>
                    </a:cubicBezTo>
                    <a:lnTo>
                      <a:pt x="3794" y="14314"/>
                    </a:lnTo>
                    <a:cubicBezTo>
                      <a:pt x="5778" y="14096"/>
                      <a:pt x="6483" y="12908"/>
                      <a:pt x="7166" y="10802"/>
                    </a:cubicBezTo>
                    <a:lnTo>
                      <a:pt x="8312" y="4256"/>
                    </a:lnTo>
                    <a:cubicBezTo>
                      <a:pt x="8466" y="2099"/>
                      <a:pt x="6891" y="211"/>
                      <a:pt x="4812" y="65"/>
                    </a:cubicBezTo>
                    <a:lnTo>
                      <a:pt x="4063" y="10"/>
                    </a:lnTo>
                    <a:cubicBezTo>
                      <a:pt x="3975" y="4"/>
                      <a:pt x="3888" y="1"/>
                      <a:pt x="3801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1123;p56">
                <a:extLst>
                  <a:ext uri="{FF2B5EF4-FFF2-40B4-BE49-F238E27FC236}">
                    <a16:creationId xmlns:a16="http://schemas.microsoft.com/office/drawing/2014/main" id="{AD5F60A2-F0D3-495B-B277-0A466EC0EAE5}"/>
                  </a:ext>
                </a:extLst>
              </p:cNvPr>
              <p:cNvSpPr/>
              <p:nvPr/>
            </p:nvSpPr>
            <p:spPr>
              <a:xfrm>
                <a:off x="2658697" y="2296146"/>
                <a:ext cx="157542" cy="29378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517" extrusionOk="0">
                    <a:moveTo>
                      <a:pt x="1013" y="1"/>
                    </a:moveTo>
                    <a:cubicBezTo>
                      <a:pt x="571" y="1"/>
                      <a:pt x="196" y="341"/>
                      <a:pt x="163" y="786"/>
                    </a:cubicBezTo>
                    <a:lnTo>
                      <a:pt x="34" y="2609"/>
                    </a:lnTo>
                    <a:cubicBezTo>
                      <a:pt x="0" y="3075"/>
                      <a:pt x="355" y="3480"/>
                      <a:pt x="817" y="3514"/>
                    </a:cubicBezTo>
                    <a:cubicBezTo>
                      <a:pt x="838" y="3515"/>
                      <a:pt x="858" y="3516"/>
                      <a:pt x="879" y="3516"/>
                    </a:cubicBezTo>
                    <a:cubicBezTo>
                      <a:pt x="1316" y="3516"/>
                      <a:pt x="1690" y="3174"/>
                      <a:pt x="1722" y="2731"/>
                    </a:cubicBezTo>
                    <a:lnTo>
                      <a:pt x="1851" y="908"/>
                    </a:lnTo>
                    <a:cubicBezTo>
                      <a:pt x="1886" y="445"/>
                      <a:pt x="1531" y="37"/>
                      <a:pt x="1069" y="3"/>
                    </a:cubicBezTo>
                    <a:cubicBezTo>
                      <a:pt x="1050" y="1"/>
                      <a:pt x="1032" y="1"/>
                      <a:pt x="1013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1124;p56">
                <a:extLst>
                  <a:ext uri="{FF2B5EF4-FFF2-40B4-BE49-F238E27FC236}">
                    <a16:creationId xmlns:a16="http://schemas.microsoft.com/office/drawing/2014/main" id="{DC8C165A-CC3D-482D-8543-11B2FCE58BED}"/>
                  </a:ext>
                </a:extLst>
              </p:cNvPr>
              <p:cNvSpPr/>
              <p:nvPr/>
            </p:nvSpPr>
            <p:spPr>
              <a:xfrm>
                <a:off x="2645917" y="2408832"/>
                <a:ext cx="235979" cy="90466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083" extrusionOk="0">
                    <a:moveTo>
                      <a:pt x="269" y="117"/>
                    </a:moveTo>
                    <a:lnTo>
                      <a:pt x="0" y="685"/>
                    </a:lnTo>
                    <a:cubicBezTo>
                      <a:pt x="75" y="675"/>
                      <a:pt x="153" y="668"/>
                      <a:pt x="228" y="665"/>
                    </a:cubicBezTo>
                    <a:lnTo>
                      <a:pt x="269" y="117"/>
                    </a:lnTo>
                    <a:close/>
                    <a:moveTo>
                      <a:pt x="1973" y="1"/>
                    </a:moveTo>
                    <a:lnTo>
                      <a:pt x="1916" y="784"/>
                    </a:lnTo>
                    <a:cubicBezTo>
                      <a:pt x="2222" y="848"/>
                      <a:pt x="2518" y="947"/>
                      <a:pt x="2790" y="1083"/>
                    </a:cubicBezTo>
                    <a:cubicBezTo>
                      <a:pt x="2804" y="1073"/>
                      <a:pt x="2814" y="1066"/>
                      <a:pt x="2824" y="1056"/>
                    </a:cubicBezTo>
                    <a:lnTo>
                      <a:pt x="2066" y="8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1125;p56">
                <a:extLst>
                  <a:ext uri="{FF2B5EF4-FFF2-40B4-BE49-F238E27FC236}">
                    <a16:creationId xmlns:a16="http://schemas.microsoft.com/office/drawing/2014/main" id="{004FF33F-D6C1-484C-82B7-F09CC5259898}"/>
                  </a:ext>
                </a:extLst>
              </p:cNvPr>
              <p:cNvSpPr/>
              <p:nvPr/>
            </p:nvSpPr>
            <p:spPr>
              <a:xfrm>
                <a:off x="2644747" y="2464297"/>
                <a:ext cx="234225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59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67" y="4"/>
                      <a:pt x="89" y="11"/>
                      <a:pt x="14" y="21"/>
                    </a:cubicBezTo>
                    <a:lnTo>
                      <a:pt x="1" y="48"/>
                    </a:lnTo>
                    <a:cubicBezTo>
                      <a:pt x="1" y="48"/>
                      <a:pt x="79" y="153"/>
                      <a:pt x="222" y="290"/>
                    </a:cubicBezTo>
                    <a:lnTo>
                      <a:pt x="242" y="1"/>
                    </a:lnTo>
                    <a:close/>
                    <a:moveTo>
                      <a:pt x="1930" y="120"/>
                    </a:moveTo>
                    <a:lnTo>
                      <a:pt x="1889" y="718"/>
                    </a:lnTo>
                    <a:cubicBezTo>
                      <a:pt x="1885" y="766"/>
                      <a:pt x="1875" y="814"/>
                      <a:pt x="1865" y="858"/>
                    </a:cubicBezTo>
                    <a:cubicBezTo>
                      <a:pt x="2158" y="807"/>
                      <a:pt x="2471" y="674"/>
                      <a:pt x="2804" y="419"/>
                    </a:cubicBezTo>
                    <a:cubicBezTo>
                      <a:pt x="2532" y="283"/>
                      <a:pt x="2236" y="184"/>
                      <a:pt x="1930" y="120"/>
                    </a:cubicBez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1126;p56">
                <a:extLst>
                  <a:ext uri="{FF2B5EF4-FFF2-40B4-BE49-F238E27FC236}">
                    <a16:creationId xmlns:a16="http://schemas.microsoft.com/office/drawing/2014/main" id="{51F15359-6A78-4C79-9AB4-5DB7DD4E05D9}"/>
                  </a:ext>
                </a:extLst>
              </p:cNvPr>
              <p:cNvSpPr/>
              <p:nvPr/>
            </p:nvSpPr>
            <p:spPr>
              <a:xfrm>
                <a:off x="2663208" y="2399476"/>
                <a:ext cx="147602" cy="138831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62" extrusionOk="0">
                    <a:moveTo>
                      <a:pt x="171" y="1"/>
                    </a:moveTo>
                    <a:lnTo>
                      <a:pt x="62" y="229"/>
                    </a:lnTo>
                    <a:lnTo>
                      <a:pt x="21" y="777"/>
                    </a:lnTo>
                    <a:lnTo>
                      <a:pt x="1" y="1066"/>
                    </a:lnTo>
                    <a:cubicBezTo>
                      <a:pt x="263" y="1314"/>
                      <a:pt x="739" y="1661"/>
                      <a:pt x="1355" y="1661"/>
                    </a:cubicBezTo>
                    <a:cubicBezTo>
                      <a:pt x="1447" y="1661"/>
                      <a:pt x="1546" y="1651"/>
                      <a:pt x="1644" y="1634"/>
                    </a:cubicBezTo>
                    <a:cubicBezTo>
                      <a:pt x="1654" y="1590"/>
                      <a:pt x="1664" y="1542"/>
                      <a:pt x="1668" y="1494"/>
                    </a:cubicBezTo>
                    <a:lnTo>
                      <a:pt x="1709" y="896"/>
                    </a:lnTo>
                    <a:lnTo>
                      <a:pt x="1766" y="11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1127;p56">
                <a:extLst>
                  <a:ext uri="{FF2B5EF4-FFF2-40B4-BE49-F238E27FC236}">
                    <a16:creationId xmlns:a16="http://schemas.microsoft.com/office/drawing/2014/main" id="{4530A18A-D02A-4269-9B22-0F9C79EC22A1}"/>
                  </a:ext>
                </a:extLst>
              </p:cNvPr>
              <p:cNvSpPr/>
              <p:nvPr/>
            </p:nvSpPr>
            <p:spPr>
              <a:xfrm>
                <a:off x="2385295" y="3324932"/>
                <a:ext cx="578379" cy="334548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8" y="2323"/>
                      <a:pt x="572" y="3858"/>
                      <a:pt x="2654" y="4005"/>
                    </a:cubicBezTo>
                    <a:lnTo>
                      <a:pt x="3552" y="4005"/>
                    </a:lnTo>
                    <a:cubicBezTo>
                      <a:pt x="5536" y="3787"/>
                      <a:pt x="6241" y="2599"/>
                      <a:pt x="6924" y="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1128;p56">
                <a:extLst>
                  <a:ext uri="{FF2B5EF4-FFF2-40B4-BE49-F238E27FC236}">
                    <a16:creationId xmlns:a16="http://schemas.microsoft.com/office/drawing/2014/main" id="{6F50310B-1EB7-4FC8-995D-72233694DBB4}"/>
                  </a:ext>
                </a:extLst>
              </p:cNvPr>
              <p:cNvSpPr/>
              <p:nvPr/>
            </p:nvSpPr>
            <p:spPr>
              <a:xfrm>
                <a:off x="2865023" y="2464214"/>
                <a:ext cx="548558" cy="744191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8909" extrusionOk="0">
                    <a:moveTo>
                      <a:pt x="2116" y="1"/>
                    </a:moveTo>
                    <a:cubicBezTo>
                      <a:pt x="1953" y="1"/>
                      <a:pt x="1789" y="54"/>
                      <a:pt x="1654" y="165"/>
                    </a:cubicBezTo>
                    <a:cubicBezTo>
                      <a:pt x="1341" y="420"/>
                      <a:pt x="1294" y="883"/>
                      <a:pt x="1548" y="1196"/>
                    </a:cubicBezTo>
                    <a:cubicBezTo>
                      <a:pt x="4444" y="4755"/>
                      <a:pt x="4672" y="6973"/>
                      <a:pt x="4481" y="7432"/>
                    </a:cubicBezTo>
                    <a:cubicBezTo>
                      <a:pt x="4018" y="7303"/>
                      <a:pt x="2613" y="5895"/>
                      <a:pt x="1521" y="2002"/>
                    </a:cubicBezTo>
                    <a:cubicBezTo>
                      <a:pt x="1431" y="1679"/>
                      <a:pt x="1138" y="1467"/>
                      <a:pt x="820" y="1467"/>
                    </a:cubicBezTo>
                    <a:cubicBezTo>
                      <a:pt x="754" y="1467"/>
                      <a:pt x="687" y="1476"/>
                      <a:pt x="620" y="1495"/>
                    </a:cubicBezTo>
                    <a:cubicBezTo>
                      <a:pt x="228" y="1604"/>
                      <a:pt x="0" y="2009"/>
                      <a:pt x="110" y="2397"/>
                    </a:cubicBezTo>
                    <a:cubicBezTo>
                      <a:pt x="1184" y="6231"/>
                      <a:pt x="2817" y="8722"/>
                      <a:pt x="4369" y="8899"/>
                    </a:cubicBezTo>
                    <a:cubicBezTo>
                      <a:pt x="4427" y="8905"/>
                      <a:pt x="4485" y="8909"/>
                      <a:pt x="4543" y="8909"/>
                    </a:cubicBezTo>
                    <a:cubicBezTo>
                      <a:pt x="5046" y="8909"/>
                      <a:pt x="5488" y="8643"/>
                      <a:pt x="5744" y="8181"/>
                    </a:cubicBezTo>
                    <a:cubicBezTo>
                      <a:pt x="6567" y="6674"/>
                      <a:pt x="5369" y="3571"/>
                      <a:pt x="2685" y="270"/>
                    </a:cubicBezTo>
                    <a:cubicBezTo>
                      <a:pt x="2540" y="93"/>
                      <a:pt x="2329" y="1"/>
                      <a:pt x="211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1129;p56">
                <a:extLst>
                  <a:ext uri="{FF2B5EF4-FFF2-40B4-BE49-F238E27FC236}">
                    <a16:creationId xmlns:a16="http://schemas.microsoft.com/office/drawing/2014/main" id="{FA861207-A203-4234-AB46-D4413E7F40BF}"/>
                  </a:ext>
                </a:extLst>
              </p:cNvPr>
              <p:cNvSpPr/>
              <p:nvPr/>
            </p:nvSpPr>
            <p:spPr>
              <a:xfrm>
                <a:off x="2351214" y="2463796"/>
                <a:ext cx="819036" cy="998464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1953" extrusionOk="0">
                    <a:moveTo>
                      <a:pt x="3284" y="0"/>
                    </a:moveTo>
                    <a:cubicBezTo>
                      <a:pt x="2439" y="126"/>
                      <a:pt x="1766" y="404"/>
                      <a:pt x="1371" y="724"/>
                    </a:cubicBezTo>
                    <a:cubicBezTo>
                      <a:pt x="1085" y="960"/>
                      <a:pt x="949" y="1330"/>
                      <a:pt x="782" y="1660"/>
                    </a:cubicBezTo>
                    <a:cubicBezTo>
                      <a:pt x="350" y="2527"/>
                      <a:pt x="0" y="3480"/>
                      <a:pt x="96" y="4443"/>
                    </a:cubicBezTo>
                    <a:lnTo>
                      <a:pt x="75" y="4402"/>
                    </a:lnTo>
                    <a:lnTo>
                      <a:pt x="75" y="4402"/>
                    </a:lnTo>
                    <a:cubicBezTo>
                      <a:pt x="112" y="6770"/>
                      <a:pt x="146" y="9142"/>
                      <a:pt x="184" y="11510"/>
                    </a:cubicBezTo>
                    <a:cubicBezTo>
                      <a:pt x="184" y="11567"/>
                      <a:pt x="187" y="11625"/>
                      <a:pt x="225" y="11666"/>
                    </a:cubicBezTo>
                    <a:cubicBezTo>
                      <a:pt x="262" y="11710"/>
                      <a:pt x="327" y="11721"/>
                      <a:pt x="388" y="11724"/>
                    </a:cubicBezTo>
                    <a:cubicBezTo>
                      <a:pt x="2500" y="11874"/>
                      <a:pt x="4623" y="11952"/>
                      <a:pt x="6743" y="11952"/>
                    </a:cubicBezTo>
                    <a:cubicBezTo>
                      <a:pt x="6889" y="11952"/>
                      <a:pt x="7046" y="11949"/>
                      <a:pt x="7165" y="11861"/>
                    </a:cubicBezTo>
                    <a:cubicBezTo>
                      <a:pt x="7305" y="11759"/>
                      <a:pt x="7349" y="11571"/>
                      <a:pt x="7383" y="11401"/>
                    </a:cubicBezTo>
                    <a:cubicBezTo>
                      <a:pt x="7635" y="10129"/>
                      <a:pt x="7883" y="8852"/>
                      <a:pt x="8135" y="7580"/>
                    </a:cubicBezTo>
                    <a:cubicBezTo>
                      <a:pt x="8148" y="7581"/>
                      <a:pt x="8161" y="7581"/>
                      <a:pt x="8174" y="7581"/>
                    </a:cubicBezTo>
                    <a:cubicBezTo>
                      <a:pt x="8881" y="7581"/>
                      <a:pt x="9804" y="6531"/>
                      <a:pt x="9751" y="6277"/>
                    </a:cubicBezTo>
                    <a:cubicBezTo>
                      <a:pt x="9680" y="5941"/>
                      <a:pt x="9547" y="5848"/>
                      <a:pt x="9462" y="5573"/>
                    </a:cubicBezTo>
                    <a:cubicBezTo>
                      <a:pt x="9207" y="4736"/>
                      <a:pt x="8948" y="3902"/>
                      <a:pt x="8693" y="3066"/>
                    </a:cubicBezTo>
                    <a:cubicBezTo>
                      <a:pt x="8604" y="2780"/>
                      <a:pt x="8513" y="2487"/>
                      <a:pt x="8373" y="2221"/>
                    </a:cubicBezTo>
                    <a:cubicBezTo>
                      <a:pt x="7931" y="1392"/>
                      <a:pt x="7339" y="894"/>
                      <a:pt x="6509" y="449"/>
                    </a:cubicBezTo>
                    <a:lnTo>
                      <a:pt x="6352" y="398"/>
                    </a:lnTo>
                    <a:cubicBezTo>
                      <a:pt x="6335" y="745"/>
                      <a:pt x="5934" y="1004"/>
                      <a:pt x="5631" y="1174"/>
                    </a:cubicBezTo>
                    <a:cubicBezTo>
                      <a:pt x="5386" y="1311"/>
                      <a:pt x="5104" y="1366"/>
                      <a:pt x="4823" y="1366"/>
                    </a:cubicBezTo>
                    <a:cubicBezTo>
                      <a:pt x="4756" y="1366"/>
                      <a:pt x="4690" y="1363"/>
                      <a:pt x="4623" y="1357"/>
                    </a:cubicBezTo>
                    <a:cubicBezTo>
                      <a:pt x="4199" y="1320"/>
                      <a:pt x="3746" y="1150"/>
                      <a:pt x="3538" y="776"/>
                    </a:cubicBezTo>
                    <a:cubicBezTo>
                      <a:pt x="3395" y="520"/>
                      <a:pt x="3416" y="261"/>
                      <a:pt x="3284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1130;p56">
                <a:extLst>
                  <a:ext uri="{FF2B5EF4-FFF2-40B4-BE49-F238E27FC236}">
                    <a16:creationId xmlns:a16="http://schemas.microsoft.com/office/drawing/2014/main" id="{07044F5A-80DB-4FA9-A842-BD86CB51621C}"/>
                  </a:ext>
                </a:extLst>
              </p:cNvPr>
              <p:cNvSpPr/>
              <p:nvPr/>
            </p:nvSpPr>
            <p:spPr>
              <a:xfrm>
                <a:off x="2897099" y="2416517"/>
                <a:ext cx="173664" cy="144511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730" extrusionOk="0">
                    <a:moveTo>
                      <a:pt x="1162" y="0"/>
                    </a:moveTo>
                    <a:cubicBezTo>
                      <a:pt x="886" y="0"/>
                      <a:pt x="624" y="173"/>
                      <a:pt x="569" y="447"/>
                    </a:cubicBezTo>
                    <a:cubicBezTo>
                      <a:pt x="443" y="457"/>
                      <a:pt x="324" y="498"/>
                      <a:pt x="222" y="587"/>
                    </a:cubicBezTo>
                    <a:cubicBezTo>
                      <a:pt x="175" y="627"/>
                      <a:pt x="144" y="685"/>
                      <a:pt x="130" y="746"/>
                    </a:cubicBezTo>
                    <a:cubicBezTo>
                      <a:pt x="86" y="783"/>
                      <a:pt x="52" y="835"/>
                      <a:pt x="38" y="903"/>
                    </a:cubicBezTo>
                    <a:lnTo>
                      <a:pt x="28" y="967"/>
                    </a:lnTo>
                    <a:cubicBezTo>
                      <a:pt x="1" y="1127"/>
                      <a:pt x="52" y="1243"/>
                      <a:pt x="178" y="1338"/>
                    </a:cubicBezTo>
                    <a:cubicBezTo>
                      <a:pt x="188" y="1342"/>
                      <a:pt x="195" y="1348"/>
                      <a:pt x="202" y="1355"/>
                    </a:cubicBezTo>
                    <a:cubicBezTo>
                      <a:pt x="236" y="1381"/>
                      <a:pt x="277" y="1392"/>
                      <a:pt x="320" y="1392"/>
                    </a:cubicBezTo>
                    <a:cubicBezTo>
                      <a:pt x="366" y="1392"/>
                      <a:pt x="413" y="1380"/>
                      <a:pt x="453" y="1362"/>
                    </a:cubicBezTo>
                    <a:cubicBezTo>
                      <a:pt x="750" y="1471"/>
                      <a:pt x="1025" y="1617"/>
                      <a:pt x="1324" y="1722"/>
                    </a:cubicBezTo>
                    <a:cubicBezTo>
                      <a:pt x="1338" y="1727"/>
                      <a:pt x="1350" y="1729"/>
                      <a:pt x="1362" y="1729"/>
                    </a:cubicBezTo>
                    <a:cubicBezTo>
                      <a:pt x="1448" y="1729"/>
                      <a:pt x="1497" y="1621"/>
                      <a:pt x="1461" y="1546"/>
                    </a:cubicBezTo>
                    <a:cubicBezTo>
                      <a:pt x="1403" y="1427"/>
                      <a:pt x="1328" y="1325"/>
                      <a:pt x="1246" y="1229"/>
                    </a:cubicBezTo>
                    <a:lnTo>
                      <a:pt x="1246" y="1229"/>
                    </a:lnTo>
                    <a:cubicBezTo>
                      <a:pt x="1351" y="1264"/>
                      <a:pt x="1461" y="1294"/>
                      <a:pt x="1569" y="1328"/>
                    </a:cubicBezTo>
                    <a:cubicBezTo>
                      <a:pt x="1580" y="1331"/>
                      <a:pt x="1590" y="1332"/>
                      <a:pt x="1600" y="1332"/>
                    </a:cubicBezTo>
                    <a:cubicBezTo>
                      <a:pt x="1676" y="1332"/>
                      <a:pt x="1740" y="1257"/>
                      <a:pt x="1719" y="1179"/>
                    </a:cubicBezTo>
                    <a:cubicBezTo>
                      <a:pt x="1672" y="1001"/>
                      <a:pt x="1587" y="872"/>
                      <a:pt x="1474" y="770"/>
                    </a:cubicBezTo>
                    <a:lnTo>
                      <a:pt x="1474" y="770"/>
                    </a:lnTo>
                    <a:cubicBezTo>
                      <a:pt x="1502" y="787"/>
                      <a:pt x="1529" y="804"/>
                      <a:pt x="1552" y="818"/>
                    </a:cubicBezTo>
                    <a:cubicBezTo>
                      <a:pt x="1689" y="906"/>
                      <a:pt x="1791" y="984"/>
                      <a:pt x="1951" y="1019"/>
                    </a:cubicBezTo>
                    <a:cubicBezTo>
                      <a:pt x="1958" y="1020"/>
                      <a:pt x="1965" y="1020"/>
                      <a:pt x="1972" y="1020"/>
                    </a:cubicBezTo>
                    <a:cubicBezTo>
                      <a:pt x="2035" y="1020"/>
                      <a:pt x="2078" y="967"/>
                      <a:pt x="2066" y="899"/>
                    </a:cubicBezTo>
                    <a:cubicBezTo>
                      <a:pt x="2012" y="556"/>
                      <a:pt x="1698" y="144"/>
                      <a:pt x="1362" y="31"/>
                    </a:cubicBezTo>
                    <a:cubicBezTo>
                      <a:pt x="1296" y="10"/>
                      <a:pt x="1229" y="0"/>
                      <a:pt x="1162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1131;p56">
                <a:extLst>
                  <a:ext uri="{FF2B5EF4-FFF2-40B4-BE49-F238E27FC236}">
                    <a16:creationId xmlns:a16="http://schemas.microsoft.com/office/drawing/2014/main" id="{040DF0AB-F131-4B1C-90D9-47BADCC33CCE}"/>
                  </a:ext>
                </a:extLst>
              </p:cNvPr>
              <p:cNvSpPr/>
              <p:nvPr/>
            </p:nvSpPr>
            <p:spPr>
              <a:xfrm>
                <a:off x="2389555" y="2866005"/>
                <a:ext cx="404214" cy="26722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3199" extrusionOk="0">
                    <a:moveTo>
                      <a:pt x="4729" y="0"/>
                    </a:moveTo>
                    <a:cubicBezTo>
                      <a:pt x="4563" y="0"/>
                      <a:pt x="3938" y="171"/>
                      <a:pt x="3648" y="278"/>
                    </a:cubicBezTo>
                    <a:cubicBezTo>
                      <a:pt x="3588" y="301"/>
                      <a:pt x="2442" y="855"/>
                      <a:pt x="2325" y="855"/>
                    </a:cubicBezTo>
                    <a:cubicBezTo>
                      <a:pt x="2322" y="855"/>
                      <a:pt x="2319" y="854"/>
                      <a:pt x="2317" y="853"/>
                    </a:cubicBezTo>
                    <a:cubicBezTo>
                      <a:pt x="1967" y="615"/>
                      <a:pt x="1538" y="424"/>
                      <a:pt x="1072" y="305"/>
                    </a:cubicBezTo>
                    <a:cubicBezTo>
                      <a:pt x="895" y="261"/>
                      <a:pt x="711" y="227"/>
                      <a:pt x="524" y="223"/>
                    </a:cubicBezTo>
                    <a:cubicBezTo>
                      <a:pt x="337" y="223"/>
                      <a:pt x="143" y="258"/>
                      <a:pt x="0" y="339"/>
                    </a:cubicBezTo>
                    <a:lnTo>
                      <a:pt x="147" y="360"/>
                    </a:lnTo>
                    <a:cubicBezTo>
                      <a:pt x="262" y="458"/>
                      <a:pt x="347" y="574"/>
                      <a:pt x="388" y="697"/>
                    </a:cubicBezTo>
                    <a:cubicBezTo>
                      <a:pt x="422" y="788"/>
                      <a:pt x="433" y="884"/>
                      <a:pt x="453" y="979"/>
                    </a:cubicBezTo>
                    <a:cubicBezTo>
                      <a:pt x="494" y="1173"/>
                      <a:pt x="586" y="1363"/>
                      <a:pt x="674" y="1550"/>
                    </a:cubicBezTo>
                    <a:cubicBezTo>
                      <a:pt x="857" y="1938"/>
                      <a:pt x="1041" y="2323"/>
                      <a:pt x="1229" y="2711"/>
                    </a:cubicBezTo>
                    <a:cubicBezTo>
                      <a:pt x="1273" y="2806"/>
                      <a:pt x="1317" y="2902"/>
                      <a:pt x="1396" y="2990"/>
                    </a:cubicBezTo>
                    <a:cubicBezTo>
                      <a:pt x="1470" y="3075"/>
                      <a:pt x="1583" y="3150"/>
                      <a:pt x="1722" y="3183"/>
                    </a:cubicBezTo>
                    <a:cubicBezTo>
                      <a:pt x="1764" y="3193"/>
                      <a:pt x="1808" y="3199"/>
                      <a:pt x="1852" y="3199"/>
                    </a:cubicBezTo>
                    <a:cubicBezTo>
                      <a:pt x="1883" y="3199"/>
                      <a:pt x="1914" y="3196"/>
                      <a:pt x="1943" y="3191"/>
                    </a:cubicBezTo>
                    <a:cubicBezTo>
                      <a:pt x="2001" y="3180"/>
                      <a:pt x="2052" y="3160"/>
                      <a:pt x="2099" y="3136"/>
                    </a:cubicBezTo>
                    <a:cubicBezTo>
                      <a:pt x="2317" y="3020"/>
                      <a:pt x="2457" y="2844"/>
                      <a:pt x="2528" y="2663"/>
                    </a:cubicBezTo>
                    <a:cubicBezTo>
                      <a:pt x="2600" y="2483"/>
                      <a:pt x="2606" y="2292"/>
                      <a:pt x="2610" y="2105"/>
                    </a:cubicBezTo>
                    <a:cubicBezTo>
                      <a:pt x="2613" y="1785"/>
                      <a:pt x="4838" y="325"/>
                      <a:pt x="4770" y="13"/>
                    </a:cubicBezTo>
                    <a:cubicBezTo>
                      <a:pt x="4769" y="4"/>
                      <a:pt x="4754" y="0"/>
                      <a:pt x="472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1132;p56">
                <a:extLst>
                  <a:ext uri="{FF2B5EF4-FFF2-40B4-BE49-F238E27FC236}">
                    <a16:creationId xmlns:a16="http://schemas.microsoft.com/office/drawing/2014/main" id="{E1A3465D-D0D7-47FE-A0EB-4001060E2F5F}"/>
                  </a:ext>
                </a:extLst>
              </p:cNvPr>
              <p:cNvSpPr/>
              <p:nvPr/>
            </p:nvSpPr>
            <p:spPr>
              <a:xfrm>
                <a:off x="2577086" y="2857067"/>
                <a:ext cx="372722" cy="366457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387" extrusionOk="0">
                    <a:moveTo>
                      <a:pt x="2608" y="0"/>
                    </a:moveTo>
                    <a:cubicBezTo>
                      <a:pt x="2602" y="0"/>
                      <a:pt x="2596" y="0"/>
                      <a:pt x="2590" y="0"/>
                    </a:cubicBezTo>
                    <a:cubicBezTo>
                      <a:pt x="2461" y="8"/>
                      <a:pt x="2348" y="58"/>
                      <a:pt x="2243" y="110"/>
                    </a:cubicBezTo>
                    <a:cubicBezTo>
                      <a:pt x="1498" y="473"/>
                      <a:pt x="749" y="837"/>
                      <a:pt x="5" y="1202"/>
                    </a:cubicBezTo>
                    <a:lnTo>
                      <a:pt x="1" y="1208"/>
                    </a:lnTo>
                    <a:cubicBezTo>
                      <a:pt x="402" y="2233"/>
                      <a:pt x="617" y="3196"/>
                      <a:pt x="1018" y="4220"/>
                    </a:cubicBezTo>
                    <a:cubicBezTo>
                      <a:pt x="1029" y="4250"/>
                      <a:pt x="1042" y="4281"/>
                      <a:pt x="1073" y="4308"/>
                    </a:cubicBezTo>
                    <a:cubicBezTo>
                      <a:pt x="1136" y="4357"/>
                      <a:pt x="1337" y="4386"/>
                      <a:pt x="1491" y="4386"/>
                    </a:cubicBezTo>
                    <a:cubicBezTo>
                      <a:pt x="1552" y="4386"/>
                      <a:pt x="1606" y="4382"/>
                      <a:pt x="1641" y="4372"/>
                    </a:cubicBezTo>
                    <a:cubicBezTo>
                      <a:pt x="2450" y="4158"/>
                      <a:pt x="3219" y="3920"/>
                      <a:pt x="4287" y="3634"/>
                    </a:cubicBezTo>
                    <a:cubicBezTo>
                      <a:pt x="4339" y="3621"/>
                      <a:pt x="4394" y="3604"/>
                      <a:pt x="4424" y="3573"/>
                    </a:cubicBezTo>
                    <a:cubicBezTo>
                      <a:pt x="4461" y="3532"/>
                      <a:pt x="4444" y="3478"/>
                      <a:pt x="4424" y="3430"/>
                    </a:cubicBezTo>
                    <a:cubicBezTo>
                      <a:pt x="4308" y="3161"/>
                      <a:pt x="4196" y="2893"/>
                      <a:pt x="4080" y="2624"/>
                    </a:cubicBezTo>
                    <a:cubicBezTo>
                      <a:pt x="3709" y="1828"/>
                      <a:pt x="3522" y="1212"/>
                      <a:pt x="3152" y="416"/>
                    </a:cubicBezTo>
                    <a:cubicBezTo>
                      <a:pt x="3061" y="229"/>
                      <a:pt x="2896" y="0"/>
                      <a:pt x="2608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1133;p56">
                <a:extLst>
                  <a:ext uri="{FF2B5EF4-FFF2-40B4-BE49-F238E27FC236}">
                    <a16:creationId xmlns:a16="http://schemas.microsoft.com/office/drawing/2014/main" id="{61C2D176-B160-4F4F-BEFD-AC5E737DC4D9}"/>
                  </a:ext>
                </a:extLst>
              </p:cNvPr>
              <p:cNvSpPr/>
              <p:nvPr/>
            </p:nvSpPr>
            <p:spPr>
              <a:xfrm>
                <a:off x="2374185" y="2888391"/>
                <a:ext cx="302805" cy="329953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950" extrusionOk="0">
                    <a:moveTo>
                      <a:pt x="0" y="0"/>
                    </a:moveTo>
                    <a:cubicBezTo>
                      <a:pt x="324" y="1109"/>
                      <a:pt x="644" y="2215"/>
                      <a:pt x="967" y="3324"/>
                    </a:cubicBezTo>
                    <a:cubicBezTo>
                      <a:pt x="980" y="3372"/>
                      <a:pt x="997" y="3419"/>
                      <a:pt x="1041" y="3453"/>
                    </a:cubicBezTo>
                    <a:cubicBezTo>
                      <a:pt x="1093" y="3491"/>
                      <a:pt x="1164" y="3504"/>
                      <a:pt x="1236" y="3518"/>
                    </a:cubicBezTo>
                    <a:cubicBezTo>
                      <a:pt x="2029" y="3667"/>
                      <a:pt x="2825" y="3814"/>
                      <a:pt x="3624" y="3950"/>
                    </a:cubicBezTo>
                    <a:lnTo>
                      <a:pt x="2470" y="789"/>
                    </a:lnTo>
                    <a:cubicBezTo>
                      <a:pt x="1899" y="371"/>
                      <a:pt x="583" y="164"/>
                      <a:pt x="171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1134;p56">
                <a:extLst>
                  <a:ext uri="{FF2B5EF4-FFF2-40B4-BE49-F238E27FC236}">
                    <a16:creationId xmlns:a16="http://schemas.microsoft.com/office/drawing/2014/main" id="{18E1E96E-46A7-42D4-886B-407368FDDAE8}"/>
                  </a:ext>
                </a:extLst>
              </p:cNvPr>
              <p:cNvSpPr/>
              <p:nvPr/>
            </p:nvSpPr>
            <p:spPr>
              <a:xfrm>
                <a:off x="1965240" y="2554095"/>
                <a:ext cx="617138" cy="669680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8017" extrusionOk="0">
                    <a:moveTo>
                      <a:pt x="6555" y="0"/>
                    </a:moveTo>
                    <a:cubicBezTo>
                      <a:pt x="6412" y="0"/>
                      <a:pt x="6267" y="42"/>
                      <a:pt x="6139" y="130"/>
                    </a:cubicBezTo>
                    <a:cubicBezTo>
                      <a:pt x="4318" y="1379"/>
                      <a:pt x="1" y="5488"/>
                      <a:pt x="1083" y="7353"/>
                    </a:cubicBezTo>
                    <a:cubicBezTo>
                      <a:pt x="1341" y="7792"/>
                      <a:pt x="1766" y="8016"/>
                      <a:pt x="2399" y="8016"/>
                    </a:cubicBezTo>
                    <a:cubicBezTo>
                      <a:pt x="3270" y="8016"/>
                      <a:pt x="4539" y="7595"/>
                      <a:pt x="6305" y="6738"/>
                    </a:cubicBezTo>
                    <a:cubicBezTo>
                      <a:pt x="6669" y="6560"/>
                      <a:pt x="6822" y="6121"/>
                      <a:pt x="6645" y="5758"/>
                    </a:cubicBezTo>
                    <a:cubicBezTo>
                      <a:pt x="6518" y="5496"/>
                      <a:pt x="6256" y="5344"/>
                      <a:pt x="5984" y="5344"/>
                    </a:cubicBezTo>
                    <a:cubicBezTo>
                      <a:pt x="5877" y="5344"/>
                      <a:pt x="5768" y="5367"/>
                      <a:pt x="5665" y="5417"/>
                    </a:cubicBezTo>
                    <a:cubicBezTo>
                      <a:pt x="3630" y="6406"/>
                      <a:pt x="2758" y="6548"/>
                      <a:pt x="2433" y="6548"/>
                    </a:cubicBezTo>
                    <a:cubicBezTo>
                      <a:pt x="2416" y="6548"/>
                      <a:pt x="2400" y="6547"/>
                      <a:pt x="2386" y="6547"/>
                    </a:cubicBezTo>
                    <a:cubicBezTo>
                      <a:pt x="2447" y="6251"/>
                      <a:pt x="2757" y="5529"/>
                      <a:pt x="3757" y="4329"/>
                    </a:cubicBezTo>
                    <a:cubicBezTo>
                      <a:pt x="4702" y="3192"/>
                      <a:pt x="5935" y="2046"/>
                      <a:pt x="6968" y="1338"/>
                    </a:cubicBezTo>
                    <a:cubicBezTo>
                      <a:pt x="7302" y="1110"/>
                      <a:pt x="7387" y="654"/>
                      <a:pt x="7159" y="320"/>
                    </a:cubicBezTo>
                    <a:cubicBezTo>
                      <a:pt x="7018" y="112"/>
                      <a:pt x="6789" y="0"/>
                      <a:pt x="65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1135;p56">
                <a:extLst>
                  <a:ext uri="{FF2B5EF4-FFF2-40B4-BE49-F238E27FC236}">
                    <a16:creationId xmlns:a16="http://schemas.microsoft.com/office/drawing/2014/main" id="{25B006A3-07A7-4880-9213-E0CF29560F64}"/>
                  </a:ext>
                </a:extLst>
              </p:cNvPr>
              <p:cNvSpPr/>
              <p:nvPr/>
            </p:nvSpPr>
            <p:spPr>
              <a:xfrm>
                <a:off x="2375605" y="2970253"/>
                <a:ext cx="38508" cy="7359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81" extrusionOk="0">
                    <a:moveTo>
                      <a:pt x="169" y="0"/>
                    </a:moveTo>
                    <a:cubicBezTo>
                      <a:pt x="112" y="0"/>
                      <a:pt x="59" y="32"/>
                      <a:pt x="45" y="105"/>
                    </a:cubicBezTo>
                    <a:cubicBezTo>
                      <a:pt x="0" y="333"/>
                      <a:pt x="24" y="575"/>
                      <a:pt x="65" y="803"/>
                    </a:cubicBezTo>
                    <a:cubicBezTo>
                      <a:pt x="72" y="837"/>
                      <a:pt x="106" y="867"/>
                      <a:pt x="137" y="874"/>
                    </a:cubicBezTo>
                    <a:cubicBezTo>
                      <a:pt x="148" y="878"/>
                      <a:pt x="159" y="881"/>
                      <a:pt x="170" y="881"/>
                    </a:cubicBezTo>
                    <a:cubicBezTo>
                      <a:pt x="179" y="881"/>
                      <a:pt x="189" y="879"/>
                      <a:pt x="198" y="874"/>
                    </a:cubicBezTo>
                    <a:cubicBezTo>
                      <a:pt x="205" y="871"/>
                      <a:pt x="212" y="867"/>
                      <a:pt x="215" y="864"/>
                    </a:cubicBezTo>
                    <a:cubicBezTo>
                      <a:pt x="239" y="850"/>
                      <a:pt x="253" y="826"/>
                      <a:pt x="259" y="803"/>
                    </a:cubicBezTo>
                    <a:cubicBezTo>
                      <a:pt x="273" y="809"/>
                      <a:pt x="289" y="812"/>
                      <a:pt x="304" y="812"/>
                    </a:cubicBezTo>
                    <a:cubicBezTo>
                      <a:pt x="340" y="812"/>
                      <a:pt x="376" y="795"/>
                      <a:pt x="396" y="762"/>
                    </a:cubicBezTo>
                    <a:cubicBezTo>
                      <a:pt x="460" y="660"/>
                      <a:pt x="426" y="555"/>
                      <a:pt x="409" y="442"/>
                    </a:cubicBezTo>
                    <a:cubicBezTo>
                      <a:pt x="396" y="323"/>
                      <a:pt x="368" y="214"/>
                      <a:pt x="327" y="105"/>
                    </a:cubicBezTo>
                    <a:cubicBezTo>
                      <a:pt x="302" y="40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1136;p56">
                <a:extLst>
                  <a:ext uri="{FF2B5EF4-FFF2-40B4-BE49-F238E27FC236}">
                    <a16:creationId xmlns:a16="http://schemas.microsoft.com/office/drawing/2014/main" id="{21A308A1-EA09-4D64-A1ED-4696A6723410}"/>
                  </a:ext>
                </a:extLst>
              </p:cNvPr>
              <p:cNvSpPr/>
              <p:nvPr/>
            </p:nvSpPr>
            <p:spPr>
              <a:xfrm>
                <a:off x="2403171" y="2983869"/>
                <a:ext cx="178258" cy="138998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664" extrusionOk="0">
                    <a:moveTo>
                      <a:pt x="1169" y="0"/>
                    </a:moveTo>
                    <a:cubicBezTo>
                      <a:pt x="961" y="0"/>
                      <a:pt x="772" y="175"/>
                      <a:pt x="623" y="313"/>
                    </a:cubicBezTo>
                    <a:cubicBezTo>
                      <a:pt x="426" y="494"/>
                      <a:pt x="253" y="681"/>
                      <a:pt x="110" y="905"/>
                    </a:cubicBezTo>
                    <a:cubicBezTo>
                      <a:pt x="0" y="1078"/>
                      <a:pt x="113" y="1228"/>
                      <a:pt x="266" y="1269"/>
                    </a:cubicBezTo>
                    <a:cubicBezTo>
                      <a:pt x="270" y="1303"/>
                      <a:pt x="283" y="1337"/>
                      <a:pt x="300" y="1371"/>
                    </a:cubicBezTo>
                    <a:cubicBezTo>
                      <a:pt x="307" y="1384"/>
                      <a:pt x="317" y="1395"/>
                      <a:pt x="327" y="1409"/>
                    </a:cubicBezTo>
                    <a:cubicBezTo>
                      <a:pt x="294" y="1504"/>
                      <a:pt x="334" y="1609"/>
                      <a:pt x="440" y="1640"/>
                    </a:cubicBezTo>
                    <a:cubicBezTo>
                      <a:pt x="493" y="1656"/>
                      <a:pt x="545" y="1663"/>
                      <a:pt x="596" y="1663"/>
                    </a:cubicBezTo>
                    <a:cubicBezTo>
                      <a:pt x="811" y="1663"/>
                      <a:pt x="1005" y="1538"/>
                      <a:pt x="1209" y="1453"/>
                    </a:cubicBezTo>
                    <a:cubicBezTo>
                      <a:pt x="1491" y="1334"/>
                      <a:pt x="1753" y="1180"/>
                      <a:pt x="2025" y="1042"/>
                    </a:cubicBezTo>
                    <a:cubicBezTo>
                      <a:pt x="2133" y="989"/>
                      <a:pt x="2093" y="792"/>
                      <a:pt x="1971" y="792"/>
                    </a:cubicBezTo>
                    <a:cubicBezTo>
                      <a:pt x="1967" y="792"/>
                      <a:pt x="1962" y="792"/>
                      <a:pt x="1957" y="792"/>
                    </a:cubicBezTo>
                    <a:cubicBezTo>
                      <a:pt x="1811" y="810"/>
                      <a:pt x="1668" y="830"/>
                      <a:pt x="1525" y="854"/>
                    </a:cubicBezTo>
                    <a:cubicBezTo>
                      <a:pt x="1620" y="756"/>
                      <a:pt x="1702" y="650"/>
                      <a:pt x="1760" y="531"/>
                    </a:cubicBezTo>
                    <a:cubicBezTo>
                      <a:pt x="1799" y="453"/>
                      <a:pt x="1757" y="329"/>
                      <a:pt x="1660" y="329"/>
                    </a:cubicBezTo>
                    <a:cubicBezTo>
                      <a:pt x="1655" y="329"/>
                      <a:pt x="1649" y="330"/>
                      <a:pt x="1644" y="330"/>
                    </a:cubicBezTo>
                    <a:cubicBezTo>
                      <a:pt x="1501" y="343"/>
                      <a:pt x="1362" y="388"/>
                      <a:pt x="1229" y="450"/>
                    </a:cubicBezTo>
                    <a:cubicBezTo>
                      <a:pt x="1297" y="351"/>
                      <a:pt x="1341" y="249"/>
                      <a:pt x="1331" y="153"/>
                    </a:cubicBezTo>
                    <a:cubicBezTo>
                      <a:pt x="1324" y="92"/>
                      <a:pt x="1291" y="13"/>
                      <a:pt x="1219" y="4"/>
                    </a:cubicBezTo>
                    <a:cubicBezTo>
                      <a:pt x="1202" y="1"/>
                      <a:pt x="1186" y="0"/>
                      <a:pt x="1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1137;p56">
                <a:extLst>
                  <a:ext uri="{FF2B5EF4-FFF2-40B4-BE49-F238E27FC236}">
                    <a16:creationId xmlns:a16="http://schemas.microsoft.com/office/drawing/2014/main" id="{7881DDF9-57D9-474E-B77B-3A0CEF31CD35}"/>
                  </a:ext>
                </a:extLst>
              </p:cNvPr>
              <p:cNvSpPr/>
              <p:nvPr/>
            </p:nvSpPr>
            <p:spPr>
              <a:xfrm>
                <a:off x="2242317" y="2523104"/>
                <a:ext cx="349333" cy="359023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4298" extrusionOk="0">
                    <a:moveTo>
                      <a:pt x="2835" y="0"/>
                    </a:moveTo>
                    <a:cubicBezTo>
                      <a:pt x="2811" y="0"/>
                      <a:pt x="2789" y="4"/>
                      <a:pt x="2770" y="14"/>
                    </a:cubicBezTo>
                    <a:cubicBezTo>
                      <a:pt x="1937" y="470"/>
                      <a:pt x="1338" y="1297"/>
                      <a:pt x="650" y="1951"/>
                    </a:cubicBezTo>
                    <a:cubicBezTo>
                      <a:pt x="399" y="2189"/>
                      <a:pt x="134" y="2450"/>
                      <a:pt x="62" y="2791"/>
                    </a:cubicBezTo>
                    <a:cubicBezTo>
                      <a:pt x="1" y="3090"/>
                      <a:pt x="107" y="3406"/>
                      <a:pt x="290" y="3651"/>
                    </a:cubicBezTo>
                    <a:cubicBezTo>
                      <a:pt x="474" y="3896"/>
                      <a:pt x="729" y="4077"/>
                      <a:pt x="994" y="4230"/>
                    </a:cubicBezTo>
                    <a:cubicBezTo>
                      <a:pt x="1054" y="4264"/>
                      <a:pt x="1124" y="4298"/>
                      <a:pt x="1192" y="4298"/>
                    </a:cubicBezTo>
                    <a:cubicBezTo>
                      <a:pt x="1213" y="4298"/>
                      <a:pt x="1233" y="4295"/>
                      <a:pt x="1253" y="4287"/>
                    </a:cubicBezTo>
                    <a:cubicBezTo>
                      <a:pt x="1297" y="4271"/>
                      <a:pt x="1331" y="4240"/>
                      <a:pt x="1365" y="4206"/>
                    </a:cubicBezTo>
                    <a:cubicBezTo>
                      <a:pt x="2035" y="3557"/>
                      <a:pt x="2702" y="2907"/>
                      <a:pt x="3373" y="2257"/>
                    </a:cubicBezTo>
                    <a:cubicBezTo>
                      <a:pt x="3665" y="1968"/>
                      <a:pt x="3971" y="1661"/>
                      <a:pt x="4077" y="1263"/>
                    </a:cubicBezTo>
                    <a:cubicBezTo>
                      <a:pt x="4182" y="870"/>
                      <a:pt x="3990" y="365"/>
                      <a:pt x="3588" y="281"/>
                    </a:cubicBezTo>
                    <a:lnTo>
                      <a:pt x="3588" y="281"/>
                    </a:lnTo>
                    <a:cubicBezTo>
                      <a:pt x="3480" y="163"/>
                      <a:pt x="3351" y="75"/>
                      <a:pt x="3197" y="75"/>
                    </a:cubicBezTo>
                    <a:cubicBezTo>
                      <a:pt x="3192" y="75"/>
                      <a:pt x="3187" y="76"/>
                      <a:pt x="3182" y="76"/>
                    </a:cubicBezTo>
                    <a:cubicBezTo>
                      <a:pt x="3180" y="76"/>
                      <a:pt x="3179" y="76"/>
                      <a:pt x="3177" y="76"/>
                    </a:cubicBezTo>
                    <a:cubicBezTo>
                      <a:pt x="3086" y="76"/>
                      <a:pt x="2939" y="0"/>
                      <a:pt x="283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1138;p56">
                <a:extLst>
                  <a:ext uri="{FF2B5EF4-FFF2-40B4-BE49-F238E27FC236}">
                    <a16:creationId xmlns:a16="http://schemas.microsoft.com/office/drawing/2014/main" id="{66014655-6054-4636-9CD6-126049B6F74A}"/>
                  </a:ext>
                </a:extLst>
              </p:cNvPr>
              <p:cNvSpPr/>
              <p:nvPr/>
            </p:nvSpPr>
            <p:spPr>
              <a:xfrm>
                <a:off x="2452622" y="2199583"/>
                <a:ext cx="164643" cy="145430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41" extrusionOk="0">
                    <a:moveTo>
                      <a:pt x="986" y="1"/>
                    </a:moveTo>
                    <a:cubicBezTo>
                      <a:pt x="639" y="1"/>
                      <a:pt x="311" y="212"/>
                      <a:pt x="178" y="557"/>
                    </a:cubicBezTo>
                    <a:cubicBezTo>
                      <a:pt x="0" y="1003"/>
                      <a:pt x="222" y="1506"/>
                      <a:pt x="671" y="1679"/>
                    </a:cubicBezTo>
                    <a:cubicBezTo>
                      <a:pt x="775" y="1721"/>
                      <a:pt x="883" y="1741"/>
                      <a:pt x="989" y="1741"/>
                    </a:cubicBezTo>
                    <a:cubicBezTo>
                      <a:pt x="1336" y="1741"/>
                      <a:pt x="1664" y="1530"/>
                      <a:pt x="1797" y="1186"/>
                    </a:cubicBezTo>
                    <a:cubicBezTo>
                      <a:pt x="1971" y="740"/>
                      <a:pt x="1749" y="233"/>
                      <a:pt x="1300" y="60"/>
                    </a:cubicBezTo>
                    <a:cubicBezTo>
                      <a:pt x="1197" y="20"/>
                      <a:pt x="1091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1139;p56">
                <a:extLst>
                  <a:ext uri="{FF2B5EF4-FFF2-40B4-BE49-F238E27FC236}">
                    <a16:creationId xmlns:a16="http://schemas.microsoft.com/office/drawing/2014/main" id="{53A91103-968E-4A78-A2E2-0F7B34A89898}"/>
                  </a:ext>
                </a:extLst>
              </p:cNvPr>
              <p:cNvSpPr/>
              <p:nvPr/>
            </p:nvSpPr>
            <p:spPr>
              <a:xfrm>
                <a:off x="2923579" y="2309261"/>
                <a:ext cx="164643" cy="1452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39" extrusionOk="0">
                    <a:moveTo>
                      <a:pt x="986" y="1"/>
                    </a:moveTo>
                    <a:cubicBezTo>
                      <a:pt x="638" y="1"/>
                      <a:pt x="310" y="211"/>
                      <a:pt x="174" y="553"/>
                    </a:cubicBezTo>
                    <a:cubicBezTo>
                      <a:pt x="1" y="1003"/>
                      <a:pt x="221" y="1506"/>
                      <a:pt x="670" y="1680"/>
                    </a:cubicBezTo>
                    <a:cubicBezTo>
                      <a:pt x="774" y="1720"/>
                      <a:pt x="880" y="1739"/>
                      <a:pt x="985" y="1739"/>
                    </a:cubicBezTo>
                    <a:cubicBezTo>
                      <a:pt x="1332" y="1739"/>
                      <a:pt x="1661" y="1529"/>
                      <a:pt x="1797" y="1186"/>
                    </a:cubicBezTo>
                    <a:cubicBezTo>
                      <a:pt x="1970" y="737"/>
                      <a:pt x="1749" y="233"/>
                      <a:pt x="1300" y="60"/>
                    </a:cubicBezTo>
                    <a:cubicBezTo>
                      <a:pt x="1197" y="20"/>
                      <a:pt x="1090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1140;p56">
                <a:extLst>
                  <a:ext uri="{FF2B5EF4-FFF2-40B4-BE49-F238E27FC236}">
                    <a16:creationId xmlns:a16="http://schemas.microsoft.com/office/drawing/2014/main" id="{86884D58-DA16-4539-BEAA-95FB28E4B7ED}"/>
                  </a:ext>
                </a:extLst>
              </p:cNvPr>
              <p:cNvSpPr/>
              <p:nvPr/>
            </p:nvSpPr>
            <p:spPr>
              <a:xfrm>
                <a:off x="2506334" y="1797708"/>
                <a:ext cx="603522" cy="703761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8425" extrusionOk="0">
                    <a:moveTo>
                      <a:pt x="3855" y="0"/>
                    </a:moveTo>
                    <a:cubicBezTo>
                      <a:pt x="2428" y="0"/>
                      <a:pt x="1136" y="1001"/>
                      <a:pt x="827" y="2452"/>
                    </a:cubicBezTo>
                    <a:lnTo>
                      <a:pt x="351" y="4697"/>
                    </a:lnTo>
                    <a:cubicBezTo>
                      <a:pt x="1" y="6357"/>
                      <a:pt x="1072" y="8004"/>
                      <a:pt x="2736" y="8355"/>
                    </a:cubicBezTo>
                    <a:lnTo>
                      <a:pt x="2736" y="8358"/>
                    </a:lnTo>
                    <a:cubicBezTo>
                      <a:pt x="2949" y="8403"/>
                      <a:pt x="3162" y="8425"/>
                      <a:pt x="3371" y="8425"/>
                    </a:cubicBezTo>
                    <a:cubicBezTo>
                      <a:pt x="4797" y="8425"/>
                      <a:pt x="6088" y="7424"/>
                      <a:pt x="6394" y="5974"/>
                    </a:cubicBezTo>
                    <a:lnTo>
                      <a:pt x="6870" y="3728"/>
                    </a:lnTo>
                    <a:cubicBezTo>
                      <a:pt x="7224" y="2067"/>
                      <a:pt x="6152" y="421"/>
                      <a:pt x="4489" y="67"/>
                    </a:cubicBezTo>
                    <a:cubicBezTo>
                      <a:pt x="4276" y="22"/>
                      <a:pt x="4064" y="0"/>
                      <a:pt x="38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1141;p56">
                <a:extLst>
                  <a:ext uri="{FF2B5EF4-FFF2-40B4-BE49-F238E27FC236}">
                    <a16:creationId xmlns:a16="http://schemas.microsoft.com/office/drawing/2014/main" id="{281DEA49-FF98-4266-8757-1D4DA617C4A2}"/>
                  </a:ext>
                </a:extLst>
              </p:cNvPr>
              <p:cNvSpPr/>
              <p:nvPr/>
            </p:nvSpPr>
            <p:spPr>
              <a:xfrm>
                <a:off x="2639902" y="2225227"/>
                <a:ext cx="60394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8" extrusionOk="0">
                    <a:moveTo>
                      <a:pt x="365" y="0"/>
                    </a:moveTo>
                    <a:cubicBezTo>
                      <a:pt x="187" y="0"/>
                      <a:pt x="34" y="141"/>
                      <a:pt x="18" y="331"/>
                    </a:cubicBezTo>
                    <a:cubicBezTo>
                      <a:pt x="1" y="532"/>
                      <a:pt x="140" y="709"/>
                      <a:pt x="331" y="726"/>
                    </a:cubicBezTo>
                    <a:cubicBezTo>
                      <a:pt x="340" y="727"/>
                      <a:pt x="350" y="727"/>
                      <a:pt x="360" y="727"/>
                    </a:cubicBezTo>
                    <a:cubicBezTo>
                      <a:pt x="536" y="727"/>
                      <a:pt x="689" y="583"/>
                      <a:pt x="705" y="393"/>
                    </a:cubicBezTo>
                    <a:cubicBezTo>
                      <a:pt x="722" y="192"/>
                      <a:pt x="583" y="19"/>
                      <a:pt x="396" y="1"/>
                    </a:cubicBezTo>
                    <a:cubicBezTo>
                      <a:pt x="386" y="1"/>
                      <a:pt x="375" y="0"/>
                      <a:pt x="36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1142;p56">
                <a:extLst>
                  <a:ext uri="{FF2B5EF4-FFF2-40B4-BE49-F238E27FC236}">
                    <a16:creationId xmlns:a16="http://schemas.microsoft.com/office/drawing/2014/main" id="{B6CCC539-3CFE-40D6-97F4-226237AF8A50}"/>
                  </a:ext>
                </a:extLst>
              </p:cNvPr>
              <p:cNvSpPr/>
              <p:nvPr/>
            </p:nvSpPr>
            <p:spPr>
              <a:xfrm>
                <a:off x="2854497" y="2252459"/>
                <a:ext cx="60310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8" extrusionOk="0">
                    <a:moveTo>
                      <a:pt x="365" y="1"/>
                    </a:moveTo>
                    <a:cubicBezTo>
                      <a:pt x="187" y="1"/>
                      <a:pt x="34" y="142"/>
                      <a:pt x="18" y="332"/>
                    </a:cubicBezTo>
                    <a:cubicBezTo>
                      <a:pt x="0" y="533"/>
                      <a:pt x="140" y="709"/>
                      <a:pt x="330" y="726"/>
                    </a:cubicBezTo>
                    <a:cubicBezTo>
                      <a:pt x="340" y="727"/>
                      <a:pt x="350" y="728"/>
                      <a:pt x="360" y="728"/>
                    </a:cubicBezTo>
                    <a:cubicBezTo>
                      <a:pt x="535" y="728"/>
                      <a:pt x="689" y="584"/>
                      <a:pt x="705" y="393"/>
                    </a:cubicBezTo>
                    <a:cubicBezTo>
                      <a:pt x="722" y="192"/>
                      <a:pt x="583" y="19"/>
                      <a:pt x="395" y="2"/>
                    </a:cubicBezTo>
                    <a:cubicBezTo>
                      <a:pt x="385" y="1"/>
                      <a:pt x="375" y="1"/>
                      <a:pt x="3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1143;p56">
                <a:extLst>
                  <a:ext uri="{FF2B5EF4-FFF2-40B4-BE49-F238E27FC236}">
                    <a16:creationId xmlns:a16="http://schemas.microsoft.com/office/drawing/2014/main" id="{F1E69E49-C00E-4BB3-993E-60F99F151BF0}"/>
                  </a:ext>
                </a:extLst>
              </p:cNvPr>
              <p:cNvSpPr/>
              <p:nvPr/>
            </p:nvSpPr>
            <p:spPr>
              <a:xfrm>
                <a:off x="2730535" y="2339834"/>
                <a:ext cx="90800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62" extrusionOk="0">
                    <a:moveTo>
                      <a:pt x="65" y="1"/>
                    </a:moveTo>
                    <a:cubicBezTo>
                      <a:pt x="60" y="1"/>
                      <a:pt x="54" y="2"/>
                      <a:pt x="49" y="4"/>
                    </a:cubicBezTo>
                    <a:cubicBezTo>
                      <a:pt x="18" y="14"/>
                      <a:pt x="1" y="45"/>
                      <a:pt x="11" y="76"/>
                    </a:cubicBezTo>
                    <a:cubicBezTo>
                      <a:pt x="120" y="415"/>
                      <a:pt x="335" y="561"/>
                      <a:pt x="501" y="561"/>
                    </a:cubicBezTo>
                    <a:cubicBezTo>
                      <a:pt x="511" y="561"/>
                      <a:pt x="522" y="558"/>
                      <a:pt x="532" y="558"/>
                    </a:cubicBezTo>
                    <a:cubicBezTo>
                      <a:pt x="549" y="555"/>
                      <a:pt x="566" y="555"/>
                      <a:pt x="583" y="555"/>
                    </a:cubicBezTo>
                    <a:cubicBezTo>
                      <a:pt x="723" y="545"/>
                      <a:pt x="879" y="531"/>
                      <a:pt x="1073" y="201"/>
                    </a:cubicBezTo>
                    <a:cubicBezTo>
                      <a:pt x="1087" y="174"/>
                      <a:pt x="1079" y="137"/>
                      <a:pt x="1053" y="120"/>
                    </a:cubicBezTo>
                    <a:cubicBezTo>
                      <a:pt x="1042" y="115"/>
                      <a:pt x="1032" y="113"/>
                      <a:pt x="1022" y="113"/>
                    </a:cubicBezTo>
                    <a:cubicBezTo>
                      <a:pt x="1001" y="113"/>
                      <a:pt x="982" y="123"/>
                      <a:pt x="971" y="143"/>
                    </a:cubicBezTo>
                    <a:cubicBezTo>
                      <a:pt x="811" y="423"/>
                      <a:pt x="695" y="429"/>
                      <a:pt x="572" y="439"/>
                    </a:cubicBezTo>
                    <a:cubicBezTo>
                      <a:pt x="556" y="439"/>
                      <a:pt x="536" y="443"/>
                      <a:pt x="519" y="443"/>
                    </a:cubicBezTo>
                    <a:cubicBezTo>
                      <a:pt x="513" y="444"/>
                      <a:pt x="506" y="444"/>
                      <a:pt x="500" y="444"/>
                    </a:cubicBezTo>
                    <a:cubicBezTo>
                      <a:pt x="392" y="444"/>
                      <a:pt x="216" y="339"/>
                      <a:pt x="120" y="41"/>
                    </a:cubicBezTo>
                    <a:cubicBezTo>
                      <a:pt x="112" y="16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144;p56">
                <a:extLst>
                  <a:ext uri="{FF2B5EF4-FFF2-40B4-BE49-F238E27FC236}">
                    <a16:creationId xmlns:a16="http://schemas.microsoft.com/office/drawing/2014/main" id="{E24F4422-755E-4E46-81AF-F97EA198526A}"/>
                  </a:ext>
                </a:extLst>
              </p:cNvPr>
              <p:cNvSpPr/>
              <p:nvPr/>
            </p:nvSpPr>
            <p:spPr>
              <a:xfrm>
                <a:off x="2877552" y="2175609"/>
                <a:ext cx="71086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16" extrusionOk="0">
                    <a:moveTo>
                      <a:pt x="336" y="0"/>
                    </a:moveTo>
                    <a:cubicBezTo>
                      <a:pt x="179" y="0"/>
                      <a:pt x="53" y="69"/>
                      <a:pt x="48" y="71"/>
                    </a:cubicBezTo>
                    <a:cubicBezTo>
                      <a:pt x="14" y="92"/>
                      <a:pt x="0" y="133"/>
                      <a:pt x="21" y="167"/>
                    </a:cubicBezTo>
                    <a:cubicBezTo>
                      <a:pt x="32" y="191"/>
                      <a:pt x="58" y="204"/>
                      <a:pt x="84" y="204"/>
                    </a:cubicBezTo>
                    <a:cubicBezTo>
                      <a:pt x="95" y="204"/>
                      <a:pt x="106" y="202"/>
                      <a:pt x="116" y="197"/>
                    </a:cubicBezTo>
                    <a:cubicBezTo>
                      <a:pt x="116" y="194"/>
                      <a:pt x="216" y="142"/>
                      <a:pt x="334" y="142"/>
                    </a:cubicBezTo>
                    <a:cubicBezTo>
                      <a:pt x="367" y="142"/>
                      <a:pt x="402" y="146"/>
                      <a:pt x="436" y="156"/>
                    </a:cubicBezTo>
                    <a:cubicBezTo>
                      <a:pt x="599" y="204"/>
                      <a:pt x="711" y="381"/>
                      <a:pt x="711" y="381"/>
                    </a:cubicBezTo>
                    <a:cubicBezTo>
                      <a:pt x="725" y="404"/>
                      <a:pt x="748" y="415"/>
                      <a:pt x="769" y="415"/>
                    </a:cubicBezTo>
                    <a:cubicBezTo>
                      <a:pt x="783" y="415"/>
                      <a:pt x="797" y="412"/>
                      <a:pt x="806" y="404"/>
                    </a:cubicBezTo>
                    <a:cubicBezTo>
                      <a:pt x="841" y="384"/>
                      <a:pt x="851" y="340"/>
                      <a:pt x="830" y="306"/>
                    </a:cubicBezTo>
                    <a:cubicBezTo>
                      <a:pt x="824" y="299"/>
                      <a:pt x="690" y="85"/>
                      <a:pt x="477" y="21"/>
                    </a:cubicBezTo>
                    <a:cubicBezTo>
                      <a:pt x="428" y="6"/>
                      <a:pt x="381" y="0"/>
                      <a:pt x="336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145;p56">
                <a:extLst>
                  <a:ext uri="{FF2B5EF4-FFF2-40B4-BE49-F238E27FC236}">
                    <a16:creationId xmlns:a16="http://schemas.microsoft.com/office/drawing/2014/main" id="{15E89121-2F1A-4207-B7E9-3D5208FD5A25}"/>
                  </a:ext>
                </a:extLst>
              </p:cNvPr>
              <p:cNvSpPr/>
              <p:nvPr/>
            </p:nvSpPr>
            <p:spPr>
              <a:xfrm>
                <a:off x="2633721" y="2148377"/>
                <a:ext cx="71921" cy="3374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04" extrusionOk="0">
                    <a:moveTo>
                      <a:pt x="472" y="1"/>
                    </a:moveTo>
                    <a:cubicBezTo>
                      <a:pt x="437" y="1"/>
                      <a:pt x="403" y="4"/>
                      <a:pt x="368" y="13"/>
                    </a:cubicBezTo>
                    <a:cubicBezTo>
                      <a:pt x="146" y="67"/>
                      <a:pt x="24" y="292"/>
                      <a:pt x="17" y="302"/>
                    </a:cubicBezTo>
                    <a:cubicBezTo>
                      <a:pt x="0" y="336"/>
                      <a:pt x="13" y="377"/>
                      <a:pt x="48" y="394"/>
                    </a:cubicBezTo>
                    <a:cubicBezTo>
                      <a:pt x="57" y="401"/>
                      <a:pt x="68" y="404"/>
                      <a:pt x="82" y="404"/>
                    </a:cubicBezTo>
                    <a:cubicBezTo>
                      <a:pt x="106" y="404"/>
                      <a:pt x="129" y="391"/>
                      <a:pt x="143" y="367"/>
                    </a:cubicBezTo>
                    <a:cubicBezTo>
                      <a:pt x="143" y="367"/>
                      <a:pt x="241" y="187"/>
                      <a:pt x="401" y="149"/>
                    </a:cubicBezTo>
                    <a:cubicBezTo>
                      <a:pt x="425" y="143"/>
                      <a:pt x="448" y="141"/>
                      <a:pt x="472" y="141"/>
                    </a:cubicBezTo>
                    <a:cubicBezTo>
                      <a:pt x="610" y="141"/>
                      <a:pt x="742" y="227"/>
                      <a:pt x="745" y="227"/>
                    </a:cubicBezTo>
                    <a:cubicBezTo>
                      <a:pt x="756" y="235"/>
                      <a:pt x="768" y="238"/>
                      <a:pt x="781" y="238"/>
                    </a:cubicBezTo>
                    <a:cubicBezTo>
                      <a:pt x="804" y="238"/>
                      <a:pt x="827" y="227"/>
                      <a:pt x="841" y="207"/>
                    </a:cubicBezTo>
                    <a:cubicBezTo>
                      <a:pt x="861" y="173"/>
                      <a:pt x="854" y="129"/>
                      <a:pt x="820" y="108"/>
                    </a:cubicBezTo>
                    <a:cubicBezTo>
                      <a:pt x="811" y="103"/>
                      <a:pt x="653" y="1"/>
                      <a:pt x="472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146;p56">
                <a:extLst>
                  <a:ext uri="{FF2B5EF4-FFF2-40B4-BE49-F238E27FC236}">
                    <a16:creationId xmlns:a16="http://schemas.microsoft.com/office/drawing/2014/main" id="{6EFAFC81-58F9-4676-AFDF-0699A3A418D5}"/>
                  </a:ext>
                </a:extLst>
              </p:cNvPr>
              <p:cNvSpPr/>
              <p:nvPr/>
            </p:nvSpPr>
            <p:spPr>
              <a:xfrm>
                <a:off x="2754760" y="2174356"/>
                <a:ext cx="41265" cy="14392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23" extrusionOk="0">
                    <a:moveTo>
                      <a:pt x="417" y="0"/>
                    </a:moveTo>
                    <a:cubicBezTo>
                      <a:pt x="384" y="0"/>
                      <a:pt x="354" y="23"/>
                      <a:pt x="348" y="56"/>
                    </a:cubicBezTo>
                    <a:cubicBezTo>
                      <a:pt x="317" y="199"/>
                      <a:pt x="279" y="342"/>
                      <a:pt x="242" y="481"/>
                    </a:cubicBezTo>
                    <a:cubicBezTo>
                      <a:pt x="119" y="961"/>
                      <a:pt x="1" y="1413"/>
                      <a:pt x="180" y="1692"/>
                    </a:cubicBezTo>
                    <a:cubicBezTo>
                      <a:pt x="194" y="1713"/>
                      <a:pt x="215" y="1723"/>
                      <a:pt x="238" y="1723"/>
                    </a:cubicBezTo>
                    <a:cubicBezTo>
                      <a:pt x="252" y="1723"/>
                      <a:pt x="266" y="1719"/>
                      <a:pt x="276" y="1713"/>
                    </a:cubicBezTo>
                    <a:cubicBezTo>
                      <a:pt x="310" y="1692"/>
                      <a:pt x="320" y="1648"/>
                      <a:pt x="300" y="1617"/>
                    </a:cubicBezTo>
                    <a:cubicBezTo>
                      <a:pt x="153" y="1389"/>
                      <a:pt x="262" y="964"/>
                      <a:pt x="378" y="515"/>
                    </a:cubicBezTo>
                    <a:cubicBezTo>
                      <a:pt x="416" y="372"/>
                      <a:pt x="453" y="229"/>
                      <a:pt x="483" y="86"/>
                    </a:cubicBezTo>
                    <a:cubicBezTo>
                      <a:pt x="494" y="49"/>
                      <a:pt x="470" y="11"/>
                      <a:pt x="429" y="1"/>
                    </a:cubicBezTo>
                    <a:cubicBezTo>
                      <a:pt x="425" y="1"/>
                      <a:pt x="421" y="0"/>
                      <a:pt x="417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147;p56">
                <a:extLst>
                  <a:ext uri="{FF2B5EF4-FFF2-40B4-BE49-F238E27FC236}">
                    <a16:creationId xmlns:a16="http://schemas.microsoft.com/office/drawing/2014/main" id="{369F47A9-E6CE-4590-9AA0-50A24F2374BE}"/>
                  </a:ext>
                </a:extLst>
              </p:cNvPr>
              <p:cNvSpPr/>
              <p:nvPr/>
            </p:nvSpPr>
            <p:spPr>
              <a:xfrm>
                <a:off x="2517778" y="1713925"/>
                <a:ext cx="602854" cy="595002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7123" extrusionOk="0">
                    <a:moveTo>
                      <a:pt x="3385" y="0"/>
                    </a:moveTo>
                    <a:cubicBezTo>
                      <a:pt x="2259" y="0"/>
                      <a:pt x="1163" y="365"/>
                      <a:pt x="680" y="1383"/>
                    </a:cubicBezTo>
                    <a:cubicBezTo>
                      <a:pt x="503" y="1754"/>
                      <a:pt x="425" y="2165"/>
                      <a:pt x="343" y="2570"/>
                    </a:cubicBezTo>
                    <a:cubicBezTo>
                      <a:pt x="159" y="3506"/>
                      <a:pt x="0" y="4907"/>
                      <a:pt x="92" y="5816"/>
                    </a:cubicBezTo>
                    <a:lnTo>
                      <a:pt x="187" y="5989"/>
                    </a:lnTo>
                    <a:cubicBezTo>
                      <a:pt x="340" y="5017"/>
                      <a:pt x="609" y="3635"/>
                      <a:pt x="1123" y="2781"/>
                    </a:cubicBezTo>
                    <a:cubicBezTo>
                      <a:pt x="1185" y="2674"/>
                      <a:pt x="1436" y="2624"/>
                      <a:pt x="1641" y="2624"/>
                    </a:cubicBezTo>
                    <a:cubicBezTo>
                      <a:pt x="1736" y="2624"/>
                      <a:pt x="1821" y="2635"/>
                      <a:pt x="1874" y="2655"/>
                    </a:cubicBezTo>
                    <a:lnTo>
                      <a:pt x="1929" y="2676"/>
                    </a:lnTo>
                    <a:cubicBezTo>
                      <a:pt x="2092" y="3318"/>
                      <a:pt x="2582" y="3959"/>
                      <a:pt x="3232" y="4088"/>
                    </a:cubicBezTo>
                    <a:cubicBezTo>
                      <a:pt x="3313" y="4103"/>
                      <a:pt x="3393" y="4110"/>
                      <a:pt x="3473" y="4110"/>
                    </a:cubicBezTo>
                    <a:cubicBezTo>
                      <a:pt x="4034" y="4110"/>
                      <a:pt x="4575" y="3760"/>
                      <a:pt x="5219" y="3560"/>
                    </a:cubicBezTo>
                    <a:lnTo>
                      <a:pt x="5586" y="3560"/>
                    </a:lnTo>
                    <a:cubicBezTo>
                      <a:pt x="5821" y="3625"/>
                      <a:pt x="5961" y="3853"/>
                      <a:pt x="6104" y="4176"/>
                    </a:cubicBezTo>
                    <a:cubicBezTo>
                      <a:pt x="6440" y="4931"/>
                      <a:pt x="6417" y="5254"/>
                      <a:pt x="6202" y="6051"/>
                    </a:cubicBezTo>
                    <a:cubicBezTo>
                      <a:pt x="6117" y="6371"/>
                      <a:pt x="5985" y="6707"/>
                      <a:pt x="6079" y="7024"/>
                    </a:cubicBezTo>
                    <a:lnTo>
                      <a:pt x="6230" y="7123"/>
                    </a:lnTo>
                    <a:cubicBezTo>
                      <a:pt x="6467" y="6275"/>
                      <a:pt x="6702" y="5432"/>
                      <a:pt x="6941" y="4584"/>
                    </a:cubicBezTo>
                    <a:cubicBezTo>
                      <a:pt x="7012" y="4326"/>
                      <a:pt x="7087" y="4067"/>
                      <a:pt x="7117" y="3802"/>
                    </a:cubicBezTo>
                    <a:cubicBezTo>
                      <a:pt x="7216" y="2921"/>
                      <a:pt x="6740" y="2315"/>
                      <a:pt x="6049" y="1757"/>
                    </a:cubicBezTo>
                    <a:lnTo>
                      <a:pt x="5950" y="1291"/>
                    </a:lnTo>
                    <a:cubicBezTo>
                      <a:pt x="5641" y="781"/>
                      <a:pt x="5641" y="781"/>
                      <a:pt x="5236" y="509"/>
                    </a:cubicBezTo>
                    <a:cubicBezTo>
                      <a:pt x="4831" y="236"/>
                      <a:pt x="4355" y="66"/>
                      <a:pt x="3868" y="22"/>
                    </a:cubicBezTo>
                    <a:cubicBezTo>
                      <a:pt x="3708" y="8"/>
                      <a:pt x="3546" y="0"/>
                      <a:pt x="338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148;p56">
                <a:extLst>
                  <a:ext uri="{FF2B5EF4-FFF2-40B4-BE49-F238E27FC236}">
                    <a16:creationId xmlns:a16="http://schemas.microsoft.com/office/drawing/2014/main" id="{926CD286-623A-4A04-B34F-D8A4F6387652}"/>
                  </a:ext>
                </a:extLst>
              </p:cNvPr>
              <p:cNvSpPr/>
              <p:nvPr/>
            </p:nvSpPr>
            <p:spPr>
              <a:xfrm>
                <a:off x="2895930" y="2413593"/>
                <a:ext cx="151946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15" extrusionOk="0">
                    <a:moveTo>
                      <a:pt x="742" y="1"/>
                    </a:moveTo>
                    <a:cubicBezTo>
                      <a:pt x="715" y="1"/>
                      <a:pt x="688" y="1"/>
                      <a:pt x="662" y="2"/>
                    </a:cubicBezTo>
                    <a:cubicBezTo>
                      <a:pt x="437" y="9"/>
                      <a:pt x="1" y="186"/>
                      <a:pt x="181" y="475"/>
                    </a:cubicBezTo>
                    <a:cubicBezTo>
                      <a:pt x="198" y="502"/>
                      <a:pt x="224" y="514"/>
                      <a:pt x="250" y="514"/>
                    </a:cubicBezTo>
                    <a:cubicBezTo>
                      <a:pt x="277" y="514"/>
                      <a:pt x="304" y="501"/>
                      <a:pt x="321" y="475"/>
                    </a:cubicBezTo>
                    <a:cubicBezTo>
                      <a:pt x="426" y="328"/>
                      <a:pt x="511" y="223"/>
                      <a:pt x="706" y="209"/>
                    </a:cubicBezTo>
                    <a:cubicBezTo>
                      <a:pt x="744" y="206"/>
                      <a:pt x="784" y="205"/>
                      <a:pt x="823" y="205"/>
                    </a:cubicBezTo>
                    <a:cubicBezTo>
                      <a:pt x="877" y="205"/>
                      <a:pt x="932" y="207"/>
                      <a:pt x="985" y="209"/>
                    </a:cubicBezTo>
                    <a:cubicBezTo>
                      <a:pt x="1250" y="220"/>
                      <a:pt x="1505" y="250"/>
                      <a:pt x="1730" y="410"/>
                    </a:cubicBezTo>
                    <a:cubicBezTo>
                      <a:pt x="1737" y="416"/>
                      <a:pt x="1745" y="418"/>
                      <a:pt x="1753" y="418"/>
                    </a:cubicBezTo>
                    <a:cubicBezTo>
                      <a:pt x="1789" y="418"/>
                      <a:pt x="1819" y="366"/>
                      <a:pt x="1788" y="336"/>
                    </a:cubicBezTo>
                    <a:cubicBezTo>
                      <a:pt x="1508" y="69"/>
                      <a:pt x="1116" y="1"/>
                      <a:pt x="742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149;p56">
                <a:extLst>
                  <a:ext uri="{FF2B5EF4-FFF2-40B4-BE49-F238E27FC236}">
                    <a16:creationId xmlns:a16="http://schemas.microsoft.com/office/drawing/2014/main" id="{418DB17D-388B-403F-A18B-348975A9F514}"/>
                  </a:ext>
                </a:extLst>
              </p:cNvPr>
              <p:cNvSpPr/>
              <p:nvPr/>
            </p:nvSpPr>
            <p:spPr>
              <a:xfrm>
                <a:off x="2892922" y="2448259"/>
                <a:ext cx="73676" cy="4460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4" extrusionOk="0">
                    <a:moveTo>
                      <a:pt x="564" y="1"/>
                    </a:moveTo>
                    <a:cubicBezTo>
                      <a:pt x="450" y="1"/>
                      <a:pt x="338" y="19"/>
                      <a:pt x="241" y="80"/>
                    </a:cubicBezTo>
                    <a:cubicBezTo>
                      <a:pt x="112" y="158"/>
                      <a:pt x="0" y="312"/>
                      <a:pt x="54" y="465"/>
                    </a:cubicBezTo>
                    <a:cubicBezTo>
                      <a:pt x="68" y="505"/>
                      <a:pt x="98" y="529"/>
                      <a:pt x="139" y="533"/>
                    </a:cubicBezTo>
                    <a:cubicBezTo>
                      <a:pt x="141" y="533"/>
                      <a:pt x="143" y="533"/>
                      <a:pt x="145" y="533"/>
                    </a:cubicBezTo>
                    <a:cubicBezTo>
                      <a:pt x="245" y="533"/>
                      <a:pt x="249" y="358"/>
                      <a:pt x="286" y="301"/>
                    </a:cubicBezTo>
                    <a:cubicBezTo>
                      <a:pt x="370" y="171"/>
                      <a:pt x="535" y="153"/>
                      <a:pt x="685" y="153"/>
                    </a:cubicBezTo>
                    <a:cubicBezTo>
                      <a:pt x="722" y="153"/>
                      <a:pt x="758" y="154"/>
                      <a:pt x="792" y="155"/>
                    </a:cubicBezTo>
                    <a:cubicBezTo>
                      <a:pt x="881" y="155"/>
                      <a:pt x="878" y="29"/>
                      <a:pt x="792" y="19"/>
                    </a:cubicBezTo>
                    <a:cubicBezTo>
                      <a:pt x="718" y="9"/>
                      <a:pt x="640" y="1"/>
                      <a:pt x="564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150;p56">
                <a:extLst>
                  <a:ext uri="{FF2B5EF4-FFF2-40B4-BE49-F238E27FC236}">
                    <a16:creationId xmlns:a16="http://schemas.microsoft.com/office/drawing/2014/main" id="{3B99F6E8-92A8-4C9F-8DD5-BCCCFD27886C}"/>
                  </a:ext>
                </a:extLst>
              </p:cNvPr>
              <p:cNvSpPr/>
              <p:nvPr/>
            </p:nvSpPr>
            <p:spPr>
              <a:xfrm>
                <a:off x="2889581" y="2482841"/>
                <a:ext cx="91886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03" extrusionOk="0">
                    <a:moveTo>
                      <a:pt x="553" y="0"/>
                    </a:moveTo>
                    <a:cubicBezTo>
                      <a:pt x="394" y="0"/>
                      <a:pt x="233" y="48"/>
                      <a:pt x="81" y="140"/>
                    </a:cubicBezTo>
                    <a:cubicBezTo>
                      <a:pt x="1" y="188"/>
                      <a:pt x="51" y="302"/>
                      <a:pt x="125" y="302"/>
                    </a:cubicBezTo>
                    <a:cubicBezTo>
                      <a:pt x="139" y="302"/>
                      <a:pt x="154" y="298"/>
                      <a:pt x="169" y="289"/>
                    </a:cubicBezTo>
                    <a:cubicBezTo>
                      <a:pt x="307" y="207"/>
                      <a:pt x="468" y="168"/>
                      <a:pt x="629" y="168"/>
                    </a:cubicBezTo>
                    <a:cubicBezTo>
                      <a:pt x="761" y="168"/>
                      <a:pt x="893" y="194"/>
                      <a:pt x="1013" y="245"/>
                    </a:cubicBezTo>
                    <a:cubicBezTo>
                      <a:pt x="1018" y="247"/>
                      <a:pt x="1024" y="249"/>
                      <a:pt x="1030" y="249"/>
                    </a:cubicBezTo>
                    <a:cubicBezTo>
                      <a:pt x="1064" y="249"/>
                      <a:pt x="1099" y="210"/>
                      <a:pt x="1064" y="184"/>
                    </a:cubicBezTo>
                    <a:cubicBezTo>
                      <a:pt x="906" y="60"/>
                      <a:pt x="731" y="0"/>
                      <a:pt x="553" y="0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151;p56">
                <a:extLst>
                  <a:ext uri="{FF2B5EF4-FFF2-40B4-BE49-F238E27FC236}">
                    <a16:creationId xmlns:a16="http://schemas.microsoft.com/office/drawing/2014/main" id="{753C63D6-D3C3-4103-A72B-59464130E4C8}"/>
                  </a:ext>
                </a:extLst>
              </p:cNvPr>
              <p:cNvSpPr/>
              <p:nvPr/>
            </p:nvSpPr>
            <p:spPr>
              <a:xfrm>
                <a:off x="3354690" y="3356925"/>
                <a:ext cx="152196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475" extrusionOk="0">
                    <a:moveTo>
                      <a:pt x="0" y="1"/>
                    </a:moveTo>
                    <a:lnTo>
                      <a:pt x="760" y="13474"/>
                    </a:lnTo>
                    <a:lnTo>
                      <a:pt x="1821" y="13474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152;p56">
                <a:extLst>
                  <a:ext uri="{FF2B5EF4-FFF2-40B4-BE49-F238E27FC236}">
                    <a16:creationId xmlns:a16="http://schemas.microsoft.com/office/drawing/2014/main" id="{86A31656-44BD-4796-86FB-3F4E29A252D2}"/>
                  </a:ext>
                </a:extLst>
              </p:cNvPr>
              <p:cNvSpPr/>
              <p:nvPr/>
            </p:nvSpPr>
            <p:spPr>
              <a:xfrm>
                <a:off x="1686963" y="3356925"/>
                <a:ext cx="149022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3475" extrusionOk="0">
                    <a:moveTo>
                      <a:pt x="715" y="1"/>
                    </a:moveTo>
                    <a:lnTo>
                      <a:pt x="1" y="13474"/>
                    </a:lnTo>
                    <a:lnTo>
                      <a:pt x="1069" y="13474"/>
                    </a:ln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153;p56">
                <a:extLst>
                  <a:ext uri="{FF2B5EF4-FFF2-40B4-BE49-F238E27FC236}">
                    <a16:creationId xmlns:a16="http://schemas.microsoft.com/office/drawing/2014/main" id="{6C5EF0C9-F8F8-4CB7-AF77-6CB55C99F403}"/>
                  </a:ext>
                </a:extLst>
              </p:cNvPr>
              <p:cNvSpPr/>
              <p:nvPr/>
            </p:nvSpPr>
            <p:spPr>
              <a:xfrm>
                <a:off x="1434027" y="3210660"/>
                <a:ext cx="2375497" cy="180848"/>
              </a:xfrm>
              <a:custGeom>
                <a:avLst/>
                <a:gdLst/>
                <a:ahLst/>
                <a:cxnLst/>
                <a:rect l="l" t="t" r="r" b="b"/>
                <a:pathLst>
                  <a:path w="28438" h="2165" extrusionOk="0">
                    <a:moveTo>
                      <a:pt x="1" y="0"/>
                    </a:moveTo>
                    <a:lnTo>
                      <a:pt x="1" y="2164"/>
                    </a:lnTo>
                    <a:lnTo>
                      <a:pt x="28437" y="2164"/>
                    </a:lnTo>
                    <a:lnTo>
                      <a:pt x="28437" y="0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154;p56">
                <a:extLst>
                  <a:ext uri="{FF2B5EF4-FFF2-40B4-BE49-F238E27FC236}">
                    <a16:creationId xmlns:a16="http://schemas.microsoft.com/office/drawing/2014/main" id="{4F8ECD7F-7F8B-44E8-BA4A-A6BB01FC23A8}"/>
                  </a:ext>
                </a:extLst>
              </p:cNvPr>
              <p:cNvSpPr/>
              <p:nvPr/>
            </p:nvSpPr>
            <p:spPr>
              <a:xfrm>
                <a:off x="3252697" y="3127127"/>
                <a:ext cx="473963" cy="138163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1654" extrusionOk="0">
                    <a:moveTo>
                      <a:pt x="1262" y="0"/>
                    </a:moveTo>
                    <a:cubicBezTo>
                      <a:pt x="915" y="0"/>
                      <a:pt x="1" y="820"/>
                      <a:pt x="1" y="1167"/>
                    </a:cubicBezTo>
                    <a:lnTo>
                      <a:pt x="272" y="1024"/>
                    </a:lnTo>
                    <a:cubicBezTo>
                      <a:pt x="272" y="1371"/>
                      <a:pt x="558" y="1654"/>
                      <a:pt x="905" y="1654"/>
                    </a:cubicBezTo>
                    <a:lnTo>
                      <a:pt x="4974" y="1654"/>
                    </a:lnTo>
                    <a:cubicBezTo>
                      <a:pt x="5271" y="1511"/>
                      <a:pt x="5271" y="1381"/>
                      <a:pt x="5451" y="1062"/>
                    </a:cubicBezTo>
                    <a:lnTo>
                      <a:pt x="5580" y="800"/>
                    </a:lnTo>
                    <a:cubicBezTo>
                      <a:pt x="5581" y="800"/>
                      <a:pt x="5581" y="800"/>
                      <a:pt x="5582" y="800"/>
                    </a:cubicBezTo>
                    <a:cubicBezTo>
                      <a:pt x="5623" y="800"/>
                      <a:pt x="5673" y="0"/>
                      <a:pt x="5332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155;p56">
                <a:extLst>
                  <a:ext uri="{FF2B5EF4-FFF2-40B4-BE49-F238E27FC236}">
                    <a16:creationId xmlns:a16="http://schemas.microsoft.com/office/drawing/2014/main" id="{E1840052-99B5-4CD9-B244-BE306B04D62C}"/>
                  </a:ext>
                </a:extLst>
              </p:cNvPr>
              <p:cNvSpPr/>
              <p:nvPr/>
            </p:nvSpPr>
            <p:spPr>
              <a:xfrm>
                <a:off x="3252697" y="3200385"/>
                <a:ext cx="433200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77" extrusionOk="0">
                    <a:moveTo>
                      <a:pt x="388" y="1"/>
                    </a:moveTo>
                    <a:cubicBezTo>
                      <a:pt x="174" y="1"/>
                      <a:pt x="1" y="177"/>
                      <a:pt x="1" y="389"/>
                    </a:cubicBezTo>
                    <a:cubicBezTo>
                      <a:pt x="1" y="603"/>
                      <a:pt x="174" y="777"/>
                      <a:pt x="388" y="777"/>
                    </a:cubicBezTo>
                    <a:lnTo>
                      <a:pt x="4944" y="777"/>
                    </a:lnTo>
                    <a:cubicBezTo>
                      <a:pt x="5155" y="777"/>
                      <a:pt x="5186" y="582"/>
                      <a:pt x="4977" y="507"/>
                    </a:cubicBezTo>
                    <a:lnTo>
                      <a:pt x="5117" y="389"/>
                    </a:lnTo>
                    <a:cubicBezTo>
                      <a:pt x="5117" y="177"/>
                      <a:pt x="5155" y="1"/>
                      <a:pt x="4944" y="1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1156;p56">
                <a:extLst>
                  <a:ext uri="{FF2B5EF4-FFF2-40B4-BE49-F238E27FC236}">
                    <a16:creationId xmlns:a16="http://schemas.microsoft.com/office/drawing/2014/main" id="{4A863705-2D9D-468C-81C2-34198B528712}"/>
                  </a:ext>
                </a:extLst>
              </p:cNvPr>
              <p:cNvSpPr/>
              <p:nvPr/>
            </p:nvSpPr>
            <p:spPr>
              <a:xfrm>
                <a:off x="3652066" y="3133309"/>
                <a:ext cx="73843" cy="110848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27" extrusionOk="0">
                    <a:moveTo>
                      <a:pt x="703" y="0"/>
                    </a:moveTo>
                    <a:lnTo>
                      <a:pt x="234" y="779"/>
                    </a:lnTo>
                    <a:cubicBezTo>
                      <a:pt x="234" y="779"/>
                      <a:pt x="1" y="1326"/>
                      <a:pt x="262" y="1326"/>
                    </a:cubicBezTo>
                    <a:cubicBezTo>
                      <a:pt x="291" y="1326"/>
                      <a:pt x="327" y="1319"/>
                      <a:pt x="370" y="1304"/>
                    </a:cubicBezTo>
                    <a:lnTo>
                      <a:pt x="823" y="637"/>
                    </a:lnTo>
                    <a:cubicBezTo>
                      <a:pt x="823" y="637"/>
                      <a:pt x="884" y="283"/>
                      <a:pt x="703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1157;p56">
                <a:extLst>
                  <a:ext uri="{FF2B5EF4-FFF2-40B4-BE49-F238E27FC236}">
                    <a16:creationId xmlns:a16="http://schemas.microsoft.com/office/drawing/2014/main" id="{06087CE1-D92B-49B4-A991-8F367E69B959}"/>
                  </a:ext>
                </a:extLst>
              </p:cNvPr>
              <p:cNvSpPr/>
              <p:nvPr/>
            </p:nvSpPr>
            <p:spPr>
              <a:xfrm>
                <a:off x="3272244" y="3050361"/>
                <a:ext cx="473713" cy="13824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655" extrusionOk="0">
                    <a:moveTo>
                      <a:pt x="1263" y="1"/>
                    </a:moveTo>
                    <a:cubicBezTo>
                      <a:pt x="916" y="1"/>
                      <a:pt x="1" y="820"/>
                      <a:pt x="1" y="1167"/>
                    </a:cubicBezTo>
                    <a:lnTo>
                      <a:pt x="273" y="1021"/>
                    </a:lnTo>
                    <a:cubicBezTo>
                      <a:pt x="273" y="1368"/>
                      <a:pt x="559" y="1654"/>
                      <a:pt x="902" y="1654"/>
                    </a:cubicBezTo>
                    <a:lnTo>
                      <a:pt x="4972" y="1654"/>
                    </a:lnTo>
                    <a:cubicBezTo>
                      <a:pt x="5268" y="1507"/>
                      <a:pt x="5271" y="1378"/>
                      <a:pt x="5448" y="1062"/>
                    </a:cubicBezTo>
                    <a:lnTo>
                      <a:pt x="5580" y="800"/>
                    </a:lnTo>
                    <a:cubicBezTo>
                      <a:pt x="5581" y="800"/>
                      <a:pt x="5582" y="801"/>
                      <a:pt x="5582" y="801"/>
                    </a:cubicBezTo>
                    <a:cubicBezTo>
                      <a:pt x="5623" y="801"/>
                      <a:pt x="5670" y="1"/>
                      <a:pt x="5329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1158;p56">
                <a:extLst>
                  <a:ext uri="{FF2B5EF4-FFF2-40B4-BE49-F238E27FC236}">
                    <a16:creationId xmlns:a16="http://schemas.microsoft.com/office/drawing/2014/main" id="{BA98E850-7370-415D-BE54-335DC7C16867}"/>
                  </a:ext>
                </a:extLst>
              </p:cNvPr>
              <p:cNvSpPr/>
              <p:nvPr/>
            </p:nvSpPr>
            <p:spPr>
              <a:xfrm>
                <a:off x="3272244" y="3123702"/>
                <a:ext cx="432949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777" extrusionOk="0">
                    <a:moveTo>
                      <a:pt x="389" y="0"/>
                    </a:moveTo>
                    <a:cubicBezTo>
                      <a:pt x="175" y="0"/>
                      <a:pt x="1" y="173"/>
                      <a:pt x="1" y="388"/>
                    </a:cubicBezTo>
                    <a:cubicBezTo>
                      <a:pt x="1" y="602"/>
                      <a:pt x="175" y="776"/>
                      <a:pt x="389" y="776"/>
                    </a:cubicBezTo>
                    <a:lnTo>
                      <a:pt x="4941" y="776"/>
                    </a:lnTo>
                    <a:cubicBezTo>
                      <a:pt x="5156" y="776"/>
                      <a:pt x="5183" y="582"/>
                      <a:pt x="4975" y="503"/>
                    </a:cubicBezTo>
                    <a:lnTo>
                      <a:pt x="5118" y="388"/>
                    </a:lnTo>
                    <a:cubicBezTo>
                      <a:pt x="5118" y="173"/>
                      <a:pt x="5156" y="0"/>
                      <a:pt x="4941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1159;p56">
                <a:extLst>
                  <a:ext uri="{FF2B5EF4-FFF2-40B4-BE49-F238E27FC236}">
                    <a16:creationId xmlns:a16="http://schemas.microsoft.com/office/drawing/2014/main" id="{457F13A3-3743-4A80-926E-00B9EF9BD391}"/>
                  </a:ext>
                </a:extLst>
              </p:cNvPr>
              <p:cNvSpPr/>
              <p:nvPr/>
            </p:nvSpPr>
            <p:spPr>
              <a:xfrm>
                <a:off x="3671279" y="3056542"/>
                <a:ext cx="74010" cy="11076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326" extrusionOk="0">
                    <a:moveTo>
                      <a:pt x="705" y="1"/>
                    </a:moveTo>
                    <a:lnTo>
                      <a:pt x="236" y="780"/>
                    </a:lnTo>
                    <a:cubicBezTo>
                      <a:pt x="236" y="780"/>
                      <a:pt x="1" y="1326"/>
                      <a:pt x="267" y="1326"/>
                    </a:cubicBezTo>
                    <a:cubicBezTo>
                      <a:pt x="296" y="1326"/>
                      <a:pt x="332" y="1319"/>
                      <a:pt x="375" y="1304"/>
                    </a:cubicBezTo>
                    <a:lnTo>
                      <a:pt x="828" y="637"/>
                    </a:lnTo>
                    <a:cubicBezTo>
                      <a:pt x="828" y="637"/>
                      <a:pt x="885" y="280"/>
                      <a:pt x="705" y="1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1160;p56">
                <a:extLst>
                  <a:ext uri="{FF2B5EF4-FFF2-40B4-BE49-F238E27FC236}">
                    <a16:creationId xmlns:a16="http://schemas.microsoft.com/office/drawing/2014/main" id="{325B5D05-90DD-4537-9AAC-70B47A10EBE7}"/>
                  </a:ext>
                </a:extLst>
              </p:cNvPr>
              <p:cNvSpPr/>
              <p:nvPr/>
            </p:nvSpPr>
            <p:spPr>
              <a:xfrm>
                <a:off x="1634087" y="2839859"/>
                <a:ext cx="273318" cy="404381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4841" extrusionOk="0">
                    <a:moveTo>
                      <a:pt x="1904" y="1"/>
                    </a:moveTo>
                    <a:cubicBezTo>
                      <a:pt x="1345" y="1"/>
                      <a:pt x="782" y="64"/>
                      <a:pt x="225" y="128"/>
                    </a:cubicBezTo>
                    <a:cubicBezTo>
                      <a:pt x="161" y="135"/>
                      <a:pt x="86" y="148"/>
                      <a:pt x="46" y="200"/>
                    </a:cubicBezTo>
                    <a:cubicBezTo>
                      <a:pt x="1" y="251"/>
                      <a:pt x="5" y="326"/>
                      <a:pt x="11" y="393"/>
                    </a:cubicBezTo>
                    <a:cubicBezTo>
                      <a:pt x="148" y="1871"/>
                      <a:pt x="352" y="3344"/>
                      <a:pt x="627" y="4800"/>
                    </a:cubicBezTo>
                    <a:lnTo>
                      <a:pt x="699" y="4793"/>
                    </a:lnTo>
                    <a:cubicBezTo>
                      <a:pt x="1243" y="4807"/>
                      <a:pt x="1784" y="4823"/>
                      <a:pt x="2328" y="4840"/>
                    </a:cubicBezTo>
                    <a:cubicBezTo>
                      <a:pt x="2386" y="4840"/>
                      <a:pt x="2444" y="4840"/>
                      <a:pt x="2495" y="4813"/>
                    </a:cubicBezTo>
                    <a:cubicBezTo>
                      <a:pt x="2566" y="4766"/>
                      <a:pt x="2587" y="4671"/>
                      <a:pt x="2601" y="4586"/>
                    </a:cubicBezTo>
                    <a:cubicBezTo>
                      <a:pt x="2825" y="3160"/>
                      <a:pt x="3050" y="1731"/>
                      <a:pt x="3271" y="305"/>
                    </a:cubicBezTo>
                    <a:lnTo>
                      <a:pt x="3077" y="118"/>
                    </a:lnTo>
                    <a:cubicBezTo>
                      <a:pt x="2691" y="32"/>
                      <a:pt x="2299" y="1"/>
                      <a:pt x="1904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1161;p56">
                <a:extLst>
                  <a:ext uri="{FF2B5EF4-FFF2-40B4-BE49-F238E27FC236}">
                    <a16:creationId xmlns:a16="http://schemas.microsoft.com/office/drawing/2014/main" id="{B88BBA52-1096-4FA4-9D7E-9DF1E47D84ED}"/>
                  </a:ext>
                </a:extLst>
              </p:cNvPr>
              <p:cNvSpPr/>
              <p:nvPr/>
            </p:nvSpPr>
            <p:spPr>
              <a:xfrm>
                <a:off x="1699827" y="2979859"/>
                <a:ext cx="123127" cy="11661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96" extrusionOk="0">
                    <a:moveTo>
                      <a:pt x="823" y="0"/>
                    </a:moveTo>
                    <a:lnTo>
                      <a:pt x="847" y="61"/>
                    </a:lnTo>
                    <a:cubicBezTo>
                      <a:pt x="786" y="28"/>
                      <a:pt x="719" y="13"/>
                      <a:pt x="651" y="13"/>
                    </a:cubicBezTo>
                    <a:cubicBezTo>
                      <a:pt x="507" y="13"/>
                      <a:pt x="359" y="81"/>
                      <a:pt x="255" y="187"/>
                    </a:cubicBezTo>
                    <a:cubicBezTo>
                      <a:pt x="0" y="446"/>
                      <a:pt x="0" y="909"/>
                      <a:pt x="248" y="1174"/>
                    </a:cubicBezTo>
                    <a:cubicBezTo>
                      <a:pt x="387" y="1321"/>
                      <a:pt x="588" y="1396"/>
                      <a:pt x="788" y="1396"/>
                    </a:cubicBezTo>
                    <a:cubicBezTo>
                      <a:pt x="951" y="1396"/>
                      <a:pt x="1114" y="1346"/>
                      <a:pt x="1242" y="1245"/>
                    </a:cubicBezTo>
                    <a:cubicBezTo>
                      <a:pt x="1296" y="1201"/>
                      <a:pt x="1347" y="1151"/>
                      <a:pt x="1382" y="1090"/>
                    </a:cubicBezTo>
                    <a:cubicBezTo>
                      <a:pt x="1459" y="960"/>
                      <a:pt x="1473" y="796"/>
                      <a:pt x="1436" y="650"/>
                    </a:cubicBezTo>
                    <a:cubicBezTo>
                      <a:pt x="1398" y="501"/>
                      <a:pt x="1320" y="368"/>
                      <a:pt x="1225" y="253"/>
                    </a:cubicBezTo>
                    <a:cubicBezTo>
                      <a:pt x="1123" y="126"/>
                      <a:pt x="986" y="8"/>
                      <a:pt x="823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1162;p56">
                <a:extLst>
                  <a:ext uri="{FF2B5EF4-FFF2-40B4-BE49-F238E27FC236}">
                    <a16:creationId xmlns:a16="http://schemas.microsoft.com/office/drawing/2014/main" id="{87F9C32F-188E-4DD8-B1AE-339872D84140}"/>
                  </a:ext>
                </a:extLst>
              </p:cNvPr>
              <p:cNvSpPr/>
              <p:nvPr/>
            </p:nvSpPr>
            <p:spPr>
              <a:xfrm>
                <a:off x="1638932" y="2936924"/>
                <a:ext cx="254774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2" extrusionOk="0">
                    <a:moveTo>
                      <a:pt x="873" y="1"/>
                    </a:moveTo>
                    <a:cubicBezTo>
                      <a:pt x="601" y="1"/>
                      <a:pt x="334" y="10"/>
                      <a:pt x="79" y="28"/>
                    </a:cubicBezTo>
                    <a:cubicBezTo>
                      <a:pt x="2" y="32"/>
                      <a:pt x="1" y="150"/>
                      <a:pt x="75" y="150"/>
                    </a:cubicBezTo>
                    <a:cubicBezTo>
                      <a:pt x="77" y="150"/>
                      <a:pt x="78" y="150"/>
                      <a:pt x="79" y="150"/>
                    </a:cubicBezTo>
                    <a:cubicBezTo>
                      <a:pt x="199" y="142"/>
                      <a:pt x="319" y="138"/>
                      <a:pt x="438" y="138"/>
                    </a:cubicBezTo>
                    <a:cubicBezTo>
                      <a:pt x="1173" y="138"/>
                      <a:pt x="1904" y="271"/>
                      <a:pt x="2634" y="271"/>
                    </a:cubicBezTo>
                    <a:cubicBezTo>
                      <a:pt x="2768" y="271"/>
                      <a:pt x="2902" y="267"/>
                      <a:pt x="3036" y="256"/>
                    </a:cubicBezTo>
                    <a:cubicBezTo>
                      <a:pt x="3046" y="256"/>
                      <a:pt x="3050" y="239"/>
                      <a:pt x="3039" y="236"/>
                    </a:cubicBezTo>
                    <a:cubicBezTo>
                      <a:pt x="2372" y="69"/>
                      <a:pt x="1604" y="1"/>
                      <a:pt x="873" y="1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1163;p56">
                <a:extLst>
                  <a:ext uri="{FF2B5EF4-FFF2-40B4-BE49-F238E27FC236}">
                    <a16:creationId xmlns:a16="http://schemas.microsoft.com/office/drawing/2014/main" id="{7EB0B2D4-85A2-482E-855E-E4BE9FEE5C68}"/>
                  </a:ext>
                </a:extLst>
              </p:cNvPr>
              <p:cNvSpPr/>
              <p:nvPr/>
            </p:nvSpPr>
            <p:spPr>
              <a:xfrm>
                <a:off x="1663073" y="3130134"/>
                <a:ext cx="201063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75" extrusionOk="0">
                    <a:moveTo>
                      <a:pt x="1189" y="0"/>
                    </a:moveTo>
                    <a:cubicBezTo>
                      <a:pt x="820" y="0"/>
                      <a:pt x="451" y="15"/>
                      <a:pt x="93" y="15"/>
                    </a:cubicBezTo>
                    <a:cubicBezTo>
                      <a:pt x="1" y="15"/>
                      <a:pt x="1" y="158"/>
                      <a:pt x="93" y="158"/>
                    </a:cubicBezTo>
                    <a:cubicBezTo>
                      <a:pt x="140" y="157"/>
                      <a:pt x="188" y="157"/>
                      <a:pt x="235" y="157"/>
                    </a:cubicBezTo>
                    <a:cubicBezTo>
                      <a:pt x="622" y="157"/>
                      <a:pt x="1017" y="175"/>
                      <a:pt x="1409" y="175"/>
                    </a:cubicBezTo>
                    <a:cubicBezTo>
                      <a:pt x="1742" y="175"/>
                      <a:pt x="2074" y="162"/>
                      <a:pt x="2397" y="114"/>
                    </a:cubicBezTo>
                    <a:cubicBezTo>
                      <a:pt x="2406" y="110"/>
                      <a:pt x="2406" y="96"/>
                      <a:pt x="2397" y="93"/>
                    </a:cubicBezTo>
                    <a:cubicBezTo>
                      <a:pt x="2005" y="18"/>
                      <a:pt x="1597" y="0"/>
                      <a:pt x="1189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1164;p56">
                <a:extLst>
                  <a:ext uri="{FF2B5EF4-FFF2-40B4-BE49-F238E27FC236}">
                    <a16:creationId xmlns:a16="http://schemas.microsoft.com/office/drawing/2014/main" id="{AA9928F6-78C4-4C05-8084-403A7D32AF10}"/>
                  </a:ext>
                </a:extLst>
              </p:cNvPr>
              <p:cNvSpPr/>
              <p:nvPr/>
            </p:nvSpPr>
            <p:spPr>
              <a:xfrm>
                <a:off x="1624731" y="2785145"/>
                <a:ext cx="298295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189" extrusionOk="0">
                    <a:moveTo>
                      <a:pt x="1509" y="0"/>
                    </a:moveTo>
                    <a:cubicBezTo>
                      <a:pt x="1204" y="0"/>
                      <a:pt x="909" y="47"/>
                      <a:pt x="657" y="147"/>
                    </a:cubicBezTo>
                    <a:cubicBezTo>
                      <a:pt x="331" y="277"/>
                      <a:pt x="1" y="538"/>
                      <a:pt x="1" y="889"/>
                    </a:cubicBezTo>
                    <a:cubicBezTo>
                      <a:pt x="1" y="943"/>
                      <a:pt x="11" y="1004"/>
                      <a:pt x="56" y="1039"/>
                    </a:cubicBezTo>
                    <a:cubicBezTo>
                      <a:pt x="89" y="1066"/>
                      <a:pt x="141" y="1069"/>
                      <a:pt x="185" y="1069"/>
                    </a:cubicBezTo>
                    <a:cubicBezTo>
                      <a:pt x="1314" y="1110"/>
                      <a:pt x="2352" y="1147"/>
                      <a:pt x="3481" y="1188"/>
                    </a:cubicBezTo>
                    <a:lnTo>
                      <a:pt x="3570" y="1114"/>
                    </a:lnTo>
                    <a:cubicBezTo>
                      <a:pt x="3490" y="447"/>
                      <a:pt x="2455" y="0"/>
                      <a:pt x="150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26" name="No 43">
            <a:hlinkClick r:id="" action="ppaction://media"/>
            <a:extLst>
              <a:ext uri="{FF2B5EF4-FFF2-40B4-BE49-F238E27FC236}">
                <a16:creationId xmlns:a16="http://schemas.microsoft.com/office/drawing/2014/main" id="{F0E150B0-4FFF-4256-980C-15AD5B6B36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600" end="213399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9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Oval 382">
            <a:extLst>
              <a:ext uri="{FF2B5EF4-FFF2-40B4-BE49-F238E27FC236}">
                <a16:creationId xmlns:a16="http://schemas.microsoft.com/office/drawing/2014/main" id="{F932F6F6-6514-494F-ACDE-DA688BB9505A}"/>
              </a:ext>
            </a:extLst>
          </p:cNvPr>
          <p:cNvSpPr/>
          <p:nvPr/>
        </p:nvSpPr>
        <p:spPr>
          <a:xfrm>
            <a:off x="138362" y="1710398"/>
            <a:ext cx="42005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68444" y="452456"/>
            <a:ext cx="5711261" cy="6240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Kelas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Bukanlah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Sebagai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Tempat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Memperoleh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Informasi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Melainkan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Sebagai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Tempat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Menguji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Data Hasil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Temuan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Dilapangan</a:t>
            </a:r>
            <a:endParaRPr lang="en-ID" sz="1600" b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51479" y="1545648"/>
            <a:ext cx="4653238" cy="32778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buSzPts val="2400"/>
            </a:pP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memperoleh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informasi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melalui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kegiatan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observasi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dilakukan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lapangan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Kemudian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informasi-informasi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dikumpulkan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bahan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diskusi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kelas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 </a:t>
            </a:r>
          </a:p>
          <a:p>
            <a:pPr algn="ctr">
              <a:spcBef>
                <a:spcPts val="1200"/>
              </a:spcBef>
              <a:buSzPts val="2400"/>
            </a:pP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Menguji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hasil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temuan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lapangan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artinya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menguji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hasil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temuan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cara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bersama-sama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melakukan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diskusi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bersama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kelompok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kemudian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hasil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dilaporkan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didiskusikan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kelompok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lainnya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hingga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bersama-sama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merumuskan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kesimpulannya</a:t>
            </a: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47" name="Google Shape;219;p32">
            <a:extLst>
              <a:ext uri="{FF2B5EF4-FFF2-40B4-BE49-F238E27FC236}">
                <a16:creationId xmlns:a16="http://schemas.microsoft.com/office/drawing/2014/main" id="{F7557815-5817-4094-9124-95432EA284CF}"/>
              </a:ext>
            </a:extLst>
          </p:cNvPr>
          <p:cNvGrpSpPr/>
          <p:nvPr/>
        </p:nvGrpSpPr>
        <p:grpSpPr>
          <a:xfrm>
            <a:off x="190617" y="2137418"/>
            <a:ext cx="3984894" cy="2189832"/>
            <a:chOff x="2076510" y="2536605"/>
            <a:chExt cx="4977901" cy="2606900"/>
          </a:xfrm>
        </p:grpSpPr>
        <p:sp>
          <p:nvSpPr>
            <p:cNvPr id="248" name="Google Shape;220;p32">
              <a:extLst>
                <a:ext uri="{FF2B5EF4-FFF2-40B4-BE49-F238E27FC236}">
                  <a16:creationId xmlns:a16="http://schemas.microsoft.com/office/drawing/2014/main" id="{566A8490-8824-44FB-A24C-BE1124392936}"/>
                </a:ext>
              </a:extLst>
            </p:cNvPr>
            <p:cNvSpPr/>
            <p:nvPr/>
          </p:nvSpPr>
          <p:spPr>
            <a:xfrm>
              <a:off x="2818862" y="4881464"/>
              <a:ext cx="480586" cy="166947"/>
            </a:xfrm>
            <a:custGeom>
              <a:avLst/>
              <a:gdLst/>
              <a:ahLst/>
              <a:cxnLst/>
              <a:rect l="l" t="t" r="r" b="b"/>
              <a:pathLst>
                <a:path w="27998" h="9726" extrusionOk="0">
                  <a:moveTo>
                    <a:pt x="1859" y="1"/>
                  </a:moveTo>
                  <a:lnTo>
                    <a:pt x="1" y="9726"/>
                  </a:lnTo>
                  <a:lnTo>
                    <a:pt x="4896" y="9587"/>
                  </a:lnTo>
                  <a:lnTo>
                    <a:pt x="6235" y="7246"/>
                  </a:lnTo>
                  <a:lnTo>
                    <a:pt x="9138" y="9467"/>
                  </a:lnTo>
                  <a:lnTo>
                    <a:pt x="27997" y="8871"/>
                  </a:lnTo>
                  <a:lnTo>
                    <a:pt x="11999" y="43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21;p32">
              <a:extLst>
                <a:ext uri="{FF2B5EF4-FFF2-40B4-BE49-F238E27FC236}">
                  <a16:creationId xmlns:a16="http://schemas.microsoft.com/office/drawing/2014/main" id="{4C3E7517-B0C8-470C-A44D-613A7627E2DE}"/>
                </a:ext>
              </a:extLst>
            </p:cNvPr>
            <p:cNvSpPr/>
            <p:nvPr/>
          </p:nvSpPr>
          <p:spPr>
            <a:xfrm>
              <a:off x="2584113" y="3520795"/>
              <a:ext cx="509371" cy="1410929"/>
            </a:xfrm>
            <a:custGeom>
              <a:avLst/>
              <a:gdLst/>
              <a:ahLst/>
              <a:cxnLst/>
              <a:rect l="l" t="t" r="r" b="b"/>
              <a:pathLst>
                <a:path w="29675" h="82198" extrusionOk="0">
                  <a:moveTo>
                    <a:pt x="17906" y="1"/>
                  </a:moveTo>
                  <a:lnTo>
                    <a:pt x="1484" y="7205"/>
                  </a:lnTo>
                  <a:cubicBezTo>
                    <a:pt x="0" y="11721"/>
                    <a:pt x="13271" y="51150"/>
                    <a:pt x="13271" y="51150"/>
                  </a:cubicBezTo>
                  <a:lnTo>
                    <a:pt x="14409" y="82197"/>
                  </a:lnTo>
                  <a:lnTo>
                    <a:pt x="29675" y="81180"/>
                  </a:lnTo>
                  <a:lnTo>
                    <a:pt x="28494" y="44956"/>
                  </a:lnTo>
                  <a:cubicBezTo>
                    <a:pt x="28361" y="42959"/>
                    <a:pt x="17906" y="1"/>
                    <a:pt x="17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22;p32">
              <a:extLst>
                <a:ext uri="{FF2B5EF4-FFF2-40B4-BE49-F238E27FC236}">
                  <a16:creationId xmlns:a16="http://schemas.microsoft.com/office/drawing/2014/main" id="{49C5BB1F-E815-4AD3-A2A1-2F7D4E8800C2}"/>
                </a:ext>
              </a:extLst>
            </p:cNvPr>
            <p:cNvSpPr/>
            <p:nvPr/>
          </p:nvSpPr>
          <p:spPr>
            <a:xfrm>
              <a:off x="2076510" y="4738291"/>
              <a:ext cx="425383" cy="353582"/>
            </a:xfrm>
            <a:custGeom>
              <a:avLst/>
              <a:gdLst/>
              <a:ahLst/>
              <a:cxnLst/>
              <a:rect l="l" t="t" r="r" b="b"/>
              <a:pathLst>
                <a:path w="24782" h="20599" extrusionOk="0">
                  <a:moveTo>
                    <a:pt x="6410" y="0"/>
                  </a:moveTo>
                  <a:lnTo>
                    <a:pt x="0" y="7548"/>
                  </a:lnTo>
                  <a:lnTo>
                    <a:pt x="4328" y="9838"/>
                  </a:lnTo>
                  <a:lnTo>
                    <a:pt x="6647" y="8460"/>
                  </a:lnTo>
                  <a:lnTo>
                    <a:pt x="8079" y="11824"/>
                  </a:lnTo>
                  <a:lnTo>
                    <a:pt x="24781" y="20599"/>
                  </a:lnTo>
                  <a:lnTo>
                    <a:pt x="15018" y="5376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23;p32">
              <a:extLst>
                <a:ext uri="{FF2B5EF4-FFF2-40B4-BE49-F238E27FC236}">
                  <a16:creationId xmlns:a16="http://schemas.microsoft.com/office/drawing/2014/main" id="{F94D0DEC-B03D-485B-BD59-677686DD0BAF}"/>
                </a:ext>
              </a:extLst>
            </p:cNvPr>
            <p:cNvSpPr/>
            <p:nvPr/>
          </p:nvSpPr>
          <p:spPr>
            <a:xfrm>
              <a:off x="2200304" y="4906319"/>
              <a:ext cx="301589" cy="185554"/>
            </a:xfrm>
            <a:custGeom>
              <a:avLst/>
              <a:gdLst/>
              <a:ahLst/>
              <a:cxnLst/>
              <a:rect l="l" t="t" r="r" b="b"/>
              <a:pathLst>
                <a:path w="17570" h="10810" extrusionOk="0">
                  <a:moveTo>
                    <a:pt x="0" y="0"/>
                  </a:moveTo>
                  <a:lnTo>
                    <a:pt x="867" y="2035"/>
                  </a:lnTo>
                  <a:lnTo>
                    <a:pt x="17569" y="10810"/>
                  </a:lnTo>
                  <a:lnTo>
                    <a:pt x="17569" y="10810"/>
                  </a:lnTo>
                  <a:lnTo>
                    <a:pt x="13045" y="3754"/>
                  </a:lnTo>
                  <a:lnTo>
                    <a:pt x="11131" y="5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24;p32">
              <a:extLst>
                <a:ext uri="{FF2B5EF4-FFF2-40B4-BE49-F238E27FC236}">
                  <a16:creationId xmlns:a16="http://schemas.microsoft.com/office/drawing/2014/main" id="{BFB09F22-75CA-4196-ADAC-68A66CE05A21}"/>
                </a:ext>
              </a:extLst>
            </p:cNvPr>
            <p:cNvSpPr/>
            <p:nvPr/>
          </p:nvSpPr>
          <p:spPr>
            <a:xfrm>
              <a:off x="2076510" y="4849949"/>
              <a:ext cx="97343" cy="57211"/>
            </a:xfrm>
            <a:custGeom>
              <a:avLst/>
              <a:gdLst/>
              <a:ahLst/>
              <a:cxnLst/>
              <a:rect l="l" t="t" r="r" b="b"/>
              <a:pathLst>
                <a:path w="5671" h="3333" extrusionOk="0">
                  <a:moveTo>
                    <a:pt x="885" y="1"/>
                  </a:moveTo>
                  <a:lnTo>
                    <a:pt x="0" y="1043"/>
                  </a:lnTo>
                  <a:lnTo>
                    <a:pt x="4328" y="3333"/>
                  </a:lnTo>
                  <a:lnTo>
                    <a:pt x="5671" y="2534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25;p32">
              <a:extLst>
                <a:ext uri="{FF2B5EF4-FFF2-40B4-BE49-F238E27FC236}">
                  <a16:creationId xmlns:a16="http://schemas.microsoft.com/office/drawing/2014/main" id="{BB219AA0-6E90-418E-A714-DDF847D771E2}"/>
                </a:ext>
              </a:extLst>
            </p:cNvPr>
            <p:cNvSpPr/>
            <p:nvPr/>
          </p:nvSpPr>
          <p:spPr>
            <a:xfrm>
              <a:off x="2144947" y="3543058"/>
              <a:ext cx="747570" cy="1343350"/>
            </a:xfrm>
            <a:custGeom>
              <a:avLst/>
              <a:gdLst/>
              <a:ahLst/>
              <a:cxnLst/>
              <a:rect l="l" t="t" r="r" b="b"/>
              <a:pathLst>
                <a:path w="43552" h="78261" extrusionOk="0">
                  <a:moveTo>
                    <a:pt x="21775" y="0"/>
                  </a:moveTo>
                  <a:cubicBezTo>
                    <a:pt x="18259" y="3200"/>
                    <a:pt x="14534" y="41444"/>
                    <a:pt x="14534" y="41444"/>
                  </a:cubicBezTo>
                  <a:lnTo>
                    <a:pt x="0" y="71623"/>
                  </a:lnTo>
                  <a:lnTo>
                    <a:pt x="13785" y="78261"/>
                  </a:lnTo>
                  <a:lnTo>
                    <a:pt x="30991" y="44505"/>
                  </a:lnTo>
                  <a:cubicBezTo>
                    <a:pt x="31858" y="42701"/>
                    <a:pt x="43552" y="1825"/>
                    <a:pt x="43552" y="1825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26;p32">
              <a:extLst>
                <a:ext uri="{FF2B5EF4-FFF2-40B4-BE49-F238E27FC236}">
                  <a16:creationId xmlns:a16="http://schemas.microsoft.com/office/drawing/2014/main" id="{4854A35D-9A49-4761-9688-A67031C71DC4}"/>
                </a:ext>
              </a:extLst>
            </p:cNvPr>
            <p:cNvSpPr/>
            <p:nvPr/>
          </p:nvSpPr>
          <p:spPr>
            <a:xfrm>
              <a:off x="2741104" y="3057855"/>
              <a:ext cx="627690" cy="621991"/>
            </a:xfrm>
            <a:custGeom>
              <a:avLst/>
              <a:gdLst/>
              <a:ahLst/>
              <a:cxnLst/>
              <a:rect l="l" t="t" r="r" b="b"/>
              <a:pathLst>
                <a:path w="36568" h="36236" extrusionOk="0">
                  <a:moveTo>
                    <a:pt x="11613" y="1"/>
                  </a:moveTo>
                  <a:lnTo>
                    <a:pt x="1" y="5296"/>
                  </a:lnTo>
                  <a:lnTo>
                    <a:pt x="9615" y="28387"/>
                  </a:lnTo>
                  <a:lnTo>
                    <a:pt x="32392" y="36236"/>
                  </a:lnTo>
                  <a:lnTo>
                    <a:pt x="36568" y="24682"/>
                  </a:lnTo>
                  <a:lnTo>
                    <a:pt x="17543" y="18127"/>
                  </a:lnTo>
                  <a:lnTo>
                    <a:pt x="11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27;p32">
              <a:extLst>
                <a:ext uri="{FF2B5EF4-FFF2-40B4-BE49-F238E27FC236}">
                  <a16:creationId xmlns:a16="http://schemas.microsoft.com/office/drawing/2014/main" id="{D32EB91D-1568-474D-A189-E6BF583E484C}"/>
                </a:ext>
              </a:extLst>
            </p:cNvPr>
            <p:cNvSpPr/>
            <p:nvPr/>
          </p:nvSpPr>
          <p:spPr>
            <a:xfrm>
              <a:off x="2428873" y="2953286"/>
              <a:ext cx="553194" cy="758264"/>
            </a:xfrm>
            <a:custGeom>
              <a:avLst/>
              <a:gdLst/>
              <a:ahLst/>
              <a:cxnLst/>
              <a:rect l="l" t="t" r="r" b="b"/>
              <a:pathLst>
                <a:path w="32228" h="44175" extrusionOk="0">
                  <a:moveTo>
                    <a:pt x="22651" y="1"/>
                  </a:moveTo>
                  <a:cubicBezTo>
                    <a:pt x="22637" y="1"/>
                    <a:pt x="22624" y="1"/>
                    <a:pt x="22610" y="1"/>
                  </a:cubicBezTo>
                  <a:lnTo>
                    <a:pt x="7283" y="2274"/>
                  </a:lnTo>
                  <a:cubicBezTo>
                    <a:pt x="564" y="3753"/>
                    <a:pt x="0" y="10047"/>
                    <a:pt x="489" y="13765"/>
                  </a:cubicBezTo>
                  <a:lnTo>
                    <a:pt x="2564" y="29291"/>
                  </a:lnTo>
                  <a:lnTo>
                    <a:pt x="2554" y="44175"/>
                  </a:lnTo>
                  <a:lnTo>
                    <a:pt x="32228" y="44167"/>
                  </a:lnTo>
                  <a:lnTo>
                    <a:pt x="30881" y="14199"/>
                  </a:lnTo>
                  <a:cubicBezTo>
                    <a:pt x="31211" y="9654"/>
                    <a:pt x="30477" y="6751"/>
                    <a:pt x="28502" y="3665"/>
                  </a:cubicBezTo>
                  <a:cubicBezTo>
                    <a:pt x="28061" y="2976"/>
                    <a:pt x="27027" y="1768"/>
                    <a:pt x="25988" y="1002"/>
                  </a:cubicBezTo>
                  <a:cubicBezTo>
                    <a:pt x="25365" y="543"/>
                    <a:pt x="23739" y="1"/>
                    <a:pt x="22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28;p32">
              <a:extLst>
                <a:ext uri="{FF2B5EF4-FFF2-40B4-BE49-F238E27FC236}">
                  <a16:creationId xmlns:a16="http://schemas.microsoft.com/office/drawing/2014/main" id="{7C8B3665-D2AC-40E5-9975-BF5A253C724C}"/>
                </a:ext>
              </a:extLst>
            </p:cNvPr>
            <p:cNvSpPr/>
            <p:nvPr/>
          </p:nvSpPr>
          <p:spPr>
            <a:xfrm>
              <a:off x="2643796" y="2820154"/>
              <a:ext cx="150194" cy="226990"/>
            </a:xfrm>
            <a:custGeom>
              <a:avLst/>
              <a:gdLst/>
              <a:ahLst/>
              <a:cxnLst/>
              <a:rect l="l" t="t" r="r" b="b"/>
              <a:pathLst>
                <a:path w="8750" h="13224" extrusionOk="0">
                  <a:moveTo>
                    <a:pt x="64" y="0"/>
                  </a:moveTo>
                  <a:lnTo>
                    <a:pt x="13" y="8287"/>
                  </a:lnTo>
                  <a:cubicBezTo>
                    <a:pt x="0" y="9393"/>
                    <a:pt x="2532" y="12328"/>
                    <a:pt x="5421" y="13130"/>
                  </a:cubicBezTo>
                  <a:cubicBezTo>
                    <a:pt x="5650" y="13193"/>
                    <a:pt x="5879" y="13223"/>
                    <a:pt x="6102" y="13223"/>
                  </a:cubicBezTo>
                  <a:cubicBezTo>
                    <a:pt x="7529" y="13223"/>
                    <a:pt x="8750" y="11997"/>
                    <a:pt x="8655" y="10479"/>
                  </a:cubicBezTo>
                  <a:lnTo>
                    <a:pt x="8159" y="260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29;p32">
              <a:extLst>
                <a:ext uri="{FF2B5EF4-FFF2-40B4-BE49-F238E27FC236}">
                  <a16:creationId xmlns:a16="http://schemas.microsoft.com/office/drawing/2014/main" id="{32075705-C2A9-4CA3-A41B-E6E00BBA299A}"/>
                </a:ext>
              </a:extLst>
            </p:cNvPr>
            <p:cNvSpPr/>
            <p:nvPr/>
          </p:nvSpPr>
          <p:spPr>
            <a:xfrm>
              <a:off x="2680340" y="2803744"/>
              <a:ext cx="107195" cy="119365"/>
            </a:xfrm>
            <a:custGeom>
              <a:avLst/>
              <a:gdLst/>
              <a:ahLst/>
              <a:cxnLst/>
              <a:rect l="l" t="t" r="r" b="b"/>
              <a:pathLst>
                <a:path w="6245" h="6954" extrusionOk="0">
                  <a:moveTo>
                    <a:pt x="1" y="0"/>
                  </a:moveTo>
                  <a:lnTo>
                    <a:pt x="105" y="1424"/>
                  </a:lnTo>
                  <a:cubicBezTo>
                    <a:pt x="105" y="1424"/>
                    <a:pt x="789" y="3835"/>
                    <a:pt x="6244" y="6953"/>
                  </a:cubicBezTo>
                  <a:lnTo>
                    <a:pt x="6016" y="3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0;p32">
              <a:extLst>
                <a:ext uri="{FF2B5EF4-FFF2-40B4-BE49-F238E27FC236}">
                  <a16:creationId xmlns:a16="http://schemas.microsoft.com/office/drawing/2014/main" id="{A330B8C0-9957-485D-9F28-959A63D37C31}"/>
                </a:ext>
              </a:extLst>
            </p:cNvPr>
            <p:cNvSpPr/>
            <p:nvPr/>
          </p:nvSpPr>
          <p:spPr>
            <a:xfrm>
              <a:off x="2950638" y="3187382"/>
              <a:ext cx="7656" cy="239314"/>
            </a:xfrm>
            <a:custGeom>
              <a:avLst/>
              <a:gdLst/>
              <a:ahLst/>
              <a:cxnLst/>
              <a:rect l="l" t="t" r="r" b="b"/>
              <a:pathLst>
                <a:path w="446" h="13942" extrusionOk="0">
                  <a:moveTo>
                    <a:pt x="301" y="0"/>
                  </a:moveTo>
                  <a:cubicBezTo>
                    <a:pt x="237" y="0"/>
                    <a:pt x="194" y="63"/>
                    <a:pt x="194" y="125"/>
                  </a:cubicBezTo>
                  <a:lnTo>
                    <a:pt x="2" y="13813"/>
                  </a:lnTo>
                  <a:cubicBezTo>
                    <a:pt x="1" y="13883"/>
                    <a:pt x="57" y="13940"/>
                    <a:pt x="126" y="13941"/>
                  </a:cubicBezTo>
                  <a:lnTo>
                    <a:pt x="127" y="13941"/>
                  </a:lnTo>
                  <a:cubicBezTo>
                    <a:pt x="196" y="13941"/>
                    <a:pt x="252" y="13885"/>
                    <a:pt x="252" y="13816"/>
                  </a:cubicBezTo>
                  <a:lnTo>
                    <a:pt x="445" y="129"/>
                  </a:lnTo>
                  <a:cubicBezTo>
                    <a:pt x="445" y="60"/>
                    <a:pt x="391" y="2"/>
                    <a:pt x="321" y="2"/>
                  </a:cubicBezTo>
                  <a:cubicBezTo>
                    <a:pt x="314" y="1"/>
                    <a:pt x="307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1;p32">
              <a:extLst>
                <a:ext uri="{FF2B5EF4-FFF2-40B4-BE49-F238E27FC236}">
                  <a16:creationId xmlns:a16="http://schemas.microsoft.com/office/drawing/2014/main" id="{EEB1A44E-6EEB-4B52-BEEE-9A7C5E08A95F}"/>
                </a:ext>
              </a:extLst>
            </p:cNvPr>
            <p:cNvSpPr/>
            <p:nvPr/>
          </p:nvSpPr>
          <p:spPr>
            <a:xfrm>
              <a:off x="2635385" y="2940309"/>
              <a:ext cx="130317" cy="155996"/>
            </a:xfrm>
            <a:custGeom>
              <a:avLst/>
              <a:gdLst/>
              <a:ahLst/>
              <a:cxnLst/>
              <a:rect l="l" t="t" r="r" b="b"/>
              <a:pathLst>
                <a:path w="7592" h="9088" extrusionOk="0">
                  <a:moveTo>
                    <a:pt x="511" y="0"/>
                  </a:moveTo>
                  <a:lnTo>
                    <a:pt x="0" y="2386"/>
                  </a:lnTo>
                  <a:lnTo>
                    <a:pt x="6097" y="9087"/>
                  </a:lnTo>
                  <a:lnTo>
                    <a:pt x="7592" y="601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2;p32">
              <a:extLst>
                <a:ext uri="{FF2B5EF4-FFF2-40B4-BE49-F238E27FC236}">
                  <a16:creationId xmlns:a16="http://schemas.microsoft.com/office/drawing/2014/main" id="{FA275D91-77F6-40EE-A4CF-4A2A2F5FCE9A}"/>
                </a:ext>
              </a:extLst>
            </p:cNvPr>
            <p:cNvSpPr/>
            <p:nvPr/>
          </p:nvSpPr>
          <p:spPr>
            <a:xfrm>
              <a:off x="2765685" y="2939348"/>
              <a:ext cx="51306" cy="142246"/>
            </a:xfrm>
            <a:custGeom>
              <a:avLst/>
              <a:gdLst/>
              <a:ahLst/>
              <a:cxnLst/>
              <a:rect l="l" t="t" r="r" b="b"/>
              <a:pathLst>
                <a:path w="2989" h="8287" extrusionOk="0">
                  <a:moveTo>
                    <a:pt x="1320" y="0"/>
                  </a:moveTo>
                  <a:lnTo>
                    <a:pt x="1400" y="1087"/>
                  </a:lnTo>
                  <a:lnTo>
                    <a:pt x="1" y="6066"/>
                  </a:lnTo>
                  <a:lnTo>
                    <a:pt x="2255" y="8287"/>
                  </a:lnTo>
                  <a:lnTo>
                    <a:pt x="2988" y="86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3;p32">
              <a:extLst>
                <a:ext uri="{FF2B5EF4-FFF2-40B4-BE49-F238E27FC236}">
                  <a16:creationId xmlns:a16="http://schemas.microsoft.com/office/drawing/2014/main" id="{0E0120FD-0404-4D94-9313-737C6C228411}"/>
                </a:ext>
              </a:extLst>
            </p:cNvPr>
            <p:cNvSpPr/>
            <p:nvPr/>
          </p:nvSpPr>
          <p:spPr>
            <a:xfrm>
              <a:off x="2639934" y="2624490"/>
              <a:ext cx="254059" cy="257612"/>
            </a:xfrm>
            <a:custGeom>
              <a:avLst/>
              <a:gdLst/>
              <a:ahLst/>
              <a:cxnLst/>
              <a:rect l="l" t="t" r="r" b="b"/>
              <a:pathLst>
                <a:path w="14801" h="15008" extrusionOk="0">
                  <a:moveTo>
                    <a:pt x="1" y="0"/>
                  </a:moveTo>
                  <a:lnTo>
                    <a:pt x="274" y="13963"/>
                  </a:lnTo>
                  <a:lnTo>
                    <a:pt x="10250" y="14983"/>
                  </a:lnTo>
                  <a:cubicBezTo>
                    <a:pt x="10401" y="14999"/>
                    <a:pt x="10551" y="15008"/>
                    <a:pt x="10701" y="15008"/>
                  </a:cubicBezTo>
                  <a:cubicBezTo>
                    <a:pt x="11940" y="15008"/>
                    <a:pt x="13122" y="14446"/>
                    <a:pt x="13904" y="13468"/>
                  </a:cubicBezTo>
                  <a:cubicBezTo>
                    <a:pt x="14568" y="12638"/>
                    <a:pt x="14801" y="11541"/>
                    <a:pt x="14687" y="10485"/>
                  </a:cubicBezTo>
                  <a:lnTo>
                    <a:pt x="13058" y="1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4;p32">
              <a:extLst>
                <a:ext uri="{FF2B5EF4-FFF2-40B4-BE49-F238E27FC236}">
                  <a16:creationId xmlns:a16="http://schemas.microsoft.com/office/drawing/2014/main" id="{2C1320AE-A515-4AF2-BFE5-1AB1C302C038}"/>
                </a:ext>
              </a:extLst>
            </p:cNvPr>
            <p:cNvSpPr/>
            <p:nvPr/>
          </p:nvSpPr>
          <p:spPr>
            <a:xfrm>
              <a:off x="2532498" y="2536605"/>
              <a:ext cx="368292" cy="257338"/>
            </a:xfrm>
            <a:custGeom>
              <a:avLst/>
              <a:gdLst/>
              <a:ahLst/>
              <a:cxnLst/>
              <a:rect l="l" t="t" r="r" b="b"/>
              <a:pathLst>
                <a:path w="21456" h="14992" extrusionOk="0">
                  <a:moveTo>
                    <a:pt x="11425" y="0"/>
                  </a:moveTo>
                  <a:cubicBezTo>
                    <a:pt x="9383" y="0"/>
                    <a:pt x="7210" y="694"/>
                    <a:pt x="5165" y="2673"/>
                  </a:cubicBezTo>
                  <a:cubicBezTo>
                    <a:pt x="1" y="7668"/>
                    <a:pt x="6452" y="14925"/>
                    <a:pt x="6452" y="14925"/>
                  </a:cubicBezTo>
                  <a:cubicBezTo>
                    <a:pt x="6452" y="14925"/>
                    <a:pt x="6693" y="14992"/>
                    <a:pt x="7053" y="14992"/>
                  </a:cubicBezTo>
                  <a:cubicBezTo>
                    <a:pt x="8181" y="14992"/>
                    <a:pt x="10476" y="14338"/>
                    <a:pt x="10185" y="8939"/>
                  </a:cubicBezTo>
                  <a:cubicBezTo>
                    <a:pt x="10033" y="6155"/>
                    <a:pt x="21456" y="10201"/>
                    <a:pt x="20288" y="3818"/>
                  </a:cubicBezTo>
                  <a:cubicBezTo>
                    <a:pt x="20288" y="3818"/>
                    <a:pt x="16217" y="0"/>
                    <a:pt x="11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5;p32">
              <a:extLst>
                <a:ext uri="{FF2B5EF4-FFF2-40B4-BE49-F238E27FC236}">
                  <a16:creationId xmlns:a16="http://schemas.microsoft.com/office/drawing/2014/main" id="{FCBE332E-8AA2-4B5E-B66B-C8A38E02C869}"/>
                </a:ext>
              </a:extLst>
            </p:cNvPr>
            <p:cNvSpPr/>
            <p:nvPr/>
          </p:nvSpPr>
          <p:spPr>
            <a:xfrm>
              <a:off x="2604162" y="2713920"/>
              <a:ext cx="96364" cy="91301"/>
            </a:xfrm>
            <a:custGeom>
              <a:avLst/>
              <a:gdLst/>
              <a:ahLst/>
              <a:cxnLst/>
              <a:rect l="l" t="t" r="r" b="b"/>
              <a:pathLst>
                <a:path w="5614" h="5319" extrusionOk="0">
                  <a:moveTo>
                    <a:pt x="2759" y="0"/>
                  </a:moveTo>
                  <a:cubicBezTo>
                    <a:pt x="1419" y="0"/>
                    <a:pt x="267" y="1008"/>
                    <a:pt x="117" y="2370"/>
                  </a:cubicBezTo>
                  <a:cubicBezTo>
                    <a:pt x="0" y="3439"/>
                    <a:pt x="539" y="4473"/>
                    <a:pt x="1481" y="4990"/>
                  </a:cubicBezTo>
                  <a:cubicBezTo>
                    <a:pt x="1882" y="5210"/>
                    <a:pt x="2322" y="5318"/>
                    <a:pt x="2760" y="5318"/>
                  </a:cubicBezTo>
                  <a:cubicBezTo>
                    <a:pt x="3353" y="5318"/>
                    <a:pt x="3942" y="5120"/>
                    <a:pt x="4425" y="4732"/>
                  </a:cubicBezTo>
                  <a:cubicBezTo>
                    <a:pt x="5262" y="4060"/>
                    <a:pt x="5613" y="2948"/>
                    <a:pt x="5312" y="1916"/>
                  </a:cubicBezTo>
                  <a:cubicBezTo>
                    <a:pt x="5011" y="884"/>
                    <a:pt x="4119" y="133"/>
                    <a:pt x="3050" y="16"/>
                  </a:cubicBezTo>
                  <a:cubicBezTo>
                    <a:pt x="2952" y="6"/>
                    <a:pt x="2855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6;p32">
              <a:extLst>
                <a:ext uri="{FF2B5EF4-FFF2-40B4-BE49-F238E27FC236}">
                  <a16:creationId xmlns:a16="http://schemas.microsoft.com/office/drawing/2014/main" id="{07FA34E5-EC80-466E-97D1-F2B3AB44D3CE}"/>
                </a:ext>
              </a:extLst>
            </p:cNvPr>
            <p:cNvSpPr/>
            <p:nvPr/>
          </p:nvSpPr>
          <p:spPr>
            <a:xfrm>
              <a:off x="2861826" y="2682164"/>
              <a:ext cx="47993" cy="75989"/>
            </a:xfrm>
            <a:custGeom>
              <a:avLst/>
              <a:gdLst/>
              <a:ahLst/>
              <a:cxnLst/>
              <a:rect l="l" t="t" r="r" b="b"/>
              <a:pathLst>
                <a:path w="2796" h="4427" extrusionOk="0">
                  <a:moveTo>
                    <a:pt x="0" y="1"/>
                  </a:moveTo>
                  <a:lnTo>
                    <a:pt x="331" y="4426"/>
                  </a:lnTo>
                  <a:lnTo>
                    <a:pt x="1738" y="4359"/>
                  </a:lnTo>
                  <a:cubicBezTo>
                    <a:pt x="2423" y="4326"/>
                    <a:pt x="2796" y="3731"/>
                    <a:pt x="2434" y="32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;p32">
              <a:extLst>
                <a:ext uri="{FF2B5EF4-FFF2-40B4-BE49-F238E27FC236}">
                  <a16:creationId xmlns:a16="http://schemas.microsoft.com/office/drawing/2014/main" id="{D77A24FD-1E25-4172-A826-695A331152E3}"/>
                </a:ext>
              </a:extLst>
            </p:cNvPr>
            <p:cNvSpPr/>
            <p:nvPr/>
          </p:nvSpPr>
          <p:spPr>
            <a:xfrm>
              <a:off x="2830586" y="2713473"/>
              <a:ext cx="15775" cy="13251"/>
            </a:xfrm>
            <a:custGeom>
              <a:avLst/>
              <a:gdLst/>
              <a:ahLst/>
              <a:cxnLst/>
              <a:rect l="l" t="t" r="r" b="b"/>
              <a:pathLst>
                <a:path w="919" h="772" extrusionOk="0">
                  <a:moveTo>
                    <a:pt x="409" y="1"/>
                  </a:moveTo>
                  <a:cubicBezTo>
                    <a:pt x="216" y="1"/>
                    <a:pt x="49" y="146"/>
                    <a:pt x="28" y="343"/>
                  </a:cubicBezTo>
                  <a:cubicBezTo>
                    <a:pt x="1" y="589"/>
                    <a:pt x="199" y="771"/>
                    <a:pt x="412" y="771"/>
                  </a:cubicBezTo>
                  <a:cubicBezTo>
                    <a:pt x="494" y="771"/>
                    <a:pt x="578" y="745"/>
                    <a:pt x="652" y="685"/>
                  </a:cubicBezTo>
                  <a:cubicBezTo>
                    <a:pt x="918" y="471"/>
                    <a:pt x="794" y="41"/>
                    <a:pt x="452" y="3"/>
                  </a:cubicBezTo>
                  <a:cubicBezTo>
                    <a:pt x="438" y="2"/>
                    <a:pt x="423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8;p32">
              <a:extLst>
                <a:ext uri="{FF2B5EF4-FFF2-40B4-BE49-F238E27FC236}">
                  <a16:creationId xmlns:a16="http://schemas.microsoft.com/office/drawing/2014/main" id="{FD7845B1-325E-4ED0-B208-32C7AB962FD1}"/>
                </a:ext>
              </a:extLst>
            </p:cNvPr>
            <p:cNvSpPr/>
            <p:nvPr/>
          </p:nvSpPr>
          <p:spPr>
            <a:xfrm>
              <a:off x="2803276" y="2687571"/>
              <a:ext cx="36201" cy="22589"/>
            </a:xfrm>
            <a:custGeom>
              <a:avLst/>
              <a:gdLst/>
              <a:ahLst/>
              <a:cxnLst/>
              <a:rect l="l" t="t" r="r" b="b"/>
              <a:pathLst>
                <a:path w="2109" h="1316" extrusionOk="0">
                  <a:moveTo>
                    <a:pt x="1802" y="0"/>
                  </a:moveTo>
                  <a:cubicBezTo>
                    <a:pt x="1755" y="0"/>
                    <a:pt x="1708" y="12"/>
                    <a:pt x="1665" y="38"/>
                  </a:cubicBezTo>
                  <a:lnTo>
                    <a:pt x="230" y="815"/>
                  </a:lnTo>
                  <a:cubicBezTo>
                    <a:pt x="1" y="940"/>
                    <a:pt x="68" y="1286"/>
                    <a:pt x="327" y="1314"/>
                  </a:cubicBezTo>
                  <a:cubicBezTo>
                    <a:pt x="337" y="1315"/>
                    <a:pt x="347" y="1316"/>
                    <a:pt x="357" y="1316"/>
                  </a:cubicBezTo>
                  <a:cubicBezTo>
                    <a:pt x="401" y="1316"/>
                    <a:pt x="443" y="1305"/>
                    <a:pt x="483" y="1283"/>
                  </a:cubicBezTo>
                  <a:lnTo>
                    <a:pt x="1920" y="506"/>
                  </a:lnTo>
                  <a:cubicBezTo>
                    <a:pt x="2055" y="439"/>
                    <a:pt x="2109" y="274"/>
                    <a:pt x="2037" y="139"/>
                  </a:cubicBezTo>
                  <a:cubicBezTo>
                    <a:pt x="1989" y="51"/>
                    <a:pt x="1896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9;p32">
              <a:extLst>
                <a:ext uri="{FF2B5EF4-FFF2-40B4-BE49-F238E27FC236}">
                  <a16:creationId xmlns:a16="http://schemas.microsoft.com/office/drawing/2014/main" id="{780F68A8-94E3-4702-90EE-62A66736BE2F}"/>
                </a:ext>
              </a:extLst>
            </p:cNvPr>
            <p:cNvSpPr/>
            <p:nvPr/>
          </p:nvSpPr>
          <p:spPr>
            <a:xfrm>
              <a:off x="2822587" y="2773688"/>
              <a:ext cx="58824" cy="17251"/>
            </a:xfrm>
            <a:custGeom>
              <a:avLst/>
              <a:gdLst/>
              <a:ahLst/>
              <a:cxnLst/>
              <a:rect l="l" t="t" r="r" b="b"/>
              <a:pathLst>
                <a:path w="3427" h="1005" extrusionOk="0">
                  <a:moveTo>
                    <a:pt x="100" y="1"/>
                  </a:moveTo>
                  <a:cubicBezTo>
                    <a:pt x="76" y="1"/>
                    <a:pt x="51" y="11"/>
                    <a:pt x="33" y="30"/>
                  </a:cubicBezTo>
                  <a:cubicBezTo>
                    <a:pt x="1" y="68"/>
                    <a:pt x="5" y="122"/>
                    <a:pt x="41" y="155"/>
                  </a:cubicBezTo>
                  <a:cubicBezTo>
                    <a:pt x="567" y="617"/>
                    <a:pt x="1066" y="849"/>
                    <a:pt x="1509" y="946"/>
                  </a:cubicBezTo>
                  <a:cubicBezTo>
                    <a:pt x="1698" y="987"/>
                    <a:pt x="1876" y="1005"/>
                    <a:pt x="2043" y="1005"/>
                  </a:cubicBezTo>
                  <a:cubicBezTo>
                    <a:pt x="2830" y="1005"/>
                    <a:pt x="3345" y="622"/>
                    <a:pt x="3353" y="615"/>
                  </a:cubicBezTo>
                  <a:cubicBezTo>
                    <a:pt x="3426" y="557"/>
                    <a:pt x="3372" y="456"/>
                    <a:pt x="3300" y="456"/>
                  </a:cubicBezTo>
                  <a:cubicBezTo>
                    <a:pt x="3283" y="456"/>
                    <a:pt x="3265" y="462"/>
                    <a:pt x="3247" y="475"/>
                  </a:cubicBezTo>
                  <a:cubicBezTo>
                    <a:pt x="3215" y="499"/>
                    <a:pt x="2757" y="836"/>
                    <a:pt x="2052" y="836"/>
                  </a:cubicBezTo>
                  <a:cubicBezTo>
                    <a:pt x="1531" y="836"/>
                    <a:pt x="876" y="652"/>
                    <a:pt x="158" y="23"/>
                  </a:cubicBezTo>
                  <a:cubicBezTo>
                    <a:pt x="141" y="8"/>
                    <a:pt x="121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0;p32">
              <a:extLst>
                <a:ext uri="{FF2B5EF4-FFF2-40B4-BE49-F238E27FC236}">
                  <a16:creationId xmlns:a16="http://schemas.microsoft.com/office/drawing/2014/main" id="{12DA5C9B-F639-414B-B66C-6790E4C35A8F}"/>
                </a:ext>
              </a:extLst>
            </p:cNvPr>
            <p:cNvSpPr/>
            <p:nvPr/>
          </p:nvSpPr>
          <p:spPr>
            <a:xfrm>
              <a:off x="3128364" y="2716374"/>
              <a:ext cx="1082579" cy="1077069"/>
            </a:xfrm>
            <a:custGeom>
              <a:avLst/>
              <a:gdLst/>
              <a:ahLst/>
              <a:cxnLst/>
              <a:rect l="l" t="t" r="r" b="b"/>
              <a:pathLst>
                <a:path w="63069" h="62748" extrusionOk="0">
                  <a:moveTo>
                    <a:pt x="26509" y="0"/>
                  </a:moveTo>
                  <a:cubicBezTo>
                    <a:pt x="23190" y="0"/>
                    <a:pt x="20081" y="2850"/>
                    <a:pt x="19837" y="6170"/>
                  </a:cubicBezTo>
                  <a:cubicBezTo>
                    <a:pt x="19716" y="7756"/>
                    <a:pt x="20172" y="9333"/>
                    <a:pt x="21119" y="10611"/>
                  </a:cubicBezTo>
                  <a:cubicBezTo>
                    <a:pt x="21837" y="11584"/>
                    <a:pt x="21954" y="12876"/>
                    <a:pt x="21422" y="13962"/>
                  </a:cubicBezTo>
                  <a:lnTo>
                    <a:pt x="21262" y="14288"/>
                  </a:lnTo>
                  <a:cubicBezTo>
                    <a:pt x="20799" y="15239"/>
                    <a:pt x="19895" y="15797"/>
                    <a:pt x="18914" y="15797"/>
                  </a:cubicBezTo>
                  <a:cubicBezTo>
                    <a:pt x="18859" y="15797"/>
                    <a:pt x="18803" y="15795"/>
                    <a:pt x="18748" y="15792"/>
                  </a:cubicBezTo>
                  <a:lnTo>
                    <a:pt x="2959" y="14754"/>
                  </a:lnTo>
                  <a:lnTo>
                    <a:pt x="1" y="59790"/>
                  </a:lnTo>
                  <a:lnTo>
                    <a:pt x="18539" y="61008"/>
                  </a:lnTo>
                  <a:cubicBezTo>
                    <a:pt x="18492" y="60404"/>
                    <a:pt x="18277" y="59827"/>
                    <a:pt x="17918" y="59340"/>
                  </a:cubicBezTo>
                  <a:cubicBezTo>
                    <a:pt x="17007" y="58108"/>
                    <a:pt x="16550" y="56598"/>
                    <a:pt x="16624" y="55067"/>
                  </a:cubicBezTo>
                  <a:cubicBezTo>
                    <a:pt x="16789" y="51658"/>
                    <a:pt x="19900" y="48728"/>
                    <a:pt x="23300" y="48728"/>
                  </a:cubicBezTo>
                  <a:cubicBezTo>
                    <a:pt x="23372" y="48728"/>
                    <a:pt x="23444" y="48729"/>
                    <a:pt x="23517" y="48732"/>
                  </a:cubicBezTo>
                  <a:cubicBezTo>
                    <a:pt x="27283" y="48871"/>
                    <a:pt x="30167" y="52089"/>
                    <a:pt x="29921" y="55824"/>
                  </a:cubicBezTo>
                  <a:cubicBezTo>
                    <a:pt x="29821" y="57390"/>
                    <a:pt x="29167" y="58872"/>
                    <a:pt x="28075" y="60003"/>
                  </a:cubicBezTo>
                  <a:cubicBezTo>
                    <a:pt x="27655" y="60440"/>
                    <a:pt x="27365" y="60986"/>
                    <a:pt x="27239" y="61579"/>
                  </a:cubicBezTo>
                  <a:lnTo>
                    <a:pt x="45037" y="62747"/>
                  </a:lnTo>
                  <a:lnTo>
                    <a:pt x="46204" y="44988"/>
                  </a:lnTo>
                  <a:cubicBezTo>
                    <a:pt x="46282" y="43798"/>
                    <a:pt x="47072" y="42773"/>
                    <a:pt x="48203" y="42394"/>
                  </a:cubicBezTo>
                  <a:lnTo>
                    <a:pt x="48384" y="42333"/>
                  </a:lnTo>
                  <a:cubicBezTo>
                    <a:pt x="48721" y="42220"/>
                    <a:pt x="49069" y="42165"/>
                    <a:pt x="49414" y="42165"/>
                  </a:cubicBezTo>
                  <a:cubicBezTo>
                    <a:pt x="50242" y="42165"/>
                    <a:pt x="51053" y="42482"/>
                    <a:pt x="51669" y="43075"/>
                  </a:cubicBezTo>
                  <a:cubicBezTo>
                    <a:pt x="52799" y="44166"/>
                    <a:pt x="54281" y="44819"/>
                    <a:pt x="55848" y="44921"/>
                  </a:cubicBezTo>
                  <a:cubicBezTo>
                    <a:pt x="55997" y="44931"/>
                    <a:pt x="56144" y="44935"/>
                    <a:pt x="56291" y="44935"/>
                  </a:cubicBezTo>
                  <a:cubicBezTo>
                    <a:pt x="59831" y="44935"/>
                    <a:pt x="62801" y="42136"/>
                    <a:pt x="62939" y="38525"/>
                  </a:cubicBezTo>
                  <a:cubicBezTo>
                    <a:pt x="63068" y="35125"/>
                    <a:pt x="60168" y="31885"/>
                    <a:pt x="56777" y="31636"/>
                  </a:cubicBezTo>
                  <a:cubicBezTo>
                    <a:pt x="56609" y="31623"/>
                    <a:pt x="56442" y="31617"/>
                    <a:pt x="56275" y="31617"/>
                  </a:cubicBezTo>
                  <a:cubicBezTo>
                    <a:pt x="54859" y="31617"/>
                    <a:pt x="53477" y="32069"/>
                    <a:pt x="52332" y="32918"/>
                  </a:cubicBezTo>
                  <a:cubicBezTo>
                    <a:pt x="51764" y="33337"/>
                    <a:pt x="51088" y="33551"/>
                    <a:pt x="50407" y="33551"/>
                  </a:cubicBezTo>
                  <a:cubicBezTo>
                    <a:pt x="49922" y="33551"/>
                    <a:pt x="49435" y="33442"/>
                    <a:pt x="48983" y="33221"/>
                  </a:cubicBezTo>
                  <a:lnTo>
                    <a:pt x="48811" y="33136"/>
                  </a:lnTo>
                  <a:cubicBezTo>
                    <a:pt x="47739" y="32612"/>
                    <a:pt x="47090" y="31492"/>
                    <a:pt x="47168" y="30302"/>
                  </a:cubicBezTo>
                  <a:lnTo>
                    <a:pt x="47995" y="17711"/>
                  </a:lnTo>
                  <a:lnTo>
                    <a:pt x="32946" y="16723"/>
                  </a:lnTo>
                  <a:cubicBezTo>
                    <a:pt x="31902" y="16655"/>
                    <a:pt x="31005" y="15962"/>
                    <a:pt x="30673" y="14971"/>
                  </a:cubicBezTo>
                  <a:lnTo>
                    <a:pt x="30534" y="14559"/>
                  </a:lnTo>
                  <a:cubicBezTo>
                    <a:pt x="30150" y="13411"/>
                    <a:pt x="30435" y="12146"/>
                    <a:pt x="31276" y="11276"/>
                  </a:cubicBezTo>
                  <a:cubicBezTo>
                    <a:pt x="32367" y="10145"/>
                    <a:pt x="33020" y="8664"/>
                    <a:pt x="33122" y="7096"/>
                  </a:cubicBezTo>
                  <a:cubicBezTo>
                    <a:pt x="33367" y="3363"/>
                    <a:pt x="30487" y="148"/>
                    <a:pt x="26726" y="4"/>
                  </a:cubicBezTo>
                  <a:cubicBezTo>
                    <a:pt x="26653" y="2"/>
                    <a:pt x="26581" y="0"/>
                    <a:pt x="2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1;p32">
              <a:extLst>
                <a:ext uri="{FF2B5EF4-FFF2-40B4-BE49-F238E27FC236}">
                  <a16:creationId xmlns:a16="http://schemas.microsoft.com/office/drawing/2014/main" id="{710D9769-339E-4E22-9F2C-08260E32700A}"/>
                </a:ext>
              </a:extLst>
            </p:cNvPr>
            <p:cNvSpPr/>
            <p:nvPr/>
          </p:nvSpPr>
          <p:spPr>
            <a:xfrm>
              <a:off x="3260569" y="3658681"/>
              <a:ext cx="107230" cy="55718"/>
            </a:xfrm>
            <a:custGeom>
              <a:avLst/>
              <a:gdLst/>
              <a:ahLst/>
              <a:cxnLst/>
              <a:rect l="l" t="t" r="r" b="b"/>
              <a:pathLst>
                <a:path w="6247" h="3246" extrusionOk="0">
                  <a:moveTo>
                    <a:pt x="227" y="0"/>
                  </a:moveTo>
                  <a:lnTo>
                    <a:pt x="1" y="1579"/>
                  </a:lnTo>
                  <a:cubicBezTo>
                    <a:pt x="1" y="1579"/>
                    <a:pt x="4850" y="3245"/>
                    <a:pt x="5724" y="3245"/>
                  </a:cubicBezTo>
                  <a:cubicBezTo>
                    <a:pt x="5758" y="3245"/>
                    <a:pt x="5786" y="3243"/>
                    <a:pt x="5807" y="3237"/>
                  </a:cubicBezTo>
                  <a:cubicBezTo>
                    <a:pt x="6247" y="3131"/>
                    <a:pt x="5679" y="1997"/>
                    <a:pt x="5389" y="1641"/>
                  </a:cubicBezTo>
                  <a:cubicBezTo>
                    <a:pt x="5292" y="1523"/>
                    <a:pt x="5164" y="1432"/>
                    <a:pt x="5019" y="1381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2;p32">
              <a:extLst>
                <a:ext uri="{FF2B5EF4-FFF2-40B4-BE49-F238E27FC236}">
                  <a16:creationId xmlns:a16="http://schemas.microsoft.com/office/drawing/2014/main" id="{1E01988B-D783-4A85-9896-DD51CD9C265B}"/>
                </a:ext>
              </a:extLst>
            </p:cNvPr>
            <p:cNvSpPr/>
            <p:nvPr/>
          </p:nvSpPr>
          <p:spPr>
            <a:xfrm>
              <a:off x="3260483" y="3556378"/>
              <a:ext cx="128858" cy="135003"/>
            </a:xfrm>
            <a:custGeom>
              <a:avLst/>
              <a:gdLst/>
              <a:ahLst/>
              <a:cxnLst/>
              <a:rect l="l" t="t" r="r" b="b"/>
              <a:pathLst>
                <a:path w="7507" h="7865" extrusionOk="0">
                  <a:moveTo>
                    <a:pt x="1" y="1"/>
                  </a:moveTo>
                  <a:lnTo>
                    <a:pt x="355" y="5967"/>
                  </a:lnTo>
                  <a:cubicBezTo>
                    <a:pt x="355" y="5967"/>
                    <a:pt x="5884" y="7865"/>
                    <a:pt x="6884" y="7865"/>
                  </a:cubicBezTo>
                  <a:cubicBezTo>
                    <a:pt x="6922" y="7865"/>
                    <a:pt x="6954" y="7862"/>
                    <a:pt x="6979" y="7856"/>
                  </a:cubicBezTo>
                  <a:cubicBezTo>
                    <a:pt x="7506" y="7728"/>
                    <a:pt x="6773" y="6773"/>
                    <a:pt x="6464" y="6402"/>
                  </a:cubicBezTo>
                  <a:cubicBezTo>
                    <a:pt x="6386" y="6308"/>
                    <a:pt x="6285" y="6236"/>
                    <a:pt x="6169" y="6194"/>
                  </a:cubicBezTo>
                  <a:lnTo>
                    <a:pt x="4904" y="5732"/>
                  </a:lnTo>
                  <a:lnTo>
                    <a:pt x="4904" y="5732"/>
                  </a:lnTo>
                  <a:cubicBezTo>
                    <a:pt x="5046" y="5760"/>
                    <a:pt x="5169" y="5775"/>
                    <a:pt x="5265" y="5775"/>
                  </a:cubicBezTo>
                  <a:cubicBezTo>
                    <a:pt x="5340" y="5775"/>
                    <a:pt x="5399" y="5766"/>
                    <a:pt x="5441" y="5747"/>
                  </a:cubicBezTo>
                  <a:cubicBezTo>
                    <a:pt x="5651" y="5647"/>
                    <a:pt x="5718" y="5421"/>
                    <a:pt x="5717" y="5172"/>
                  </a:cubicBezTo>
                  <a:cubicBezTo>
                    <a:pt x="5712" y="4630"/>
                    <a:pt x="5386" y="4141"/>
                    <a:pt x="4918" y="3867"/>
                  </a:cubicBezTo>
                  <a:lnTo>
                    <a:pt x="1539" y="1885"/>
                  </a:lnTo>
                  <a:cubicBezTo>
                    <a:pt x="1305" y="1728"/>
                    <a:pt x="1099" y="1528"/>
                    <a:pt x="934" y="12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3;p32">
              <a:extLst>
                <a:ext uri="{FF2B5EF4-FFF2-40B4-BE49-F238E27FC236}">
                  <a16:creationId xmlns:a16="http://schemas.microsoft.com/office/drawing/2014/main" id="{653580C4-510B-4CF6-B0C6-3B7EDBABC172}"/>
                </a:ext>
              </a:extLst>
            </p:cNvPr>
            <p:cNvSpPr/>
            <p:nvPr/>
          </p:nvSpPr>
          <p:spPr>
            <a:xfrm>
              <a:off x="3154644" y="3536793"/>
              <a:ext cx="183683" cy="193553"/>
            </a:xfrm>
            <a:custGeom>
              <a:avLst/>
              <a:gdLst/>
              <a:ahLst/>
              <a:cxnLst/>
              <a:rect l="l" t="t" r="r" b="b"/>
              <a:pathLst>
                <a:path w="10701" h="11276" extrusionOk="0">
                  <a:moveTo>
                    <a:pt x="3612" y="0"/>
                  </a:moveTo>
                  <a:cubicBezTo>
                    <a:pt x="3612" y="0"/>
                    <a:pt x="0" y="1850"/>
                    <a:pt x="2346" y="7203"/>
                  </a:cubicBezTo>
                  <a:cubicBezTo>
                    <a:pt x="2509" y="7572"/>
                    <a:pt x="2774" y="7888"/>
                    <a:pt x="3109" y="8114"/>
                  </a:cubicBezTo>
                  <a:lnTo>
                    <a:pt x="5961" y="10036"/>
                  </a:lnTo>
                  <a:cubicBezTo>
                    <a:pt x="6022" y="10065"/>
                    <a:pt x="6087" y="10087"/>
                    <a:pt x="6153" y="10103"/>
                  </a:cubicBezTo>
                  <a:cubicBezTo>
                    <a:pt x="6800" y="10251"/>
                    <a:pt x="10033" y="11276"/>
                    <a:pt x="10460" y="11276"/>
                  </a:cubicBezTo>
                  <a:cubicBezTo>
                    <a:pt x="10472" y="11276"/>
                    <a:pt x="10482" y="11275"/>
                    <a:pt x="10490" y="11273"/>
                  </a:cubicBezTo>
                  <a:cubicBezTo>
                    <a:pt x="10640" y="11237"/>
                    <a:pt x="10700" y="10813"/>
                    <a:pt x="10605" y="10597"/>
                  </a:cubicBezTo>
                  <a:cubicBezTo>
                    <a:pt x="10502" y="10363"/>
                    <a:pt x="10209" y="10081"/>
                    <a:pt x="9838" y="9810"/>
                  </a:cubicBezTo>
                  <a:lnTo>
                    <a:pt x="6719" y="8604"/>
                  </a:lnTo>
                  <a:lnTo>
                    <a:pt x="7034" y="5140"/>
                  </a:lnTo>
                  <a:lnTo>
                    <a:pt x="6167" y="1142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4;p32">
              <a:extLst>
                <a:ext uri="{FF2B5EF4-FFF2-40B4-BE49-F238E27FC236}">
                  <a16:creationId xmlns:a16="http://schemas.microsoft.com/office/drawing/2014/main" id="{1F9ED1C2-6FEB-4A1B-845C-87490C68634B}"/>
                </a:ext>
              </a:extLst>
            </p:cNvPr>
            <p:cNvSpPr/>
            <p:nvPr/>
          </p:nvSpPr>
          <p:spPr>
            <a:xfrm>
              <a:off x="3210327" y="3514152"/>
              <a:ext cx="106303" cy="72505"/>
            </a:xfrm>
            <a:custGeom>
              <a:avLst/>
              <a:gdLst/>
              <a:ahLst/>
              <a:cxnLst/>
              <a:rect l="l" t="t" r="r" b="b"/>
              <a:pathLst>
                <a:path w="6193" h="4224" extrusionOk="0">
                  <a:moveTo>
                    <a:pt x="4412" y="1"/>
                  </a:moveTo>
                  <a:cubicBezTo>
                    <a:pt x="4092" y="1"/>
                    <a:pt x="3757" y="48"/>
                    <a:pt x="3436" y="166"/>
                  </a:cubicBezTo>
                  <a:lnTo>
                    <a:pt x="1" y="1297"/>
                  </a:lnTo>
                  <a:lnTo>
                    <a:pt x="4304" y="4224"/>
                  </a:lnTo>
                  <a:lnTo>
                    <a:pt x="4304" y="4224"/>
                  </a:lnTo>
                  <a:lnTo>
                    <a:pt x="3442" y="3118"/>
                  </a:lnTo>
                  <a:cubicBezTo>
                    <a:pt x="3258" y="2884"/>
                    <a:pt x="3265" y="2536"/>
                    <a:pt x="3485" y="2335"/>
                  </a:cubicBezTo>
                  <a:cubicBezTo>
                    <a:pt x="3733" y="2107"/>
                    <a:pt x="4119" y="1941"/>
                    <a:pt x="4402" y="1746"/>
                  </a:cubicBezTo>
                  <a:lnTo>
                    <a:pt x="5962" y="948"/>
                  </a:lnTo>
                  <a:cubicBezTo>
                    <a:pt x="6162" y="845"/>
                    <a:pt x="6193" y="569"/>
                    <a:pt x="6018" y="428"/>
                  </a:cubicBezTo>
                  <a:cubicBezTo>
                    <a:pt x="5785" y="240"/>
                    <a:pt x="5137" y="1"/>
                    <a:pt x="44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5;p32">
              <a:extLst>
                <a:ext uri="{FF2B5EF4-FFF2-40B4-BE49-F238E27FC236}">
                  <a16:creationId xmlns:a16="http://schemas.microsoft.com/office/drawing/2014/main" id="{A6D1453F-35C9-4422-A74D-115962835BB4}"/>
                </a:ext>
              </a:extLst>
            </p:cNvPr>
            <p:cNvSpPr/>
            <p:nvPr/>
          </p:nvSpPr>
          <p:spPr>
            <a:xfrm>
              <a:off x="3268585" y="3626892"/>
              <a:ext cx="78084" cy="29301"/>
            </a:xfrm>
            <a:custGeom>
              <a:avLst/>
              <a:gdLst/>
              <a:ahLst/>
              <a:cxnLst/>
              <a:rect l="l" t="t" r="r" b="b"/>
              <a:pathLst>
                <a:path w="4549" h="1707" extrusionOk="0">
                  <a:moveTo>
                    <a:pt x="88" y="0"/>
                  </a:moveTo>
                  <a:cubicBezTo>
                    <a:pt x="53" y="0"/>
                    <a:pt x="20" y="22"/>
                    <a:pt x="8" y="57"/>
                  </a:cubicBezTo>
                  <a:cubicBezTo>
                    <a:pt x="0" y="77"/>
                    <a:pt x="2" y="99"/>
                    <a:pt x="11" y="119"/>
                  </a:cubicBezTo>
                  <a:cubicBezTo>
                    <a:pt x="20" y="139"/>
                    <a:pt x="38" y="157"/>
                    <a:pt x="59" y="164"/>
                  </a:cubicBezTo>
                  <a:lnTo>
                    <a:pt x="4398" y="1701"/>
                  </a:lnTo>
                  <a:cubicBezTo>
                    <a:pt x="4409" y="1705"/>
                    <a:pt x="4420" y="1707"/>
                    <a:pt x="4429" y="1707"/>
                  </a:cubicBezTo>
                  <a:cubicBezTo>
                    <a:pt x="4514" y="1707"/>
                    <a:pt x="4549" y="1577"/>
                    <a:pt x="4454" y="1543"/>
                  </a:cubicBezTo>
                  <a:lnTo>
                    <a:pt x="116" y="5"/>
                  </a:lnTo>
                  <a:cubicBezTo>
                    <a:pt x="106" y="2"/>
                    <a:pt x="97" y="0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6;p32">
              <a:extLst>
                <a:ext uri="{FF2B5EF4-FFF2-40B4-BE49-F238E27FC236}">
                  <a16:creationId xmlns:a16="http://schemas.microsoft.com/office/drawing/2014/main" id="{9D506FCB-C889-4E5E-AD92-2D42FC42DFE6}"/>
                </a:ext>
              </a:extLst>
            </p:cNvPr>
            <p:cNvSpPr/>
            <p:nvPr/>
          </p:nvSpPr>
          <p:spPr>
            <a:xfrm>
              <a:off x="3264929" y="3654682"/>
              <a:ext cx="88177" cy="33060"/>
            </a:xfrm>
            <a:custGeom>
              <a:avLst/>
              <a:gdLst/>
              <a:ahLst/>
              <a:cxnLst/>
              <a:rect l="l" t="t" r="r" b="b"/>
              <a:pathLst>
                <a:path w="5137" h="1926" extrusionOk="0">
                  <a:moveTo>
                    <a:pt x="88" y="1"/>
                  </a:moveTo>
                  <a:cubicBezTo>
                    <a:pt x="54" y="1"/>
                    <a:pt x="21" y="23"/>
                    <a:pt x="9" y="57"/>
                  </a:cubicBezTo>
                  <a:cubicBezTo>
                    <a:pt x="1" y="77"/>
                    <a:pt x="2" y="101"/>
                    <a:pt x="12" y="119"/>
                  </a:cubicBezTo>
                  <a:cubicBezTo>
                    <a:pt x="20" y="141"/>
                    <a:pt x="38" y="157"/>
                    <a:pt x="60" y="165"/>
                  </a:cubicBezTo>
                  <a:lnTo>
                    <a:pt x="5010" y="1920"/>
                  </a:lnTo>
                  <a:cubicBezTo>
                    <a:pt x="5020" y="1924"/>
                    <a:pt x="5030" y="1925"/>
                    <a:pt x="5040" y="1925"/>
                  </a:cubicBezTo>
                  <a:cubicBezTo>
                    <a:pt x="5075" y="1925"/>
                    <a:pt x="5109" y="1904"/>
                    <a:pt x="5121" y="1870"/>
                  </a:cubicBezTo>
                  <a:cubicBezTo>
                    <a:pt x="5137" y="1825"/>
                    <a:pt x="5112" y="1775"/>
                    <a:pt x="5066" y="1761"/>
                  </a:cubicBezTo>
                  <a:lnTo>
                    <a:pt x="116" y="6"/>
                  </a:lnTo>
                  <a:cubicBezTo>
                    <a:pt x="107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7;p32">
              <a:extLst>
                <a:ext uri="{FF2B5EF4-FFF2-40B4-BE49-F238E27FC236}">
                  <a16:creationId xmlns:a16="http://schemas.microsoft.com/office/drawing/2014/main" id="{407A6AD5-4A2B-4407-82BF-9CB41A31DF35}"/>
                </a:ext>
              </a:extLst>
            </p:cNvPr>
            <p:cNvSpPr/>
            <p:nvPr/>
          </p:nvSpPr>
          <p:spPr>
            <a:xfrm>
              <a:off x="3261135" y="3683107"/>
              <a:ext cx="67149" cy="25439"/>
            </a:xfrm>
            <a:custGeom>
              <a:avLst/>
              <a:gdLst/>
              <a:ahLst/>
              <a:cxnLst/>
              <a:rect l="l" t="t" r="r" b="b"/>
              <a:pathLst>
                <a:path w="3912" h="1482" extrusionOk="0">
                  <a:moveTo>
                    <a:pt x="86" y="1"/>
                  </a:moveTo>
                  <a:cubicBezTo>
                    <a:pt x="52" y="1"/>
                    <a:pt x="20" y="22"/>
                    <a:pt x="8" y="56"/>
                  </a:cubicBezTo>
                  <a:cubicBezTo>
                    <a:pt x="0" y="76"/>
                    <a:pt x="2" y="100"/>
                    <a:pt x="11" y="120"/>
                  </a:cubicBezTo>
                  <a:cubicBezTo>
                    <a:pt x="21" y="140"/>
                    <a:pt x="38" y="156"/>
                    <a:pt x="60" y="164"/>
                  </a:cubicBezTo>
                  <a:lnTo>
                    <a:pt x="3765" y="1477"/>
                  </a:lnTo>
                  <a:cubicBezTo>
                    <a:pt x="3775" y="1481"/>
                    <a:pt x="3784" y="1482"/>
                    <a:pt x="3793" y="1482"/>
                  </a:cubicBezTo>
                  <a:cubicBezTo>
                    <a:pt x="3876" y="1482"/>
                    <a:pt x="3911" y="1354"/>
                    <a:pt x="3821" y="1318"/>
                  </a:cubicBezTo>
                  <a:lnTo>
                    <a:pt x="116" y="6"/>
                  </a:lnTo>
                  <a:cubicBezTo>
                    <a:pt x="106" y="2"/>
                    <a:pt x="96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8;p32">
              <a:extLst>
                <a:ext uri="{FF2B5EF4-FFF2-40B4-BE49-F238E27FC236}">
                  <a16:creationId xmlns:a16="http://schemas.microsoft.com/office/drawing/2014/main" id="{8F06BD60-459B-4F60-B344-5FF020A4A688}"/>
                </a:ext>
              </a:extLst>
            </p:cNvPr>
            <p:cNvSpPr/>
            <p:nvPr/>
          </p:nvSpPr>
          <p:spPr>
            <a:xfrm>
              <a:off x="2442348" y="3057855"/>
              <a:ext cx="792525" cy="676747"/>
            </a:xfrm>
            <a:custGeom>
              <a:avLst/>
              <a:gdLst/>
              <a:ahLst/>
              <a:cxnLst/>
              <a:rect l="l" t="t" r="r" b="b"/>
              <a:pathLst>
                <a:path w="46171" h="39426" extrusionOk="0">
                  <a:moveTo>
                    <a:pt x="6844" y="1"/>
                  </a:moveTo>
                  <a:cubicBezTo>
                    <a:pt x="5475" y="1"/>
                    <a:pt x="4096" y="458"/>
                    <a:pt x="2953" y="1403"/>
                  </a:cubicBezTo>
                  <a:cubicBezTo>
                    <a:pt x="439" y="3483"/>
                    <a:pt x="0" y="7169"/>
                    <a:pt x="1955" y="9779"/>
                  </a:cubicBezTo>
                  <a:lnTo>
                    <a:pt x="23053" y="35938"/>
                  </a:lnTo>
                  <a:lnTo>
                    <a:pt x="44169" y="39426"/>
                  </a:lnTo>
                  <a:lnTo>
                    <a:pt x="46171" y="27306"/>
                  </a:lnTo>
                  <a:lnTo>
                    <a:pt x="29589" y="24568"/>
                  </a:lnTo>
                  <a:lnTo>
                    <a:pt x="11766" y="2483"/>
                  </a:lnTo>
                  <a:cubicBezTo>
                    <a:pt x="10563" y="854"/>
                    <a:pt x="8713" y="1"/>
                    <a:pt x="6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9;p32">
              <a:extLst>
                <a:ext uri="{FF2B5EF4-FFF2-40B4-BE49-F238E27FC236}">
                  <a16:creationId xmlns:a16="http://schemas.microsoft.com/office/drawing/2014/main" id="{83D02602-CC46-41E9-B802-64793F4F60A4}"/>
                </a:ext>
              </a:extLst>
            </p:cNvPr>
            <p:cNvSpPr/>
            <p:nvPr/>
          </p:nvSpPr>
          <p:spPr>
            <a:xfrm>
              <a:off x="2524654" y="3286973"/>
              <a:ext cx="416526" cy="398794"/>
            </a:xfrm>
            <a:custGeom>
              <a:avLst/>
              <a:gdLst/>
              <a:ahLst/>
              <a:cxnLst/>
              <a:rect l="l" t="t" r="r" b="b"/>
              <a:pathLst>
                <a:path w="24266" h="23233" extrusionOk="0">
                  <a:moveTo>
                    <a:pt x="142" y="0"/>
                  </a:moveTo>
                  <a:cubicBezTo>
                    <a:pt x="114" y="0"/>
                    <a:pt x="86" y="10"/>
                    <a:pt x="63" y="29"/>
                  </a:cubicBezTo>
                  <a:cubicBezTo>
                    <a:pt x="9" y="72"/>
                    <a:pt x="1" y="150"/>
                    <a:pt x="44" y="205"/>
                  </a:cubicBezTo>
                  <a:lnTo>
                    <a:pt x="18119" y="22448"/>
                  </a:lnTo>
                  <a:lnTo>
                    <a:pt x="18152" y="22487"/>
                  </a:lnTo>
                  <a:lnTo>
                    <a:pt x="24120" y="23232"/>
                  </a:lnTo>
                  <a:lnTo>
                    <a:pt x="24138" y="23232"/>
                  </a:lnTo>
                  <a:cubicBezTo>
                    <a:pt x="24203" y="23232"/>
                    <a:pt x="24258" y="23181"/>
                    <a:pt x="24262" y="23114"/>
                  </a:cubicBezTo>
                  <a:cubicBezTo>
                    <a:pt x="24266" y="23048"/>
                    <a:pt x="24217" y="22991"/>
                    <a:pt x="24152" y="22983"/>
                  </a:cubicBezTo>
                  <a:lnTo>
                    <a:pt x="18283" y="22248"/>
                  </a:lnTo>
                  <a:lnTo>
                    <a:pt x="239" y="47"/>
                  </a:lnTo>
                  <a:cubicBezTo>
                    <a:pt x="215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50;p32">
              <a:extLst>
                <a:ext uri="{FF2B5EF4-FFF2-40B4-BE49-F238E27FC236}">
                  <a16:creationId xmlns:a16="http://schemas.microsoft.com/office/drawing/2014/main" id="{09B56C1A-B668-4C4E-87C5-1CB0FEDB7297}"/>
                </a:ext>
              </a:extLst>
            </p:cNvPr>
            <p:cNvSpPr/>
            <p:nvPr/>
          </p:nvSpPr>
          <p:spPr>
            <a:xfrm>
              <a:off x="2731492" y="3209353"/>
              <a:ext cx="481118" cy="313639"/>
            </a:xfrm>
            <a:custGeom>
              <a:avLst/>
              <a:gdLst/>
              <a:ahLst/>
              <a:cxnLst/>
              <a:rect l="l" t="t" r="r" b="b"/>
              <a:pathLst>
                <a:path w="28029" h="18272" extrusionOk="0">
                  <a:moveTo>
                    <a:pt x="143" y="0"/>
                  </a:moveTo>
                  <a:cubicBezTo>
                    <a:pt x="116" y="0"/>
                    <a:pt x="89" y="9"/>
                    <a:pt x="66" y="26"/>
                  </a:cubicBezTo>
                  <a:cubicBezTo>
                    <a:pt x="11" y="69"/>
                    <a:pt x="0" y="148"/>
                    <a:pt x="44" y="203"/>
                  </a:cubicBezTo>
                  <a:lnTo>
                    <a:pt x="12194" y="15926"/>
                  </a:lnTo>
                  <a:lnTo>
                    <a:pt x="12225" y="15967"/>
                  </a:lnTo>
                  <a:lnTo>
                    <a:pt x="27878" y="18269"/>
                  </a:lnTo>
                  <a:cubicBezTo>
                    <a:pt x="27885" y="18271"/>
                    <a:pt x="27891" y="18271"/>
                    <a:pt x="27897" y="18271"/>
                  </a:cubicBezTo>
                  <a:cubicBezTo>
                    <a:pt x="27964" y="18271"/>
                    <a:pt x="28019" y="18220"/>
                    <a:pt x="28023" y="18154"/>
                  </a:cubicBezTo>
                  <a:cubicBezTo>
                    <a:pt x="28028" y="18089"/>
                    <a:pt x="27981" y="18029"/>
                    <a:pt x="27916" y="18021"/>
                  </a:cubicBezTo>
                  <a:lnTo>
                    <a:pt x="12362" y="15734"/>
                  </a:lnTo>
                  <a:lnTo>
                    <a:pt x="242" y="50"/>
                  </a:lnTo>
                  <a:cubicBezTo>
                    <a:pt x="218" y="17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51;p32">
              <a:extLst>
                <a:ext uri="{FF2B5EF4-FFF2-40B4-BE49-F238E27FC236}">
                  <a16:creationId xmlns:a16="http://schemas.microsoft.com/office/drawing/2014/main" id="{0AA72073-694E-40B1-A478-D5F1F570030C}"/>
                </a:ext>
              </a:extLst>
            </p:cNvPr>
            <p:cNvSpPr/>
            <p:nvPr/>
          </p:nvSpPr>
          <p:spPr>
            <a:xfrm>
              <a:off x="2632622" y="2747975"/>
              <a:ext cx="37437" cy="20323"/>
            </a:xfrm>
            <a:custGeom>
              <a:avLst/>
              <a:gdLst/>
              <a:ahLst/>
              <a:cxnLst/>
              <a:rect l="l" t="t" r="r" b="b"/>
              <a:pathLst>
                <a:path w="2181" h="1184" extrusionOk="0">
                  <a:moveTo>
                    <a:pt x="1069" y="1"/>
                  </a:moveTo>
                  <a:cubicBezTo>
                    <a:pt x="547" y="1"/>
                    <a:pt x="78" y="405"/>
                    <a:pt x="55" y="425"/>
                  </a:cubicBezTo>
                  <a:cubicBezTo>
                    <a:pt x="0" y="473"/>
                    <a:pt x="46" y="550"/>
                    <a:pt x="103" y="550"/>
                  </a:cubicBezTo>
                  <a:cubicBezTo>
                    <a:pt x="118" y="550"/>
                    <a:pt x="134" y="545"/>
                    <a:pt x="149" y="531"/>
                  </a:cubicBezTo>
                  <a:cubicBezTo>
                    <a:pt x="155" y="527"/>
                    <a:pt x="599" y="148"/>
                    <a:pt x="1070" y="148"/>
                  </a:cubicBezTo>
                  <a:cubicBezTo>
                    <a:pt x="1094" y="148"/>
                    <a:pt x="1117" y="149"/>
                    <a:pt x="1141" y="151"/>
                  </a:cubicBezTo>
                  <a:cubicBezTo>
                    <a:pt x="541" y="464"/>
                    <a:pt x="670" y="1057"/>
                    <a:pt x="672" y="1063"/>
                  </a:cubicBezTo>
                  <a:cubicBezTo>
                    <a:pt x="680" y="1097"/>
                    <a:pt x="710" y="1118"/>
                    <a:pt x="743" y="1118"/>
                  </a:cubicBezTo>
                  <a:cubicBezTo>
                    <a:pt x="745" y="1118"/>
                    <a:pt x="747" y="1118"/>
                    <a:pt x="750" y="1118"/>
                  </a:cubicBezTo>
                  <a:cubicBezTo>
                    <a:pt x="751" y="1117"/>
                    <a:pt x="754" y="1117"/>
                    <a:pt x="757" y="1117"/>
                  </a:cubicBezTo>
                  <a:cubicBezTo>
                    <a:pt x="796" y="1107"/>
                    <a:pt x="820" y="1068"/>
                    <a:pt x="810" y="1031"/>
                  </a:cubicBezTo>
                  <a:cubicBezTo>
                    <a:pt x="804" y="1006"/>
                    <a:pt x="683" y="446"/>
                    <a:pt x="1361" y="209"/>
                  </a:cubicBezTo>
                  <a:cubicBezTo>
                    <a:pt x="1653" y="329"/>
                    <a:pt x="1881" y="633"/>
                    <a:pt x="2034" y="1134"/>
                  </a:cubicBezTo>
                  <a:cubicBezTo>
                    <a:pt x="2042" y="1164"/>
                    <a:pt x="2071" y="1184"/>
                    <a:pt x="2102" y="1184"/>
                  </a:cubicBezTo>
                  <a:cubicBezTo>
                    <a:pt x="2104" y="1184"/>
                    <a:pt x="2106" y="1184"/>
                    <a:pt x="2108" y="1184"/>
                  </a:cubicBezTo>
                  <a:cubicBezTo>
                    <a:pt x="2113" y="1184"/>
                    <a:pt x="2118" y="1182"/>
                    <a:pt x="2121" y="1180"/>
                  </a:cubicBezTo>
                  <a:cubicBezTo>
                    <a:pt x="2158" y="1170"/>
                    <a:pt x="2180" y="1131"/>
                    <a:pt x="2169" y="1093"/>
                  </a:cubicBezTo>
                  <a:cubicBezTo>
                    <a:pt x="2004" y="552"/>
                    <a:pt x="1750" y="218"/>
                    <a:pt x="1417" y="81"/>
                  </a:cubicBezTo>
                  <a:cubicBezTo>
                    <a:pt x="1408" y="70"/>
                    <a:pt x="1394" y="63"/>
                    <a:pt x="1378" y="62"/>
                  </a:cubicBezTo>
                  <a:cubicBezTo>
                    <a:pt x="1360" y="56"/>
                    <a:pt x="1344" y="42"/>
                    <a:pt x="1324" y="35"/>
                  </a:cubicBezTo>
                  <a:cubicBezTo>
                    <a:pt x="1239" y="11"/>
                    <a:pt x="1153" y="1"/>
                    <a:pt x="1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52;p32">
              <a:extLst>
                <a:ext uri="{FF2B5EF4-FFF2-40B4-BE49-F238E27FC236}">
                  <a16:creationId xmlns:a16="http://schemas.microsoft.com/office/drawing/2014/main" id="{60CB7462-EFF8-4640-96F7-282C73A28581}"/>
                </a:ext>
              </a:extLst>
            </p:cNvPr>
            <p:cNvSpPr/>
            <p:nvPr/>
          </p:nvSpPr>
          <p:spPr>
            <a:xfrm>
              <a:off x="3414333" y="3559742"/>
              <a:ext cx="70754" cy="49143"/>
            </a:xfrm>
            <a:custGeom>
              <a:avLst/>
              <a:gdLst/>
              <a:ahLst/>
              <a:cxnLst/>
              <a:rect l="l" t="t" r="r" b="b"/>
              <a:pathLst>
                <a:path w="4122" h="2863" extrusionOk="0">
                  <a:moveTo>
                    <a:pt x="863" y="0"/>
                  </a:moveTo>
                  <a:cubicBezTo>
                    <a:pt x="408" y="0"/>
                    <a:pt x="1" y="85"/>
                    <a:pt x="106" y="412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4"/>
                  </a:lnTo>
                  <a:lnTo>
                    <a:pt x="2133" y="273"/>
                  </a:lnTo>
                  <a:cubicBezTo>
                    <a:pt x="1986" y="158"/>
                    <a:pt x="1812" y="83"/>
                    <a:pt x="1627" y="58"/>
                  </a:cubicBezTo>
                  <a:cubicBezTo>
                    <a:pt x="1421" y="30"/>
                    <a:pt x="1134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53;p32">
              <a:extLst>
                <a:ext uri="{FF2B5EF4-FFF2-40B4-BE49-F238E27FC236}">
                  <a16:creationId xmlns:a16="http://schemas.microsoft.com/office/drawing/2014/main" id="{78A469AB-CF95-4881-B313-9811A744F3D0}"/>
                </a:ext>
              </a:extLst>
            </p:cNvPr>
            <p:cNvSpPr/>
            <p:nvPr/>
          </p:nvSpPr>
          <p:spPr>
            <a:xfrm>
              <a:off x="3437471" y="3546783"/>
              <a:ext cx="70754" cy="49143"/>
            </a:xfrm>
            <a:custGeom>
              <a:avLst/>
              <a:gdLst/>
              <a:ahLst/>
              <a:cxnLst/>
              <a:rect l="l" t="t" r="r" b="b"/>
              <a:pathLst>
                <a:path w="4122" h="2863" extrusionOk="0">
                  <a:moveTo>
                    <a:pt x="866" y="1"/>
                  </a:moveTo>
                  <a:cubicBezTo>
                    <a:pt x="410" y="1"/>
                    <a:pt x="0" y="86"/>
                    <a:pt x="106" y="413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5"/>
                  </a:lnTo>
                  <a:lnTo>
                    <a:pt x="2133" y="274"/>
                  </a:lnTo>
                  <a:cubicBezTo>
                    <a:pt x="1986" y="157"/>
                    <a:pt x="1811" y="83"/>
                    <a:pt x="1627" y="58"/>
                  </a:cubicBezTo>
                  <a:cubicBezTo>
                    <a:pt x="1422" y="30"/>
                    <a:pt x="1136" y="1"/>
                    <a:pt x="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54;p32">
              <a:extLst>
                <a:ext uri="{FF2B5EF4-FFF2-40B4-BE49-F238E27FC236}">
                  <a16:creationId xmlns:a16="http://schemas.microsoft.com/office/drawing/2014/main" id="{9EA0387E-FF20-44AE-AFF7-61E2066D075E}"/>
                </a:ext>
              </a:extLst>
            </p:cNvPr>
            <p:cNvSpPr/>
            <p:nvPr/>
          </p:nvSpPr>
          <p:spPr>
            <a:xfrm>
              <a:off x="3460627" y="3533823"/>
              <a:ext cx="70737" cy="49178"/>
            </a:xfrm>
            <a:custGeom>
              <a:avLst/>
              <a:gdLst/>
              <a:ahLst/>
              <a:cxnLst/>
              <a:rect l="l" t="t" r="r" b="b"/>
              <a:pathLst>
                <a:path w="4121" h="2865" extrusionOk="0">
                  <a:moveTo>
                    <a:pt x="862" y="1"/>
                  </a:moveTo>
                  <a:cubicBezTo>
                    <a:pt x="407" y="1"/>
                    <a:pt x="0" y="87"/>
                    <a:pt x="107" y="413"/>
                  </a:cubicBezTo>
                  <a:cubicBezTo>
                    <a:pt x="328" y="1098"/>
                    <a:pt x="2632" y="2864"/>
                    <a:pt x="2632" y="2864"/>
                  </a:cubicBezTo>
                  <a:lnTo>
                    <a:pt x="4121" y="1625"/>
                  </a:lnTo>
                  <a:lnTo>
                    <a:pt x="2132" y="274"/>
                  </a:lnTo>
                  <a:cubicBezTo>
                    <a:pt x="1985" y="159"/>
                    <a:pt x="1810" y="84"/>
                    <a:pt x="1626" y="59"/>
                  </a:cubicBezTo>
                  <a:cubicBezTo>
                    <a:pt x="1420" y="31"/>
                    <a:pt x="1133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55;p32">
              <a:extLst>
                <a:ext uri="{FF2B5EF4-FFF2-40B4-BE49-F238E27FC236}">
                  <a16:creationId xmlns:a16="http://schemas.microsoft.com/office/drawing/2014/main" id="{49866DBF-B7A7-4446-ACBC-F9A2AB53EFB3}"/>
                </a:ext>
              </a:extLst>
            </p:cNvPr>
            <p:cNvSpPr/>
            <p:nvPr/>
          </p:nvSpPr>
          <p:spPr>
            <a:xfrm>
              <a:off x="3423568" y="3520863"/>
              <a:ext cx="128205" cy="103076"/>
            </a:xfrm>
            <a:custGeom>
              <a:avLst/>
              <a:gdLst/>
              <a:ahLst/>
              <a:cxnLst/>
              <a:rect l="l" t="t" r="r" b="b"/>
              <a:pathLst>
                <a:path w="7469" h="6005" extrusionOk="0">
                  <a:moveTo>
                    <a:pt x="4369" y="1"/>
                  </a:moveTo>
                  <a:cubicBezTo>
                    <a:pt x="3914" y="1"/>
                    <a:pt x="3506" y="87"/>
                    <a:pt x="3612" y="413"/>
                  </a:cubicBezTo>
                  <a:cubicBezTo>
                    <a:pt x="3834" y="1098"/>
                    <a:pt x="5913" y="2538"/>
                    <a:pt x="5913" y="2538"/>
                  </a:cubicBezTo>
                  <a:lnTo>
                    <a:pt x="863" y="3572"/>
                  </a:lnTo>
                  <a:cubicBezTo>
                    <a:pt x="550" y="4418"/>
                    <a:pt x="915" y="4034"/>
                    <a:pt x="1" y="5875"/>
                  </a:cubicBezTo>
                  <a:cubicBezTo>
                    <a:pt x="1" y="5875"/>
                    <a:pt x="332" y="6005"/>
                    <a:pt x="952" y="6005"/>
                  </a:cubicBezTo>
                  <a:cubicBezTo>
                    <a:pt x="1623" y="6005"/>
                    <a:pt x="2630" y="5853"/>
                    <a:pt x="3921" y="5223"/>
                  </a:cubicBezTo>
                  <a:cubicBezTo>
                    <a:pt x="5444" y="4480"/>
                    <a:pt x="6667" y="3608"/>
                    <a:pt x="7169" y="2658"/>
                  </a:cubicBezTo>
                  <a:cubicBezTo>
                    <a:pt x="7468" y="2092"/>
                    <a:pt x="7280" y="1390"/>
                    <a:pt x="6751" y="1031"/>
                  </a:cubicBezTo>
                  <a:lnTo>
                    <a:pt x="5637" y="274"/>
                  </a:lnTo>
                  <a:cubicBezTo>
                    <a:pt x="5492" y="159"/>
                    <a:pt x="5317" y="84"/>
                    <a:pt x="5133" y="59"/>
                  </a:cubicBezTo>
                  <a:cubicBezTo>
                    <a:pt x="4927" y="31"/>
                    <a:pt x="4640" y="1"/>
                    <a:pt x="4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56;p32">
              <a:extLst>
                <a:ext uri="{FF2B5EF4-FFF2-40B4-BE49-F238E27FC236}">
                  <a16:creationId xmlns:a16="http://schemas.microsoft.com/office/drawing/2014/main" id="{04E20CF4-84C9-40DC-BB50-D996ADEE9F84}"/>
                </a:ext>
              </a:extLst>
            </p:cNvPr>
            <p:cNvSpPr/>
            <p:nvPr/>
          </p:nvSpPr>
          <p:spPr>
            <a:xfrm>
              <a:off x="3468128" y="3548001"/>
              <a:ext cx="31206" cy="18590"/>
            </a:xfrm>
            <a:custGeom>
              <a:avLst/>
              <a:gdLst/>
              <a:ahLst/>
              <a:cxnLst/>
              <a:rect l="l" t="t" r="r" b="b"/>
              <a:pathLst>
                <a:path w="1818" h="1083" extrusionOk="0">
                  <a:moveTo>
                    <a:pt x="80" y="0"/>
                  </a:moveTo>
                  <a:cubicBezTo>
                    <a:pt x="37" y="0"/>
                    <a:pt x="1" y="45"/>
                    <a:pt x="19" y="91"/>
                  </a:cubicBezTo>
                  <a:cubicBezTo>
                    <a:pt x="25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5" y="1079"/>
                    <a:pt x="1707" y="1082"/>
                    <a:pt x="1719" y="1082"/>
                  </a:cubicBezTo>
                  <a:cubicBezTo>
                    <a:pt x="1779" y="1082"/>
                    <a:pt x="1817" y="992"/>
                    <a:pt x="1749" y="955"/>
                  </a:cubicBezTo>
                  <a:lnTo>
                    <a:pt x="114" y="10"/>
                  </a:lnTo>
                  <a:cubicBezTo>
                    <a:pt x="103" y="3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57;p32">
              <a:extLst>
                <a:ext uri="{FF2B5EF4-FFF2-40B4-BE49-F238E27FC236}">
                  <a16:creationId xmlns:a16="http://schemas.microsoft.com/office/drawing/2014/main" id="{FB591EA6-A5DB-4A82-864A-CAC505ED8670}"/>
                </a:ext>
              </a:extLst>
            </p:cNvPr>
            <p:cNvSpPr/>
            <p:nvPr/>
          </p:nvSpPr>
          <p:spPr>
            <a:xfrm>
              <a:off x="3489447" y="3534527"/>
              <a:ext cx="31172" cy="18590"/>
            </a:xfrm>
            <a:custGeom>
              <a:avLst/>
              <a:gdLst/>
              <a:ahLst/>
              <a:cxnLst/>
              <a:rect l="l" t="t" r="r" b="b"/>
              <a:pathLst>
                <a:path w="1816" h="1083" extrusionOk="0">
                  <a:moveTo>
                    <a:pt x="80" y="1"/>
                  </a:moveTo>
                  <a:cubicBezTo>
                    <a:pt x="37" y="1"/>
                    <a:pt x="0" y="46"/>
                    <a:pt x="19" y="91"/>
                  </a:cubicBezTo>
                  <a:cubicBezTo>
                    <a:pt x="24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4" y="1079"/>
                    <a:pt x="1707" y="1082"/>
                    <a:pt x="1718" y="1082"/>
                  </a:cubicBezTo>
                  <a:cubicBezTo>
                    <a:pt x="1777" y="1082"/>
                    <a:pt x="1815" y="992"/>
                    <a:pt x="1747" y="956"/>
                  </a:cubicBezTo>
                  <a:lnTo>
                    <a:pt x="114" y="10"/>
                  </a:ln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58;p32">
              <a:extLst>
                <a:ext uri="{FF2B5EF4-FFF2-40B4-BE49-F238E27FC236}">
                  <a16:creationId xmlns:a16="http://schemas.microsoft.com/office/drawing/2014/main" id="{3AC0574C-2271-41B1-BADC-77777F700A97}"/>
                </a:ext>
              </a:extLst>
            </p:cNvPr>
            <p:cNvSpPr/>
            <p:nvPr/>
          </p:nvSpPr>
          <p:spPr>
            <a:xfrm>
              <a:off x="3442707" y="3560944"/>
              <a:ext cx="30794" cy="18538"/>
            </a:xfrm>
            <a:custGeom>
              <a:avLst/>
              <a:gdLst/>
              <a:ahLst/>
              <a:cxnLst/>
              <a:rect l="l" t="t" r="r" b="b"/>
              <a:pathLst>
                <a:path w="1794" h="1080" extrusionOk="0">
                  <a:moveTo>
                    <a:pt x="82" y="0"/>
                  </a:moveTo>
                  <a:cubicBezTo>
                    <a:pt x="38" y="0"/>
                    <a:pt x="1" y="45"/>
                    <a:pt x="20" y="92"/>
                  </a:cubicBezTo>
                  <a:cubicBezTo>
                    <a:pt x="26" y="105"/>
                    <a:pt x="35" y="117"/>
                    <a:pt x="48" y="123"/>
                  </a:cubicBezTo>
                  <a:lnTo>
                    <a:pt x="1684" y="1070"/>
                  </a:lnTo>
                  <a:cubicBezTo>
                    <a:pt x="1695" y="1077"/>
                    <a:pt x="1706" y="1080"/>
                    <a:pt x="1717" y="1080"/>
                  </a:cubicBezTo>
                  <a:cubicBezTo>
                    <a:pt x="1740" y="1080"/>
                    <a:pt x="1762" y="1068"/>
                    <a:pt x="1775" y="1047"/>
                  </a:cubicBezTo>
                  <a:cubicBezTo>
                    <a:pt x="1793" y="1016"/>
                    <a:pt x="1783" y="975"/>
                    <a:pt x="1750" y="956"/>
                  </a:cubicBezTo>
                  <a:lnTo>
                    <a:pt x="115" y="10"/>
                  </a:ln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59;p32">
              <a:extLst>
                <a:ext uri="{FF2B5EF4-FFF2-40B4-BE49-F238E27FC236}">
                  <a16:creationId xmlns:a16="http://schemas.microsoft.com/office/drawing/2014/main" id="{7A736DA2-6ADF-459C-8622-7F8BFCEA1B59}"/>
                </a:ext>
              </a:extLst>
            </p:cNvPr>
            <p:cNvSpPr/>
            <p:nvPr/>
          </p:nvSpPr>
          <p:spPr>
            <a:xfrm>
              <a:off x="4273184" y="3064601"/>
              <a:ext cx="472999" cy="595814"/>
            </a:xfrm>
            <a:custGeom>
              <a:avLst/>
              <a:gdLst/>
              <a:ahLst/>
              <a:cxnLst/>
              <a:rect l="l" t="t" r="r" b="b"/>
              <a:pathLst>
                <a:path w="27556" h="34711" extrusionOk="0">
                  <a:moveTo>
                    <a:pt x="22172" y="1"/>
                  </a:moveTo>
                  <a:cubicBezTo>
                    <a:pt x="20343" y="1"/>
                    <a:pt x="18601" y="1068"/>
                    <a:pt x="17827" y="2853"/>
                  </a:cubicBezTo>
                  <a:lnTo>
                    <a:pt x="10552" y="19623"/>
                  </a:lnTo>
                  <a:lnTo>
                    <a:pt x="2337" y="26302"/>
                  </a:lnTo>
                  <a:cubicBezTo>
                    <a:pt x="308" y="27951"/>
                    <a:pt x="0" y="30933"/>
                    <a:pt x="1649" y="32963"/>
                  </a:cubicBezTo>
                  <a:cubicBezTo>
                    <a:pt x="2547" y="34068"/>
                    <a:pt x="3896" y="34710"/>
                    <a:pt x="5321" y="34710"/>
                  </a:cubicBezTo>
                  <a:cubicBezTo>
                    <a:pt x="5323" y="34710"/>
                    <a:pt x="5325" y="34710"/>
                    <a:pt x="5326" y="34710"/>
                  </a:cubicBezTo>
                  <a:cubicBezTo>
                    <a:pt x="6414" y="34710"/>
                    <a:pt x="7467" y="34336"/>
                    <a:pt x="8309" y="33649"/>
                  </a:cubicBezTo>
                  <a:lnTo>
                    <a:pt x="18318" y="25512"/>
                  </a:lnTo>
                  <a:lnTo>
                    <a:pt x="26515" y="6622"/>
                  </a:lnTo>
                  <a:cubicBezTo>
                    <a:pt x="27555" y="4222"/>
                    <a:pt x="26454" y="1435"/>
                    <a:pt x="24055" y="394"/>
                  </a:cubicBezTo>
                  <a:cubicBezTo>
                    <a:pt x="23441" y="127"/>
                    <a:pt x="22801" y="1"/>
                    <a:pt x="22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60;p32">
              <a:extLst>
                <a:ext uri="{FF2B5EF4-FFF2-40B4-BE49-F238E27FC236}">
                  <a16:creationId xmlns:a16="http://schemas.microsoft.com/office/drawing/2014/main" id="{57BAE053-184B-42E6-86F6-74490FE3B6DE}"/>
                </a:ext>
              </a:extLst>
            </p:cNvPr>
            <p:cNvSpPr/>
            <p:nvPr/>
          </p:nvSpPr>
          <p:spPr>
            <a:xfrm>
              <a:off x="4551480" y="3679056"/>
              <a:ext cx="458374" cy="371262"/>
            </a:xfrm>
            <a:custGeom>
              <a:avLst/>
              <a:gdLst/>
              <a:ahLst/>
              <a:cxnLst/>
              <a:rect l="l" t="t" r="r" b="b"/>
              <a:pathLst>
                <a:path w="26704" h="21629" extrusionOk="0">
                  <a:moveTo>
                    <a:pt x="25893" y="0"/>
                  </a:moveTo>
                  <a:cubicBezTo>
                    <a:pt x="25893" y="0"/>
                    <a:pt x="15163" y="1714"/>
                    <a:pt x="7092" y="1714"/>
                  </a:cubicBezTo>
                  <a:cubicBezTo>
                    <a:pt x="4166" y="1714"/>
                    <a:pt x="1590" y="1489"/>
                    <a:pt x="1" y="876"/>
                  </a:cubicBezTo>
                  <a:lnTo>
                    <a:pt x="1" y="876"/>
                  </a:lnTo>
                  <a:cubicBezTo>
                    <a:pt x="1" y="876"/>
                    <a:pt x="817" y="15186"/>
                    <a:pt x="1748" y="21629"/>
                  </a:cubicBezTo>
                  <a:lnTo>
                    <a:pt x="26704" y="19791"/>
                  </a:lnTo>
                  <a:lnTo>
                    <a:pt x="25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61;p32">
              <a:extLst>
                <a:ext uri="{FF2B5EF4-FFF2-40B4-BE49-F238E27FC236}">
                  <a16:creationId xmlns:a16="http://schemas.microsoft.com/office/drawing/2014/main" id="{500BBE58-BC7F-4179-A19D-D0FF8B01ACBE}"/>
                </a:ext>
              </a:extLst>
            </p:cNvPr>
            <p:cNvSpPr/>
            <p:nvPr/>
          </p:nvSpPr>
          <p:spPr>
            <a:xfrm>
              <a:off x="4479833" y="4893171"/>
              <a:ext cx="278554" cy="169298"/>
            </a:xfrm>
            <a:custGeom>
              <a:avLst/>
              <a:gdLst/>
              <a:ahLst/>
              <a:cxnLst/>
              <a:rect l="l" t="t" r="r" b="b"/>
              <a:pathLst>
                <a:path w="16228" h="9863" extrusionOk="0">
                  <a:moveTo>
                    <a:pt x="10081" y="0"/>
                  </a:moveTo>
                  <a:lnTo>
                    <a:pt x="0" y="9863"/>
                  </a:lnTo>
                  <a:lnTo>
                    <a:pt x="8730" y="9863"/>
                  </a:lnTo>
                  <a:lnTo>
                    <a:pt x="16228" y="6487"/>
                  </a:lnTo>
                  <a:lnTo>
                    <a:pt x="16228" y="381"/>
                  </a:lnTo>
                  <a:lnTo>
                    <a:pt x="100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62;p32">
              <a:extLst>
                <a:ext uri="{FF2B5EF4-FFF2-40B4-BE49-F238E27FC236}">
                  <a16:creationId xmlns:a16="http://schemas.microsoft.com/office/drawing/2014/main" id="{A6849F85-4D47-4A79-9B32-89A83A452E60}"/>
                </a:ext>
              </a:extLst>
            </p:cNvPr>
            <p:cNvSpPr/>
            <p:nvPr/>
          </p:nvSpPr>
          <p:spPr>
            <a:xfrm>
              <a:off x="4524462" y="3038527"/>
              <a:ext cx="556009" cy="691406"/>
            </a:xfrm>
            <a:custGeom>
              <a:avLst/>
              <a:gdLst/>
              <a:ahLst/>
              <a:cxnLst/>
              <a:rect l="l" t="t" r="r" b="b"/>
              <a:pathLst>
                <a:path w="32392" h="40280" extrusionOk="0">
                  <a:moveTo>
                    <a:pt x="22665" y="0"/>
                  </a:moveTo>
                  <a:lnTo>
                    <a:pt x="8118" y="97"/>
                  </a:lnTo>
                  <a:cubicBezTo>
                    <a:pt x="7077" y="233"/>
                    <a:pt x="6052" y="653"/>
                    <a:pt x="5119" y="1325"/>
                  </a:cubicBezTo>
                  <a:cubicBezTo>
                    <a:pt x="4481" y="1785"/>
                    <a:pt x="4124" y="2061"/>
                    <a:pt x="3467" y="2768"/>
                  </a:cubicBezTo>
                  <a:cubicBezTo>
                    <a:pt x="1" y="6495"/>
                    <a:pt x="2155" y="20292"/>
                    <a:pt x="3108" y="27228"/>
                  </a:cubicBezTo>
                  <a:lnTo>
                    <a:pt x="1575" y="38192"/>
                  </a:lnTo>
                  <a:lnTo>
                    <a:pt x="11213" y="39886"/>
                  </a:lnTo>
                  <a:cubicBezTo>
                    <a:pt x="12376" y="40092"/>
                    <a:pt x="13553" y="40218"/>
                    <a:pt x="14735" y="40260"/>
                  </a:cubicBezTo>
                  <a:cubicBezTo>
                    <a:pt x="14938" y="40267"/>
                    <a:pt x="15141" y="40273"/>
                    <a:pt x="15345" y="40276"/>
                  </a:cubicBezTo>
                  <a:cubicBezTo>
                    <a:pt x="15462" y="40278"/>
                    <a:pt x="15579" y="40279"/>
                    <a:pt x="15696" y="40279"/>
                  </a:cubicBezTo>
                  <a:cubicBezTo>
                    <a:pt x="17987" y="40279"/>
                    <a:pt x="20260" y="39875"/>
                    <a:pt x="22445" y="39182"/>
                  </a:cubicBezTo>
                  <a:lnTo>
                    <a:pt x="27465" y="37315"/>
                  </a:lnTo>
                  <a:lnTo>
                    <a:pt x="25969" y="27039"/>
                  </a:lnTo>
                  <a:lnTo>
                    <a:pt x="31396" y="11456"/>
                  </a:lnTo>
                  <a:cubicBezTo>
                    <a:pt x="32392" y="7387"/>
                    <a:pt x="29950" y="2462"/>
                    <a:pt x="226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63;p32">
              <a:extLst>
                <a:ext uri="{FF2B5EF4-FFF2-40B4-BE49-F238E27FC236}">
                  <a16:creationId xmlns:a16="http://schemas.microsoft.com/office/drawing/2014/main" id="{F3312787-F57A-419A-8C21-8F2DE9F291E9}"/>
                </a:ext>
              </a:extLst>
            </p:cNvPr>
            <p:cNvSpPr/>
            <p:nvPr/>
          </p:nvSpPr>
          <p:spPr>
            <a:xfrm>
              <a:off x="4714376" y="2807383"/>
              <a:ext cx="144855" cy="258213"/>
            </a:xfrm>
            <a:custGeom>
              <a:avLst/>
              <a:gdLst/>
              <a:ahLst/>
              <a:cxnLst/>
              <a:rect l="l" t="t" r="r" b="b"/>
              <a:pathLst>
                <a:path w="8439" h="15043" extrusionOk="0">
                  <a:moveTo>
                    <a:pt x="6362" y="0"/>
                  </a:moveTo>
                  <a:lnTo>
                    <a:pt x="0" y="1281"/>
                  </a:lnTo>
                  <a:lnTo>
                    <a:pt x="1110" y="6644"/>
                  </a:lnTo>
                  <a:cubicBezTo>
                    <a:pt x="946" y="9328"/>
                    <a:pt x="1064" y="9257"/>
                    <a:pt x="629" y="12373"/>
                  </a:cubicBezTo>
                  <a:cubicBezTo>
                    <a:pt x="295" y="14751"/>
                    <a:pt x="2065" y="15043"/>
                    <a:pt x="3573" y="15043"/>
                  </a:cubicBezTo>
                  <a:cubicBezTo>
                    <a:pt x="3862" y="15043"/>
                    <a:pt x="4141" y="15032"/>
                    <a:pt x="4394" y="15023"/>
                  </a:cubicBezTo>
                  <a:cubicBezTo>
                    <a:pt x="5999" y="14969"/>
                    <a:pt x="8439" y="13842"/>
                    <a:pt x="8097" y="12346"/>
                  </a:cubicBezTo>
                  <a:lnTo>
                    <a:pt x="6537" y="532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64;p32">
              <a:extLst>
                <a:ext uri="{FF2B5EF4-FFF2-40B4-BE49-F238E27FC236}">
                  <a16:creationId xmlns:a16="http://schemas.microsoft.com/office/drawing/2014/main" id="{A3ED6968-4865-418F-A8FA-83B934DA3231}"/>
                </a:ext>
              </a:extLst>
            </p:cNvPr>
            <p:cNvSpPr/>
            <p:nvPr/>
          </p:nvSpPr>
          <p:spPr>
            <a:xfrm>
              <a:off x="4731214" y="2877433"/>
              <a:ext cx="112997" cy="100724"/>
            </a:xfrm>
            <a:custGeom>
              <a:avLst/>
              <a:gdLst/>
              <a:ahLst/>
              <a:cxnLst/>
              <a:rect l="l" t="t" r="r" b="b"/>
              <a:pathLst>
                <a:path w="6583" h="5868" extrusionOk="0">
                  <a:moveTo>
                    <a:pt x="2185" y="1"/>
                  </a:moveTo>
                  <a:cubicBezTo>
                    <a:pt x="2080" y="1"/>
                    <a:pt x="1988" y="46"/>
                    <a:pt x="1910" y="148"/>
                  </a:cubicBezTo>
                  <a:cubicBezTo>
                    <a:pt x="1007" y="1337"/>
                    <a:pt x="1" y="3426"/>
                    <a:pt x="2055" y="4780"/>
                  </a:cubicBezTo>
                  <a:cubicBezTo>
                    <a:pt x="2993" y="5400"/>
                    <a:pt x="5478" y="5713"/>
                    <a:pt x="6583" y="5868"/>
                  </a:cubicBezTo>
                  <a:lnTo>
                    <a:pt x="5993" y="2716"/>
                  </a:lnTo>
                  <a:cubicBezTo>
                    <a:pt x="4364" y="2328"/>
                    <a:pt x="2939" y="1"/>
                    <a:pt x="2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65;p32">
              <a:extLst>
                <a:ext uri="{FF2B5EF4-FFF2-40B4-BE49-F238E27FC236}">
                  <a16:creationId xmlns:a16="http://schemas.microsoft.com/office/drawing/2014/main" id="{B141B224-E879-4374-9955-CE3D340C00B0}"/>
                </a:ext>
              </a:extLst>
            </p:cNvPr>
            <p:cNvSpPr/>
            <p:nvPr/>
          </p:nvSpPr>
          <p:spPr>
            <a:xfrm>
              <a:off x="4789352" y="2991615"/>
              <a:ext cx="91472" cy="138779"/>
            </a:xfrm>
            <a:custGeom>
              <a:avLst/>
              <a:gdLst/>
              <a:ahLst/>
              <a:cxnLst/>
              <a:rect l="l" t="t" r="r" b="b"/>
              <a:pathLst>
                <a:path w="5329" h="8085" extrusionOk="0">
                  <a:moveTo>
                    <a:pt x="5050" y="0"/>
                  </a:moveTo>
                  <a:lnTo>
                    <a:pt x="1" y="4152"/>
                  </a:lnTo>
                  <a:lnTo>
                    <a:pt x="1019" y="8084"/>
                  </a:lnTo>
                  <a:lnTo>
                    <a:pt x="5328" y="2712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66;p32">
              <a:extLst>
                <a:ext uri="{FF2B5EF4-FFF2-40B4-BE49-F238E27FC236}">
                  <a16:creationId xmlns:a16="http://schemas.microsoft.com/office/drawing/2014/main" id="{20AB27D5-9F45-4ABE-8854-FFF1D788CA43}"/>
                </a:ext>
              </a:extLst>
            </p:cNvPr>
            <p:cNvSpPr/>
            <p:nvPr/>
          </p:nvSpPr>
          <p:spPr>
            <a:xfrm>
              <a:off x="4703630" y="2994018"/>
              <a:ext cx="91472" cy="138779"/>
            </a:xfrm>
            <a:custGeom>
              <a:avLst/>
              <a:gdLst/>
              <a:ahLst/>
              <a:cxnLst/>
              <a:rect l="l" t="t" r="r" b="b"/>
              <a:pathLst>
                <a:path w="5329" h="8085" extrusionOk="0">
                  <a:moveTo>
                    <a:pt x="279" y="1"/>
                  </a:moveTo>
                  <a:lnTo>
                    <a:pt x="1" y="2712"/>
                  </a:lnTo>
                  <a:lnTo>
                    <a:pt x="4311" y="8085"/>
                  </a:lnTo>
                  <a:lnTo>
                    <a:pt x="5328" y="415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67;p32">
              <a:extLst>
                <a:ext uri="{FF2B5EF4-FFF2-40B4-BE49-F238E27FC236}">
                  <a16:creationId xmlns:a16="http://schemas.microsoft.com/office/drawing/2014/main" id="{28F311C1-F776-49CE-8A91-6630D1DA1F41}"/>
                </a:ext>
              </a:extLst>
            </p:cNvPr>
            <p:cNvSpPr/>
            <p:nvPr/>
          </p:nvSpPr>
          <p:spPr>
            <a:xfrm>
              <a:off x="4476366" y="3702315"/>
              <a:ext cx="351917" cy="1197413"/>
            </a:xfrm>
            <a:custGeom>
              <a:avLst/>
              <a:gdLst/>
              <a:ahLst/>
              <a:cxnLst/>
              <a:rect l="l" t="t" r="r" b="b"/>
              <a:pathLst>
                <a:path w="20502" h="69759" extrusionOk="0">
                  <a:moveTo>
                    <a:pt x="4725" y="1"/>
                  </a:moveTo>
                  <a:cubicBezTo>
                    <a:pt x="4561" y="1"/>
                    <a:pt x="4457" y="74"/>
                    <a:pt x="4420" y="232"/>
                  </a:cubicBezTo>
                  <a:cubicBezTo>
                    <a:pt x="1" y="19422"/>
                    <a:pt x="10285" y="69376"/>
                    <a:pt x="10285" y="69376"/>
                  </a:cubicBezTo>
                  <a:lnTo>
                    <a:pt x="16430" y="69758"/>
                  </a:lnTo>
                  <a:lnTo>
                    <a:pt x="20501" y="14059"/>
                  </a:lnTo>
                  <a:cubicBezTo>
                    <a:pt x="20501" y="14059"/>
                    <a:pt x="6985" y="1"/>
                    <a:pt x="4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68;p32">
              <a:extLst>
                <a:ext uri="{FF2B5EF4-FFF2-40B4-BE49-F238E27FC236}">
                  <a16:creationId xmlns:a16="http://schemas.microsoft.com/office/drawing/2014/main" id="{E422D1F1-D29A-46A0-BC81-C6FA01DDB794}"/>
                </a:ext>
              </a:extLst>
            </p:cNvPr>
            <p:cNvSpPr/>
            <p:nvPr/>
          </p:nvSpPr>
          <p:spPr>
            <a:xfrm>
              <a:off x="4780684" y="3679056"/>
              <a:ext cx="327697" cy="1220672"/>
            </a:xfrm>
            <a:custGeom>
              <a:avLst/>
              <a:gdLst/>
              <a:ahLst/>
              <a:cxnLst/>
              <a:rect l="l" t="t" r="r" b="b"/>
              <a:pathLst>
                <a:path w="19091" h="71114" extrusionOk="0">
                  <a:moveTo>
                    <a:pt x="12540" y="0"/>
                  </a:moveTo>
                  <a:lnTo>
                    <a:pt x="0" y="15414"/>
                  </a:lnTo>
                  <a:lnTo>
                    <a:pt x="2130" y="71113"/>
                  </a:lnTo>
                  <a:lnTo>
                    <a:pt x="8270" y="70731"/>
                  </a:lnTo>
                  <a:cubicBezTo>
                    <a:pt x="8270" y="70731"/>
                    <a:pt x="19090" y="23875"/>
                    <a:pt x="12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69;p32">
              <a:extLst>
                <a:ext uri="{FF2B5EF4-FFF2-40B4-BE49-F238E27FC236}">
                  <a16:creationId xmlns:a16="http://schemas.microsoft.com/office/drawing/2014/main" id="{E088A1FE-000A-4D3B-99C4-26D68D17DD7A}"/>
                </a:ext>
              </a:extLst>
            </p:cNvPr>
            <p:cNvSpPr/>
            <p:nvPr/>
          </p:nvSpPr>
          <p:spPr>
            <a:xfrm>
              <a:off x="4593637" y="4893136"/>
              <a:ext cx="164750" cy="78461"/>
            </a:xfrm>
            <a:custGeom>
              <a:avLst/>
              <a:gdLst/>
              <a:ahLst/>
              <a:cxnLst/>
              <a:rect l="l" t="t" r="r" b="b"/>
              <a:pathLst>
                <a:path w="9598" h="4571" extrusionOk="0">
                  <a:moveTo>
                    <a:pt x="3453" y="1"/>
                  </a:moveTo>
                  <a:lnTo>
                    <a:pt x="0" y="4548"/>
                  </a:lnTo>
                  <a:cubicBezTo>
                    <a:pt x="0" y="4548"/>
                    <a:pt x="168" y="4570"/>
                    <a:pt x="476" y="4570"/>
                  </a:cubicBezTo>
                  <a:cubicBezTo>
                    <a:pt x="1744" y="4570"/>
                    <a:pt x="5400" y="4198"/>
                    <a:pt x="9598" y="383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70;p32">
              <a:extLst>
                <a:ext uri="{FF2B5EF4-FFF2-40B4-BE49-F238E27FC236}">
                  <a16:creationId xmlns:a16="http://schemas.microsoft.com/office/drawing/2014/main" id="{1EA8EBDD-7115-489A-B873-49ABB96C9020}"/>
                </a:ext>
              </a:extLst>
            </p:cNvPr>
            <p:cNvSpPr/>
            <p:nvPr/>
          </p:nvSpPr>
          <p:spPr>
            <a:xfrm>
              <a:off x="4703339" y="4935637"/>
              <a:ext cx="55048" cy="126832"/>
            </a:xfrm>
            <a:custGeom>
              <a:avLst/>
              <a:gdLst/>
              <a:ahLst/>
              <a:cxnLst/>
              <a:rect l="l" t="t" r="r" b="b"/>
              <a:pathLst>
                <a:path w="3207" h="7389" extrusionOk="0">
                  <a:moveTo>
                    <a:pt x="3207" y="1"/>
                  </a:moveTo>
                  <a:lnTo>
                    <a:pt x="1" y="2852"/>
                  </a:lnTo>
                  <a:lnTo>
                    <a:pt x="1" y="7389"/>
                  </a:lnTo>
                  <a:lnTo>
                    <a:pt x="3207" y="7389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71;p32">
              <a:extLst>
                <a:ext uri="{FF2B5EF4-FFF2-40B4-BE49-F238E27FC236}">
                  <a16:creationId xmlns:a16="http://schemas.microsoft.com/office/drawing/2014/main" id="{3C88D017-168A-4CCF-85A1-DE9CB8D73A9F}"/>
                </a:ext>
              </a:extLst>
            </p:cNvPr>
            <p:cNvSpPr/>
            <p:nvPr/>
          </p:nvSpPr>
          <p:spPr>
            <a:xfrm>
              <a:off x="4817228" y="4893171"/>
              <a:ext cx="271224" cy="169298"/>
            </a:xfrm>
            <a:custGeom>
              <a:avLst/>
              <a:gdLst/>
              <a:ahLst/>
              <a:cxnLst/>
              <a:rect l="l" t="t" r="r" b="b"/>
              <a:pathLst>
                <a:path w="15801" h="9863" extrusionOk="0">
                  <a:moveTo>
                    <a:pt x="6147" y="0"/>
                  </a:moveTo>
                  <a:lnTo>
                    <a:pt x="4" y="384"/>
                  </a:lnTo>
                  <a:lnTo>
                    <a:pt x="1" y="6487"/>
                  </a:lnTo>
                  <a:lnTo>
                    <a:pt x="7071" y="9863"/>
                  </a:lnTo>
                  <a:lnTo>
                    <a:pt x="15801" y="9863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72;p32">
              <a:extLst>
                <a:ext uri="{FF2B5EF4-FFF2-40B4-BE49-F238E27FC236}">
                  <a16:creationId xmlns:a16="http://schemas.microsoft.com/office/drawing/2014/main" id="{B09C0B05-5D46-4859-8208-E7080F8E4261}"/>
                </a:ext>
              </a:extLst>
            </p:cNvPr>
            <p:cNvSpPr/>
            <p:nvPr/>
          </p:nvSpPr>
          <p:spPr>
            <a:xfrm>
              <a:off x="4817125" y="4892828"/>
              <a:ext cx="164853" cy="78461"/>
            </a:xfrm>
            <a:custGeom>
              <a:avLst/>
              <a:gdLst/>
              <a:ahLst/>
              <a:cxnLst/>
              <a:rect l="l" t="t" r="r" b="b"/>
              <a:pathLst>
                <a:path w="9604" h="4571" extrusionOk="0">
                  <a:moveTo>
                    <a:pt x="6139" y="0"/>
                  </a:moveTo>
                  <a:lnTo>
                    <a:pt x="0" y="102"/>
                  </a:lnTo>
                  <a:cubicBezTo>
                    <a:pt x="4678" y="4351"/>
                    <a:pt x="8689" y="4571"/>
                    <a:pt x="9467" y="4571"/>
                  </a:cubicBezTo>
                  <a:cubicBezTo>
                    <a:pt x="9557" y="4571"/>
                    <a:pt x="9604" y="4568"/>
                    <a:pt x="9604" y="4568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73;p32">
              <a:extLst>
                <a:ext uri="{FF2B5EF4-FFF2-40B4-BE49-F238E27FC236}">
                  <a16:creationId xmlns:a16="http://schemas.microsoft.com/office/drawing/2014/main" id="{723F77CF-8C33-4017-9C1E-C81A179FF27C}"/>
                </a:ext>
              </a:extLst>
            </p:cNvPr>
            <p:cNvSpPr/>
            <p:nvPr/>
          </p:nvSpPr>
          <p:spPr>
            <a:xfrm>
              <a:off x="4817228" y="4935637"/>
              <a:ext cx="55048" cy="126832"/>
            </a:xfrm>
            <a:custGeom>
              <a:avLst/>
              <a:gdLst/>
              <a:ahLst/>
              <a:cxnLst/>
              <a:rect l="l" t="t" r="r" b="b"/>
              <a:pathLst>
                <a:path w="3207" h="7389" extrusionOk="0">
                  <a:moveTo>
                    <a:pt x="1" y="1"/>
                  </a:moveTo>
                  <a:lnTo>
                    <a:pt x="1" y="7389"/>
                  </a:lnTo>
                  <a:lnTo>
                    <a:pt x="3206" y="7389"/>
                  </a:lnTo>
                  <a:lnTo>
                    <a:pt x="3206" y="28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74;p32">
              <a:extLst>
                <a:ext uri="{FF2B5EF4-FFF2-40B4-BE49-F238E27FC236}">
                  <a16:creationId xmlns:a16="http://schemas.microsoft.com/office/drawing/2014/main" id="{17BF69BF-9E07-416E-93CB-8E723DC69152}"/>
                </a:ext>
              </a:extLst>
            </p:cNvPr>
            <p:cNvSpPr/>
            <p:nvPr/>
          </p:nvSpPr>
          <p:spPr>
            <a:xfrm>
              <a:off x="4634867" y="2607582"/>
              <a:ext cx="271070" cy="342991"/>
            </a:xfrm>
            <a:custGeom>
              <a:avLst/>
              <a:gdLst/>
              <a:ahLst/>
              <a:cxnLst/>
              <a:rect l="l" t="t" r="r" b="b"/>
              <a:pathLst>
                <a:path w="15792" h="19982" extrusionOk="0">
                  <a:moveTo>
                    <a:pt x="7767" y="1"/>
                  </a:moveTo>
                  <a:cubicBezTo>
                    <a:pt x="4074" y="1"/>
                    <a:pt x="611" y="875"/>
                    <a:pt x="807" y="2580"/>
                  </a:cubicBezTo>
                  <a:cubicBezTo>
                    <a:pt x="963" y="3935"/>
                    <a:pt x="1" y="10703"/>
                    <a:pt x="3740" y="16932"/>
                  </a:cubicBezTo>
                  <a:cubicBezTo>
                    <a:pt x="4984" y="19002"/>
                    <a:pt x="6757" y="19982"/>
                    <a:pt x="8515" y="19982"/>
                  </a:cubicBezTo>
                  <a:cubicBezTo>
                    <a:pt x="10945" y="19982"/>
                    <a:pt x="13343" y="18108"/>
                    <a:pt x="14266" y="14648"/>
                  </a:cubicBezTo>
                  <a:cubicBezTo>
                    <a:pt x="15791" y="8930"/>
                    <a:pt x="13840" y="885"/>
                    <a:pt x="13007" y="648"/>
                  </a:cubicBezTo>
                  <a:cubicBezTo>
                    <a:pt x="11481" y="215"/>
                    <a:pt x="9596" y="1"/>
                    <a:pt x="7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75;p32">
              <a:extLst>
                <a:ext uri="{FF2B5EF4-FFF2-40B4-BE49-F238E27FC236}">
                  <a16:creationId xmlns:a16="http://schemas.microsoft.com/office/drawing/2014/main" id="{72FAB7DA-ABAC-449E-864E-BCDA4069D687}"/>
                </a:ext>
              </a:extLst>
            </p:cNvPr>
            <p:cNvSpPr/>
            <p:nvPr/>
          </p:nvSpPr>
          <p:spPr>
            <a:xfrm>
              <a:off x="4720744" y="2765157"/>
              <a:ext cx="15843" cy="13423"/>
            </a:xfrm>
            <a:custGeom>
              <a:avLst/>
              <a:gdLst/>
              <a:ahLst/>
              <a:cxnLst/>
              <a:rect l="l" t="t" r="r" b="b"/>
              <a:pathLst>
                <a:path w="923" h="782" extrusionOk="0">
                  <a:moveTo>
                    <a:pt x="414" y="1"/>
                  </a:moveTo>
                  <a:cubicBezTo>
                    <a:pt x="400" y="1"/>
                    <a:pt x="385" y="2"/>
                    <a:pt x="370" y="3"/>
                  </a:cubicBezTo>
                  <a:cubicBezTo>
                    <a:pt x="157" y="25"/>
                    <a:pt x="1" y="217"/>
                    <a:pt x="23" y="431"/>
                  </a:cubicBezTo>
                  <a:cubicBezTo>
                    <a:pt x="45" y="649"/>
                    <a:pt x="227" y="781"/>
                    <a:pt x="413" y="781"/>
                  </a:cubicBezTo>
                  <a:cubicBezTo>
                    <a:pt x="522" y="781"/>
                    <a:pt x="633" y="736"/>
                    <a:pt x="714" y="637"/>
                  </a:cubicBezTo>
                  <a:cubicBezTo>
                    <a:pt x="923" y="378"/>
                    <a:pt x="73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76;p32">
              <a:extLst>
                <a:ext uri="{FF2B5EF4-FFF2-40B4-BE49-F238E27FC236}">
                  <a16:creationId xmlns:a16="http://schemas.microsoft.com/office/drawing/2014/main" id="{F4420240-8A29-40F5-AC3B-DCA623BD0D3A}"/>
                </a:ext>
              </a:extLst>
            </p:cNvPr>
            <p:cNvSpPr/>
            <p:nvPr/>
          </p:nvSpPr>
          <p:spPr>
            <a:xfrm>
              <a:off x="4823047" y="2753279"/>
              <a:ext cx="15860" cy="13406"/>
            </a:xfrm>
            <a:custGeom>
              <a:avLst/>
              <a:gdLst/>
              <a:ahLst/>
              <a:cxnLst/>
              <a:rect l="l" t="t" r="r" b="b"/>
              <a:pathLst>
                <a:path w="924" h="781" extrusionOk="0">
                  <a:moveTo>
                    <a:pt x="415" y="0"/>
                  </a:moveTo>
                  <a:cubicBezTo>
                    <a:pt x="400" y="0"/>
                    <a:pt x="386" y="1"/>
                    <a:pt x="371" y="3"/>
                  </a:cubicBezTo>
                  <a:cubicBezTo>
                    <a:pt x="156" y="24"/>
                    <a:pt x="0" y="215"/>
                    <a:pt x="23" y="430"/>
                  </a:cubicBezTo>
                  <a:cubicBezTo>
                    <a:pt x="45" y="648"/>
                    <a:pt x="228" y="780"/>
                    <a:pt x="414" y="780"/>
                  </a:cubicBezTo>
                  <a:cubicBezTo>
                    <a:pt x="523" y="780"/>
                    <a:pt x="633" y="735"/>
                    <a:pt x="713" y="636"/>
                  </a:cubicBezTo>
                  <a:cubicBezTo>
                    <a:pt x="924" y="377"/>
                    <a:pt x="734" y="0"/>
                    <a:pt x="415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7;p32">
              <a:extLst>
                <a:ext uri="{FF2B5EF4-FFF2-40B4-BE49-F238E27FC236}">
                  <a16:creationId xmlns:a16="http://schemas.microsoft.com/office/drawing/2014/main" id="{55A1D76C-6E8A-413E-8D0F-B00C4A869DD1}"/>
                </a:ext>
              </a:extLst>
            </p:cNvPr>
            <p:cNvSpPr/>
            <p:nvPr/>
          </p:nvSpPr>
          <p:spPr>
            <a:xfrm>
              <a:off x="4774917" y="2819261"/>
              <a:ext cx="28666" cy="14676"/>
            </a:xfrm>
            <a:custGeom>
              <a:avLst/>
              <a:gdLst/>
              <a:ahLst/>
              <a:cxnLst/>
              <a:rect l="l" t="t" r="r" b="b"/>
              <a:pathLst>
                <a:path w="1670" h="855" extrusionOk="0">
                  <a:moveTo>
                    <a:pt x="1670" y="1"/>
                  </a:moveTo>
                  <a:lnTo>
                    <a:pt x="1" y="520"/>
                  </a:lnTo>
                  <a:cubicBezTo>
                    <a:pt x="303" y="763"/>
                    <a:pt x="557" y="855"/>
                    <a:pt x="769" y="855"/>
                  </a:cubicBezTo>
                  <a:cubicBezTo>
                    <a:pt x="1418" y="855"/>
                    <a:pt x="1670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8;p32">
              <a:extLst>
                <a:ext uri="{FF2B5EF4-FFF2-40B4-BE49-F238E27FC236}">
                  <a16:creationId xmlns:a16="http://schemas.microsoft.com/office/drawing/2014/main" id="{E9AAD5B8-3022-490F-BD59-592D293DF127}"/>
                </a:ext>
              </a:extLst>
            </p:cNvPr>
            <p:cNvSpPr/>
            <p:nvPr/>
          </p:nvSpPr>
          <p:spPr>
            <a:xfrm>
              <a:off x="4439358" y="2591979"/>
              <a:ext cx="246816" cy="286106"/>
            </a:xfrm>
            <a:custGeom>
              <a:avLst/>
              <a:gdLst/>
              <a:ahLst/>
              <a:cxnLst/>
              <a:rect l="l" t="t" r="r" b="b"/>
              <a:pathLst>
                <a:path w="14379" h="16668" extrusionOk="0">
                  <a:moveTo>
                    <a:pt x="8749" y="0"/>
                  </a:moveTo>
                  <a:cubicBezTo>
                    <a:pt x="7980" y="0"/>
                    <a:pt x="7138" y="167"/>
                    <a:pt x="6225" y="573"/>
                  </a:cubicBezTo>
                  <a:cubicBezTo>
                    <a:pt x="993" y="2897"/>
                    <a:pt x="3261" y="9829"/>
                    <a:pt x="3350" y="11560"/>
                  </a:cubicBezTo>
                  <a:cubicBezTo>
                    <a:pt x="3438" y="13273"/>
                    <a:pt x="1689" y="15275"/>
                    <a:pt x="55" y="15275"/>
                  </a:cubicBezTo>
                  <a:cubicBezTo>
                    <a:pt x="37" y="15275"/>
                    <a:pt x="19" y="15275"/>
                    <a:pt x="1" y="15275"/>
                  </a:cubicBezTo>
                  <a:lnTo>
                    <a:pt x="1" y="15275"/>
                  </a:lnTo>
                  <a:cubicBezTo>
                    <a:pt x="1" y="15275"/>
                    <a:pt x="1368" y="16668"/>
                    <a:pt x="3361" y="16668"/>
                  </a:cubicBezTo>
                  <a:cubicBezTo>
                    <a:pt x="4547" y="16668"/>
                    <a:pt x="5953" y="16175"/>
                    <a:pt x="7425" y="14604"/>
                  </a:cubicBezTo>
                  <a:cubicBezTo>
                    <a:pt x="11241" y="10530"/>
                    <a:pt x="9453" y="4123"/>
                    <a:pt x="11512" y="4123"/>
                  </a:cubicBezTo>
                  <a:cubicBezTo>
                    <a:pt x="11584" y="4123"/>
                    <a:pt x="11660" y="4131"/>
                    <a:pt x="11742" y="4147"/>
                  </a:cubicBezTo>
                  <a:cubicBezTo>
                    <a:pt x="12258" y="4248"/>
                    <a:pt x="12674" y="4287"/>
                    <a:pt x="13009" y="4287"/>
                  </a:cubicBezTo>
                  <a:cubicBezTo>
                    <a:pt x="14243" y="4287"/>
                    <a:pt x="14378" y="3751"/>
                    <a:pt x="14378" y="3751"/>
                  </a:cubicBezTo>
                  <a:cubicBezTo>
                    <a:pt x="14378" y="3751"/>
                    <a:pt x="12388" y="0"/>
                    <a:pt x="8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79;p32">
              <a:extLst>
                <a:ext uri="{FF2B5EF4-FFF2-40B4-BE49-F238E27FC236}">
                  <a16:creationId xmlns:a16="http://schemas.microsoft.com/office/drawing/2014/main" id="{2053E6F1-0182-4269-87DF-6257BA098D59}"/>
                </a:ext>
              </a:extLst>
            </p:cNvPr>
            <p:cNvSpPr/>
            <p:nvPr/>
          </p:nvSpPr>
          <p:spPr>
            <a:xfrm>
              <a:off x="4541335" y="2580548"/>
              <a:ext cx="282141" cy="199354"/>
            </a:xfrm>
            <a:custGeom>
              <a:avLst/>
              <a:gdLst/>
              <a:ahLst/>
              <a:cxnLst/>
              <a:rect l="l" t="t" r="r" b="b"/>
              <a:pathLst>
                <a:path w="16437" h="11614" extrusionOk="0">
                  <a:moveTo>
                    <a:pt x="12426" y="0"/>
                  </a:moveTo>
                  <a:lnTo>
                    <a:pt x="12426" y="0"/>
                  </a:lnTo>
                  <a:cubicBezTo>
                    <a:pt x="1" y="1956"/>
                    <a:pt x="6568" y="11613"/>
                    <a:pt x="6568" y="11613"/>
                  </a:cubicBezTo>
                  <a:cubicBezTo>
                    <a:pt x="16437" y="6109"/>
                    <a:pt x="12426" y="0"/>
                    <a:pt x="1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0;p32">
              <a:extLst>
                <a:ext uri="{FF2B5EF4-FFF2-40B4-BE49-F238E27FC236}">
                  <a16:creationId xmlns:a16="http://schemas.microsoft.com/office/drawing/2014/main" id="{65EE9E80-234E-4B6B-B631-71A4A59FB8D2}"/>
                </a:ext>
              </a:extLst>
            </p:cNvPr>
            <p:cNvSpPr/>
            <p:nvPr/>
          </p:nvSpPr>
          <p:spPr>
            <a:xfrm>
              <a:off x="4742492" y="2580136"/>
              <a:ext cx="191767" cy="169848"/>
            </a:xfrm>
            <a:custGeom>
              <a:avLst/>
              <a:gdLst/>
              <a:ahLst/>
              <a:cxnLst/>
              <a:rect l="l" t="t" r="r" b="b"/>
              <a:pathLst>
                <a:path w="11172" h="9895" extrusionOk="0">
                  <a:moveTo>
                    <a:pt x="1521" y="1"/>
                  </a:moveTo>
                  <a:cubicBezTo>
                    <a:pt x="1228" y="1"/>
                    <a:pt x="924" y="10"/>
                    <a:pt x="607" y="29"/>
                  </a:cubicBezTo>
                  <a:cubicBezTo>
                    <a:pt x="607" y="29"/>
                    <a:pt x="1" y="8682"/>
                    <a:pt x="8487" y="9895"/>
                  </a:cubicBezTo>
                  <a:cubicBezTo>
                    <a:pt x="8487" y="9895"/>
                    <a:pt x="11172" y="1"/>
                    <a:pt x="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1;p32">
              <a:extLst>
                <a:ext uri="{FF2B5EF4-FFF2-40B4-BE49-F238E27FC236}">
                  <a16:creationId xmlns:a16="http://schemas.microsoft.com/office/drawing/2014/main" id="{7E0B1027-2085-455F-84A5-195C8C5ECC78}"/>
                </a:ext>
              </a:extLst>
            </p:cNvPr>
            <p:cNvSpPr/>
            <p:nvPr/>
          </p:nvSpPr>
          <p:spPr>
            <a:xfrm>
              <a:off x="4650968" y="2769809"/>
              <a:ext cx="50620" cy="13749"/>
            </a:xfrm>
            <a:custGeom>
              <a:avLst/>
              <a:gdLst/>
              <a:ahLst/>
              <a:cxnLst/>
              <a:rect l="l" t="t" r="r" b="b"/>
              <a:pathLst>
                <a:path w="2949" h="801" extrusionOk="0">
                  <a:moveTo>
                    <a:pt x="2843" y="1"/>
                  </a:moveTo>
                  <a:lnTo>
                    <a:pt x="0" y="440"/>
                  </a:lnTo>
                  <a:lnTo>
                    <a:pt x="106" y="801"/>
                  </a:lnTo>
                  <a:lnTo>
                    <a:pt x="2949" y="361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2;p32">
              <a:extLst>
                <a:ext uri="{FF2B5EF4-FFF2-40B4-BE49-F238E27FC236}">
                  <a16:creationId xmlns:a16="http://schemas.microsoft.com/office/drawing/2014/main" id="{4A897780-F53B-4064-BD2B-13E786612601}"/>
                </a:ext>
              </a:extLst>
            </p:cNvPr>
            <p:cNvSpPr/>
            <p:nvPr/>
          </p:nvSpPr>
          <p:spPr>
            <a:xfrm>
              <a:off x="4856279" y="2741899"/>
              <a:ext cx="48886" cy="15243"/>
            </a:xfrm>
            <a:custGeom>
              <a:avLst/>
              <a:gdLst/>
              <a:ahLst/>
              <a:cxnLst/>
              <a:rect l="l" t="t" r="r" b="b"/>
              <a:pathLst>
                <a:path w="2848" h="888" extrusionOk="0">
                  <a:moveTo>
                    <a:pt x="2830" y="1"/>
                  </a:moveTo>
                  <a:lnTo>
                    <a:pt x="0" y="513"/>
                  </a:lnTo>
                  <a:lnTo>
                    <a:pt x="17" y="887"/>
                  </a:lnTo>
                  <a:lnTo>
                    <a:pt x="2847" y="375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83;p32">
              <a:extLst>
                <a:ext uri="{FF2B5EF4-FFF2-40B4-BE49-F238E27FC236}">
                  <a16:creationId xmlns:a16="http://schemas.microsoft.com/office/drawing/2014/main" id="{0AFF05BA-3550-4DCA-85A0-4E177F898C22}"/>
                </a:ext>
              </a:extLst>
            </p:cNvPr>
            <p:cNvSpPr/>
            <p:nvPr/>
          </p:nvSpPr>
          <p:spPr>
            <a:xfrm>
              <a:off x="4624002" y="2779885"/>
              <a:ext cx="63819" cy="59511"/>
            </a:xfrm>
            <a:custGeom>
              <a:avLst/>
              <a:gdLst/>
              <a:ahLst/>
              <a:cxnLst/>
              <a:rect l="l" t="t" r="r" b="b"/>
              <a:pathLst>
                <a:path w="3718" h="3467" extrusionOk="0">
                  <a:moveTo>
                    <a:pt x="1888" y="1"/>
                  </a:moveTo>
                  <a:cubicBezTo>
                    <a:pt x="1775" y="1"/>
                    <a:pt x="1661" y="12"/>
                    <a:pt x="1548" y="34"/>
                  </a:cubicBezTo>
                  <a:cubicBezTo>
                    <a:pt x="609" y="222"/>
                    <a:pt x="0" y="1136"/>
                    <a:pt x="189" y="2073"/>
                  </a:cubicBezTo>
                  <a:cubicBezTo>
                    <a:pt x="326" y="2761"/>
                    <a:pt x="865" y="3298"/>
                    <a:pt x="1553" y="3434"/>
                  </a:cubicBezTo>
                  <a:cubicBezTo>
                    <a:pt x="1664" y="3456"/>
                    <a:pt x="1777" y="3467"/>
                    <a:pt x="1888" y="3467"/>
                  </a:cubicBezTo>
                  <a:cubicBezTo>
                    <a:pt x="2459" y="3467"/>
                    <a:pt x="3004" y="3183"/>
                    <a:pt x="3329" y="2694"/>
                  </a:cubicBezTo>
                  <a:cubicBezTo>
                    <a:pt x="3718" y="2111"/>
                    <a:pt x="3718" y="1351"/>
                    <a:pt x="3328" y="769"/>
                  </a:cubicBezTo>
                  <a:cubicBezTo>
                    <a:pt x="3002" y="282"/>
                    <a:pt x="2458" y="1"/>
                    <a:pt x="1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84;p32">
              <a:extLst>
                <a:ext uri="{FF2B5EF4-FFF2-40B4-BE49-F238E27FC236}">
                  <a16:creationId xmlns:a16="http://schemas.microsoft.com/office/drawing/2014/main" id="{C01EB0CA-7BAD-428C-BE13-18D9DD96A975}"/>
                </a:ext>
              </a:extLst>
            </p:cNvPr>
            <p:cNvSpPr/>
            <p:nvPr/>
          </p:nvSpPr>
          <p:spPr>
            <a:xfrm>
              <a:off x="4861119" y="2748799"/>
              <a:ext cx="63837" cy="59511"/>
            </a:xfrm>
            <a:custGeom>
              <a:avLst/>
              <a:gdLst/>
              <a:ahLst/>
              <a:cxnLst/>
              <a:rect l="l" t="t" r="r" b="b"/>
              <a:pathLst>
                <a:path w="3719" h="3467" extrusionOk="0">
                  <a:moveTo>
                    <a:pt x="1888" y="0"/>
                  </a:moveTo>
                  <a:cubicBezTo>
                    <a:pt x="1775" y="0"/>
                    <a:pt x="1662" y="12"/>
                    <a:pt x="1548" y="34"/>
                  </a:cubicBezTo>
                  <a:cubicBezTo>
                    <a:pt x="609" y="221"/>
                    <a:pt x="0" y="1134"/>
                    <a:pt x="188" y="2073"/>
                  </a:cubicBezTo>
                  <a:cubicBezTo>
                    <a:pt x="325" y="2761"/>
                    <a:pt x="863" y="3298"/>
                    <a:pt x="1551" y="3434"/>
                  </a:cubicBezTo>
                  <a:cubicBezTo>
                    <a:pt x="1663" y="3456"/>
                    <a:pt x="1776" y="3466"/>
                    <a:pt x="1887" y="3466"/>
                  </a:cubicBezTo>
                  <a:cubicBezTo>
                    <a:pt x="2460" y="3466"/>
                    <a:pt x="3004" y="3182"/>
                    <a:pt x="3330" y="2694"/>
                  </a:cubicBezTo>
                  <a:cubicBezTo>
                    <a:pt x="3718" y="2111"/>
                    <a:pt x="3718" y="1351"/>
                    <a:pt x="3326" y="769"/>
                  </a:cubicBezTo>
                  <a:cubicBezTo>
                    <a:pt x="3001" y="282"/>
                    <a:pt x="2458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85;p32">
              <a:extLst>
                <a:ext uri="{FF2B5EF4-FFF2-40B4-BE49-F238E27FC236}">
                  <a16:creationId xmlns:a16="http://schemas.microsoft.com/office/drawing/2014/main" id="{7754AAB4-DB2E-4080-AAB2-87606AACEDC9}"/>
                </a:ext>
              </a:extLst>
            </p:cNvPr>
            <p:cNvSpPr/>
            <p:nvPr/>
          </p:nvSpPr>
          <p:spPr>
            <a:xfrm>
              <a:off x="4692628" y="2725901"/>
              <a:ext cx="174860" cy="79096"/>
            </a:xfrm>
            <a:custGeom>
              <a:avLst/>
              <a:gdLst/>
              <a:ahLst/>
              <a:cxnLst/>
              <a:rect l="l" t="t" r="r" b="b"/>
              <a:pathLst>
                <a:path w="10187" h="4608" extrusionOk="0">
                  <a:moveTo>
                    <a:pt x="7954" y="397"/>
                  </a:moveTo>
                  <a:cubicBezTo>
                    <a:pt x="8582" y="397"/>
                    <a:pt x="9178" y="771"/>
                    <a:pt x="9430" y="1388"/>
                  </a:cubicBezTo>
                  <a:cubicBezTo>
                    <a:pt x="9762" y="2203"/>
                    <a:pt x="9370" y="3133"/>
                    <a:pt x="8556" y="3465"/>
                  </a:cubicBezTo>
                  <a:lnTo>
                    <a:pt x="8558" y="3466"/>
                  </a:lnTo>
                  <a:cubicBezTo>
                    <a:pt x="8361" y="3546"/>
                    <a:pt x="8157" y="3584"/>
                    <a:pt x="7957" y="3584"/>
                  </a:cubicBezTo>
                  <a:cubicBezTo>
                    <a:pt x="7328" y="3584"/>
                    <a:pt x="6733" y="3211"/>
                    <a:pt x="6480" y="2593"/>
                  </a:cubicBezTo>
                  <a:cubicBezTo>
                    <a:pt x="6149" y="1778"/>
                    <a:pt x="6542" y="846"/>
                    <a:pt x="7353" y="515"/>
                  </a:cubicBezTo>
                  <a:cubicBezTo>
                    <a:pt x="7550" y="435"/>
                    <a:pt x="7754" y="397"/>
                    <a:pt x="7954" y="397"/>
                  </a:cubicBezTo>
                  <a:close/>
                  <a:moveTo>
                    <a:pt x="2072" y="964"/>
                  </a:moveTo>
                  <a:cubicBezTo>
                    <a:pt x="2105" y="964"/>
                    <a:pt x="2139" y="965"/>
                    <a:pt x="2172" y="967"/>
                  </a:cubicBezTo>
                  <a:cubicBezTo>
                    <a:pt x="3047" y="1016"/>
                    <a:pt x="3725" y="1769"/>
                    <a:pt x="3676" y="2646"/>
                  </a:cubicBezTo>
                  <a:cubicBezTo>
                    <a:pt x="3628" y="3495"/>
                    <a:pt x="2925" y="4150"/>
                    <a:pt x="2085" y="4150"/>
                  </a:cubicBezTo>
                  <a:cubicBezTo>
                    <a:pt x="2057" y="4150"/>
                    <a:pt x="2028" y="4150"/>
                    <a:pt x="1999" y="4148"/>
                  </a:cubicBezTo>
                  <a:lnTo>
                    <a:pt x="1999" y="4150"/>
                  </a:lnTo>
                  <a:cubicBezTo>
                    <a:pt x="1115" y="4108"/>
                    <a:pt x="434" y="3354"/>
                    <a:pt x="483" y="2471"/>
                  </a:cubicBezTo>
                  <a:cubicBezTo>
                    <a:pt x="529" y="1620"/>
                    <a:pt x="1233" y="964"/>
                    <a:pt x="2072" y="964"/>
                  </a:cubicBezTo>
                  <a:close/>
                  <a:moveTo>
                    <a:pt x="7955" y="0"/>
                  </a:moveTo>
                  <a:cubicBezTo>
                    <a:pt x="7705" y="0"/>
                    <a:pt x="7450" y="48"/>
                    <a:pt x="7203" y="148"/>
                  </a:cubicBezTo>
                  <a:cubicBezTo>
                    <a:pt x="6505" y="431"/>
                    <a:pt x="6063" y="1075"/>
                    <a:pt x="5987" y="1782"/>
                  </a:cubicBezTo>
                  <a:cubicBezTo>
                    <a:pt x="5698" y="1620"/>
                    <a:pt x="5415" y="1555"/>
                    <a:pt x="5149" y="1555"/>
                  </a:cubicBezTo>
                  <a:cubicBezTo>
                    <a:pt x="4689" y="1555"/>
                    <a:pt x="4279" y="1749"/>
                    <a:pt x="3982" y="1977"/>
                  </a:cubicBezTo>
                  <a:cubicBezTo>
                    <a:pt x="3742" y="1201"/>
                    <a:pt x="3046" y="615"/>
                    <a:pt x="2196" y="571"/>
                  </a:cubicBezTo>
                  <a:cubicBezTo>
                    <a:pt x="2158" y="569"/>
                    <a:pt x="2121" y="568"/>
                    <a:pt x="2084" y="568"/>
                  </a:cubicBezTo>
                  <a:cubicBezTo>
                    <a:pt x="1034" y="568"/>
                    <a:pt x="158" y="1389"/>
                    <a:pt x="97" y="2448"/>
                  </a:cubicBezTo>
                  <a:cubicBezTo>
                    <a:pt x="0" y="3612"/>
                    <a:pt x="918" y="4607"/>
                    <a:pt x="2081" y="4607"/>
                  </a:cubicBezTo>
                  <a:cubicBezTo>
                    <a:pt x="2093" y="4607"/>
                    <a:pt x="2104" y="4607"/>
                    <a:pt x="2116" y="4607"/>
                  </a:cubicBezTo>
                  <a:cubicBezTo>
                    <a:pt x="3296" y="4587"/>
                    <a:pt x="4199" y="3552"/>
                    <a:pt x="4060" y="2381"/>
                  </a:cubicBezTo>
                  <a:cubicBezTo>
                    <a:pt x="4248" y="2211"/>
                    <a:pt x="4650" y="1910"/>
                    <a:pt x="5151" y="1910"/>
                  </a:cubicBezTo>
                  <a:cubicBezTo>
                    <a:pt x="5409" y="1910"/>
                    <a:pt x="5692" y="1990"/>
                    <a:pt x="5987" y="2206"/>
                  </a:cubicBezTo>
                  <a:cubicBezTo>
                    <a:pt x="6002" y="2390"/>
                    <a:pt x="6046" y="2571"/>
                    <a:pt x="6113" y="2743"/>
                  </a:cubicBezTo>
                  <a:cubicBezTo>
                    <a:pt x="6438" y="3492"/>
                    <a:pt x="7168" y="3941"/>
                    <a:pt x="7938" y="3941"/>
                  </a:cubicBezTo>
                  <a:cubicBezTo>
                    <a:pt x="8189" y="3941"/>
                    <a:pt x="8445" y="3893"/>
                    <a:pt x="8692" y="3792"/>
                  </a:cubicBezTo>
                  <a:cubicBezTo>
                    <a:pt x="9693" y="3384"/>
                    <a:pt x="10186" y="2248"/>
                    <a:pt x="9798" y="1237"/>
                  </a:cubicBezTo>
                  <a:lnTo>
                    <a:pt x="9799" y="1237"/>
                  </a:lnTo>
                  <a:cubicBezTo>
                    <a:pt x="9484" y="466"/>
                    <a:pt x="8740" y="0"/>
                    <a:pt x="7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86;p32">
              <a:extLst>
                <a:ext uri="{FF2B5EF4-FFF2-40B4-BE49-F238E27FC236}">
                  <a16:creationId xmlns:a16="http://schemas.microsoft.com/office/drawing/2014/main" id="{DF5482F2-D691-4147-8439-0BEA4649830D}"/>
                </a:ext>
              </a:extLst>
            </p:cNvPr>
            <p:cNvSpPr/>
            <p:nvPr/>
          </p:nvSpPr>
          <p:spPr>
            <a:xfrm>
              <a:off x="4739642" y="2844099"/>
              <a:ext cx="58515" cy="21765"/>
            </a:xfrm>
            <a:custGeom>
              <a:avLst/>
              <a:gdLst/>
              <a:ahLst/>
              <a:cxnLst/>
              <a:rect l="l" t="t" r="r" b="b"/>
              <a:pathLst>
                <a:path w="3409" h="1268" extrusionOk="0">
                  <a:moveTo>
                    <a:pt x="118" y="1"/>
                  </a:moveTo>
                  <a:cubicBezTo>
                    <a:pt x="59" y="1"/>
                    <a:pt x="0" y="61"/>
                    <a:pt x="35" y="133"/>
                  </a:cubicBezTo>
                  <a:cubicBezTo>
                    <a:pt x="42" y="144"/>
                    <a:pt x="516" y="984"/>
                    <a:pt x="1628" y="1211"/>
                  </a:cubicBezTo>
                  <a:cubicBezTo>
                    <a:pt x="1803" y="1246"/>
                    <a:pt x="1994" y="1267"/>
                    <a:pt x="2201" y="1267"/>
                  </a:cubicBezTo>
                  <a:cubicBezTo>
                    <a:pt x="2535" y="1267"/>
                    <a:pt x="2912" y="1213"/>
                    <a:pt x="3335" y="1081"/>
                  </a:cubicBezTo>
                  <a:cubicBezTo>
                    <a:pt x="3382" y="1066"/>
                    <a:pt x="3408" y="1016"/>
                    <a:pt x="3394" y="969"/>
                  </a:cubicBezTo>
                  <a:cubicBezTo>
                    <a:pt x="3382" y="930"/>
                    <a:pt x="3346" y="905"/>
                    <a:pt x="3308" y="905"/>
                  </a:cubicBezTo>
                  <a:cubicBezTo>
                    <a:pt x="3299" y="905"/>
                    <a:pt x="3289" y="907"/>
                    <a:pt x="3280" y="910"/>
                  </a:cubicBezTo>
                  <a:cubicBezTo>
                    <a:pt x="2869" y="1037"/>
                    <a:pt x="2505" y="1090"/>
                    <a:pt x="2185" y="1090"/>
                  </a:cubicBezTo>
                  <a:cubicBezTo>
                    <a:pt x="789" y="1090"/>
                    <a:pt x="222" y="97"/>
                    <a:pt x="193" y="45"/>
                  </a:cubicBezTo>
                  <a:cubicBezTo>
                    <a:pt x="174" y="14"/>
                    <a:pt x="146" y="1"/>
                    <a:pt x="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87;p32">
              <a:extLst>
                <a:ext uri="{FF2B5EF4-FFF2-40B4-BE49-F238E27FC236}">
                  <a16:creationId xmlns:a16="http://schemas.microsoft.com/office/drawing/2014/main" id="{6AE09B99-C89D-4740-A640-71A4AABA339A}"/>
                </a:ext>
              </a:extLst>
            </p:cNvPr>
            <p:cNvSpPr/>
            <p:nvPr/>
          </p:nvSpPr>
          <p:spPr>
            <a:xfrm>
              <a:off x="4326447" y="2846948"/>
              <a:ext cx="1116600" cy="1096723"/>
            </a:xfrm>
            <a:custGeom>
              <a:avLst/>
              <a:gdLst/>
              <a:ahLst/>
              <a:cxnLst/>
              <a:rect l="l" t="t" r="r" b="b"/>
              <a:pathLst>
                <a:path w="65051" h="63893" extrusionOk="0">
                  <a:moveTo>
                    <a:pt x="33827" y="0"/>
                  </a:moveTo>
                  <a:cubicBezTo>
                    <a:pt x="30878" y="0"/>
                    <a:pt x="27968" y="2172"/>
                    <a:pt x="27302" y="5074"/>
                  </a:cubicBezTo>
                  <a:cubicBezTo>
                    <a:pt x="26950" y="6600"/>
                    <a:pt x="27157" y="8202"/>
                    <a:pt x="27887" y="9589"/>
                  </a:cubicBezTo>
                  <a:cubicBezTo>
                    <a:pt x="28441" y="10642"/>
                    <a:pt x="28362" y="11917"/>
                    <a:pt x="27682" y="12893"/>
                  </a:cubicBezTo>
                  <a:lnTo>
                    <a:pt x="27479" y="13186"/>
                  </a:lnTo>
                  <a:cubicBezTo>
                    <a:pt x="26964" y="13927"/>
                    <a:pt x="26173" y="14333"/>
                    <a:pt x="25350" y="14333"/>
                  </a:cubicBezTo>
                  <a:cubicBezTo>
                    <a:pt x="25170" y="14333"/>
                    <a:pt x="24987" y="14314"/>
                    <a:pt x="24806" y="14274"/>
                  </a:cubicBezTo>
                  <a:lnTo>
                    <a:pt x="9599" y="10909"/>
                  </a:lnTo>
                  <a:lnTo>
                    <a:pt x="6278" y="25921"/>
                  </a:lnTo>
                  <a:cubicBezTo>
                    <a:pt x="6358" y="25927"/>
                    <a:pt x="6438" y="25930"/>
                    <a:pt x="6519" y="25930"/>
                  </a:cubicBezTo>
                  <a:cubicBezTo>
                    <a:pt x="7032" y="25930"/>
                    <a:pt x="7538" y="25806"/>
                    <a:pt x="7994" y="25567"/>
                  </a:cubicBezTo>
                  <a:cubicBezTo>
                    <a:pt x="8938" y="25069"/>
                    <a:pt x="9983" y="24814"/>
                    <a:pt x="11038" y="24814"/>
                  </a:cubicBezTo>
                  <a:cubicBezTo>
                    <a:pt x="11474" y="24814"/>
                    <a:pt x="11912" y="24857"/>
                    <a:pt x="12345" y="24946"/>
                  </a:cubicBezTo>
                  <a:cubicBezTo>
                    <a:pt x="15708" y="25629"/>
                    <a:pt x="18126" y="29228"/>
                    <a:pt x="17480" y="32599"/>
                  </a:cubicBezTo>
                  <a:cubicBezTo>
                    <a:pt x="16876" y="35759"/>
                    <a:pt x="14116" y="37927"/>
                    <a:pt x="11046" y="37927"/>
                  </a:cubicBezTo>
                  <a:cubicBezTo>
                    <a:pt x="10577" y="37927"/>
                    <a:pt x="10101" y="37876"/>
                    <a:pt x="9624" y="37771"/>
                  </a:cubicBezTo>
                  <a:cubicBezTo>
                    <a:pt x="8114" y="37439"/>
                    <a:pt x="6771" y="36582"/>
                    <a:pt x="5833" y="35351"/>
                  </a:cubicBezTo>
                  <a:cubicBezTo>
                    <a:pt x="5470" y="34877"/>
                    <a:pt x="4981" y="34514"/>
                    <a:pt x="4423" y="34303"/>
                  </a:cubicBezTo>
                  <a:lnTo>
                    <a:pt x="0" y="54293"/>
                  </a:lnTo>
                  <a:lnTo>
                    <a:pt x="17858" y="58243"/>
                  </a:lnTo>
                  <a:cubicBezTo>
                    <a:pt x="17903" y="57649"/>
                    <a:pt x="17780" y="57055"/>
                    <a:pt x="17502" y="56527"/>
                  </a:cubicBezTo>
                  <a:cubicBezTo>
                    <a:pt x="16800" y="55193"/>
                    <a:pt x="16580" y="53657"/>
                    <a:pt x="16883" y="52179"/>
                  </a:cubicBezTo>
                  <a:cubicBezTo>
                    <a:pt x="17490" y="49184"/>
                    <a:pt x="20412" y="46938"/>
                    <a:pt x="23425" y="46938"/>
                  </a:cubicBezTo>
                  <a:cubicBezTo>
                    <a:pt x="23795" y="46938"/>
                    <a:pt x="24166" y="46972"/>
                    <a:pt x="24535" y="47042"/>
                  </a:cubicBezTo>
                  <a:cubicBezTo>
                    <a:pt x="28178" y="47740"/>
                    <a:pt x="30504" y="51300"/>
                    <a:pt x="29708" y="54899"/>
                  </a:cubicBezTo>
                  <a:cubicBezTo>
                    <a:pt x="29376" y="56409"/>
                    <a:pt x="28519" y="57752"/>
                    <a:pt x="27288" y="58689"/>
                  </a:cubicBezTo>
                  <a:cubicBezTo>
                    <a:pt x="26814" y="59051"/>
                    <a:pt x="26451" y="59540"/>
                    <a:pt x="26240" y="60098"/>
                  </a:cubicBezTo>
                  <a:lnTo>
                    <a:pt x="43385" y="63892"/>
                  </a:lnTo>
                  <a:lnTo>
                    <a:pt x="47169" y="46783"/>
                  </a:lnTo>
                  <a:cubicBezTo>
                    <a:pt x="47424" y="45637"/>
                    <a:pt x="48344" y="44757"/>
                    <a:pt x="49502" y="44556"/>
                  </a:cubicBezTo>
                  <a:lnTo>
                    <a:pt x="49686" y="44524"/>
                  </a:lnTo>
                  <a:cubicBezTo>
                    <a:pt x="49867" y="44493"/>
                    <a:pt x="50049" y="44478"/>
                    <a:pt x="50230" y="44478"/>
                  </a:cubicBezTo>
                  <a:cubicBezTo>
                    <a:pt x="51217" y="44478"/>
                    <a:pt x="52162" y="44936"/>
                    <a:pt x="52773" y="45737"/>
                  </a:cubicBezTo>
                  <a:cubicBezTo>
                    <a:pt x="53711" y="46967"/>
                    <a:pt x="55054" y="47825"/>
                    <a:pt x="56564" y="48156"/>
                  </a:cubicBezTo>
                  <a:cubicBezTo>
                    <a:pt x="57041" y="48262"/>
                    <a:pt x="57518" y="48312"/>
                    <a:pt x="57987" y="48312"/>
                  </a:cubicBezTo>
                  <a:cubicBezTo>
                    <a:pt x="61054" y="48312"/>
                    <a:pt x="63811" y="46147"/>
                    <a:pt x="64419" y="42991"/>
                  </a:cubicBezTo>
                  <a:cubicBezTo>
                    <a:pt x="65051" y="39702"/>
                    <a:pt x="62712" y="36117"/>
                    <a:pt x="59450" y="35367"/>
                  </a:cubicBezTo>
                  <a:cubicBezTo>
                    <a:pt x="58963" y="35254"/>
                    <a:pt x="58469" y="35198"/>
                    <a:pt x="57976" y="35198"/>
                  </a:cubicBezTo>
                  <a:cubicBezTo>
                    <a:pt x="56923" y="35198"/>
                    <a:pt x="55878" y="35453"/>
                    <a:pt x="54934" y="35952"/>
                  </a:cubicBezTo>
                  <a:cubicBezTo>
                    <a:pt x="54467" y="36196"/>
                    <a:pt x="53958" y="36317"/>
                    <a:pt x="53450" y="36317"/>
                  </a:cubicBezTo>
                  <a:cubicBezTo>
                    <a:pt x="52810" y="36317"/>
                    <a:pt x="52173" y="36125"/>
                    <a:pt x="51628" y="35746"/>
                  </a:cubicBezTo>
                  <a:lnTo>
                    <a:pt x="51475" y="35640"/>
                  </a:lnTo>
                  <a:cubicBezTo>
                    <a:pt x="50509" y="34969"/>
                    <a:pt x="50046" y="33784"/>
                    <a:pt x="50299" y="32637"/>
                  </a:cubicBezTo>
                  <a:lnTo>
                    <a:pt x="52984" y="20508"/>
                  </a:lnTo>
                  <a:lnTo>
                    <a:pt x="38486" y="17300"/>
                  </a:lnTo>
                  <a:cubicBezTo>
                    <a:pt x="37480" y="17077"/>
                    <a:pt x="36709" y="16269"/>
                    <a:pt x="36535" y="15255"/>
                  </a:cubicBezTo>
                  <a:lnTo>
                    <a:pt x="36461" y="14834"/>
                  </a:lnTo>
                  <a:cubicBezTo>
                    <a:pt x="36259" y="13661"/>
                    <a:pt x="36725" y="12470"/>
                    <a:pt x="37674" y="11748"/>
                  </a:cubicBezTo>
                  <a:cubicBezTo>
                    <a:pt x="38904" y="10810"/>
                    <a:pt x="39761" y="9467"/>
                    <a:pt x="40093" y="7959"/>
                  </a:cubicBezTo>
                  <a:cubicBezTo>
                    <a:pt x="40889" y="4363"/>
                    <a:pt x="38566" y="803"/>
                    <a:pt x="34926" y="104"/>
                  </a:cubicBezTo>
                  <a:cubicBezTo>
                    <a:pt x="34562" y="34"/>
                    <a:pt x="34194" y="0"/>
                    <a:pt x="33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88;p32">
              <a:extLst>
                <a:ext uri="{FF2B5EF4-FFF2-40B4-BE49-F238E27FC236}">
                  <a16:creationId xmlns:a16="http://schemas.microsoft.com/office/drawing/2014/main" id="{B7B2CD50-C044-4FC6-BA48-75AE5A9CD05F}"/>
                </a:ext>
              </a:extLst>
            </p:cNvPr>
            <p:cNvSpPr/>
            <p:nvPr/>
          </p:nvSpPr>
          <p:spPr>
            <a:xfrm>
              <a:off x="5137493" y="3324067"/>
              <a:ext cx="81671" cy="36544"/>
            </a:xfrm>
            <a:custGeom>
              <a:avLst/>
              <a:gdLst/>
              <a:ahLst/>
              <a:cxnLst/>
              <a:rect l="l" t="t" r="r" b="b"/>
              <a:pathLst>
                <a:path w="4758" h="2129" extrusionOk="0">
                  <a:moveTo>
                    <a:pt x="4757" y="0"/>
                  </a:moveTo>
                  <a:lnTo>
                    <a:pt x="2121" y="276"/>
                  </a:lnTo>
                  <a:cubicBezTo>
                    <a:pt x="1915" y="282"/>
                    <a:pt x="1715" y="343"/>
                    <a:pt x="1542" y="454"/>
                  </a:cubicBezTo>
                  <a:cubicBezTo>
                    <a:pt x="1024" y="783"/>
                    <a:pt x="1" y="1513"/>
                    <a:pt x="512" y="1833"/>
                  </a:cubicBezTo>
                  <a:cubicBezTo>
                    <a:pt x="907" y="2078"/>
                    <a:pt x="2165" y="2129"/>
                    <a:pt x="3141" y="2129"/>
                  </a:cubicBezTo>
                  <a:cubicBezTo>
                    <a:pt x="3833" y="2129"/>
                    <a:pt x="4383" y="2103"/>
                    <a:pt x="4383" y="2103"/>
                  </a:cubicBezTo>
                  <a:lnTo>
                    <a:pt x="4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89;p32">
              <a:extLst>
                <a:ext uri="{FF2B5EF4-FFF2-40B4-BE49-F238E27FC236}">
                  <a16:creationId xmlns:a16="http://schemas.microsoft.com/office/drawing/2014/main" id="{A3773E33-79FE-4C3E-B224-87137EC0897C}"/>
                </a:ext>
              </a:extLst>
            </p:cNvPr>
            <p:cNvSpPr/>
            <p:nvPr/>
          </p:nvSpPr>
          <p:spPr>
            <a:xfrm>
              <a:off x="5147775" y="3296723"/>
              <a:ext cx="81688" cy="36527"/>
            </a:xfrm>
            <a:custGeom>
              <a:avLst/>
              <a:gdLst/>
              <a:ahLst/>
              <a:cxnLst/>
              <a:rect l="l" t="t" r="r" b="b"/>
              <a:pathLst>
                <a:path w="4759" h="2128" extrusionOk="0">
                  <a:moveTo>
                    <a:pt x="4759" y="0"/>
                  </a:moveTo>
                  <a:lnTo>
                    <a:pt x="2121" y="275"/>
                  </a:lnTo>
                  <a:cubicBezTo>
                    <a:pt x="1915" y="281"/>
                    <a:pt x="1715" y="342"/>
                    <a:pt x="1542" y="453"/>
                  </a:cubicBezTo>
                  <a:cubicBezTo>
                    <a:pt x="1024" y="782"/>
                    <a:pt x="1" y="1512"/>
                    <a:pt x="512" y="1832"/>
                  </a:cubicBezTo>
                  <a:cubicBezTo>
                    <a:pt x="906" y="2077"/>
                    <a:pt x="2158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90;p32">
              <a:extLst>
                <a:ext uri="{FF2B5EF4-FFF2-40B4-BE49-F238E27FC236}">
                  <a16:creationId xmlns:a16="http://schemas.microsoft.com/office/drawing/2014/main" id="{51773E73-4747-415D-9AE5-C5069BAB6B8C}"/>
                </a:ext>
              </a:extLst>
            </p:cNvPr>
            <p:cNvSpPr/>
            <p:nvPr/>
          </p:nvSpPr>
          <p:spPr>
            <a:xfrm>
              <a:off x="5158057" y="3269345"/>
              <a:ext cx="81688" cy="36544"/>
            </a:xfrm>
            <a:custGeom>
              <a:avLst/>
              <a:gdLst/>
              <a:ahLst/>
              <a:cxnLst/>
              <a:rect l="l" t="t" r="r" b="b"/>
              <a:pathLst>
                <a:path w="4759" h="2129" extrusionOk="0">
                  <a:moveTo>
                    <a:pt x="4759" y="1"/>
                  </a:moveTo>
                  <a:lnTo>
                    <a:pt x="2122" y="277"/>
                  </a:lnTo>
                  <a:cubicBezTo>
                    <a:pt x="1916" y="282"/>
                    <a:pt x="1717" y="343"/>
                    <a:pt x="1544" y="453"/>
                  </a:cubicBezTo>
                  <a:cubicBezTo>
                    <a:pt x="1026" y="784"/>
                    <a:pt x="1" y="1514"/>
                    <a:pt x="514" y="1832"/>
                  </a:cubicBezTo>
                  <a:cubicBezTo>
                    <a:pt x="906" y="2077"/>
                    <a:pt x="2159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91;p32">
              <a:extLst>
                <a:ext uri="{FF2B5EF4-FFF2-40B4-BE49-F238E27FC236}">
                  <a16:creationId xmlns:a16="http://schemas.microsoft.com/office/drawing/2014/main" id="{D6B818E4-5B09-497F-9203-8D4A33F31B72}"/>
                </a:ext>
              </a:extLst>
            </p:cNvPr>
            <p:cNvSpPr/>
            <p:nvPr/>
          </p:nvSpPr>
          <p:spPr>
            <a:xfrm>
              <a:off x="5168373" y="3243940"/>
              <a:ext cx="91970" cy="152563"/>
            </a:xfrm>
            <a:custGeom>
              <a:avLst/>
              <a:gdLst/>
              <a:ahLst/>
              <a:cxnLst/>
              <a:rect l="l" t="t" r="r" b="b"/>
              <a:pathLst>
                <a:path w="5358" h="8888" extrusionOk="0">
                  <a:moveTo>
                    <a:pt x="3744" y="1"/>
                  </a:moveTo>
                  <a:cubicBezTo>
                    <a:pt x="3695" y="1"/>
                    <a:pt x="3646" y="3"/>
                    <a:pt x="3596" y="8"/>
                  </a:cubicBezTo>
                  <a:lnTo>
                    <a:pt x="2120" y="163"/>
                  </a:lnTo>
                  <a:cubicBezTo>
                    <a:pt x="1914" y="169"/>
                    <a:pt x="1715" y="230"/>
                    <a:pt x="1542" y="339"/>
                  </a:cubicBezTo>
                  <a:cubicBezTo>
                    <a:pt x="1024" y="670"/>
                    <a:pt x="0" y="1400"/>
                    <a:pt x="512" y="1720"/>
                  </a:cubicBezTo>
                  <a:cubicBezTo>
                    <a:pt x="811" y="1905"/>
                    <a:pt x="1524" y="1957"/>
                    <a:pt x="2224" y="1957"/>
                  </a:cubicBezTo>
                  <a:cubicBezTo>
                    <a:pt x="3102" y="1957"/>
                    <a:pt x="3961" y="1876"/>
                    <a:pt x="3961" y="1876"/>
                  </a:cubicBezTo>
                  <a:lnTo>
                    <a:pt x="3961" y="1876"/>
                  </a:lnTo>
                  <a:lnTo>
                    <a:pt x="440" y="6336"/>
                  </a:lnTo>
                  <a:cubicBezTo>
                    <a:pt x="777" y="7272"/>
                    <a:pt x="813" y="6688"/>
                    <a:pt x="1350" y="8888"/>
                  </a:cubicBezTo>
                  <a:cubicBezTo>
                    <a:pt x="1350" y="8888"/>
                    <a:pt x="2958" y="8342"/>
                    <a:pt x="4191" y="5554"/>
                  </a:cubicBezTo>
                  <a:cubicBezTo>
                    <a:pt x="4946" y="3844"/>
                    <a:pt x="5357" y="2239"/>
                    <a:pt x="5105" y="1083"/>
                  </a:cubicBezTo>
                  <a:cubicBezTo>
                    <a:pt x="4966" y="441"/>
                    <a:pt x="4388" y="1"/>
                    <a:pt x="3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92;p32">
              <a:extLst>
                <a:ext uri="{FF2B5EF4-FFF2-40B4-BE49-F238E27FC236}">
                  <a16:creationId xmlns:a16="http://schemas.microsoft.com/office/drawing/2014/main" id="{49F5685B-EE61-40D7-80F3-E6276B063078}"/>
                </a:ext>
              </a:extLst>
            </p:cNvPr>
            <p:cNvSpPr/>
            <p:nvPr/>
          </p:nvSpPr>
          <p:spPr>
            <a:xfrm>
              <a:off x="5177024" y="3295195"/>
              <a:ext cx="38570" cy="8771"/>
            </a:xfrm>
            <a:custGeom>
              <a:avLst/>
              <a:gdLst/>
              <a:ahLst/>
              <a:cxnLst/>
              <a:rect l="l" t="t" r="r" b="b"/>
              <a:pathLst>
                <a:path w="2247" h="511" extrusionOk="0">
                  <a:moveTo>
                    <a:pt x="2147" y="1"/>
                  </a:moveTo>
                  <a:cubicBezTo>
                    <a:pt x="2143" y="1"/>
                    <a:pt x="2139" y="1"/>
                    <a:pt x="2134" y="2"/>
                  </a:cubicBezTo>
                  <a:lnTo>
                    <a:pt x="84" y="365"/>
                  </a:lnTo>
                  <a:cubicBezTo>
                    <a:pt x="16" y="378"/>
                    <a:pt x="0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1" y="510"/>
                    <a:pt x="105" y="510"/>
                    <a:pt x="109" y="509"/>
                  </a:cubicBezTo>
                  <a:lnTo>
                    <a:pt x="2161" y="145"/>
                  </a:lnTo>
                  <a:cubicBezTo>
                    <a:pt x="2247" y="126"/>
                    <a:pt x="2230" y="1"/>
                    <a:pt x="2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93;p32">
              <a:extLst>
                <a:ext uri="{FF2B5EF4-FFF2-40B4-BE49-F238E27FC236}">
                  <a16:creationId xmlns:a16="http://schemas.microsoft.com/office/drawing/2014/main" id="{A89F3854-284E-47BF-8E08-1E162A2A3D01}"/>
                </a:ext>
              </a:extLst>
            </p:cNvPr>
            <p:cNvSpPr/>
            <p:nvPr/>
          </p:nvSpPr>
          <p:spPr>
            <a:xfrm>
              <a:off x="5185400" y="3268692"/>
              <a:ext cx="38656" cy="8788"/>
            </a:xfrm>
            <a:custGeom>
              <a:avLst/>
              <a:gdLst/>
              <a:ahLst/>
              <a:cxnLst/>
              <a:rect l="l" t="t" r="r" b="b"/>
              <a:pathLst>
                <a:path w="2252" h="512" extrusionOk="0">
                  <a:moveTo>
                    <a:pt x="2149" y="0"/>
                  </a:moveTo>
                  <a:cubicBezTo>
                    <a:pt x="2144" y="0"/>
                    <a:pt x="2140" y="1"/>
                    <a:pt x="2135" y="2"/>
                  </a:cubicBezTo>
                  <a:lnTo>
                    <a:pt x="85" y="367"/>
                  </a:lnTo>
                  <a:cubicBezTo>
                    <a:pt x="15" y="377"/>
                    <a:pt x="0" y="471"/>
                    <a:pt x="63" y="502"/>
                  </a:cubicBezTo>
                  <a:cubicBezTo>
                    <a:pt x="73" y="508"/>
                    <a:pt x="85" y="511"/>
                    <a:pt x="97" y="511"/>
                  </a:cubicBezTo>
                  <a:cubicBezTo>
                    <a:pt x="102" y="511"/>
                    <a:pt x="106" y="511"/>
                    <a:pt x="110" y="510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94;p32">
              <a:extLst>
                <a:ext uri="{FF2B5EF4-FFF2-40B4-BE49-F238E27FC236}">
                  <a16:creationId xmlns:a16="http://schemas.microsoft.com/office/drawing/2014/main" id="{E7497A37-B5B8-4C5A-AD8B-48BF92AE1BB5}"/>
                </a:ext>
              </a:extLst>
            </p:cNvPr>
            <p:cNvSpPr/>
            <p:nvPr/>
          </p:nvSpPr>
          <p:spPr>
            <a:xfrm>
              <a:off x="5164802" y="3324170"/>
              <a:ext cx="38656" cy="8771"/>
            </a:xfrm>
            <a:custGeom>
              <a:avLst/>
              <a:gdLst/>
              <a:ahLst/>
              <a:cxnLst/>
              <a:rect l="l" t="t" r="r" b="b"/>
              <a:pathLst>
                <a:path w="2252" h="511" extrusionOk="0">
                  <a:moveTo>
                    <a:pt x="2152" y="0"/>
                  </a:moveTo>
                  <a:cubicBezTo>
                    <a:pt x="2147" y="0"/>
                    <a:pt x="2142" y="1"/>
                    <a:pt x="2136" y="2"/>
                  </a:cubicBezTo>
                  <a:lnTo>
                    <a:pt x="85" y="365"/>
                  </a:lnTo>
                  <a:cubicBezTo>
                    <a:pt x="16" y="378"/>
                    <a:pt x="1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2" y="510"/>
                    <a:pt x="106" y="510"/>
                    <a:pt x="110" y="509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95;p32">
              <a:extLst>
                <a:ext uri="{FF2B5EF4-FFF2-40B4-BE49-F238E27FC236}">
                  <a16:creationId xmlns:a16="http://schemas.microsoft.com/office/drawing/2014/main" id="{49E560E6-A6A9-49C9-8F92-83E9D3F65B65}"/>
                </a:ext>
              </a:extLst>
            </p:cNvPr>
            <p:cNvSpPr/>
            <p:nvPr/>
          </p:nvSpPr>
          <p:spPr>
            <a:xfrm>
              <a:off x="4350083" y="3576289"/>
              <a:ext cx="68626" cy="53023"/>
            </a:xfrm>
            <a:custGeom>
              <a:avLst/>
              <a:gdLst/>
              <a:ahLst/>
              <a:cxnLst/>
              <a:rect l="l" t="t" r="r" b="b"/>
              <a:pathLst>
                <a:path w="3998" h="3089" extrusionOk="0">
                  <a:moveTo>
                    <a:pt x="419" y="0"/>
                  </a:moveTo>
                  <a:lnTo>
                    <a:pt x="1" y="1949"/>
                  </a:lnTo>
                  <a:cubicBezTo>
                    <a:pt x="1" y="1949"/>
                    <a:pt x="2461" y="3088"/>
                    <a:pt x="3326" y="3088"/>
                  </a:cubicBezTo>
                  <a:cubicBezTo>
                    <a:pt x="3369" y="3088"/>
                    <a:pt x="3408" y="3085"/>
                    <a:pt x="3442" y="3080"/>
                  </a:cubicBezTo>
                  <a:cubicBezTo>
                    <a:pt x="3998" y="2984"/>
                    <a:pt x="3370" y="1992"/>
                    <a:pt x="3038" y="1524"/>
                  </a:cubicBezTo>
                  <a:cubicBezTo>
                    <a:pt x="2927" y="1368"/>
                    <a:pt x="2776" y="1245"/>
                    <a:pt x="2600" y="1167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96;p32">
              <a:extLst>
                <a:ext uri="{FF2B5EF4-FFF2-40B4-BE49-F238E27FC236}">
                  <a16:creationId xmlns:a16="http://schemas.microsoft.com/office/drawing/2014/main" id="{579D4197-A204-4BF2-B6C4-691A45948BF4}"/>
                </a:ext>
              </a:extLst>
            </p:cNvPr>
            <p:cNvSpPr/>
            <p:nvPr/>
          </p:nvSpPr>
          <p:spPr>
            <a:xfrm>
              <a:off x="4350838" y="3548997"/>
              <a:ext cx="68591" cy="53023"/>
            </a:xfrm>
            <a:custGeom>
              <a:avLst/>
              <a:gdLst/>
              <a:ahLst/>
              <a:cxnLst/>
              <a:rect l="l" t="t" r="r" b="b"/>
              <a:pathLst>
                <a:path w="3996" h="3089" extrusionOk="0">
                  <a:moveTo>
                    <a:pt x="417" y="0"/>
                  </a:moveTo>
                  <a:lnTo>
                    <a:pt x="0" y="1949"/>
                  </a:lnTo>
                  <a:cubicBezTo>
                    <a:pt x="0" y="1949"/>
                    <a:pt x="2460" y="3089"/>
                    <a:pt x="3324" y="3089"/>
                  </a:cubicBezTo>
                  <a:cubicBezTo>
                    <a:pt x="3367" y="3089"/>
                    <a:pt x="3406" y="3086"/>
                    <a:pt x="3440" y="3080"/>
                  </a:cubicBezTo>
                  <a:cubicBezTo>
                    <a:pt x="3996" y="2985"/>
                    <a:pt x="3369" y="1994"/>
                    <a:pt x="3036" y="1526"/>
                  </a:cubicBezTo>
                  <a:cubicBezTo>
                    <a:pt x="2926" y="1369"/>
                    <a:pt x="2774" y="1245"/>
                    <a:pt x="2599" y="1169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97;p32">
              <a:extLst>
                <a:ext uri="{FF2B5EF4-FFF2-40B4-BE49-F238E27FC236}">
                  <a16:creationId xmlns:a16="http://schemas.microsoft.com/office/drawing/2014/main" id="{1BB2036D-6D77-4459-A555-F2ECCDBBBABA}"/>
                </a:ext>
              </a:extLst>
            </p:cNvPr>
            <p:cNvSpPr/>
            <p:nvPr/>
          </p:nvSpPr>
          <p:spPr>
            <a:xfrm>
              <a:off x="4351593" y="3521739"/>
              <a:ext cx="68591" cy="53006"/>
            </a:xfrm>
            <a:custGeom>
              <a:avLst/>
              <a:gdLst/>
              <a:ahLst/>
              <a:cxnLst/>
              <a:rect l="l" t="t" r="r" b="b"/>
              <a:pathLst>
                <a:path w="3996" h="3088" extrusionOk="0">
                  <a:moveTo>
                    <a:pt x="417" y="0"/>
                  </a:moveTo>
                  <a:lnTo>
                    <a:pt x="0" y="1947"/>
                  </a:lnTo>
                  <a:cubicBezTo>
                    <a:pt x="0" y="1947"/>
                    <a:pt x="2458" y="3087"/>
                    <a:pt x="3322" y="3087"/>
                  </a:cubicBezTo>
                  <a:cubicBezTo>
                    <a:pt x="3366" y="3087"/>
                    <a:pt x="3405" y="3084"/>
                    <a:pt x="3440" y="3078"/>
                  </a:cubicBezTo>
                  <a:cubicBezTo>
                    <a:pt x="3995" y="2985"/>
                    <a:pt x="3368" y="1992"/>
                    <a:pt x="3038" y="1524"/>
                  </a:cubicBezTo>
                  <a:cubicBezTo>
                    <a:pt x="2925" y="1368"/>
                    <a:pt x="2774" y="1245"/>
                    <a:pt x="2599" y="116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98;p32">
              <a:extLst>
                <a:ext uri="{FF2B5EF4-FFF2-40B4-BE49-F238E27FC236}">
                  <a16:creationId xmlns:a16="http://schemas.microsoft.com/office/drawing/2014/main" id="{23F4E0EB-6295-430D-BE2A-0AEE5D414E07}"/>
                </a:ext>
              </a:extLst>
            </p:cNvPr>
            <p:cNvSpPr/>
            <p:nvPr/>
          </p:nvSpPr>
          <p:spPr>
            <a:xfrm>
              <a:off x="4332763" y="3500609"/>
              <a:ext cx="88177" cy="148014"/>
            </a:xfrm>
            <a:custGeom>
              <a:avLst/>
              <a:gdLst/>
              <a:ahLst/>
              <a:cxnLst/>
              <a:rect l="l" t="t" r="r" b="b"/>
              <a:pathLst>
                <a:path w="5137" h="8623" extrusionOk="0">
                  <a:moveTo>
                    <a:pt x="1897" y="0"/>
                  </a:moveTo>
                  <a:cubicBezTo>
                    <a:pt x="1485" y="0"/>
                    <a:pt x="1083" y="194"/>
                    <a:pt x="835" y="553"/>
                  </a:cubicBezTo>
                  <a:cubicBezTo>
                    <a:pt x="209" y="1464"/>
                    <a:pt x="0" y="2996"/>
                    <a:pt x="50" y="4738"/>
                  </a:cubicBezTo>
                  <a:cubicBezTo>
                    <a:pt x="133" y="7584"/>
                    <a:pt x="1330" y="8623"/>
                    <a:pt x="1330" y="8623"/>
                  </a:cubicBezTo>
                  <a:cubicBezTo>
                    <a:pt x="2570" y="6910"/>
                    <a:pt x="2395" y="7428"/>
                    <a:pt x="3016" y="6737"/>
                  </a:cubicBezTo>
                  <a:lnTo>
                    <a:pt x="1545" y="1640"/>
                  </a:lnTo>
                  <a:lnTo>
                    <a:pt x="1545" y="1640"/>
                  </a:lnTo>
                  <a:cubicBezTo>
                    <a:pt x="1545" y="1640"/>
                    <a:pt x="3631" y="2730"/>
                    <a:pt x="4462" y="2730"/>
                  </a:cubicBezTo>
                  <a:cubicBezTo>
                    <a:pt x="4505" y="2730"/>
                    <a:pt x="4545" y="2727"/>
                    <a:pt x="4581" y="2721"/>
                  </a:cubicBezTo>
                  <a:cubicBezTo>
                    <a:pt x="5136" y="2626"/>
                    <a:pt x="4509" y="1634"/>
                    <a:pt x="4178" y="1166"/>
                  </a:cubicBezTo>
                  <a:cubicBezTo>
                    <a:pt x="4066" y="1010"/>
                    <a:pt x="3915" y="887"/>
                    <a:pt x="3740" y="810"/>
                  </a:cubicBezTo>
                  <a:lnTo>
                    <a:pt x="2518" y="156"/>
                  </a:lnTo>
                  <a:cubicBezTo>
                    <a:pt x="2322" y="51"/>
                    <a:pt x="2108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99;p32">
              <a:extLst>
                <a:ext uri="{FF2B5EF4-FFF2-40B4-BE49-F238E27FC236}">
                  <a16:creationId xmlns:a16="http://schemas.microsoft.com/office/drawing/2014/main" id="{7FDBBAEA-BB38-47B0-A115-3E2AEAF8798D}"/>
                </a:ext>
              </a:extLst>
            </p:cNvPr>
            <p:cNvSpPr/>
            <p:nvPr/>
          </p:nvSpPr>
          <p:spPr>
            <a:xfrm>
              <a:off x="4369823" y="3553082"/>
              <a:ext cx="31515" cy="20169"/>
            </a:xfrm>
            <a:custGeom>
              <a:avLst/>
              <a:gdLst/>
              <a:ahLst/>
              <a:cxnLst/>
              <a:rect l="l" t="t" r="r" b="b"/>
              <a:pathLst>
                <a:path w="1836" h="1175" extrusionOk="0">
                  <a:moveTo>
                    <a:pt x="99" y="0"/>
                  </a:moveTo>
                  <a:cubicBezTo>
                    <a:pt x="40" y="0"/>
                    <a:pt x="1" y="87"/>
                    <a:pt x="64" y="127"/>
                  </a:cubicBezTo>
                  <a:lnTo>
                    <a:pt x="1709" y="1165"/>
                  </a:lnTo>
                  <a:cubicBezTo>
                    <a:pt x="1719" y="1171"/>
                    <a:pt x="1732" y="1175"/>
                    <a:pt x="1745" y="1175"/>
                  </a:cubicBezTo>
                  <a:cubicBezTo>
                    <a:pt x="1747" y="1175"/>
                    <a:pt x="1750" y="1174"/>
                    <a:pt x="1752" y="1174"/>
                  </a:cubicBezTo>
                  <a:cubicBezTo>
                    <a:pt x="1816" y="1168"/>
                    <a:pt x="1835" y="1084"/>
                    <a:pt x="1781" y="1049"/>
                  </a:cubicBezTo>
                  <a:lnTo>
                    <a:pt x="136" y="12"/>
                  </a:lnTo>
                  <a:cubicBezTo>
                    <a:pt x="123" y="4"/>
                    <a:pt x="111" y="0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00;p32">
              <a:extLst>
                <a:ext uri="{FF2B5EF4-FFF2-40B4-BE49-F238E27FC236}">
                  <a16:creationId xmlns:a16="http://schemas.microsoft.com/office/drawing/2014/main" id="{B6EF1CAC-A133-48DB-B671-078037108286}"/>
                </a:ext>
              </a:extLst>
            </p:cNvPr>
            <p:cNvSpPr/>
            <p:nvPr/>
          </p:nvSpPr>
          <p:spPr>
            <a:xfrm>
              <a:off x="4371865" y="3527180"/>
              <a:ext cx="31584" cy="20238"/>
            </a:xfrm>
            <a:custGeom>
              <a:avLst/>
              <a:gdLst/>
              <a:ahLst/>
              <a:cxnLst/>
              <a:rect l="l" t="t" r="r" b="b"/>
              <a:pathLst>
                <a:path w="1840" h="1179" extrusionOk="0">
                  <a:moveTo>
                    <a:pt x="101" y="1"/>
                  </a:moveTo>
                  <a:cubicBezTo>
                    <a:pt x="41" y="1"/>
                    <a:pt x="0" y="91"/>
                    <a:pt x="67" y="129"/>
                  </a:cubicBezTo>
                  <a:lnTo>
                    <a:pt x="1711" y="1167"/>
                  </a:lnTo>
                  <a:cubicBezTo>
                    <a:pt x="1722" y="1174"/>
                    <a:pt x="1736" y="1178"/>
                    <a:pt x="1749" y="1178"/>
                  </a:cubicBezTo>
                  <a:cubicBezTo>
                    <a:pt x="1751" y="1178"/>
                    <a:pt x="1753" y="1178"/>
                    <a:pt x="1755" y="1178"/>
                  </a:cubicBezTo>
                  <a:cubicBezTo>
                    <a:pt x="1819" y="1172"/>
                    <a:pt x="1839" y="1086"/>
                    <a:pt x="1783" y="1051"/>
                  </a:cubicBezTo>
                  <a:lnTo>
                    <a:pt x="140" y="14"/>
                  </a:lnTo>
                  <a:cubicBezTo>
                    <a:pt x="127" y="5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01;p32">
              <a:extLst>
                <a:ext uri="{FF2B5EF4-FFF2-40B4-BE49-F238E27FC236}">
                  <a16:creationId xmlns:a16="http://schemas.microsoft.com/office/drawing/2014/main" id="{D1E16868-B63F-4D06-9807-A717314521A7}"/>
                </a:ext>
              </a:extLst>
            </p:cNvPr>
            <p:cNvSpPr/>
            <p:nvPr/>
          </p:nvSpPr>
          <p:spPr>
            <a:xfrm>
              <a:off x="4370543" y="3582417"/>
              <a:ext cx="31137" cy="20186"/>
            </a:xfrm>
            <a:custGeom>
              <a:avLst/>
              <a:gdLst/>
              <a:ahLst/>
              <a:cxnLst/>
              <a:rect l="l" t="t" r="r" b="b"/>
              <a:pathLst>
                <a:path w="1814" h="1176" extrusionOk="0">
                  <a:moveTo>
                    <a:pt x="79" y="1"/>
                  </a:moveTo>
                  <a:cubicBezTo>
                    <a:pt x="56" y="1"/>
                    <a:pt x="34" y="12"/>
                    <a:pt x="21" y="33"/>
                  </a:cubicBezTo>
                  <a:cubicBezTo>
                    <a:pt x="1" y="64"/>
                    <a:pt x="10" y="106"/>
                    <a:pt x="43" y="127"/>
                  </a:cubicBezTo>
                  <a:lnTo>
                    <a:pt x="1687" y="1164"/>
                  </a:lnTo>
                  <a:cubicBezTo>
                    <a:pt x="1698" y="1171"/>
                    <a:pt x="1710" y="1175"/>
                    <a:pt x="1723" y="1175"/>
                  </a:cubicBezTo>
                  <a:cubicBezTo>
                    <a:pt x="1725" y="1175"/>
                    <a:pt x="1727" y="1175"/>
                    <a:pt x="1729" y="1175"/>
                  </a:cubicBezTo>
                  <a:cubicBezTo>
                    <a:pt x="1793" y="1167"/>
                    <a:pt x="1813" y="1085"/>
                    <a:pt x="1759" y="1049"/>
                  </a:cubicBezTo>
                  <a:lnTo>
                    <a:pt x="115" y="11"/>
                  </a:ln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02;p32">
              <a:extLst>
                <a:ext uri="{FF2B5EF4-FFF2-40B4-BE49-F238E27FC236}">
                  <a16:creationId xmlns:a16="http://schemas.microsoft.com/office/drawing/2014/main" id="{101EFDD2-C7BF-4A27-8544-AE4B6B19030F}"/>
                </a:ext>
              </a:extLst>
            </p:cNvPr>
            <p:cNvSpPr/>
            <p:nvPr/>
          </p:nvSpPr>
          <p:spPr>
            <a:xfrm>
              <a:off x="4640858" y="2800637"/>
              <a:ext cx="29610" cy="15346"/>
            </a:xfrm>
            <a:custGeom>
              <a:avLst/>
              <a:gdLst/>
              <a:ahLst/>
              <a:cxnLst/>
              <a:rect l="l" t="t" r="r" b="b"/>
              <a:pathLst>
                <a:path w="1725" h="894" extrusionOk="0">
                  <a:moveTo>
                    <a:pt x="852" y="1"/>
                  </a:moveTo>
                  <a:cubicBezTo>
                    <a:pt x="431" y="1"/>
                    <a:pt x="60" y="347"/>
                    <a:pt x="42" y="364"/>
                  </a:cubicBezTo>
                  <a:cubicBezTo>
                    <a:pt x="1" y="404"/>
                    <a:pt x="37" y="461"/>
                    <a:pt x="81" y="461"/>
                  </a:cubicBezTo>
                  <a:cubicBezTo>
                    <a:pt x="93" y="461"/>
                    <a:pt x="106" y="456"/>
                    <a:pt x="118" y="445"/>
                  </a:cubicBezTo>
                  <a:cubicBezTo>
                    <a:pt x="123" y="440"/>
                    <a:pt x="473" y="116"/>
                    <a:pt x="851" y="116"/>
                  </a:cubicBezTo>
                  <a:cubicBezTo>
                    <a:pt x="862" y="116"/>
                    <a:pt x="872" y="117"/>
                    <a:pt x="883" y="117"/>
                  </a:cubicBezTo>
                  <a:cubicBezTo>
                    <a:pt x="422" y="381"/>
                    <a:pt x="541" y="839"/>
                    <a:pt x="543" y="846"/>
                  </a:cubicBezTo>
                  <a:cubicBezTo>
                    <a:pt x="550" y="870"/>
                    <a:pt x="572" y="885"/>
                    <a:pt x="598" y="885"/>
                  </a:cubicBezTo>
                  <a:cubicBezTo>
                    <a:pt x="600" y="885"/>
                    <a:pt x="603" y="885"/>
                    <a:pt x="605" y="885"/>
                  </a:cubicBezTo>
                  <a:lnTo>
                    <a:pt x="611" y="883"/>
                  </a:lnTo>
                  <a:cubicBezTo>
                    <a:pt x="641" y="874"/>
                    <a:pt x="660" y="844"/>
                    <a:pt x="650" y="814"/>
                  </a:cubicBezTo>
                  <a:cubicBezTo>
                    <a:pt x="645" y="794"/>
                    <a:pt x="533" y="360"/>
                    <a:pt x="1056" y="155"/>
                  </a:cubicBezTo>
                  <a:cubicBezTo>
                    <a:pt x="1288" y="240"/>
                    <a:pt x="1475" y="471"/>
                    <a:pt x="1610" y="857"/>
                  </a:cubicBezTo>
                  <a:cubicBezTo>
                    <a:pt x="1618" y="879"/>
                    <a:pt x="1638" y="893"/>
                    <a:pt x="1661" y="893"/>
                  </a:cubicBezTo>
                  <a:cubicBezTo>
                    <a:pt x="1664" y="893"/>
                    <a:pt x="1667" y="893"/>
                    <a:pt x="1670" y="892"/>
                  </a:cubicBezTo>
                  <a:cubicBezTo>
                    <a:pt x="1675" y="892"/>
                    <a:pt x="1678" y="892"/>
                    <a:pt x="1681" y="891"/>
                  </a:cubicBezTo>
                  <a:cubicBezTo>
                    <a:pt x="1709" y="880"/>
                    <a:pt x="1725" y="849"/>
                    <a:pt x="1716" y="821"/>
                  </a:cubicBezTo>
                  <a:cubicBezTo>
                    <a:pt x="1569" y="404"/>
                    <a:pt x="1360" y="151"/>
                    <a:pt x="1096" y="53"/>
                  </a:cubicBezTo>
                  <a:cubicBezTo>
                    <a:pt x="1087" y="45"/>
                    <a:pt x="1078" y="41"/>
                    <a:pt x="1065" y="41"/>
                  </a:cubicBezTo>
                  <a:cubicBezTo>
                    <a:pt x="1051" y="36"/>
                    <a:pt x="1037" y="25"/>
                    <a:pt x="1021" y="20"/>
                  </a:cubicBezTo>
                  <a:cubicBezTo>
                    <a:pt x="965" y="7"/>
                    <a:pt x="908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03;p32">
              <a:extLst>
                <a:ext uri="{FF2B5EF4-FFF2-40B4-BE49-F238E27FC236}">
                  <a16:creationId xmlns:a16="http://schemas.microsoft.com/office/drawing/2014/main" id="{E13B9404-1C6A-4F98-B88D-BF91B2F0E15D}"/>
                </a:ext>
              </a:extLst>
            </p:cNvPr>
            <p:cNvSpPr/>
            <p:nvPr/>
          </p:nvSpPr>
          <p:spPr>
            <a:xfrm>
              <a:off x="4883211" y="2766633"/>
              <a:ext cx="29558" cy="15363"/>
            </a:xfrm>
            <a:custGeom>
              <a:avLst/>
              <a:gdLst/>
              <a:ahLst/>
              <a:cxnLst/>
              <a:rect l="l" t="t" r="r" b="b"/>
              <a:pathLst>
                <a:path w="1722" h="895" extrusionOk="0">
                  <a:moveTo>
                    <a:pt x="874" y="0"/>
                  </a:moveTo>
                  <a:cubicBezTo>
                    <a:pt x="819" y="0"/>
                    <a:pt x="762" y="6"/>
                    <a:pt x="706" y="20"/>
                  </a:cubicBezTo>
                  <a:cubicBezTo>
                    <a:pt x="688" y="25"/>
                    <a:pt x="676" y="36"/>
                    <a:pt x="660" y="40"/>
                  </a:cubicBezTo>
                  <a:cubicBezTo>
                    <a:pt x="649" y="40"/>
                    <a:pt x="639" y="45"/>
                    <a:pt x="631" y="53"/>
                  </a:cubicBezTo>
                  <a:cubicBezTo>
                    <a:pt x="367" y="151"/>
                    <a:pt x="158" y="404"/>
                    <a:pt x="11" y="820"/>
                  </a:cubicBezTo>
                  <a:cubicBezTo>
                    <a:pt x="0" y="849"/>
                    <a:pt x="16" y="881"/>
                    <a:pt x="46" y="891"/>
                  </a:cubicBezTo>
                  <a:cubicBezTo>
                    <a:pt x="49" y="892"/>
                    <a:pt x="52" y="892"/>
                    <a:pt x="55" y="894"/>
                  </a:cubicBezTo>
                  <a:cubicBezTo>
                    <a:pt x="57" y="894"/>
                    <a:pt x="60" y="894"/>
                    <a:pt x="62" y="894"/>
                  </a:cubicBezTo>
                  <a:cubicBezTo>
                    <a:pt x="86" y="894"/>
                    <a:pt x="107" y="879"/>
                    <a:pt x="116" y="856"/>
                  </a:cubicBezTo>
                  <a:cubicBezTo>
                    <a:pt x="250" y="471"/>
                    <a:pt x="437" y="240"/>
                    <a:pt x="670" y="154"/>
                  </a:cubicBezTo>
                  <a:cubicBezTo>
                    <a:pt x="1192" y="360"/>
                    <a:pt x="1082" y="794"/>
                    <a:pt x="1075" y="814"/>
                  </a:cubicBezTo>
                  <a:cubicBezTo>
                    <a:pt x="1068" y="844"/>
                    <a:pt x="1085" y="875"/>
                    <a:pt x="1114" y="883"/>
                  </a:cubicBezTo>
                  <a:cubicBezTo>
                    <a:pt x="1117" y="883"/>
                    <a:pt x="1119" y="884"/>
                    <a:pt x="1122" y="884"/>
                  </a:cubicBezTo>
                  <a:cubicBezTo>
                    <a:pt x="1125" y="885"/>
                    <a:pt x="1128" y="885"/>
                    <a:pt x="1131" y="885"/>
                  </a:cubicBezTo>
                  <a:cubicBezTo>
                    <a:pt x="1154" y="885"/>
                    <a:pt x="1176" y="869"/>
                    <a:pt x="1183" y="845"/>
                  </a:cubicBezTo>
                  <a:cubicBezTo>
                    <a:pt x="1185" y="841"/>
                    <a:pt x="1305" y="381"/>
                    <a:pt x="844" y="117"/>
                  </a:cubicBezTo>
                  <a:cubicBezTo>
                    <a:pt x="855" y="116"/>
                    <a:pt x="865" y="116"/>
                    <a:pt x="875" y="116"/>
                  </a:cubicBezTo>
                  <a:cubicBezTo>
                    <a:pt x="1252" y="116"/>
                    <a:pt x="1604" y="441"/>
                    <a:pt x="1609" y="444"/>
                  </a:cubicBezTo>
                  <a:cubicBezTo>
                    <a:pt x="1620" y="454"/>
                    <a:pt x="1633" y="458"/>
                    <a:pt x="1644" y="458"/>
                  </a:cubicBezTo>
                  <a:cubicBezTo>
                    <a:pt x="1687" y="458"/>
                    <a:pt x="1722" y="404"/>
                    <a:pt x="1685" y="363"/>
                  </a:cubicBezTo>
                  <a:cubicBezTo>
                    <a:pt x="1667" y="347"/>
                    <a:pt x="1295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04;p32">
              <a:extLst>
                <a:ext uri="{FF2B5EF4-FFF2-40B4-BE49-F238E27FC236}">
                  <a16:creationId xmlns:a16="http://schemas.microsoft.com/office/drawing/2014/main" id="{E2D05C59-E86D-4A08-A73C-77AE34ECEA2D}"/>
                </a:ext>
              </a:extLst>
            </p:cNvPr>
            <p:cNvSpPr/>
            <p:nvPr/>
          </p:nvSpPr>
          <p:spPr>
            <a:xfrm>
              <a:off x="4794862" y="3935329"/>
              <a:ext cx="4308" cy="437862"/>
            </a:xfrm>
            <a:custGeom>
              <a:avLst/>
              <a:gdLst/>
              <a:ahLst/>
              <a:cxnLst/>
              <a:rect l="l" t="t" r="r" b="b"/>
              <a:pathLst>
                <a:path w="251" h="25509" extrusionOk="0">
                  <a:moveTo>
                    <a:pt x="126" y="0"/>
                  </a:moveTo>
                  <a:cubicBezTo>
                    <a:pt x="57" y="0"/>
                    <a:pt x="1" y="56"/>
                    <a:pt x="1" y="126"/>
                  </a:cubicBezTo>
                  <a:lnTo>
                    <a:pt x="1" y="25383"/>
                  </a:lnTo>
                  <a:cubicBezTo>
                    <a:pt x="1" y="25452"/>
                    <a:pt x="57" y="25508"/>
                    <a:pt x="126" y="25508"/>
                  </a:cubicBezTo>
                  <a:cubicBezTo>
                    <a:pt x="194" y="25508"/>
                    <a:pt x="251" y="25452"/>
                    <a:pt x="251" y="25383"/>
                  </a:cubicBezTo>
                  <a:lnTo>
                    <a:pt x="251" y="126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05;p32">
              <a:extLst>
                <a:ext uri="{FF2B5EF4-FFF2-40B4-BE49-F238E27FC236}">
                  <a16:creationId xmlns:a16="http://schemas.microsoft.com/office/drawing/2014/main" id="{FD91BCAE-3D9E-4A8B-9C20-8E50758E949F}"/>
                </a:ext>
              </a:extLst>
            </p:cNvPr>
            <p:cNvSpPr/>
            <p:nvPr/>
          </p:nvSpPr>
          <p:spPr>
            <a:xfrm>
              <a:off x="6418585" y="2724133"/>
              <a:ext cx="635826" cy="562360"/>
            </a:xfrm>
            <a:custGeom>
              <a:avLst/>
              <a:gdLst/>
              <a:ahLst/>
              <a:cxnLst/>
              <a:rect l="l" t="t" r="r" b="b"/>
              <a:pathLst>
                <a:path w="37042" h="32762" extrusionOk="0">
                  <a:moveTo>
                    <a:pt x="25103" y="0"/>
                  </a:moveTo>
                  <a:lnTo>
                    <a:pt x="7852" y="9112"/>
                  </a:lnTo>
                  <a:cubicBezTo>
                    <a:pt x="7852" y="9112"/>
                    <a:pt x="0" y="12108"/>
                    <a:pt x="4456" y="24597"/>
                  </a:cubicBezTo>
                  <a:cubicBezTo>
                    <a:pt x="6618" y="30658"/>
                    <a:pt x="11480" y="32761"/>
                    <a:pt x="16593" y="32761"/>
                  </a:cubicBezTo>
                  <a:cubicBezTo>
                    <a:pt x="22019" y="32761"/>
                    <a:pt x="27728" y="30393"/>
                    <a:pt x="30798" y="27872"/>
                  </a:cubicBezTo>
                  <a:cubicBezTo>
                    <a:pt x="37042" y="22744"/>
                    <a:pt x="26402" y="13132"/>
                    <a:pt x="26429" y="8033"/>
                  </a:cubicBezTo>
                  <a:cubicBezTo>
                    <a:pt x="26449" y="4092"/>
                    <a:pt x="25103" y="0"/>
                    <a:pt x="25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06;p32">
              <a:extLst>
                <a:ext uri="{FF2B5EF4-FFF2-40B4-BE49-F238E27FC236}">
                  <a16:creationId xmlns:a16="http://schemas.microsoft.com/office/drawing/2014/main" id="{163D9F63-30F1-41F0-B0D5-72B3F24F61D1}"/>
                </a:ext>
              </a:extLst>
            </p:cNvPr>
            <p:cNvSpPr/>
            <p:nvPr/>
          </p:nvSpPr>
          <p:spPr>
            <a:xfrm>
              <a:off x="6393456" y="3964750"/>
              <a:ext cx="287033" cy="998505"/>
            </a:xfrm>
            <a:custGeom>
              <a:avLst/>
              <a:gdLst/>
              <a:ahLst/>
              <a:cxnLst/>
              <a:rect l="l" t="t" r="r" b="b"/>
              <a:pathLst>
                <a:path w="16722" h="58171" extrusionOk="0">
                  <a:moveTo>
                    <a:pt x="16721" y="0"/>
                  </a:moveTo>
                  <a:lnTo>
                    <a:pt x="871" y="139"/>
                  </a:lnTo>
                  <a:cubicBezTo>
                    <a:pt x="1207" y="4089"/>
                    <a:pt x="1" y="23211"/>
                    <a:pt x="466" y="26451"/>
                  </a:cubicBezTo>
                  <a:cubicBezTo>
                    <a:pt x="742" y="28370"/>
                    <a:pt x="2489" y="55324"/>
                    <a:pt x="2851" y="58004"/>
                  </a:cubicBezTo>
                  <a:cubicBezTo>
                    <a:pt x="2867" y="58118"/>
                    <a:pt x="3302" y="58171"/>
                    <a:pt x="3958" y="58171"/>
                  </a:cubicBezTo>
                  <a:cubicBezTo>
                    <a:pt x="6071" y="58171"/>
                    <a:pt x="10473" y="57621"/>
                    <a:pt x="10511" y="56786"/>
                  </a:cubicBezTo>
                  <a:cubicBezTo>
                    <a:pt x="10575" y="55400"/>
                    <a:pt x="12843" y="30641"/>
                    <a:pt x="12572" y="26828"/>
                  </a:cubicBezTo>
                  <a:cubicBezTo>
                    <a:pt x="12430" y="24835"/>
                    <a:pt x="16448" y="3835"/>
                    <a:pt x="16721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07;p32">
              <a:extLst>
                <a:ext uri="{FF2B5EF4-FFF2-40B4-BE49-F238E27FC236}">
                  <a16:creationId xmlns:a16="http://schemas.microsoft.com/office/drawing/2014/main" id="{4B26FDA7-B419-43E8-A0E4-7617A4C03112}"/>
                </a:ext>
              </a:extLst>
            </p:cNvPr>
            <p:cNvSpPr/>
            <p:nvPr/>
          </p:nvSpPr>
          <p:spPr>
            <a:xfrm>
              <a:off x="6192179" y="4915743"/>
              <a:ext cx="428747" cy="218528"/>
            </a:xfrm>
            <a:custGeom>
              <a:avLst/>
              <a:gdLst/>
              <a:ahLst/>
              <a:cxnLst/>
              <a:rect l="l" t="t" r="r" b="b"/>
              <a:pathLst>
                <a:path w="24978" h="12731" extrusionOk="0">
                  <a:moveTo>
                    <a:pt x="22316" y="1"/>
                  </a:moveTo>
                  <a:lnTo>
                    <a:pt x="13346" y="1423"/>
                  </a:lnTo>
                  <a:lnTo>
                    <a:pt x="0" y="12730"/>
                  </a:lnTo>
                  <a:lnTo>
                    <a:pt x="16827" y="11732"/>
                  </a:lnTo>
                  <a:lnTo>
                    <a:pt x="19179" y="8871"/>
                  </a:lnTo>
                  <a:lnTo>
                    <a:pt x="20611" y="11492"/>
                  </a:lnTo>
                  <a:lnTo>
                    <a:pt x="24978" y="11214"/>
                  </a:lnTo>
                  <a:lnTo>
                    <a:pt x="22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08;p32">
              <a:extLst>
                <a:ext uri="{FF2B5EF4-FFF2-40B4-BE49-F238E27FC236}">
                  <a16:creationId xmlns:a16="http://schemas.microsoft.com/office/drawing/2014/main" id="{56F94D3F-2910-436C-8DF2-D2CFF7BF685D}"/>
                </a:ext>
              </a:extLst>
            </p:cNvPr>
            <p:cNvSpPr/>
            <p:nvPr/>
          </p:nvSpPr>
          <p:spPr>
            <a:xfrm>
              <a:off x="6192179" y="5044274"/>
              <a:ext cx="313261" cy="89996"/>
            </a:xfrm>
            <a:custGeom>
              <a:avLst/>
              <a:gdLst/>
              <a:ahLst/>
              <a:cxnLst/>
              <a:rect l="l" t="t" r="r" b="b"/>
              <a:pathLst>
                <a:path w="18250" h="5243" extrusionOk="0">
                  <a:moveTo>
                    <a:pt x="6187" y="1"/>
                  </a:moveTo>
                  <a:lnTo>
                    <a:pt x="0" y="5242"/>
                  </a:lnTo>
                  <a:lnTo>
                    <a:pt x="0" y="5242"/>
                  </a:lnTo>
                  <a:lnTo>
                    <a:pt x="16827" y="4244"/>
                  </a:lnTo>
                  <a:lnTo>
                    <a:pt x="18249" y="2514"/>
                  </a:lnTo>
                  <a:lnTo>
                    <a:pt x="18249" y="2514"/>
                  </a:lnTo>
                  <a:lnTo>
                    <a:pt x="7020" y="3227"/>
                  </a:ln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09;p32">
              <a:extLst>
                <a:ext uri="{FF2B5EF4-FFF2-40B4-BE49-F238E27FC236}">
                  <a16:creationId xmlns:a16="http://schemas.microsoft.com/office/drawing/2014/main" id="{F9854AAB-C84A-40BE-ABBA-CCC37EEDA29F}"/>
                </a:ext>
              </a:extLst>
            </p:cNvPr>
            <p:cNvSpPr/>
            <p:nvPr/>
          </p:nvSpPr>
          <p:spPr>
            <a:xfrm>
              <a:off x="6531720" y="5081660"/>
              <a:ext cx="89207" cy="31343"/>
            </a:xfrm>
            <a:custGeom>
              <a:avLst/>
              <a:gdLst/>
              <a:ahLst/>
              <a:cxnLst/>
              <a:rect l="l" t="t" r="r" b="b"/>
              <a:pathLst>
                <a:path w="5197" h="1826" extrusionOk="0">
                  <a:moveTo>
                    <a:pt x="4829" y="1"/>
                  </a:moveTo>
                  <a:lnTo>
                    <a:pt x="0" y="308"/>
                  </a:lnTo>
                  <a:lnTo>
                    <a:pt x="830" y="1826"/>
                  </a:lnTo>
                  <a:lnTo>
                    <a:pt x="5197" y="1548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4D3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10;p32">
              <a:extLst>
                <a:ext uri="{FF2B5EF4-FFF2-40B4-BE49-F238E27FC236}">
                  <a16:creationId xmlns:a16="http://schemas.microsoft.com/office/drawing/2014/main" id="{E9B2C186-E705-4808-B23A-AF6E670C7C59}"/>
                </a:ext>
              </a:extLst>
            </p:cNvPr>
            <p:cNvSpPr/>
            <p:nvPr/>
          </p:nvSpPr>
          <p:spPr>
            <a:xfrm>
              <a:off x="6364275" y="4917991"/>
              <a:ext cx="187304" cy="73998"/>
            </a:xfrm>
            <a:custGeom>
              <a:avLst/>
              <a:gdLst/>
              <a:ahLst/>
              <a:cxnLst/>
              <a:rect l="l" t="t" r="r" b="b"/>
              <a:pathLst>
                <a:path w="10912" h="4311" extrusionOk="0">
                  <a:moveTo>
                    <a:pt x="4612" y="1"/>
                  </a:moveTo>
                  <a:lnTo>
                    <a:pt x="0" y="4107"/>
                  </a:lnTo>
                  <a:cubicBezTo>
                    <a:pt x="758" y="4248"/>
                    <a:pt x="1481" y="4310"/>
                    <a:pt x="2166" y="4310"/>
                  </a:cubicBezTo>
                  <a:cubicBezTo>
                    <a:pt x="7782" y="4310"/>
                    <a:pt x="10911" y="90"/>
                    <a:pt x="10911" y="90"/>
                  </a:cubicBezTo>
                  <a:lnTo>
                    <a:pt x="4612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11;p32">
              <a:extLst>
                <a:ext uri="{FF2B5EF4-FFF2-40B4-BE49-F238E27FC236}">
                  <a16:creationId xmlns:a16="http://schemas.microsoft.com/office/drawing/2014/main" id="{A9B3AB1F-BE12-4BD5-8758-27AB172B6480}"/>
                </a:ext>
              </a:extLst>
            </p:cNvPr>
            <p:cNvSpPr/>
            <p:nvPr/>
          </p:nvSpPr>
          <p:spPr>
            <a:xfrm>
              <a:off x="5994713" y="3042938"/>
              <a:ext cx="648974" cy="461721"/>
            </a:xfrm>
            <a:custGeom>
              <a:avLst/>
              <a:gdLst/>
              <a:ahLst/>
              <a:cxnLst/>
              <a:rect l="l" t="t" r="r" b="b"/>
              <a:pathLst>
                <a:path w="37808" h="26899" extrusionOk="0">
                  <a:moveTo>
                    <a:pt x="30702" y="1"/>
                  </a:moveTo>
                  <a:cubicBezTo>
                    <a:pt x="30171" y="1"/>
                    <a:pt x="29618" y="348"/>
                    <a:pt x="28866" y="1144"/>
                  </a:cubicBezTo>
                  <a:lnTo>
                    <a:pt x="14287" y="18495"/>
                  </a:lnTo>
                  <a:lnTo>
                    <a:pt x="418" y="21155"/>
                  </a:lnTo>
                  <a:lnTo>
                    <a:pt x="0" y="26899"/>
                  </a:lnTo>
                  <a:lnTo>
                    <a:pt x="0" y="26899"/>
                  </a:lnTo>
                  <a:lnTo>
                    <a:pt x="18570" y="26294"/>
                  </a:lnTo>
                  <a:lnTo>
                    <a:pt x="36036" y="7804"/>
                  </a:lnTo>
                  <a:cubicBezTo>
                    <a:pt x="37808" y="5927"/>
                    <a:pt x="36329" y="4633"/>
                    <a:pt x="34452" y="2860"/>
                  </a:cubicBezTo>
                  <a:lnTo>
                    <a:pt x="33181" y="1659"/>
                  </a:lnTo>
                  <a:cubicBezTo>
                    <a:pt x="32101" y="639"/>
                    <a:pt x="31421" y="1"/>
                    <a:pt x="3070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12;p32">
              <a:extLst>
                <a:ext uri="{FF2B5EF4-FFF2-40B4-BE49-F238E27FC236}">
                  <a16:creationId xmlns:a16="http://schemas.microsoft.com/office/drawing/2014/main" id="{6478B14A-AFAF-4B9A-BC26-F8315A96CD9D}"/>
                </a:ext>
              </a:extLst>
            </p:cNvPr>
            <p:cNvSpPr/>
            <p:nvPr/>
          </p:nvSpPr>
          <p:spPr>
            <a:xfrm>
              <a:off x="6288303" y="3226055"/>
              <a:ext cx="168595" cy="146761"/>
            </a:xfrm>
            <a:custGeom>
              <a:avLst/>
              <a:gdLst/>
              <a:ahLst/>
              <a:cxnLst/>
              <a:rect l="l" t="t" r="r" b="b"/>
              <a:pathLst>
                <a:path w="9822" h="8550" extrusionOk="0">
                  <a:moveTo>
                    <a:pt x="1973" y="0"/>
                  </a:moveTo>
                  <a:cubicBezTo>
                    <a:pt x="1972" y="1"/>
                    <a:pt x="0" y="3641"/>
                    <a:pt x="3345" y="3641"/>
                  </a:cubicBezTo>
                  <a:cubicBezTo>
                    <a:pt x="3377" y="3641"/>
                    <a:pt x="3410" y="3641"/>
                    <a:pt x="3444" y="3640"/>
                  </a:cubicBezTo>
                  <a:lnTo>
                    <a:pt x="3444" y="3640"/>
                  </a:lnTo>
                  <a:cubicBezTo>
                    <a:pt x="3444" y="3640"/>
                    <a:pt x="3048" y="6432"/>
                    <a:pt x="5647" y="6432"/>
                  </a:cubicBezTo>
                  <a:cubicBezTo>
                    <a:pt x="5833" y="6432"/>
                    <a:pt x="6034" y="6418"/>
                    <a:pt x="6252" y="6387"/>
                  </a:cubicBezTo>
                  <a:cubicBezTo>
                    <a:pt x="6252" y="6387"/>
                    <a:pt x="6371" y="8549"/>
                    <a:pt x="7865" y="8549"/>
                  </a:cubicBezTo>
                  <a:cubicBezTo>
                    <a:pt x="8355" y="8549"/>
                    <a:pt x="8992" y="8317"/>
                    <a:pt x="9821" y="7701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13;p32">
              <a:extLst>
                <a:ext uri="{FF2B5EF4-FFF2-40B4-BE49-F238E27FC236}">
                  <a16:creationId xmlns:a16="http://schemas.microsoft.com/office/drawing/2014/main" id="{6FFCEE58-9FD5-4A5B-AA31-8F5F569D57A5}"/>
                </a:ext>
              </a:extLst>
            </p:cNvPr>
            <p:cNvSpPr/>
            <p:nvPr/>
          </p:nvSpPr>
          <p:spPr>
            <a:xfrm>
              <a:off x="6323783" y="3022701"/>
              <a:ext cx="337927" cy="336503"/>
            </a:xfrm>
            <a:custGeom>
              <a:avLst/>
              <a:gdLst/>
              <a:ahLst/>
              <a:cxnLst/>
              <a:rect l="l" t="t" r="r" b="b"/>
              <a:pathLst>
                <a:path w="19687" h="19604" extrusionOk="0">
                  <a:moveTo>
                    <a:pt x="13233" y="1"/>
                  </a:moveTo>
                  <a:cubicBezTo>
                    <a:pt x="11971" y="1"/>
                    <a:pt x="10714" y="511"/>
                    <a:pt x="9796" y="1515"/>
                  </a:cubicBezTo>
                  <a:lnTo>
                    <a:pt x="1" y="12038"/>
                  </a:lnTo>
                  <a:lnTo>
                    <a:pt x="8052" y="19604"/>
                  </a:lnTo>
                  <a:lnTo>
                    <a:pt x="11919" y="15571"/>
                  </a:lnTo>
                  <a:lnTo>
                    <a:pt x="17952" y="8968"/>
                  </a:lnTo>
                  <a:cubicBezTo>
                    <a:pt x="19687" y="7069"/>
                    <a:pt x="19553" y="4125"/>
                    <a:pt x="17656" y="2392"/>
                  </a:cubicBezTo>
                  <a:lnTo>
                    <a:pt x="16370" y="1219"/>
                  </a:lnTo>
                  <a:cubicBezTo>
                    <a:pt x="15478" y="403"/>
                    <a:pt x="1435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14;p32">
              <a:extLst>
                <a:ext uri="{FF2B5EF4-FFF2-40B4-BE49-F238E27FC236}">
                  <a16:creationId xmlns:a16="http://schemas.microsoft.com/office/drawing/2014/main" id="{54A4CC9F-0A3A-4D49-8903-DC9BC3687E66}"/>
                </a:ext>
              </a:extLst>
            </p:cNvPr>
            <p:cNvSpPr/>
            <p:nvPr/>
          </p:nvSpPr>
          <p:spPr>
            <a:xfrm>
              <a:off x="5803443" y="3406081"/>
              <a:ext cx="241357" cy="139311"/>
            </a:xfrm>
            <a:custGeom>
              <a:avLst/>
              <a:gdLst/>
              <a:ahLst/>
              <a:cxnLst/>
              <a:rect l="l" t="t" r="r" b="b"/>
              <a:pathLst>
                <a:path w="14061" h="8116" extrusionOk="0">
                  <a:moveTo>
                    <a:pt x="11561" y="0"/>
                  </a:moveTo>
                  <a:lnTo>
                    <a:pt x="5357" y="3029"/>
                  </a:lnTo>
                  <a:lnTo>
                    <a:pt x="861" y="4960"/>
                  </a:lnTo>
                  <a:cubicBezTo>
                    <a:pt x="314" y="5194"/>
                    <a:pt x="0" y="5774"/>
                    <a:pt x="103" y="6361"/>
                  </a:cubicBezTo>
                  <a:cubicBezTo>
                    <a:pt x="200" y="6919"/>
                    <a:pt x="652" y="7348"/>
                    <a:pt x="1215" y="7417"/>
                  </a:cubicBezTo>
                  <a:lnTo>
                    <a:pt x="6964" y="8106"/>
                  </a:lnTo>
                  <a:cubicBezTo>
                    <a:pt x="7014" y="8112"/>
                    <a:pt x="7065" y="8115"/>
                    <a:pt x="7115" y="8115"/>
                  </a:cubicBezTo>
                  <a:cubicBezTo>
                    <a:pt x="7265" y="8115"/>
                    <a:pt x="7414" y="8089"/>
                    <a:pt x="7555" y="8038"/>
                  </a:cubicBezTo>
                  <a:lnTo>
                    <a:pt x="14061" y="5649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15;p32">
              <a:extLst>
                <a:ext uri="{FF2B5EF4-FFF2-40B4-BE49-F238E27FC236}">
                  <a16:creationId xmlns:a16="http://schemas.microsoft.com/office/drawing/2014/main" id="{C8E6CAD9-1CF9-4D8C-BF30-0E74135440CD}"/>
                </a:ext>
              </a:extLst>
            </p:cNvPr>
            <p:cNvSpPr/>
            <p:nvPr/>
          </p:nvSpPr>
          <p:spPr>
            <a:xfrm>
              <a:off x="5904133" y="3404210"/>
              <a:ext cx="104569" cy="35686"/>
            </a:xfrm>
            <a:custGeom>
              <a:avLst/>
              <a:gdLst/>
              <a:ahLst/>
              <a:cxnLst/>
              <a:rect l="l" t="t" r="r" b="b"/>
              <a:pathLst>
                <a:path w="6092" h="2079" extrusionOk="0">
                  <a:moveTo>
                    <a:pt x="467" y="0"/>
                  </a:moveTo>
                  <a:cubicBezTo>
                    <a:pt x="179" y="0"/>
                    <a:pt x="1" y="326"/>
                    <a:pt x="171" y="560"/>
                  </a:cubicBezTo>
                  <a:cubicBezTo>
                    <a:pt x="501" y="1014"/>
                    <a:pt x="1253" y="1632"/>
                    <a:pt x="2959" y="1985"/>
                  </a:cubicBezTo>
                  <a:cubicBezTo>
                    <a:pt x="3274" y="2050"/>
                    <a:pt x="3558" y="2079"/>
                    <a:pt x="3813" y="2079"/>
                  </a:cubicBezTo>
                  <a:cubicBezTo>
                    <a:pt x="5935" y="2079"/>
                    <a:pt x="6092" y="72"/>
                    <a:pt x="6092" y="72"/>
                  </a:cubicBezTo>
                  <a:lnTo>
                    <a:pt x="471" y="0"/>
                  </a:lnTo>
                  <a:cubicBezTo>
                    <a:pt x="470" y="0"/>
                    <a:pt x="468" y="0"/>
                    <a:pt x="467" y="0"/>
                  </a:cubicBezTo>
                  <a:close/>
                </a:path>
              </a:pathLst>
            </a:custGeom>
            <a:solidFill>
              <a:srgbClr val="BA6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16;p32">
              <a:extLst>
                <a:ext uri="{FF2B5EF4-FFF2-40B4-BE49-F238E27FC236}">
                  <a16:creationId xmlns:a16="http://schemas.microsoft.com/office/drawing/2014/main" id="{F76CAA17-54CE-441D-A511-6A0813E80523}"/>
                </a:ext>
              </a:extLst>
            </p:cNvPr>
            <p:cNvSpPr/>
            <p:nvPr/>
          </p:nvSpPr>
          <p:spPr>
            <a:xfrm>
              <a:off x="5950479" y="3448770"/>
              <a:ext cx="22486" cy="43839"/>
            </a:xfrm>
            <a:custGeom>
              <a:avLst/>
              <a:gdLst/>
              <a:ahLst/>
              <a:cxnLst/>
              <a:rect l="l" t="t" r="r" b="b"/>
              <a:pathLst>
                <a:path w="1310" h="2554" extrusionOk="0">
                  <a:moveTo>
                    <a:pt x="1198" y="1"/>
                  </a:moveTo>
                  <a:cubicBezTo>
                    <a:pt x="1183" y="1"/>
                    <a:pt x="1168" y="5"/>
                    <a:pt x="1153" y="16"/>
                  </a:cubicBezTo>
                  <a:cubicBezTo>
                    <a:pt x="1141" y="24"/>
                    <a:pt x="0" y="863"/>
                    <a:pt x="868" y="2512"/>
                  </a:cubicBezTo>
                  <a:cubicBezTo>
                    <a:pt x="882" y="2537"/>
                    <a:pt x="908" y="2554"/>
                    <a:pt x="938" y="2554"/>
                  </a:cubicBezTo>
                  <a:cubicBezTo>
                    <a:pt x="996" y="2554"/>
                    <a:pt x="1033" y="2492"/>
                    <a:pt x="1006" y="2439"/>
                  </a:cubicBezTo>
                  <a:cubicBezTo>
                    <a:pt x="203" y="914"/>
                    <a:pt x="1201" y="173"/>
                    <a:pt x="1244" y="142"/>
                  </a:cubicBezTo>
                  <a:cubicBezTo>
                    <a:pt x="1310" y="92"/>
                    <a:pt x="1262" y="1"/>
                    <a:pt x="1198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17;p32">
              <a:extLst>
                <a:ext uri="{FF2B5EF4-FFF2-40B4-BE49-F238E27FC236}">
                  <a16:creationId xmlns:a16="http://schemas.microsoft.com/office/drawing/2014/main" id="{23E74364-83BC-419B-AA6F-4CA8151753CC}"/>
                </a:ext>
              </a:extLst>
            </p:cNvPr>
            <p:cNvSpPr/>
            <p:nvPr/>
          </p:nvSpPr>
          <p:spPr>
            <a:xfrm>
              <a:off x="5942257" y="3458348"/>
              <a:ext cx="21147" cy="7759"/>
            </a:xfrm>
            <a:custGeom>
              <a:avLst/>
              <a:gdLst/>
              <a:ahLst/>
              <a:cxnLst/>
              <a:rect l="l" t="t" r="r" b="b"/>
              <a:pathLst>
                <a:path w="1232" h="452" extrusionOk="0">
                  <a:moveTo>
                    <a:pt x="113" y="1"/>
                  </a:moveTo>
                  <a:cubicBezTo>
                    <a:pt x="51" y="1"/>
                    <a:pt x="0" y="83"/>
                    <a:pt x="61" y="138"/>
                  </a:cubicBezTo>
                  <a:cubicBezTo>
                    <a:pt x="78" y="152"/>
                    <a:pt x="432" y="452"/>
                    <a:pt x="983" y="452"/>
                  </a:cubicBezTo>
                  <a:cubicBezTo>
                    <a:pt x="1041" y="452"/>
                    <a:pt x="1100" y="448"/>
                    <a:pt x="1158" y="442"/>
                  </a:cubicBezTo>
                  <a:cubicBezTo>
                    <a:pt x="1200" y="436"/>
                    <a:pt x="1231" y="398"/>
                    <a:pt x="1226" y="356"/>
                  </a:cubicBezTo>
                  <a:cubicBezTo>
                    <a:pt x="1222" y="317"/>
                    <a:pt x="1195" y="285"/>
                    <a:pt x="1153" y="285"/>
                  </a:cubicBezTo>
                  <a:cubicBezTo>
                    <a:pt x="1149" y="285"/>
                    <a:pt x="1144" y="285"/>
                    <a:pt x="1139" y="286"/>
                  </a:cubicBezTo>
                  <a:cubicBezTo>
                    <a:pt x="1084" y="293"/>
                    <a:pt x="1031" y="296"/>
                    <a:pt x="980" y="296"/>
                  </a:cubicBezTo>
                  <a:cubicBezTo>
                    <a:pt x="487" y="296"/>
                    <a:pt x="165" y="24"/>
                    <a:pt x="163" y="19"/>
                  </a:cubicBezTo>
                  <a:cubicBezTo>
                    <a:pt x="146" y="6"/>
                    <a:pt x="129" y="1"/>
                    <a:pt x="113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18;p32">
              <a:extLst>
                <a:ext uri="{FF2B5EF4-FFF2-40B4-BE49-F238E27FC236}">
                  <a16:creationId xmlns:a16="http://schemas.microsoft.com/office/drawing/2014/main" id="{4359B497-F454-481A-BC41-B86CCB68142E}"/>
                </a:ext>
              </a:extLst>
            </p:cNvPr>
            <p:cNvSpPr/>
            <p:nvPr/>
          </p:nvSpPr>
          <p:spPr>
            <a:xfrm>
              <a:off x="5829019" y="3508161"/>
              <a:ext cx="74324" cy="22864"/>
            </a:xfrm>
            <a:custGeom>
              <a:avLst/>
              <a:gdLst/>
              <a:ahLst/>
              <a:cxnLst/>
              <a:rect l="l" t="t" r="r" b="b"/>
              <a:pathLst>
                <a:path w="4330" h="1332" extrusionOk="0">
                  <a:moveTo>
                    <a:pt x="4216" y="1"/>
                  </a:moveTo>
                  <a:cubicBezTo>
                    <a:pt x="4209" y="1"/>
                    <a:pt x="4202" y="2"/>
                    <a:pt x="4195" y="3"/>
                  </a:cubicBezTo>
                  <a:lnTo>
                    <a:pt x="78" y="1173"/>
                  </a:lnTo>
                  <a:cubicBezTo>
                    <a:pt x="58" y="1180"/>
                    <a:pt x="39" y="1194"/>
                    <a:pt x="30" y="1212"/>
                  </a:cubicBezTo>
                  <a:cubicBezTo>
                    <a:pt x="1" y="1269"/>
                    <a:pt x="42" y="1331"/>
                    <a:pt x="100" y="1331"/>
                  </a:cubicBezTo>
                  <a:cubicBezTo>
                    <a:pt x="107" y="1331"/>
                    <a:pt x="115" y="1330"/>
                    <a:pt x="123" y="1328"/>
                  </a:cubicBezTo>
                  <a:lnTo>
                    <a:pt x="4240" y="158"/>
                  </a:lnTo>
                  <a:cubicBezTo>
                    <a:pt x="4330" y="128"/>
                    <a:pt x="4300" y="1"/>
                    <a:pt x="4216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19;p32">
              <a:extLst>
                <a:ext uri="{FF2B5EF4-FFF2-40B4-BE49-F238E27FC236}">
                  <a16:creationId xmlns:a16="http://schemas.microsoft.com/office/drawing/2014/main" id="{292F6521-71D7-44CE-AEAF-647D90BB4579}"/>
                </a:ext>
              </a:extLst>
            </p:cNvPr>
            <p:cNvSpPr/>
            <p:nvPr/>
          </p:nvSpPr>
          <p:spPr>
            <a:xfrm>
              <a:off x="5811408" y="3498034"/>
              <a:ext cx="63287" cy="20238"/>
            </a:xfrm>
            <a:custGeom>
              <a:avLst/>
              <a:gdLst/>
              <a:ahLst/>
              <a:cxnLst/>
              <a:rect l="l" t="t" r="r" b="b"/>
              <a:pathLst>
                <a:path w="3687" h="1179" extrusionOk="0">
                  <a:moveTo>
                    <a:pt x="3573" y="0"/>
                  </a:moveTo>
                  <a:cubicBezTo>
                    <a:pt x="3564" y="0"/>
                    <a:pt x="3556" y="1"/>
                    <a:pt x="3547" y="4"/>
                  </a:cubicBezTo>
                  <a:lnTo>
                    <a:pt x="79" y="1021"/>
                  </a:lnTo>
                  <a:cubicBezTo>
                    <a:pt x="57" y="1026"/>
                    <a:pt x="40" y="1041"/>
                    <a:pt x="29" y="1060"/>
                  </a:cubicBezTo>
                  <a:cubicBezTo>
                    <a:pt x="0" y="1116"/>
                    <a:pt x="42" y="1179"/>
                    <a:pt x="99" y="1179"/>
                  </a:cubicBezTo>
                  <a:cubicBezTo>
                    <a:pt x="107" y="1179"/>
                    <a:pt x="115" y="1178"/>
                    <a:pt x="123" y="1175"/>
                  </a:cubicBezTo>
                  <a:lnTo>
                    <a:pt x="3592" y="160"/>
                  </a:lnTo>
                  <a:cubicBezTo>
                    <a:pt x="3686" y="133"/>
                    <a:pt x="3658" y="0"/>
                    <a:pt x="3573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0;p32">
              <a:extLst>
                <a:ext uri="{FF2B5EF4-FFF2-40B4-BE49-F238E27FC236}">
                  <a16:creationId xmlns:a16="http://schemas.microsoft.com/office/drawing/2014/main" id="{293F75E7-530D-4DA8-99AB-64CC3A0A303B}"/>
                </a:ext>
              </a:extLst>
            </p:cNvPr>
            <p:cNvSpPr/>
            <p:nvPr/>
          </p:nvSpPr>
          <p:spPr>
            <a:xfrm>
              <a:off x="5876154" y="3519507"/>
              <a:ext cx="53555" cy="16375"/>
            </a:xfrm>
            <a:custGeom>
              <a:avLst/>
              <a:gdLst/>
              <a:ahLst/>
              <a:cxnLst/>
              <a:rect l="l" t="t" r="r" b="b"/>
              <a:pathLst>
                <a:path w="3120" h="954" extrusionOk="0">
                  <a:moveTo>
                    <a:pt x="3006" y="0"/>
                  </a:moveTo>
                  <a:cubicBezTo>
                    <a:pt x="2998" y="0"/>
                    <a:pt x="2990" y="1"/>
                    <a:pt x="2981" y="4"/>
                  </a:cubicBezTo>
                  <a:lnTo>
                    <a:pt x="79" y="796"/>
                  </a:lnTo>
                  <a:cubicBezTo>
                    <a:pt x="59" y="801"/>
                    <a:pt x="40" y="815"/>
                    <a:pt x="31" y="835"/>
                  </a:cubicBezTo>
                  <a:cubicBezTo>
                    <a:pt x="0" y="891"/>
                    <a:pt x="44" y="954"/>
                    <a:pt x="102" y="954"/>
                  </a:cubicBezTo>
                  <a:cubicBezTo>
                    <a:pt x="109" y="954"/>
                    <a:pt x="117" y="953"/>
                    <a:pt x="124" y="951"/>
                  </a:cubicBezTo>
                  <a:lnTo>
                    <a:pt x="3024" y="158"/>
                  </a:lnTo>
                  <a:cubicBezTo>
                    <a:pt x="3120" y="131"/>
                    <a:pt x="3090" y="0"/>
                    <a:pt x="3006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;p32">
              <a:extLst>
                <a:ext uri="{FF2B5EF4-FFF2-40B4-BE49-F238E27FC236}">
                  <a16:creationId xmlns:a16="http://schemas.microsoft.com/office/drawing/2014/main" id="{A8731039-F5C1-4F6C-82C4-D35E5E97C863}"/>
                </a:ext>
              </a:extLst>
            </p:cNvPr>
            <p:cNvSpPr/>
            <p:nvPr/>
          </p:nvSpPr>
          <p:spPr>
            <a:xfrm>
              <a:off x="6428215" y="4925149"/>
              <a:ext cx="428421" cy="218356"/>
            </a:xfrm>
            <a:custGeom>
              <a:avLst/>
              <a:gdLst/>
              <a:ahLst/>
              <a:cxnLst/>
              <a:rect l="l" t="t" r="r" b="b"/>
              <a:pathLst>
                <a:path w="24959" h="12721" extrusionOk="0">
                  <a:moveTo>
                    <a:pt x="20462" y="0"/>
                  </a:moveTo>
                  <a:lnTo>
                    <a:pt x="13205" y="1243"/>
                  </a:lnTo>
                  <a:lnTo>
                    <a:pt x="1" y="12721"/>
                  </a:lnTo>
                  <a:lnTo>
                    <a:pt x="1" y="12721"/>
                  </a:lnTo>
                  <a:lnTo>
                    <a:pt x="16815" y="11509"/>
                  </a:lnTo>
                  <a:lnTo>
                    <a:pt x="19130" y="8618"/>
                  </a:lnTo>
                  <a:lnTo>
                    <a:pt x="20596" y="11220"/>
                  </a:lnTo>
                  <a:lnTo>
                    <a:pt x="24958" y="10888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2;p32">
              <a:extLst>
                <a:ext uri="{FF2B5EF4-FFF2-40B4-BE49-F238E27FC236}">
                  <a16:creationId xmlns:a16="http://schemas.microsoft.com/office/drawing/2014/main" id="{E1B8E666-330D-4F61-8AB4-48B1B5C58B15}"/>
                </a:ext>
              </a:extLst>
            </p:cNvPr>
            <p:cNvSpPr/>
            <p:nvPr/>
          </p:nvSpPr>
          <p:spPr>
            <a:xfrm>
              <a:off x="6428215" y="5052170"/>
              <a:ext cx="312660" cy="91335"/>
            </a:xfrm>
            <a:custGeom>
              <a:avLst/>
              <a:gdLst/>
              <a:ahLst/>
              <a:cxnLst/>
              <a:rect l="l" t="t" r="r" b="b"/>
              <a:pathLst>
                <a:path w="18215" h="5321" extrusionOk="0">
                  <a:moveTo>
                    <a:pt x="6121" y="1"/>
                  </a:moveTo>
                  <a:lnTo>
                    <a:pt x="1" y="5321"/>
                  </a:lnTo>
                  <a:lnTo>
                    <a:pt x="1" y="5321"/>
                  </a:lnTo>
                  <a:lnTo>
                    <a:pt x="16815" y="4109"/>
                  </a:lnTo>
                  <a:lnTo>
                    <a:pt x="18214" y="2360"/>
                  </a:lnTo>
                  <a:lnTo>
                    <a:pt x="18214" y="2360"/>
                  </a:lnTo>
                  <a:lnTo>
                    <a:pt x="6996" y="3216"/>
                  </a:lnTo>
                  <a:lnTo>
                    <a:pt x="6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3;p32">
              <a:extLst>
                <a:ext uri="{FF2B5EF4-FFF2-40B4-BE49-F238E27FC236}">
                  <a16:creationId xmlns:a16="http://schemas.microsoft.com/office/drawing/2014/main" id="{AB3FD3DA-9267-4BB6-9EFA-48B1919DB87D}"/>
                </a:ext>
              </a:extLst>
            </p:cNvPr>
            <p:cNvSpPr/>
            <p:nvPr/>
          </p:nvSpPr>
          <p:spPr>
            <a:xfrm>
              <a:off x="6767155" y="5085865"/>
              <a:ext cx="89481" cy="31875"/>
            </a:xfrm>
            <a:custGeom>
              <a:avLst/>
              <a:gdLst/>
              <a:ahLst/>
              <a:cxnLst/>
              <a:rect l="l" t="t" r="r" b="b"/>
              <a:pathLst>
                <a:path w="5213" h="1857" extrusionOk="0">
                  <a:moveTo>
                    <a:pt x="4582" y="0"/>
                  </a:moveTo>
                  <a:lnTo>
                    <a:pt x="0" y="350"/>
                  </a:lnTo>
                  <a:lnTo>
                    <a:pt x="850" y="1857"/>
                  </a:lnTo>
                  <a:lnTo>
                    <a:pt x="5212" y="1525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4;p32">
              <a:extLst>
                <a:ext uri="{FF2B5EF4-FFF2-40B4-BE49-F238E27FC236}">
                  <a16:creationId xmlns:a16="http://schemas.microsoft.com/office/drawing/2014/main" id="{5495836D-198C-4A0A-9258-05CEBE93A887}"/>
                </a:ext>
              </a:extLst>
            </p:cNvPr>
            <p:cNvSpPr/>
            <p:nvPr/>
          </p:nvSpPr>
          <p:spPr>
            <a:xfrm>
              <a:off x="6585034" y="4937165"/>
              <a:ext cx="194874" cy="80058"/>
            </a:xfrm>
            <a:custGeom>
              <a:avLst/>
              <a:gdLst/>
              <a:ahLst/>
              <a:cxnLst/>
              <a:rect l="l" t="t" r="r" b="b"/>
              <a:pathLst>
                <a:path w="11353" h="4664" extrusionOk="0">
                  <a:moveTo>
                    <a:pt x="11353" y="1"/>
                  </a:moveTo>
                  <a:lnTo>
                    <a:pt x="3475" y="1061"/>
                  </a:lnTo>
                  <a:lnTo>
                    <a:pt x="0" y="4080"/>
                  </a:lnTo>
                  <a:cubicBezTo>
                    <a:pt x="972" y="4491"/>
                    <a:pt x="1925" y="4664"/>
                    <a:pt x="2840" y="4664"/>
                  </a:cubicBezTo>
                  <a:cubicBezTo>
                    <a:pt x="7603" y="4664"/>
                    <a:pt x="11353" y="1"/>
                    <a:pt x="11353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5;p32">
              <a:extLst>
                <a:ext uri="{FF2B5EF4-FFF2-40B4-BE49-F238E27FC236}">
                  <a16:creationId xmlns:a16="http://schemas.microsoft.com/office/drawing/2014/main" id="{73367D11-4029-450C-AF61-2B9D177066B1}"/>
                </a:ext>
              </a:extLst>
            </p:cNvPr>
            <p:cNvSpPr/>
            <p:nvPr/>
          </p:nvSpPr>
          <p:spPr>
            <a:xfrm>
              <a:off x="6544439" y="3907865"/>
              <a:ext cx="276357" cy="1059046"/>
            </a:xfrm>
            <a:custGeom>
              <a:avLst/>
              <a:gdLst/>
              <a:ahLst/>
              <a:cxnLst/>
              <a:rect l="l" t="t" r="r" b="b"/>
              <a:pathLst>
                <a:path w="16100" h="61698" extrusionOk="0">
                  <a:moveTo>
                    <a:pt x="0" y="1"/>
                  </a:moveTo>
                  <a:lnTo>
                    <a:pt x="0" y="1"/>
                  </a:lnTo>
                  <a:cubicBezTo>
                    <a:pt x="461" y="3939"/>
                    <a:pt x="841" y="33971"/>
                    <a:pt x="1408" y="37195"/>
                  </a:cubicBezTo>
                  <a:cubicBezTo>
                    <a:pt x="1744" y="39105"/>
                    <a:pt x="5577" y="58908"/>
                    <a:pt x="6024" y="61574"/>
                  </a:cubicBezTo>
                  <a:cubicBezTo>
                    <a:pt x="6038" y="61659"/>
                    <a:pt x="6289" y="61698"/>
                    <a:pt x="6692" y="61698"/>
                  </a:cubicBezTo>
                  <a:cubicBezTo>
                    <a:pt x="8560" y="61698"/>
                    <a:pt x="13704" y="60866"/>
                    <a:pt x="13718" y="59966"/>
                  </a:cubicBezTo>
                  <a:cubicBezTo>
                    <a:pt x="13738" y="58580"/>
                    <a:pt x="12244" y="39958"/>
                    <a:pt x="11854" y="36155"/>
                  </a:cubicBezTo>
                  <a:cubicBezTo>
                    <a:pt x="11649" y="34166"/>
                    <a:pt x="15945" y="6291"/>
                    <a:pt x="16100" y="24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6;p32">
              <a:extLst>
                <a:ext uri="{FF2B5EF4-FFF2-40B4-BE49-F238E27FC236}">
                  <a16:creationId xmlns:a16="http://schemas.microsoft.com/office/drawing/2014/main" id="{26204A30-6E57-407C-9C38-F26C59D5901F}"/>
                </a:ext>
              </a:extLst>
            </p:cNvPr>
            <p:cNvSpPr/>
            <p:nvPr/>
          </p:nvSpPr>
          <p:spPr>
            <a:xfrm>
              <a:off x="6344055" y="2994276"/>
              <a:ext cx="574787" cy="819921"/>
            </a:xfrm>
            <a:custGeom>
              <a:avLst/>
              <a:gdLst/>
              <a:ahLst/>
              <a:cxnLst/>
              <a:rect l="l" t="t" r="r" b="b"/>
              <a:pathLst>
                <a:path w="33486" h="47767" extrusionOk="0">
                  <a:moveTo>
                    <a:pt x="12693" y="1"/>
                  </a:moveTo>
                  <a:cubicBezTo>
                    <a:pt x="12306" y="1"/>
                    <a:pt x="11919" y="55"/>
                    <a:pt x="11548" y="173"/>
                  </a:cubicBezTo>
                  <a:cubicBezTo>
                    <a:pt x="10863" y="390"/>
                    <a:pt x="10239" y="756"/>
                    <a:pt x="9640" y="1401"/>
                  </a:cubicBezTo>
                  <a:cubicBezTo>
                    <a:pt x="6483" y="4798"/>
                    <a:pt x="1" y="17255"/>
                    <a:pt x="4816" y="26690"/>
                  </a:cubicBezTo>
                  <a:lnTo>
                    <a:pt x="2717" y="44177"/>
                  </a:lnTo>
                  <a:cubicBezTo>
                    <a:pt x="6297" y="46372"/>
                    <a:pt x="8394" y="47381"/>
                    <a:pt x="12478" y="47682"/>
                  </a:cubicBezTo>
                  <a:cubicBezTo>
                    <a:pt x="13237" y="47738"/>
                    <a:pt x="13997" y="47766"/>
                    <a:pt x="14757" y="47766"/>
                  </a:cubicBezTo>
                  <a:cubicBezTo>
                    <a:pt x="18125" y="47766"/>
                    <a:pt x="21481" y="47222"/>
                    <a:pt x="24707" y="46220"/>
                  </a:cubicBezTo>
                  <a:lnTo>
                    <a:pt x="30072" y="44556"/>
                  </a:lnTo>
                  <a:lnTo>
                    <a:pt x="28278" y="34732"/>
                  </a:lnTo>
                  <a:lnTo>
                    <a:pt x="31587" y="16840"/>
                  </a:lnTo>
                  <a:cubicBezTo>
                    <a:pt x="32404" y="13499"/>
                    <a:pt x="33485" y="5552"/>
                    <a:pt x="28297" y="2964"/>
                  </a:cubicBezTo>
                  <a:cubicBezTo>
                    <a:pt x="27334" y="2483"/>
                    <a:pt x="26292" y="2174"/>
                    <a:pt x="25231" y="2001"/>
                  </a:cubicBezTo>
                  <a:lnTo>
                    <a:pt x="13793" y="143"/>
                  </a:lnTo>
                  <a:cubicBezTo>
                    <a:pt x="13433" y="50"/>
                    <a:pt x="13062" y="1"/>
                    <a:pt x="1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7;p32">
              <a:extLst>
                <a:ext uri="{FF2B5EF4-FFF2-40B4-BE49-F238E27FC236}">
                  <a16:creationId xmlns:a16="http://schemas.microsoft.com/office/drawing/2014/main" id="{07D421DB-AEFB-465B-907D-6CAF26FE6812}"/>
                </a:ext>
              </a:extLst>
            </p:cNvPr>
            <p:cNvSpPr/>
            <p:nvPr/>
          </p:nvSpPr>
          <p:spPr>
            <a:xfrm>
              <a:off x="6276785" y="3609572"/>
              <a:ext cx="665693" cy="619365"/>
            </a:xfrm>
            <a:custGeom>
              <a:avLst/>
              <a:gdLst/>
              <a:ahLst/>
              <a:cxnLst/>
              <a:rect l="l" t="t" r="r" b="b"/>
              <a:pathLst>
                <a:path w="38782" h="36083" extrusionOk="0">
                  <a:moveTo>
                    <a:pt x="32400" y="0"/>
                  </a:moveTo>
                  <a:lnTo>
                    <a:pt x="24231" y="2011"/>
                  </a:lnTo>
                  <a:cubicBezTo>
                    <a:pt x="21374" y="2715"/>
                    <a:pt x="18452" y="3067"/>
                    <a:pt x="15529" y="3067"/>
                  </a:cubicBezTo>
                  <a:cubicBezTo>
                    <a:pt x="12795" y="3067"/>
                    <a:pt x="10061" y="2759"/>
                    <a:pt x="7378" y="2142"/>
                  </a:cubicBezTo>
                  <a:cubicBezTo>
                    <a:pt x="7378" y="2142"/>
                    <a:pt x="3746" y="18859"/>
                    <a:pt x="1" y="30418"/>
                  </a:cubicBezTo>
                  <a:cubicBezTo>
                    <a:pt x="7993" y="34690"/>
                    <a:pt x="15123" y="36082"/>
                    <a:pt x="21022" y="36082"/>
                  </a:cubicBezTo>
                  <a:cubicBezTo>
                    <a:pt x="32055" y="36082"/>
                    <a:pt x="38782" y="31213"/>
                    <a:pt x="38782" y="31213"/>
                  </a:cubicBezTo>
                  <a:cubicBezTo>
                    <a:pt x="35395" y="9668"/>
                    <a:pt x="32400" y="0"/>
                    <a:pt x="32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8;p32">
              <a:extLst>
                <a:ext uri="{FF2B5EF4-FFF2-40B4-BE49-F238E27FC236}">
                  <a16:creationId xmlns:a16="http://schemas.microsoft.com/office/drawing/2014/main" id="{509CBDE8-F2BD-4430-912C-BD02DDDB319A}"/>
                </a:ext>
              </a:extLst>
            </p:cNvPr>
            <p:cNvSpPr/>
            <p:nvPr/>
          </p:nvSpPr>
          <p:spPr>
            <a:xfrm>
              <a:off x="6600964" y="2847257"/>
              <a:ext cx="159188" cy="252909"/>
            </a:xfrm>
            <a:custGeom>
              <a:avLst/>
              <a:gdLst/>
              <a:ahLst/>
              <a:cxnLst/>
              <a:rect l="l" t="t" r="r" b="b"/>
              <a:pathLst>
                <a:path w="9274" h="14734" extrusionOk="0">
                  <a:moveTo>
                    <a:pt x="9030" y="0"/>
                  </a:moveTo>
                  <a:lnTo>
                    <a:pt x="1657" y="3740"/>
                  </a:lnTo>
                  <a:lnTo>
                    <a:pt x="281" y="11657"/>
                  </a:lnTo>
                  <a:cubicBezTo>
                    <a:pt x="0" y="13279"/>
                    <a:pt x="1259" y="14733"/>
                    <a:pt x="2839" y="14733"/>
                  </a:cubicBezTo>
                  <a:cubicBezTo>
                    <a:pt x="2977" y="14733"/>
                    <a:pt x="3118" y="14722"/>
                    <a:pt x="3261" y="14699"/>
                  </a:cubicBezTo>
                  <a:cubicBezTo>
                    <a:pt x="6274" y="14209"/>
                    <a:pt x="9163" y="11518"/>
                    <a:pt x="9273" y="10398"/>
                  </a:cubicBezTo>
                  <a:lnTo>
                    <a:pt x="9030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9;p32">
              <a:extLst>
                <a:ext uri="{FF2B5EF4-FFF2-40B4-BE49-F238E27FC236}">
                  <a16:creationId xmlns:a16="http://schemas.microsoft.com/office/drawing/2014/main" id="{3F2A6B40-BF8F-4756-A231-AC2E4E6EC274}"/>
                </a:ext>
              </a:extLst>
            </p:cNvPr>
            <p:cNvSpPr/>
            <p:nvPr/>
          </p:nvSpPr>
          <p:spPr>
            <a:xfrm>
              <a:off x="6619279" y="2906992"/>
              <a:ext cx="113752" cy="62601"/>
            </a:xfrm>
            <a:custGeom>
              <a:avLst/>
              <a:gdLst/>
              <a:ahLst/>
              <a:cxnLst/>
              <a:rect l="l" t="t" r="r" b="b"/>
              <a:pathLst>
                <a:path w="6627" h="3647" extrusionOk="0">
                  <a:moveTo>
                    <a:pt x="6626" y="1"/>
                  </a:moveTo>
                  <a:lnTo>
                    <a:pt x="325" y="1302"/>
                  </a:lnTo>
                  <a:lnTo>
                    <a:pt x="1" y="3646"/>
                  </a:lnTo>
                  <a:cubicBezTo>
                    <a:pt x="5598" y="2501"/>
                    <a:pt x="6361" y="1431"/>
                    <a:pt x="6361" y="1431"/>
                  </a:cubicBezTo>
                  <a:lnTo>
                    <a:pt x="6626" y="1"/>
                  </a:lnTo>
                  <a:close/>
                </a:path>
              </a:pathLst>
            </a:custGeom>
            <a:solidFill>
              <a:srgbClr val="6E3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30;p32">
              <a:extLst>
                <a:ext uri="{FF2B5EF4-FFF2-40B4-BE49-F238E27FC236}">
                  <a16:creationId xmlns:a16="http://schemas.microsoft.com/office/drawing/2014/main" id="{E5BF8A93-8600-46EA-B11F-D66D12578248}"/>
                </a:ext>
              </a:extLst>
            </p:cNvPr>
            <p:cNvSpPr/>
            <p:nvPr/>
          </p:nvSpPr>
          <p:spPr>
            <a:xfrm>
              <a:off x="6513422" y="2694695"/>
              <a:ext cx="256617" cy="256823"/>
            </a:xfrm>
            <a:custGeom>
              <a:avLst/>
              <a:gdLst/>
              <a:ahLst/>
              <a:cxnLst/>
              <a:rect l="l" t="t" r="r" b="b"/>
              <a:pathLst>
                <a:path w="14950" h="14962" extrusionOk="0">
                  <a:moveTo>
                    <a:pt x="2293" y="1"/>
                  </a:moveTo>
                  <a:lnTo>
                    <a:pt x="324" y="8651"/>
                  </a:lnTo>
                  <a:cubicBezTo>
                    <a:pt x="1" y="9684"/>
                    <a:pt x="15" y="10824"/>
                    <a:pt x="514" y="11784"/>
                  </a:cubicBezTo>
                  <a:cubicBezTo>
                    <a:pt x="1174" y="13055"/>
                    <a:pt x="2439" y="13899"/>
                    <a:pt x="3865" y="14021"/>
                  </a:cubicBezTo>
                  <a:lnTo>
                    <a:pt x="14267" y="14961"/>
                  </a:lnTo>
                  <a:lnTo>
                    <a:pt x="14949" y="211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31;p32">
              <a:extLst>
                <a:ext uri="{FF2B5EF4-FFF2-40B4-BE49-F238E27FC236}">
                  <a16:creationId xmlns:a16="http://schemas.microsoft.com/office/drawing/2014/main" id="{69C0E331-CDAD-4ACB-9A09-9067647F3240}"/>
                </a:ext>
              </a:extLst>
            </p:cNvPr>
            <p:cNvSpPr/>
            <p:nvPr/>
          </p:nvSpPr>
          <p:spPr>
            <a:xfrm>
              <a:off x="6545967" y="2618465"/>
              <a:ext cx="363555" cy="244550"/>
            </a:xfrm>
            <a:custGeom>
              <a:avLst/>
              <a:gdLst/>
              <a:ahLst/>
              <a:cxnLst/>
              <a:rect l="l" t="t" r="r" b="b"/>
              <a:pathLst>
                <a:path w="21180" h="14247" extrusionOk="0">
                  <a:moveTo>
                    <a:pt x="10775" y="1"/>
                  </a:moveTo>
                  <a:cubicBezTo>
                    <a:pt x="7024" y="1"/>
                    <a:pt x="2551" y="1970"/>
                    <a:pt x="395" y="4442"/>
                  </a:cubicBezTo>
                  <a:cubicBezTo>
                    <a:pt x="1" y="4895"/>
                    <a:pt x="8915" y="13912"/>
                    <a:pt x="11794" y="13912"/>
                  </a:cubicBezTo>
                  <a:cubicBezTo>
                    <a:pt x="11888" y="13912"/>
                    <a:pt x="11975" y="13902"/>
                    <a:pt x="12055" y="13883"/>
                  </a:cubicBezTo>
                  <a:lnTo>
                    <a:pt x="13633" y="14246"/>
                  </a:lnTo>
                  <a:cubicBezTo>
                    <a:pt x="13633" y="14246"/>
                    <a:pt x="21179" y="9855"/>
                    <a:pt x="15969" y="2259"/>
                  </a:cubicBezTo>
                  <a:cubicBezTo>
                    <a:pt x="14871" y="659"/>
                    <a:pt x="12944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32;p32">
              <a:extLst>
                <a:ext uri="{FF2B5EF4-FFF2-40B4-BE49-F238E27FC236}">
                  <a16:creationId xmlns:a16="http://schemas.microsoft.com/office/drawing/2014/main" id="{0C1EC54D-2ABA-4713-B06A-F336C48B2A2B}"/>
                </a:ext>
              </a:extLst>
            </p:cNvPr>
            <p:cNvSpPr/>
            <p:nvPr/>
          </p:nvSpPr>
          <p:spPr>
            <a:xfrm>
              <a:off x="6556214" y="2764162"/>
              <a:ext cx="15929" cy="13475"/>
            </a:xfrm>
            <a:custGeom>
              <a:avLst/>
              <a:gdLst/>
              <a:ahLst/>
              <a:cxnLst/>
              <a:rect l="l" t="t" r="r" b="b"/>
              <a:pathLst>
                <a:path w="928" h="785" extrusionOk="0">
                  <a:moveTo>
                    <a:pt x="515" y="0"/>
                  </a:moveTo>
                  <a:cubicBezTo>
                    <a:pt x="189" y="0"/>
                    <a:pt x="1" y="386"/>
                    <a:pt x="218" y="645"/>
                  </a:cubicBezTo>
                  <a:cubicBezTo>
                    <a:pt x="299" y="741"/>
                    <a:pt x="407" y="785"/>
                    <a:pt x="515" y="785"/>
                  </a:cubicBezTo>
                  <a:cubicBezTo>
                    <a:pt x="704" y="785"/>
                    <a:pt x="889" y="648"/>
                    <a:pt x="909" y="426"/>
                  </a:cubicBezTo>
                  <a:cubicBezTo>
                    <a:pt x="927" y="209"/>
                    <a:pt x="767" y="21"/>
                    <a:pt x="551" y="2"/>
                  </a:cubicBezTo>
                  <a:cubicBezTo>
                    <a:pt x="539" y="1"/>
                    <a:pt x="527" y="0"/>
                    <a:pt x="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33;p32">
              <a:extLst>
                <a:ext uri="{FF2B5EF4-FFF2-40B4-BE49-F238E27FC236}">
                  <a16:creationId xmlns:a16="http://schemas.microsoft.com/office/drawing/2014/main" id="{7BD747E9-1161-4094-979B-0F18C5679369}"/>
                </a:ext>
              </a:extLst>
            </p:cNvPr>
            <p:cNvSpPr/>
            <p:nvPr/>
          </p:nvSpPr>
          <p:spPr>
            <a:xfrm>
              <a:off x="6526794" y="2827930"/>
              <a:ext cx="60644" cy="16599"/>
            </a:xfrm>
            <a:custGeom>
              <a:avLst/>
              <a:gdLst/>
              <a:ahLst/>
              <a:cxnLst/>
              <a:rect l="l" t="t" r="r" b="b"/>
              <a:pathLst>
                <a:path w="3533" h="967" extrusionOk="0">
                  <a:moveTo>
                    <a:pt x="3431" y="1"/>
                  </a:moveTo>
                  <a:cubicBezTo>
                    <a:pt x="3411" y="1"/>
                    <a:pt x="3390" y="7"/>
                    <a:pt x="3373" y="22"/>
                  </a:cubicBezTo>
                  <a:cubicBezTo>
                    <a:pt x="2650" y="615"/>
                    <a:pt x="1999" y="794"/>
                    <a:pt x="1477" y="794"/>
                  </a:cubicBezTo>
                  <a:cubicBezTo>
                    <a:pt x="711" y="794"/>
                    <a:pt x="222" y="409"/>
                    <a:pt x="189" y="382"/>
                  </a:cubicBezTo>
                  <a:cubicBezTo>
                    <a:pt x="170" y="366"/>
                    <a:pt x="150" y="360"/>
                    <a:pt x="131" y="360"/>
                  </a:cubicBezTo>
                  <a:cubicBezTo>
                    <a:pt x="58" y="360"/>
                    <a:pt x="0" y="460"/>
                    <a:pt x="74" y="521"/>
                  </a:cubicBezTo>
                  <a:cubicBezTo>
                    <a:pt x="83" y="529"/>
                    <a:pt x="634" y="967"/>
                    <a:pt x="1487" y="967"/>
                  </a:cubicBezTo>
                  <a:cubicBezTo>
                    <a:pt x="1635" y="967"/>
                    <a:pt x="1791" y="954"/>
                    <a:pt x="1955" y="923"/>
                  </a:cubicBezTo>
                  <a:cubicBezTo>
                    <a:pt x="2414" y="838"/>
                    <a:pt x="2935" y="616"/>
                    <a:pt x="3489" y="160"/>
                  </a:cubicBezTo>
                  <a:cubicBezTo>
                    <a:pt x="3528" y="129"/>
                    <a:pt x="3532" y="73"/>
                    <a:pt x="3501" y="34"/>
                  </a:cubicBezTo>
                  <a:cubicBezTo>
                    <a:pt x="3483" y="12"/>
                    <a:pt x="3457" y="1"/>
                    <a:pt x="3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34;p32">
              <a:extLst>
                <a:ext uri="{FF2B5EF4-FFF2-40B4-BE49-F238E27FC236}">
                  <a16:creationId xmlns:a16="http://schemas.microsoft.com/office/drawing/2014/main" id="{D6EC728C-5F18-4A8E-8E52-BDD6F0AE57D9}"/>
                </a:ext>
              </a:extLst>
            </p:cNvPr>
            <p:cNvSpPr/>
            <p:nvPr/>
          </p:nvSpPr>
          <p:spPr>
            <a:xfrm>
              <a:off x="6510109" y="2741933"/>
              <a:ext cx="32957" cy="66326"/>
            </a:xfrm>
            <a:custGeom>
              <a:avLst/>
              <a:gdLst/>
              <a:ahLst/>
              <a:cxnLst/>
              <a:rect l="l" t="t" r="r" b="b"/>
              <a:pathLst>
                <a:path w="1920" h="3864" extrusionOk="0">
                  <a:moveTo>
                    <a:pt x="1919" y="1"/>
                  </a:moveTo>
                  <a:lnTo>
                    <a:pt x="220" y="2105"/>
                  </a:lnTo>
                  <a:cubicBezTo>
                    <a:pt x="0" y="2376"/>
                    <a:pt x="14" y="2770"/>
                    <a:pt x="253" y="3025"/>
                  </a:cubicBezTo>
                  <a:lnTo>
                    <a:pt x="1039" y="3863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35;p32">
              <a:extLst>
                <a:ext uri="{FF2B5EF4-FFF2-40B4-BE49-F238E27FC236}">
                  <a16:creationId xmlns:a16="http://schemas.microsoft.com/office/drawing/2014/main" id="{225C6724-D272-40D6-BF28-95633C320086}"/>
                </a:ext>
              </a:extLst>
            </p:cNvPr>
            <p:cNvSpPr/>
            <p:nvPr/>
          </p:nvSpPr>
          <p:spPr>
            <a:xfrm>
              <a:off x="6693723" y="2805787"/>
              <a:ext cx="95781" cy="90185"/>
            </a:xfrm>
            <a:custGeom>
              <a:avLst/>
              <a:gdLst/>
              <a:ahLst/>
              <a:cxnLst/>
              <a:rect l="l" t="t" r="r" b="b"/>
              <a:pathLst>
                <a:path w="5580" h="5254" extrusionOk="0">
                  <a:moveTo>
                    <a:pt x="2665" y="1"/>
                  </a:moveTo>
                  <a:cubicBezTo>
                    <a:pt x="2294" y="1"/>
                    <a:pt x="1921" y="80"/>
                    <a:pt x="1570" y="241"/>
                  </a:cubicBezTo>
                  <a:cubicBezTo>
                    <a:pt x="604" y="684"/>
                    <a:pt x="1" y="1666"/>
                    <a:pt x="41" y="2728"/>
                  </a:cubicBezTo>
                  <a:cubicBezTo>
                    <a:pt x="82" y="3789"/>
                    <a:pt x="759" y="4722"/>
                    <a:pt x="1754" y="5090"/>
                  </a:cubicBezTo>
                  <a:cubicBezTo>
                    <a:pt x="2052" y="5200"/>
                    <a:pt x="2361" y="5254"/>
                    <a:pt x="2666" y="5254"/>
                  </a:cubicBezTo>
                  <a:cubicBezTo>
                    <a:pt x="3385" y="5254"/>
                    <a:pt x="4087" y="4959"/>
                    <a:pt x="4593" y="4413"/>
                  </a:cubicBezTo>
                  <a:cubicBezTo>
                    <a:pt x="5579" y="3349"/>
                    <a:pt x="5515" y="1686"/>
                    <a:pt x="4451" y="702"/>
                  </a:cubicBezTo>
                  <a:cubicBezTo>
                    <a:pt x="3955" y="242"/>
                    <a:pt x="3314" y="1"/>
                    <a:pt x="2665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36;p32">
              <a:extLst>
                <a:ext uri="{FF2B5EF4-FFF2-40B4-BE49-F238E27FC236}">
                  <a16:creationId xmlns:a16="http://schemas.microsoft.com/office/drawing/2014/main" id="{FFCBD9E5-BD64-4DCF-A68A-21E0442F3C37}"/>
                </a:ext>
              </a:extLst>
            </p:cNvPr>
            <p:cNvSpPr/>
            <p:nvPr/>
          </p:nvSpPr>
          <p:spPr>
            <a:xfrm>
              <a:off x="6730834" y="2826144"/>
              <a:ext cx="24391" cy="42758"/>
            </a:xfrm>
            <a:custGeom>
              <a:avLst/>
              <a:gdLst/>
              <a:ahLst/>
              <a:cxnLst/>
              <a:rect l="l" t="t" r="r" b="b"/>
              <a:pathLst>
                <a:path w="1421" h="2491" extrusionOk="0">
                  <a:moveTo>
                    <a:pt x="650" y="0"/>
                  </a:moveTo>
                  <a:cubicBezTo>
                    <a:pt x="587" y="0"/>
                    <a:pt x="535" y="84"/>
                    <a:pt x="597" y="141"/>
                  </a:cubicBezTo>
                  <a:cubicBezTo>
                    <a:pt x="601" y="147"/>
                    <a:pt x="1133" y="645"/>
                    <a:pt x="1147" y="1210"/>
                  </a:cubicBezTo>
                  <a:cubicBezTo>
                    <a:pt x="895" y="834"/>
                    <a:pt x="565" y="757"/>
                    <a:pt x="336" y="757"/>
                  </a:cubicBezTo>
                  <a:cubicBezTo>
                    <a:pt x="176" y="757"/>
                    <a:pt x="65" y="794"/>
                    <a:pt x="62" y="795"/>
                  </a:cubicBezTo>
                  <a:cubicBezTo>
                    <a:pt x="23" y="809"/>
                    <a:pt x="1" y="849"/>
                    <a:pt x="10" y="888"/>
                  </a:cubicBezTo>
                  <a:cubicBezTo>
                    <a:pt x="10" y="892"/>
                    <a:pt x="12" y="895"/>
                    <a:pt x="13" y="898"/>
                  </a:cubicBezTo>
                  <a:cubicBezTo>
                    <a:pt x="25" y="931"/>
                    <a:pt x="56" y="951"/>
                    <a:pt x="88" y="951"/>
                  </a:cubicBezTo>
                  <a:cubicBezTo>
                    <a:pt x="98" y="951"/>
                    <a:pt x="107" y="950"/>
                    <a:pt x="116" y="946"/>
                  </a:cubicBezTo>
                  <a:cubicBezTo>
                    <a:pt x="126" y="943"/>
                    <a:pt x="216" y="913"/>
                    <a:pt x="343" y="913"/>
                  </a:cubicBezTo>
                  <a:cubicBezTo>
                    <a:pt x="562" y="913"/>
                    <a:pt x="890" y="1001"/>
                    <a:pt x="1112" y="1464"/>
                  </a:cubicBezTo>
                  <a:cubicBezTo>
                    <a:pt x="1012" y="1807"/>
                    <a:pt x="698" y="2102"/>
                    <a:pt x="154" y="2336"/>
                  </a:cubicBezTo>
                  <a:cubicBezTo>
                    <a:pt x="118" y="2352"/>
                    <a:pt x="99" y="2391"/>
                    <a:pt x="107" y="2428"/>
                  </a:cubicBezTo>
                  <a:cubicBezTo>
                    <a:pt x="108" y="2433"/>
                    <a:pt x="110" y="2438"/>
                    <a:pt x="112" y="2442"/>
                  </a:cubicBezTo>
                  <a:cubicBezTo>
                    <a:pt x="124" y="2473"/>
                    <a:pt x="154" y="2491"/>
                    <a:pt x="185" y="2491"/>
                  </a:cubicBezTo>
                  <a:cubicBezTo>
                    <a:pt x="196" y="2491"/>
                    <a:pt x="207" y="2489"/>
                    <a:pt x="218" y="2484"/>
                  </a:cubicBezTo>
                  <a:cubicBezTo>
                    <a:pt x="804" y="2232"/>
                    <a:pt x="1147" y="1903"/>
                    <a:pt x="1261" y="1512"/>
                  </a:cubicBezTo>
                  <a:cubicBezTo>
                    <a:pt x="1272" y="1498"/>
                    <a:pt x="1278" y="1483"/>
                    <a:pt x="1277" y="1467"/>
                  </a:cubicBezTo>
                  <a:cubicBezTo>
                    <a:pt x="1283" y="1444"/>
                    <a:pt x="1297" y="1424"/>
                    <a:pt x="1300" y="1402"/>
                  </a:cubicBezTo>
                  <a:cubicBezTo>
                    <a:pt x="1420" y="687"/>
                    <a:pt x="734" y="49"/>
                    <a:pt x="704" y="23"/>
                  </a:cubicBezTo>
                  <a:cubicBezTo>
                    <a:pt x="687" y="7"/>
                    <a:pt x="668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37;p32">
              <a:extLst>
                <a:ext uri="{FF2B5EF4-FFF2-40B4-BE49-F238E27FC236}">
                  <a16:creationId xmlns:a16="http://schemas.microsoft.com/office/drawing/2014/main" id="{E830519D-4075-4CF9-859D-254EAE4318B3}"/>
                </a:ext>
              </a:extLst>
            </p:cNvPr>
            <p:cNvSpPr/>
            <p:nvPr/>
          </p:nvSpPr>
          <p:spPr>
            <a:xfrm>
              <a:off x="6238422" y="3359289"/>
              <a:ext cx="45676" cy="47873"/>
            </a:xfrm>
            <a:custGeom>
              <a:avLst/>
              <a:gdLst/>
              <a:ahLst/>
              <a:cxnLst/>
              <a:rect l="l" t="t" r="r" b="b"/>
              <a:pathLst>
                <a:path w="2661" h="2789" extrusionOk="0">
                  <a:moveTo>
                    <a:pt x="90" y="1"/>
                  </a:moveTo>
                  <a:cubicBezTo>
                    <a:pt x="43" y="1"/>
                    <a:pt x="0" y="61"/>
                    <a:pt x="44" y="107"/>
                  </a:cubicBezTo>
                  <a:lnTo>
                    <a:pt x="2545" y="2769"/>
                  </a:lnTo>
                  <a:cubicBezTo>
                    <a:pt x="2556" y="2781"/>
                    <a:pt x="2573" y="2789"/>
                    <a:pt x="2590" y="2789"/>
                  </a:cubicBezTo>
                  <a:cubicBezTo>
                    <a:pt x="2606" y="2789"/>
                    <a:pt x="2621" y="2783"/>
                    <a:pt x="2634" y="2772"/>
                  </a:cubicBezTo>
                  <a:cubicBezTo>
                    <a:pt x="2659" y="2747"/>
                    <a:pt x="2660" y="2708"/>
                    <a:pt x="2637" y="2683"/>
                  </a:cubicBezTo>
                  <a:lnTo>
                    <a:pt x="134" y="21"/>
                  </a:lnTo>
                  <a:cubicBezTo>
                    <a:pt x="121" y="7"/>
                    <a:pt x="105" y="1"/>
                    <a:pt x="90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38;p32">
              <a:extLst>
                <a:ext uri="{FF2B5EF4-FFF2-40B4-BE49-F238E27FC236}">
                  <a16:creationId xmlns:a16="http://schemas.microsoft.com/office/drawing/2014/main" id="{60D25B2F-1FE8-4B3C-B241-0144881CE72D}"/>
                </a:ext>
              </a:extLst>
            </p:cNvPr>
            <p:cNvSpPr/>
            <p:nvPr/>
          </p:nvSpPr>
          <p:spPr>
            <a:xfrm>
              <a:off x="6556060" y="4236146"/>
              <a:ext cx="34313" cy="419839"/>
            </a:xfrm>
            <a:custGeom>
              <a:avLst/>
              <a:gdLst/>
              <a:ahLst/>
              <a:cxnLst/>
              <a:rect l="l" t="t" r="r" b="b"/>
              <a:pathLst>
                <a:path w="1999" h="24459" extrusionOk="0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lnTo>
                    <a:pt x="94" y="15265"/>
                  </a:lnTo>
                  <a:lnTo>
                    <a:pt x="1868" y="24409"/>
                  </a:lnTo>
                  <a:cubicBezTo>
                    <a:pt x="1874" y="24438"/>
                    <a:pt x="1901" y="24459"/>
                    <a:pt x="1930" y="24459"/>
                  </a:cubicBezTo>
                  <a:lnTo>
                    <a:pt x="1943" y="24459"/>
                  </a:lnTo>
                  <a:cubicBezTo>
                    <a:pt x="1977" y="24452"/>
                    <a:pt x="1999" y="24420"/>
                    <a:pt x="1993" y="24385"/>
                  </a:cubicBezTo>
                  <a:lnTo>
                    <a:pt x="217" y="15253"/>
                  </a:lnTo>
                  <a:lnTo>
                    <a:pt x="125" y="63"/>
                  </a:lnTo>
                  <a:cubicBezTo>
                    <a:pt x="125" y="29"/>
                    <a:pt x="97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39;p32">
              <a:extLst>
                <a:ext uri="{FF2B5EF4-FFF2-40B4-BE49-F238E27FC236}">
                  <a16:creationId xmlns:a16="http://schemas.microsoft.com/office/drawing/2014/main" id="{DA47A4DF-FB7E-4802-99A5-AB76E399756A}"/>
                </a:ext>
              </a:extLst>
            </p:cNvPr>
            <p:cNvSpPr/>
            <p:nvPr/>
          </p:nvSpPr>
          <p:spPr>
            <a:xfrm>
              <a:off x="6672336" y="3152434"/>
              <a:ext cx="76436" cy="140719"/>
            </a:xfrm>
            <a:custGeom>
              <a:avLst/>
              <a:gdLst/>
              <a:ahLst/>
              <a:cxnLst/>
              <a:rect l="l" t="t" r="r" b="b"/>
              <a:pathLst>
                <a:path w="4453" h="8198" extrusionOk="0">
                  <a:moveTo>
                    <a:pt x="4381" y="0"/>
                  </a:moveTo>
                  <a:cubicBezTo>
                    <a:pt x="4358" y="0"/>
                    <a:pt x="4336" y="12"/>
                    <a:pt x="4325" y="34"/>
                  </a:cubicBezTo>
                  <a:lnTo>
                    <a:pt x="23" y="8105"/>
                  </a:lnTo>
                  <a:cubicBezTo>
                    <a:pt x="0" y="8147"/>
                    <a:pt x="31" y="8197"/>
                    <a:pt x="78" y="8197"/>
                  </a:cubicBezTo>
                  <a:cubicBezTo>
                    <a:pt x="101" y="8197"/>
                    <a:pt x="123" y="8185"/>
                    <a:pt x="134" y="8163"/>
                  </a:cubicBezTo>
                  <a:lnTo>
                    <a:pt x="4435" y="91"/>
                  </a:lnTo>
                  <a:cubicBezTo>
                    <a:pt x="4452" y="62"/>
                    <a:pt x="4440" y="23"/>
                    <a:pt x="4410" y="7"/>
                  </a:cubicBezTo>
                  <a:cubicBezTo>
                    <a:pt x="4401" y="2"/>
                    <a:pt x="4391" y="0"/>
                    <a:pt x="4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40;p32">
              <a:extLst>
                <a:ext uri="{FF2B5EF4-FFF2-40B4-BE49-F238E27FC236}">
                  <a16:creationId xmlns:a16="http://schemas.microsoft.com/office/drawing/2014/main" id="{B54324DF-CA6D-4D49-B3BE-0C0E3A7CC6B7}"/>
                </a:ext>
              </a:extLst>
            </p:cNvPr>
            <p:cNvSpPr/>
            <p:nvPr/>
          </p:nvSpPr>
          <p:spPr>
            <a:xfrm>
              <a:off x="6405969" y="3164707"/>
              <a:ext cx="49641" cy="128446"/>
            </a:xfrm>
            <a:custGeom>
              <a:avLst/>
              <a:gdLst/>
              <a:ahLst/>
              <a:cxnLst/>
              <a:rect l="l" t="t" r="r" b="b"/>
              <a:pathLst>
                <a:path w="2892" h="7483" extrusionOk="0">
                  <a:moveTo>
                    <a:pt x="2808" y="0"/>
                  </a:moveTo>
                  <a:cubicBezTo>
                    <a:pt x="2784" y="0"/>
                    <a:pt x="2760" y="14"/>
                    <a:pt x="2751" y="46"/>
                  </a:cubicBezTo>
                  <a:lnTo>
                    <a:pt x="11" y="7398"/>
                  </a:lnTo>
                  <a:cubicBezTo>
                    <a:pt x="0" y="7429"/>
                    <a:pt x="16" y="7465"/>
                    <a:pt x="49" y="7478"/>
                  </a:cubicBezTo>
                  <a:cubicBezTo>
                    <a:pt x="55" y="7481"/>
                    <a:pt x="63" y="7482"/>
                    <a:pt x="71" y="7482"/>
                  </a:cubicBezTo>
                  <a:cubicBezTo>
                    <a:pt x="97" y="7482"/>
                    <a:pt x="121" y="7465"/>
                    <a:pt x="130" y="7440"/>
                  </a:cubicBezTo>
                  <a:lnTo>
                    <a:pt x="2868" y="89"/>
                  </a:lnTo>
                  <a:cubicBezTo>
                    <a:pt x="2891" y="38"/>
                    <a:pt x="2849" y="0"/>
                    <a:pt x="2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41;p32">
              <a:extLst>
                <a:ext uri="{FF2B5EF4-FFF2-40B4-BE49-F238E27FC236}">
                  <a16:creationId xmlns:a16="http://schemas.microsoft.com/office/drawing/2014/main" id="{EC9789DF-A0D4-44A5-A1ED-3A0C7068098D}"/>
                </a:ext>
              </a:extLst>
            </p:cNvPr>
            <p:cNvSpPr/>
            <p:nvPr/>
          </p:nvSpPr>
          <p:spPr>
            <a:xfrm>
              <a:off x="5560559" y="2874309"/>
              <a:ext cx="896305" cy="1095487"/>
            </a:xfrm>
            <a:custGeom>
              <a:avLst/>
              <a:gdLst/>
              <a:ahLst/>
              <a:cxnLst/>
              <a:rect l="l" t="t" r="r" b="b"/>
              <a:pathLst>
                <a:path w="52217" h="63821" extrusionOk="0">
                  <a:moveTo>
                    <a:pt x="20318" y="0"/>
                  </a:moveTo>
                  <a:cubicBezTo>
                    <a:pt x="19836" y="0"/>
                    <a:pt x="19346" y="54"/>
                    <a:pt x="18855" y="165"/>
                  </a:cubicBezTo>
                  <a:cubicBezTo>
                    <a:pt x="15592" y="906"/>
                    <a:pt x="13245" y="4490"/>
                    <a:pt x="13871" y="7780"/>
                  </a:cubicBezTo>
                  <a:cubicBezTo>
                    <a:pt x="14159" y="9319"/>
                    <a:pt x="14992" y="10703"/>
                    <a:pt x="16219" y="11680"/>
                  </a:cubicBezTo>
                  <a:cubicBezTo>
                    <a:pt x="17148" y="12422"/>
                    <a:pt x="17588" y="13620"/>
                    <a:pt x="17358" y="14789"/>
                  </a:cubicBezTo>
                  <a:lnTo>
                    <a:pt x="17289" y="15140"/>
                  </a:lnTo>
                  <a:cubicBezTo>
                    <a:pt x="17078" y="16219"/>
                    <a:pt x="16289" y="17009"/>
                    <a:pt x="15280" y="17209"/>
                  </a:cubicBezTo>
                  <a:lnTo>
                    <a:pt x="1" y="20233"/>
                  </a:lnTo>
                  <a:lnTo>
                    <a:pt x="2986" y="35316"/>
                  </a:lnTo>
                  <a:cubicBezTo>
                    <a:pt x="3548" y="35119"/>
                    <a:pt x="4043" y="34767"/>
                    <a:pt x="4415" y="34302"/>
                  </a:cubicBezTo>
                  <a:cubicBezTo>
                    <a:pt x="5355" y="33122"/>
                    <a:pt x="6674" y="32303"/>
                    <a:pt x="8150" y="31987"/>
                  </a:cubicBezTo>
                  <a:cubicBezTo>
                    <a:pt x="8566" y="31897"/>
                    <a:pt x="8986" y="31854"/>
                    <a:pt x="9404" y="31854"/>
                  </a:cubicBezTo>
                  <a:cubicBezTo>
                    <a:pt x="12366" y="31854"/>
                    <a:pt x="15259" y="34002"/>
                    <a:pt x="15927" y="36934"/>
                  </a:cubicBezTo>
                  <a:cubicBezTo>
                    <a:pt x="16751" y="40551"/>
                    <a:pt x="14423" y="44110"/>
                    <a:pt x="10810" y="44826"/>
                  </a:cubicBezTo>
                  <a:cubicBezTo>
                    <a:pt x="10387" y="44910"/>
                    <a:pt x="9959" y="44952"/>
                    <a:pt x="9534" y="44952"/>
                  </a:cubicBezTo>
                  <a:cubicBezTo>
                    <a:pt x="8432" y="44952"/>
                    <a:pt x="7341" y="44673"/>
                    <a:pt x="6366" y="44132"/>
                  </a:cubicBezTo>
                  <a:cubicBezTo>
                    <a:pt x="5892" y="43870"/>
                    <a:pt x="5360" y="43733"/>
                    <a:pt x="4820" y="43733"/>
                  </a:cubicBezTo>
                  <a:cubicBezTo>
                    <a:pt x="4765" y="43733"/>
                    <a:pt x="4710" y="43734"/>
                    <a:pt x="4654" y="43737"/>
                  </a:cubicBezTo>
                  <a:lnTo>
                    <a:pt x="8631" y="63821"/>
                  </a:lnTo>
                  <a:lnTo>
                    <a:pt x="26571" y="60269"/>
                  </a:lnTo>
                  <a:cubicBezTo>
                    <a:pt x="26373" y="59707"/>
                    <a:pt x="26022" y="59211"/>
                    <a:pt x="25557" y="58840"/>
                  </a:cubicBezTo>
                  <a:cubicBezTo>
                    <a:pt x="24376" y="57899"/>
                    <a:pt x="23559" y="56581"/>
                    <a:pt x="23242" y="55105"/>
                  </a:cubicBezTo>
                  <a:cubicBezTo>
                    <a:pt x="22517" y="51751"/>
                    <a:pt x="24841" y="48091"/>
                    <a:pt x="28187" y="47328"/>
                  </a:cubicBezTo>
                  <a:cubicBezTo>
                    <a:pt x="28680" y="47216"/>
                    <a:pt x="29173" y="47162"/>
                    <a:pt x="29657" y="47162"/>
                  </a:cubicBezTo>
                  <a:cubicBezTo>
                    <a:pt x="32722" y="47162"/>
                    <a:pt x="35461" y="49323"/>
                    <a:pt x="36079" y="52445"/>
                  </a:cubicBezTo>
                  <a:cubicBezTo>
                    <a:pt x="36382" y="53961"/>
                    <a:pt x="36137" y="55537"/>
                    <a:pt x="35387" y="56890"/>
                  </a:cubicBezTo>
                  <a:cubicBezTo>
                    <a:pt x="35098" y="57412"/>
                    <a:pt x="34961" y="58005"/>
                    <a:pt x="34992" y="58601"/>
                  </a:cubicBezTo>
                  <a:lnTo>
                    <a:pt x="52216" y="55191"/>
                  </a:lnTo>
                  <a:lnTo>
                    <a:pt x="43586" y="11602"/>
                  </a:lnTo>
                  <a:lnTo>
                    <a:pt x="29022" y="14486"/>
                  </a:lnTo>
                  <a:cubicBezTo>
                    <a:pt x="28857" y="14519"/>
                    <a:pt x="28692" y="14535"/>
                    <a:pt x="28528" y="14535"/>
                  </a:cubicBezTo>
                  <a:cubicBezTo>
                    <a:pt x="27688" y="14535"/>
                    <a:pt x="26889" y="14117"/>
                    <a:pt x="26414" y="13397"/>
                  </a:cubicBezTo>
                  <a:lnTo>
                    <a:pt x="26178" y="13042"/>
                  </a:lnTo>
                  <a:cubicBezTo>
                    <a:pt x="25520" y="12048"/>
                    <a:pt x="25471" y="10770"/>
                    <a:pt x="26048" y="9728"/>
                  </a:cubicBezTo>
                  <a:cubicBezTo>
                    <a:pt x="26799" y="8376"/>
                    <a:pt x="27044" y="6802"/>
                    <a:pt x="26743" y="5285"/>
                  </a:cubicBezTo>
                  <a:cubicBezTo>
                    <a:pt x="26124" y="2163"/>
                    <a:pt x="23384" y="0"/>
                    <a:pt x="20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42;p32">
              <a:extLst>
                <a:ext uri="{FF2B5EF4-FFF2-40B4-BE49-F238E27FC236}">
                  <a16:creationId xmlns:a16="http://schemas.microsoft.com/office/drawing/2014/main" id="{024AE3DA-AF8B-4B18-B926-E6738E0D7B72}"/>
                </a:ext>
              </a:extLst>
            </p:cNvPr>
            <p:cNvSpPr/>
            <p:nvPr/>
          </p:nvSpPr>
          <p:spPr>
            <a:xfrm>
              <a:off x="6300439" y="3299177"/>
              <a:ext cx="513371" cy="411565"/>
            </a:xfrm>
            <a:custGeom>
              <a:avLst/>
              <a:gdLst/>
              <a:ahLst/>
              <a:cxnLst/>
              <a:rect l="l" t="t" r="r" b="b"/>
              <a:pathLst>
                <a:path w="29908" h="23977" extrusionOk="0">
                  <a:moveTo>
                    <a:pt x="21218" y="1"/>
                  </a:moveTo>
                  <a:lnTo>
                    <a:pt x="15401" y="8656"/>
                  </a:lnTo>
                  <a:lnTo>
                    <a:pt x="0" y="19066"/>
                  </a:lnTo>
                  <a:lnTo>
                    <a:pt x="1666" y="23977"/>
                  </a:lnTo>
                  <a:lnTo>
                    <a:pt x="22941" y="14593"/>
                  </a:lnTo>
                  <a:lnTo>
                    <a:pt x="29908" y="5417"/>
                  </a:lnTo>
                  <a:lnTo>
                    <a:pt x="21218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43;p32">
              <a:extLst>
                <a:ext uri="{FF2B5EF4-FFF2-40B4-BE49-F238E27FC236}">
                  <a16:creationId xmlns:a16="http://schemas.microsoft.com/office/drawing/2014/main" id="{3BA492A6-2F5E-410F-984A-2C26D482A34D}"/>
                </a:ext>
              </a:extLst>
            </p:cNvPr>
            <p:cNvSpPr/>
            <p:nvPr/>
          </p:nvSpPr>
          <p:spPr>
            <a:xfrm>
              <a:off x="6172354" y="3735477"/>
              <a:ext cx="102561" cy="53280"/>
            </a:xfrm>
            <a:custGeom>
              <a:avLst/>
              <a:gdLst/>
              <a:ahLst/>
              <a:cxnLst/>
              <a:rect l="l" t="t" r="r" b="b"/>
              <a:pathLst>
                <a:path w="5975" h="3104" extrusionOk="0">
                  <a:moveTo>
                    <a:pt x="5757" y="0"/>
                  </a:moveTo>
                  <a:lnTo>
                    <a:pt x="1172" y="1320"/>
                  </a:lnTo>
                  <a:cubicBezTo>
                    <a:pt x="1035" y="1370"/>
                    <a:pt x="912" y="1456"/>
                    <a:pt x="820" y="1570"/>
                  </a:cubicBezTo>
                  <a:cubicBezTo>
                    <a:pt x="542" y="1910"/>
                    <a:pt x="1" y="2994"/>
                    <a:pt x="419" y="3096"/>
                  </a:cubicBezTo>
                  <a:cubicBezTo>
                    <a:pt x="439" y="3101"/>
                    <a:pt x="466" y="3103"/>
                    <a:pt x="499" y="3103"/>
                  </a:cubicBezTo>
                  <a:cubicBezTo>
                    <a:pt x="1338" y="3103"/>
                    <a:pt x="5974" y="1511"/>
                    <a:pt x="5974" y="1511"/>
                  </a:cubicBezTo>
                  <a:lnTo>
                    <a:pt x="5757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44;p32">
              <a:extLst>
                <a:ext uri="{FF2B5EF4-FFF2-40B4-BE49-F238E27FC236}">
                  <a16:creationId xmlns:a16="http://schemas.microsoft.com/office/drawing/2014/main" id="{1AF2EE9D-A848-45E3-A7DE-56BEED55EB74}"/>
                </a:ext>
              </a:extLst>
            </p:cNvPr>
            <p:cNvSpPr/>
            <p:nvPr/>
          </p:nvSpPr>
          <p:spPr>
            <a:xfrm>
              <a:off x="6151704" y="3637637"/>
              <a:ext cx="123279" cy="129115"/>
            </a:xfrm>
            <a:custGeom>
              <a:avLst/>
              <a:gdLst/>
              <a:ahLst/>
              <a:cxnLst/>
              <a:rect l="l" t="t" r="r" b="b"/>
              <a:pathLst>
                <a:path w="7182" h="7522" extrusionOk="0">
                  <a:moveTo>
                    <a:pt x="7182" y="0"/>
                  </a:moveTo>
                  <a:lnTo>
                    <a:pt x="6288" y="1242"/>
                  </a:lnTo>
                  <a:cubicBezTo>
                    <a:pt x="6129" y="1462"/>
                    <a:pt x="5934" y="1652"/>
                    <a:pt x="5709" y="1802"/>
                  </a:cubicBezTo>
                  <a:lnTo>
                    <a:pt x="2477" y="3697"/>
                  </a:lnTo>
                  <a:cubicBezTo>
                    <a:pt x="2029" y="3959"/>
                    <a:pt x="1715" y="4427"/>
                    <a:pt x="1712" y="4945"/>
                  </a:cubicBezTo>
                  <a:cubicBezTo>
                    <a:pt x="1711" y="5184"/>
                    <a:pt x="1775" y="5399"/>
                    <a:pt x="1976" y="5496"/>
                  </a:cubicBezTo>
                  <a:cubicBezTo>
                    <a:pt x="2015" y="5515"/>
                    <a:pt x="2072" y="5523"/>
                    <a:pt x="2143" y="5523"/>
                  </a:cubicBezTo>
                  <a:cubicBezTo>
                    <a:pt x="2236" y="5523"/>
                    <a:pt x="2354" y="5508"/>
                    <a:pt x="2491" y="5481"/>
                  </a:cubicBezTo>
                  <a:lnTo>
                    <a:pt x="2491" y="5481"/>
                  </a:lnTo>
                  <a:lnTo>
                    <a:pt x="1280" y="5924"/>
                  </a:lnTo>
                  <a:cubicBezTo>
                    <a:pt x="1171" y="5964"/>
                    <a:pt x="1073" y="6033"/>
                    <a:pt x="999" y="6123"/>
                  </a:cubicBezTo>
                  <a:cubicBezTo>
                    <a:pt x="703" y="6477"/>
                    <a:pt x="1" y="7392"/>
                    <a:pt x="506" y="7513"/>
                  </a:cubicBezTo>
                  <a:cubicBezTo>
                    <a:pt x="530" y="7519"/>
                    <a:pt x="561" y="7522"/>
                    <a:pt x="598" y="7522"/>
                  </a:cubicBezTo>
                  <a:cubicBezTo>
                    <a:pt x="1554" y="7522"/>
                    <a:pt x="6842" y="5705"/>
                    <a:pt x="6842" y="5705"/>
                  </a:cubicBezTo>
                  <a:lnTo>
                    <a:pt x="7182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45;p32">
              <a:extLst>
                <a:ext uri="{FF2B5EF4-FFF2-40B4-BE49-F238E27FC236}">
                  <a16:creationId xmlns:a16="http://schemas.microsoft.com/office/drawing/2014/main" id="{AD48A3B2-4ECD-4D83-A922-9BBA20B7612C}"/>
                </a:ext>
              </a:extLst>
            </p:cNvPr>
            <p:cNvSpPr/>
            <p:nvPr/>
          </p:nvSpPr>
          <p:spPr>
            <a:xfrm>
              <a:off x="6200521" y="3618910"/>
              <a:ext cx="175735" cy="185159"/>
            </a:xfrm>
            <a:custGeom>
              <a:avLst/>
              <a:gdLst/>
              <a:ahLst/>
              <a:cxnLst/>
              <a:rect l="l" t="t" r="r" b="b"/>
              <a:pathLst>
                <a:path w="10238" h="10787" extrusionOk="0">
                  <a:moveTo>
                    <a:pt x="6782" y="1"/>
                  </a:moveTo>
                  <a:lnTo>
                    <a:pt x="4338" y="1093"/>
                  </a:lnTo>
                  <a:lnTo>
                    <a:pt x="3508" y="4918"/>
                  </a:lnTo>
                  <a:lnTo>
                    <a:pt x="3810" y="8230"/>
                  </a:lnTo>
                  <a:lnTo>
                    <a:pt x="826" y="9383"/>
                  </a:lnTo>
                  <a:cubicBezTo>
                    <a:pt x="470" y="9642"/>
                    <a:pt x="191" y="9912"/>
                    <a:pt x="91" y="10138"/>
                  </a:cubicBezTo>
                  <a:cubicBezTo>
                    <a:pt x="1" y="10342"/>
                    <a:pt x="60" y="10748"/>
                    <a:pt x="204" y="10784"/>
                  </a:cubicBezTo>
                  <a:cubicBezTo>
                    <a:pt x="211" y="10785"/>
                    <a:pt x="220" y="10786"/>
                    <a:pt x="232" y="10786"/>
                  </a:cubicBezTo>
                  <a:cubicBezTo>
                    <a:pt x="639" y="10786"/>
                    <a:pt x="3733" y="9806"/>
                    <a:pt x="4352" y="9663"/>
                  </a:cubicBezTo>
                  <a:cubicBezTo>
                    <a:pt x="4414" y="9649"/>
                    <a:pt x="4477" y="9628"/>
                    <a:pt x="4534" y="9600"/>
                  </a:cubicBezTo>
                  <a:lnTo>
                    <a:pt x="7263" y="7760"/>
                  </a:lnTo>
                  <a:cubicBezTo>
                    <a:pt x="7584" y="7545"/>
                    <a:pt x="7837" y="7244"/>
                    <a:pt x="7993" y="6890"/>
                  </a:cubicBezTo>
                  <a:cubicBezTo>
                    <a:pt x="10238" y="1770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46;p32">
              <a:extLst>
                <a:ext uri="{FF2B5EF4-FFF2-40B4-BE49-F238E27FC236}">
                  <a16:creationId xmlns:a16="http://schemas.microsoft.com/office/drawing/2014/main" id="{2EF527AD-D6F3-4FE8-8A7E-29F476932638}"/>
                </a:ext>
              </a:extLst>
            </p:cNvPr>
            <p:cNvSpPr/>
            <p:nvPr/>
          </p:nvSpPr>
          <p:spPr>
            <a:xfrm>
              <a:off x="6221274" y="3597230"/>
              <a:ext cx="101668" cy="69364"/>
            </a:xfrm>
            <a:custGeom>
              <a:avLst/>
              <a:gdLst/>
              <a:ahLst/>
              <a:cxnLst/>
              <a:rect l="l" t="t" r="r" b="b"/>
              <a:pathLst>
                <a:path w="5923" h="4041" extrusionOk="0">
                  <a:moveTo>
                    <a:pt x="1704" y="0"/>
                  </a:moveTo>
                  <a:cubicBezTo>
                    <a:pt x="1011" y="0"/>
                    <a:pt x="391" y="229"/>
                    <a:pt x="168" y="409"/>
                  </a:cubicBezTo>
                  <a:cubicBezTo>
                    <a:pt x="1" y="544"/>
                    <a:pt x="32" y="808"/>
                    <a:pt x="222" y="905"/>
                  </a:cubicBezTo>
                  <a:lnTo>
                    <a:pt x="1715" y="1671"/>
                  </a:lnTo>
                  <a:cubicBezTo>
                    <a:pt x="1984" y="1858"/>
                    <a:pt x="2353" y="2016"/>
                    <a:pt x="2592" y="2232"/>
                  </a:cubicBezTo>
                  <a:cubicBezTo>
                    <a:pt x="2803" y="2426"/>
                    <a:pt x="2807" y="2758"/>
                    <a:pt x="2633" y="2983"/>
                  </a:cubicBezTo>
                  <a:lnTo>
                    <a:pt x="1807" y="4041"/>
                  </a:lnTo>
                  <a:lnTo>
                    <a:pt x="5923" y="1240"/>
                  </a:lnTo>
                  <a:lnTo>
                    <a:pt x="2639" y="159"/>
                  </a:lnTo>
                  <a:cubicBezTo>
                    <a:pt x="2332" y="45"/>
                    <a:pt x="2011" y="0"/>
                    <a:pt x="1704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47;p32">
              <a:extLst>
                <a:ext uri="{FF2B5EF4-FFF2-40B4-BE49-F238E27FC236}">
                  <a16:creationId xmlns:a16="http://schemas.microsoft.com/office/drawing/2014/main" id="{724C85C6-7865-401B-8713-16F3B1B95BF8}"/>
                </a:ext>
              </a:extLst>
            </p:cNvPr>
            <p:cNvSpPr/>
            <p:nvPr/>
          </p:nvSpPr>
          <p:spPr>
            <a:xfrm>
              <a:off x="6192471" y="3705078"/>
              <a:ext cx="74754" cy="28065"/>
            </a:xfrm>
            <a:custGeom>
              <a:avLst/>
              <a:gdLst/>
              <a:ahLst/>
              <a:cxnLst/>
              <a:rect l="l" t="t" r="r" b="b"/>
              <a:pathLst>
                <a:path w="4355" h="1635" extrusionOk="0">
                  <a:moveTo>
                    <a:pt x="4273" y="0"/>
                  </a:moveTo>
                  <a:cubicBezTo>
                    <a:pt x="4264" y="0"/>
                    <a:pt x="4254" y="2"/>
                    <a:pt x="4245" y="6"/>
                  </a:cubicBezTo>
                  <a:lnTo>
                    <a:pt x="95" y="1475"/>
                  </a:lnTo>
                  <a:cubicBezTo>
                    <a:pt x="0" y="1504"/>
                    <a:pt x="33" y="1635"/>
                    <a:pt x="115" y="1635"/>
                  </a:cubicBezTo>
                  <a:cubicBezTo>
                    <a:pt x="125" y="1635"/>
                    <a:pt x="137" y="1633"/>
                    <a:pt x="148" y="1628"/>
                  </a:cubicBezTo>
                  <a:lnTo>
                    <a:pt x="4298" y="157"/>
                  </a:lnTo>
                  <a:cubicBezTo>
                    <a:pt x="4320" y="149"/>
                    <a:pt x="4337" y="133"/>
                    <a:pt x="4345" y="113"/>
                  </a:cubicBezTo>
                  <a:cubicBezTo>
                    <a:pt x="4354" y="94"/>
                    <a:pt x="4354" y="73"/>
                    <a:pt x="4348" y="54"/>
                  </a:cubicBezTo>
                  <a:cubicBezTo>
                    <a:pt x="4336" y="21"/>
                    <a:pt x="4306" y="0"/>
                    <a:pt x="4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48;p32">
              <a:extLst>
                <a:ext uri="{FF2B5EF4-FFF2-40B4-BE49-F238E27FC236}">
                  <a16:creationId xmlns:a16="http://schemas.microsoft.com/office/drawing/2014/main" id="{67DAA653-379F-4A01-A641-AF625ADC49B2}"/>
                </a:ext>
              </a:extLst>
            </p:cNvPr>
            <p:cNvSpPr/>
            <p:nvPr/>
          </p:nvSpPr>
          <p:spPr>
            <a:xfrm>
              <a:off x="6185983" y="3731667"/>
              <a:ext cx="84726" cy="31584"/>
            </a:xfrm>
            <a:custGeom>
              <a:avLst/>
              <a:gdLst/>
              <a:ahLst/>
              <a:cxnLst/>
              <a:rect l="l" t="t" r="r" b="b"/>
              <a:pathLst>
                <a:path w="4936" h="1840" extrusionOk="0">
                  <a:moveTo>
                    <a:pt x="4854" y="1"/>
                  </a:moveTo>
                  <a:cubicBezTo>
                    <a:pt x="4845" y="1"/>
                    <a:pt x="4835" y="2"/>
                    <a:pt x="4826" y="6"/>
                  </a:cubicBezTo>
                  <a:lnTo>
                    <a:pt x="91" y="1683"/>
                  </a:lnTo>
                  <a:cubicBezTo>
                    <a:pt x="0" y="1715"/>
                    <a:pt x="35" y="1839"/>
                    <a:pt x="115" y="1839"/>
                  </a:cubicBezTo>
                  <a:cubicBezTo>
                    <a:pt x="124" y="1839"/>
                    <a:pt x="134" y="1838"/>
                    <a:pt x="144" y="1834"/>
                  </a:cubicBezTo>
                  <a:lnTo>
                    <a:pt x="4881" y="157"/>
                  </a:lnTo>
                  <a:cubicBezTo>
                    <a:pt x="4901" y="151"/>
                    <a:pt x="4918" y="135"/>
                    <a:pt x="4926" y="115"/>
                  </a:cubicBezTo>
                  <a:cubicBezTo>
                    <a:pt x="4935" y="95"/>
                    <a:pt x="4935" y="73"/>
                    <a:pt x="4929" y="54"/>
                  </a:cubicBezTo>
                  <a:cubicBezTo>
                    <a:pt x="4917" y="21"/>
                    <a:pt x="4886" y="1"/>
                    <a:pt x="4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49;p32">
              <a:extLst>
                <a:ext uri="{FF2B5EF4-FFF2-40B4-BE49-F238E27FC236}">
                  <a16:creationId xmlns:a16="http://schemas.microsoft.com/office/drawing/2014/main" id="{ADADB9D0-FF13-4FA9-B631-6B023A6A895A}"/>
                </a:ext>
              </a:extLst>
            </p:cNvPr>
            <p:cNvSpPr/>
            <p:nvPr/>
          </p:nvSpPr>
          <p:spPr>
            <a:xfrm>
              <a:off x="6210117" y="3758856"/>
              <a:ext cx="64231" cy="24323"/>
            </a:xfrm>
            <a:custGeom>
              <a:avLst/>
              <a:gdLst/>
              <a:ahLst/>
              <a:cxnLst/>
              <a:rect l="l" t="t" r="r" b="b"/>
              <a:pathLst>
                <a:path w="3742" h="1417" extrusionOk="0">
                  <a:moveTo>
                    <a:pt x="3660" y="0"/>
                  </a:moveTo>
                  <a:cubicBezTo>
                    <a:pt x="3651" y="0"/>
                    <a:pt x="3641" y="2"/>
                    <a:pt x="3632" y="5"/>
                  </a:cubicBezTo>
                  <a:lnTo>
                    <a:pt x="88" y="1261"/>
                  </a:lnTo>
                  <a:cubicBezTo>
                    <a:pt x="0" y="1295"/>
                    <a:pt x="34" y="1417"/>
                    <a:pt x="115" y="1417"/>
                  </a:cubicBezTo>
                  <a:cubicBezTo>
                    <a:pt x="124" y="1417"/>
                    <a:pt x="133" y="1415"/>
                    <a:pt x="142" y="1412"/>
                  </a:cubicBezTo>
                  <a:lnTo>
                    <a:pt x="3685" y="156"/>
                  </a:lnTo>
                  <a:cubicBezTo>
                    <a:pt x="3707" y="149"/>
                    <a:pt x="3723" y="135"/>
                    <a:pt x="3732" y="114"/>
                  </a:cubicBezTo>
                  <a:cubicBezTo>
                    <a:pt x="3741" y="96"/>
                    <a:pt x="3741" y="74"/>
                    <a:pt x="3735" y="53"/>
                  </a:cubicBezTo>
                  <a:cubicBezTo>
                    <a:pt x="3723" y="21"/>
                    <a:pt x="3693" y="0"/>
                    <a:pt x="3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50;p32">
              <a:extLst>
                <a:ext uri="{FF2B5EF4-FFF2-40B4-BE49-F238E27FC236}">
                  <a16:creationId xmlns:a16="http://schemas.microsoft.com/office/drawing/2014/main" id="{6D3DE1E7-1879-40A0-9D3E-C61A299B63C8}"/>
                </a:ext>
              </a:extLst>
            </p:cNvPr>
            <p:cNvSpPr/>
            <p:nvPr/>
          </p:nvSpPr>
          <p:spPr>
            <a:xfrm>
              <a:off x="6854765" y="2836220"/>
              <a:ext cx="47049" cy="41917"/>
            </a:xfrm>
            <a:custGeom>
              <a:avLst/>
              <a:gdLst/>
              <a:ahLst/>
              <a:cxnLst/>
              <a:rect l="l" t="t" r="r" b="b"/>
              <a:pathLst>
                <a:path w="2741" h="2442" extrusionOk="0">
                  <a:moveTo>
                    <a:pt x="1314" y="0"/>
                  </a:moveTo>
                  <a:lnTo>
                    <a:pt x="1" y="2442"/>
                  </a:lnTo>
                  <a:lnTo>
                    <a:pt x="2740" y="2071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51;p32">
              <a:extLst>
                <a:ext uri="{FF2B5EF4-FFF2-40B4-BE49-F238E27FC236}">
                  <a16:creationId xmlns:a16="http://schemas.microsoft.com/office/drawing/2014/main" id="{9E86060B-0468-440C-88EA-1BA5018115F5}"/>
                </a:ext>
              </a:extLst>
            </p:cNvPr>
            <p:cNvSpPr/>
            <p:nvPr/>
          </p:nvSpPr>
          <p:spPr>
            <a:xfrm>
              <a:off x="6808179" y="2877502"/>
              <a:ext cx="47032" cy="41900"/>
            </a:xfrm>
            <a:custGeom>
              <a:avLst/>
              <a:gdLst/>
              <a:ahLst/>
              <a:cxnLst/>
              <a:rect l="l" t="t" r="r" b="b"/>
              <a:pathLst>
                <a:path w="2740" h="2441" extrusionOk="0">
                  <a:moveTo>
                    <a:pt x="2740" y="1"/>
                  </a:moveTo>
                  <a:lnTo>
                    <a:pt x="0" y="372"/>
                  </a:lnTo>
                  <a:lnTo>
                    <a:pt x="1426" y="2441"/>
                  </a:lnTo>
                  <a:lnTo>
                    <a:pt x="2740" y="1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52;p32">
              <a:extLst>
                <a:ext uri="{FF2B5EF4-FFF2-40B4-BE49-F238E27FC236}">
                  <a16:creationId xmlns:a16="http://schemas.microsoft.com/office/drawing/2014/main" id="{FF52639C-3169-43FA-BE76-B76495C2CD88}"/>
                </a:ext>
              </a:extLst>
            </p:cNvPr>
            <p:cNvSpPr/>
            <p:nvPr/>
          </p:nvSpPr>
          <p:spPr>
            <a:xfrm>
              <a:off x="6629663" y="3025705"/>
              <a:ext cx="175632" cy="86735"/>
            </a:xfrm>
            <a:custGeom>
              <a:avLst/>
              <a:gdLst/>
              <a:ahLst/>
              <a:cxnLst/>
              <a:rect l="l" t="t" r="r" b="b"/>
              <a:pathLst>
                <a:path w="10232" h="5053" extrusionOk="0">
                  <a:moveTo>
                    <a:pt x="7659" y="1"/>
                  </a:moveTo>
                  <a:cubicBezTo>
                    <a:pt x="7621" y="1"/>
                    <a:pt x="7600" y="2"/>
                    <a:pt x="7600" y="2"/>
                  </a:cubicBezTo>
                  <a:lnTo>
                    <a:pt x="1" y="4120"/>
                  </a:lnTo>
                  <a:cubicBezTo>
                    <a:pt x="1" y="4120"/>
                    <a:pt x="2560" y="5052"/>
                    <a:pt x="4608" y="5052"/>
                  </a:cubicBezTo>
                  <a:cubicBezTo>
                    <a:pt x="5408" y="5052"/>
                    <a:pt x="6130" y="4910"/>
                    <a:pt x="6592" y="4515"/>
                  </a:cubicBezTo>
                  <a:cubicBezTo>
                    <a:pt x="7993" y="3315"/>
                    <a:pt x="6304" y="3227"/>
                    <a:pt x="5776" y="3227"/>
                  </a:cubicBezTo>
                  <a:cubicBezTo>
                    <a:pt x="5685" y="3227"/>
                    <a:pt x="5628" y="3229"/>
                    <a:pt x="5628" y="3229"/>
                  </a:cubicBezTo>
                  <a:cubicBezTo>
                    <a:pt x="5628" y="3229"/>
                    <a:pt x="10232" y="2566"/>
                    <a:pt x="9832" y="1244"/>
                  </a:cubicBezTo>
                  <a:cubicBezTo>
                    <a:pt x="9476" y="64"/>
                    <a:pt x="7977" y="1"/>
                    <a:pt x="7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53;p32">
              <a:extLst>
                <a:ext uri="{FF2B5EF4-FFF2-40B4-BE49-F238E27FC236}">
                  <a16:creationId xmlns:a16="http://schemas.microsoft.com/office/drawing/2014/main" id="{5A6C515E-A81A-46FE-95BB-C10DD946C028}"/>
                </a:ext>
              </a:extLst>
            </p:cNvPr>
            <p:cNvSpPr/>
            <p:nvPr/>
          </p:nvSpPr>
          <p:spPr>
            <a:xfrm>
              <a:off x="6551082" y="3004180"/>
              <a:ext cx="80058" cy="93309"/>
            </a:xfrm>
            <a:custGeom>
              <a:avLst/>
              <a:gdLst/>
              <a:ahLst/>
              <a:cxnLst/>
              <a:rect l="l" t="t" r="r" b="b"/>
              <a:pathLst>
                <a:path w="4664" h="5436" extrusionOk="0">
                  <a:moveTo>
                    <a:pt x="3609" y="1"/>
                  </a:moveTo>
                  <a:cubicBezTo>
                    <a:pt x="3295" y="1"/>
                    <a:pt x="1791" y="63"/>
                    <a:pt x="1434" y="1245"/>
                  </a:cubicBezTo>
                  <a:cubicBezTo>
                    <a:pt x="1035" y="2566"/>
                    <a:pt x="3033" y="3109"/>
                    <a:pt x="3033" y="3109"/>
                  </a:cubicBezTo>
                  <a:cubicBezTo>
                    <a:pt x="3033" y="3109"/>
                    <a:pt x="0" y="3839"/>
                    <a:pt x="1858" y="4947"/>
                  </a:cubicBezTo>
                  <a:cubicBezTo>
                    <a:pt x="2522" y="5342"/>
                    <a:pt x="3262" y="5435"/>
                    <a:pt x="3815" y="5435"/>
                  </a:cubicBezTo>
                  <a:cubicBezTo>
                    <a:pt x="4316" y="5435"/>
                    <a:pt x="4663" y="5359"/>
                    <a:pt x="4663" y="5359"/>
                  </a:cubicBezTo>
                  <a:lnTo>
                    <a:pt x="3666" y="1"/>
                  </a:lnTo>
                  <a:cubicBezTo>
                    <a:pt x="3666" y="1"/>
                    <a:pt x="3646" y="1"/>
                    <a:pt x="3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54;p32">
              <a:extLst>
                <a:ext uri="{FF2B5EF4-FFF2-40B4-BE49-F238E27FC236}">
                  <a16:creationId xmlns:a16="http://schemas.microsoft.com/office/drawing/2014/main" id="{0C01E638-EE24-40E6-A2CB-8E4E1697AB2B}"/>
                </a:ext>
              </a:extLst>
            </p:cNvPr>
            <p:cNvSpPr/>
            <p:nvPr/>
          </p:nvSpPr>
          <p:spPr>
            <a:xfrm>
              <a:off x="6649094" y="3299177"/>
              <a:ext cx="164715" cy="113358"/>
            </a:xfrm>
            <a:custGeom>
              <a:avLst/>
              <a:gdLst/>
              <a:ahLst/>
              <a:cxnLst/>
              <a:rect l="l" t="t" r="r" b="b"/>
              <a:pathLst>
                <a:path w="9596" h="6604" extrusionOk="0">
                  <a:moveTo>
                    <a:pt x="906" y="1"/>
                  </a:moveTo>
                  <a:lnTo>
                    <a:pt x="906" y="1"/>
                  </a:lnTo>
                  <a:cubicBezTo>
                    <a:pt x="906" y="1"/>
                    <a:pt x="1" y="3104"/>
                    <a:pt x="2210" y="3104"/>
                  </a:cubicBezTo>
                  <a:cubicBezTo>
                    <a:pt x="2432" y="3104"/>
                    <a:pt x="2685" y="3073"/>
                    <a:pt x="2973" y="3004"/>
                  </a:cubicBezTo>
                  <a:cubicBezTo>
                    <a:pt x="2973" y="3004"/>
                    <a:pt x="3134" y="5162"/>
                    <a:pt x="4951" y="5162"/>
                  </a:cubicBezTo>
                  <a:cubicBezTo>
                    <a:pt x="5273" y="5162"/>
                    <a:pt x="5647" y="5095"/>
                    <a:pt x="6081" y="4935"/>
                  </a:cubicBezTo>
                  <a:cubicBezTo>
                    <a:pt x="6081" y="4935"/>
                    <a:pt x="6546" y="6603"/>
                    <a:pt x="7704" y="6603"/>
                  </a:cubicBezTo>
                  <a:cubicBezTo>
                    <a:pt x="8201" y="6603"/>
                    <a:pt x="8825" y="6296"/>
                    <a:pt x="9596" y="5417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" name="No 43">
            <a:hlinkClick r:id="" action="ppaction://media"/>
            <a:extLst>
              <a:ext uri="{FF2B5EF4-FFF2-40B4-BE49-F238E27FC236}">
                <a16:creationId xmlns:a16="http://schemas.microsoft.com/office/drawing/2014/main" id="{323F709E-A457-41DB-9381-39AEDCECFA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500" end="107278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00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Oval 337">
            <a:extLst>
              <a:ext uri="{FF2B5EF4-FFF2-40B4-BE49-F238E27FC236}">
                <a16:creationId xmlns:a16="http://schemas.microsoft.com/office/drawing/2014/main" id="{D1C9E1AF-D6D6-445D-8C34-4329CEA7E65D}"/>
              </a:ext>
            </a:extLst>
          </p:cNvPr>
          <p:cNvSpPr/>
          <p:nvPr/>
        </p:nvSpPr>
        <p:spPr>
          <a:xfrm>
            <a:off x="4972240" y="1334573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Pelajaran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Ditemukan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Bukan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Hasil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Pemberian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Dari Guru (1)</a:t>
            </a:r>
            <a:endParaRPr lang="en-ID" b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57419" y="1644689"/>
            <a:ext cx="3884591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diperoleh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melalui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pengamatan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dilakukan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langsung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lapangan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sesuai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konteks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algn="ctr">
              <a:spcBef>
                <a:spcPts val="1200"/>
              </a:spcBef>
              <a:buSzPts val="2400"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samping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CTL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menempatkan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subjek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dimana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mereka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berperan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menemukan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menggali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sendiri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21" name="Google Shape;3781;p55">
            <a:extLst>
              <a:ext uri="{FF2B5EF4-FFF2-40B4-BE49-F238E27FC236}">
                <a16:creationId xmlns:a16="http://schemas.microsoft.com/office/drawing/2014/main" id="{7556FD9E-E49B-4E5C-8E86-5E3DFBBD66D2}"/>
              </a:ext>
            </a:extLst>
          </p:cNvPr>
          <p:cNvGrpSpPr/>
          <p:nvPr/>
        </p:nvGrpSpPr>
        <p:grpSpPr>
          <a:xfrm>
            <a:off x="5233126" y="1955267"/>
            <a:ext cx="1188132" cy="1718896"/>
            <a:chOff x="2239625" y="3831850"/>
            <a:chExt cx="633431" cy="861850"/>
          </a:xfrm>
        </p:grpSpPr>
        <p:sp>
          <p:nvSpPr>
            <p:cNvPr id="122" name="Google Shape;3782;p55">
              <a:extLst>
                <a:ext uri="{FF2B5EF4-FFF2-40B4-BE49-F238E27FC236}">
                  <a16:creationId xmlns:a16="http://schemas.microsoft.com/office/drawing/2014/main" id="{65C4DC8E-10C9-47D7-A4FB-FF7988AC9226}"/>
                </a:ext>
              </a:extLst>
            </p:cNvPr>
            <p:cNvSpPr/>
            <p:nvPr/>
          </p:nvSpPr>
          <p:spPr>
            <a:xfrm>
              <a:off x="2264813" y="4319800"/>
              <a:ext cx="608244" cy="350992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83;p55">
              <a:extLst>
                <a:ext uri="{FF2B5EF4-FFF2-40B4-BE49-F238E27FC236}">
                  <a16:creationId xmlns:a16="http://schemas.microsoft.com/office/drawing/2014/main" id="{60A7F4DD-FC7D-4AA3-B316-69986BFE0D40}"/>
                </a:ext>
              </a:extLst>
            </p:cNvPr>
            <p:cNvSpPr/>
            <p:nvPr/>
          </p:nvSpPr>
          <p:spPr>
            <a:xfrm>
              <a:off x="2525550" y="3852725"/>
              <a:ext cx="264300" cy="316900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84;p55">
              <a:extLst>
                <a:ext uri="{FF2B5EF4-FFF2-40B4-BE49-F238E27FC236}">
                  <a16:creationId xmlns:a16="http://schemas.microsoft.com/office/drawing/2014/main" id="{1BB0B807-3737-4B06-B0B5-BDD4EE5FB5B7}"/>
                </a:ext>
              </a:extLst>
            </p:cNvPr>
            <p:cNvSpPr/>
            <p:nvPr/>
          </p:nvSpPr>
          <p:spPr>
            <a:xfrm>
              <a:off x="2536525" y="3834325"/>
              <a:ext cx="106750" cy="103575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85;p55">
              <a:extLst>
                <a:ext uri="{FF2B5EF4-FFF2-40B4-BE49-F238E27FC236}">
                  <a16:creationId xmlns:a16="http://schemas.microsoft.com/office/drawing/2014/main" id="{3392BA35-50A3-4A33-AB43-65DCAF5D7861}"/>
                </a:ext>
              </a:extLst>
            </p:cNvPr>
            <p:cNvSpPr/>
            <p:nvPr/>
          </p:nvSpPr>
          <p:spPr>
            <a:xfrm>
              <a:off x="2239625" y="4028475"/>
              <a:ext cx="386650" cy="248325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86;p55">
              <a:extLst>
                <a:ext uri="{FF2B5EF4-FFF2-40B4-BE49-F238E27FC236}">
                  <a16:creationId xmlns:a16="http://schemas.microsoft.com/office/drawing/2014/main" id="{6D8D08A2-EC2B-47B8-8053-F53231637B1F}"/>
                </a:ext>
              </a:extLst>
            </p:cNvPr>
            <p:cNvSpPr/>
            <p:nvPr/>
          </p:nvSpPr>
          <p:spPr>
            <a:xfrm>
              <a:off x="2314100" y="4288900"/>
              <a:ext cx="525875" cy="260150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87;p55">
              <a:extLst>
                <a:ext uri="{FF2B5EF4-FFF2-40B4-BE49-F238E27FC236}">
                  <a16:creationId xmlns:a16="http://schemas.microsoft.com/office/drawing/2014/main" id="{3E85D051-A3E3-408F-B697-8B6CA593F9FA}"/>
                </a:ext>
              </a:extLst>
            </p:cNvPr>
            <p:cNvSpPr/>
            <p:nvPr/>
          </p:nvSpPr>
          <p:spPr>
            <a:xfrm>
              <a:off x="2573100" y="4523275"/>
              <a:ext cx="82700" cy="1704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88;p55">
              <a:extLst>
                <a:ext uri="{FF2B5EF4-FFF2-40B4-BE49-F238E27FC236}">
                  <a16:creationId xmlns:a16="http://schemas.microsoft.com/office/drawing/2014/main" id="{53E8D602-9531-4C6D-AA1A-C2DAA18AA14E}"/>
                </a:ext>
              </a:extLst>
            </p:cNvPr>
            <p:cNvSpPr/>
            <p:nvPr/>
          </p:nvSpPr>
          <p:spPr>
            <a:xfrm>
              <a:off x="2309050" y="4315850"/>
              <a:ext cx="300425" cy="241850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89;p55">
              <a:extLst>
                <a:ext uri="{FF2B5EF4-FFF2-40B4-BE49-F238E27FC236}">
                  <a16:creationId xmlns:a16="http://schemas.microsoft.com/office/drawing/2014/main" id="{8BD5E167-A0B7-484C-BEBB-5BB63E466692}"/>
                </a:ext>
              </a:extLst>
            </p:cNvPr>
            <p:cNvSpPr/>
            <p:nvPr/>
          </p:nvSpPr>
          <p:spPr>
            <a:xfrm>
              <a:off x="2330575" y="4441850"/>
              <a:ext cx="154375" cy="103900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90;p55">
              <a:extLst>
                <a:ext uri="{FF2B5EF4-FFF2-40B4-BE49-F238E27FC236}">
                  <a16:creationId xmlns:a16="http://schemas.microsoft.com/office/drawing/2014/main" id="{32947F36-C57B-421D-BCDC-5DEFF6B0EFF7}"/>
                </a:ext>
              </a:extLst>
            </p:cNvPr>
            <p:cNvSpPr/>
            <p:nvPr/>
          </p:nvSpPr>
          <p:spPr>
            <a:xfrm>
              <a:off x="2466975" y="4460675"/>
              <a:ext cx="377375" cy="109350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91;p55">
              <a:extLst>
                <a:ext uri="{FF2B5EF4-FFF2-40B4-BE49-F238E27FC236}">
                  <a16:creationId xmlns:a16="http://schemas.microsoft.com/office/drawing/2014/main" id="{098559A2-820E-42B5-9B48-9968C5226166}"/>
                </a:ext>
              </a:extLst>
            </p:cNvPr>
            <p:cNvSpPr/>
            <p:nvPr/>
          </p:nvSpPr>
          <p:spPr>
            <a:xfrm>
              <a:off x="2568750" y="3974675"/>
              <a:ext cx="149825" cy="157450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92;p55">
              <a:extLst>
                <a:ext uri="{FF2B5EF4-FFF2-40B4-BE49-F238E27FC236}">
                  <a16:creationId xmlns:a16="http://schemas.microsoft.com/office/drawing/2014/main" id="{ECE6CBD1-9B91-4221-9D6C-E0202CBC2E03}"/>
                </a:ext>
              </a:extLst>
            </p:cNvPr>
            <p:cNvSpPr/>
            <p:nvPr/>
          </p:nvSpPr>
          <p:spPr>
            <a:xfrm>
              <a:off x="2504925" y="4026375"/>
              <a:ext cx="237175" cy="229175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93;p55">
              <a:extLst>
                <a:ext uri="{FF2B5EF4-FFF2-40B4-BE49-F238E27FC236}">
                  <a16:creationId xmlns:a16="http://schemas.microsoft.com/office/drawing/2014/main" id="{64B0D27F-D3C2-4055-B3F7-547FEF8A1690}"/>
                </a:ext>
              </a:extLst>
            </p:cNvPr>
            <p:cNvSpPr/>
            <p:nvPr/>
          </p:nvSpPr>
          <p:spPr>
            <a:xfrm>
              <a:off x="2616175" y="3974675"/>
              <a:ext cx="68025" cy="58125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94;p55">
              <a:extLst>
                <a:ext uri="{FF2B5EF4-FFF2-40B4-BE49-F238E27FC236}">
                  <a16:creationId xmlns:a16="http://schemas.microsoft.com/office/drawing/2014/main" id="{D8E6A102-4A63-4480-86AB-FF78D55D5760}"/>
                </a:ext>
              </a:extLst>
            </p:cNvPr>
            <p:cNvSpPr/>
            <p:nvPr/>
          </p:nvSpPr>
          <p:spPr>
            <a:xfrm>
              <a:off x="2567150" y="3833300"/>
              <a:ext cx="153275" cy="185950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95;p55">
              <a:extLst>
                <a:ext uri="{FF2B5EF4-FFF2-40B4-BE49-F238E27FC236}">
                  <a16:creationId xmlns:a16="http://schemas.microsoft.com/office/drawing/2014/main" id="{6F27FDCC-50E1-4D65-9CC4-4F844A617D51}"/>
                </a:ext>
              </a:extLst>
            </p:cNvPr>
            <p:cNvSpPr/>
            <p:nvPr/>
          </p:nvSpPr>
          <p:spPr>
            <a:xfrm>
              <a:off x="2572350" y="3831850"/>
              <a:ext cx="149275" cy="14285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96;p55">
              <a:extLst>
                <a:ext uri="{FF2B5EF4-FFF2-40B4-BE49-F238E27FC236}">
                  <a16:creationId xmlns:a16="http://schemas.microsoft.com/office/drawing/2014/main" id="{6259D1AE-AFA5-42E3-A32B-8E1A63CE439B}"/>
                </a:ext>
              </a:extLst>
            </p:cNvPr>
            <p:cNvSpPr/>
            <p:nvPr/>
          </p:nvSpPr>
          <p:spPr>
            <a:xfrm>
              <a:off x="2684175" y="3928575"/>
              <a:ext cx="39925" cy="50375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97;p55">
              <a:extLst>
                <a:ext uri="{FF2B5EF4-FFF2-40B4-BE49-F238E27FC236}">
                  <a16:creationId xmlns:a16="http://schemas.microsoft.com/office/drawing/2014/main" id="{0E6315AD-3E80-4A75-817F-6BAE552D9D74}"/>
                </a:ext>
              </a:extLst>
            </p:cNvPr>
            <p:cNvSpPr/>
            <p:nvPr/>
          </p:nvSpPr>
          <p:spPr>
            <a:xfrm>
              <a:off x="2540750" y="4223625"/>
              <a:ext cx="195725" cy="158025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98;p55">
              <a:extLst>
                <a:ext uri="{FF2B5EF4-FFF2-40B4-BE49-F238E27FC236}">
                  <a16:creationId xmlns:a16="http://schemas.microsoft.com/office/drawing/2014/main" id="{166D3C13-33C2-4BAB-9DE2-9A1882F09709}"/>
                </a:ext>
              </a:extLst>
            </p:cNvPr>
            <p:cNvSpPr/>
            <p:nvPr/>
          </p:nvSpPr>
          <p:spPr>
            <a:xfrm>
              <a:off x="2422350" y="4328325"/>
              <a:ext cx="109275" cy="76725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99;p55">
              <a:extLst>
                <a:ext uri="{FF2B5EF4-FFF2-40B4-BE49-F238E27FC236}">
                  <a16:creationId xmlns:a16="http://schemas.microsoft.com/office/drawing/2014/main" id="{394A8B1B-44C6-4470-BB0D-0E4FF001E0C6}"/>
                </a:ext>
              </a:extLst>
            </p:cNvPr>
            <p:cNvSpPr/>
            <p:nvPr/>
          </p:nvSpPr>
          <p:spPr>
            <a:xfrm>
              <a:off x="2540800" y="4530300"/>
              <a:ext cx="56275" cy="27425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00;p55">
              <a:extLst>
                <a:ext uri="{FF2B5EF4-FFF2-40B4-BE49-F238E27FC236}">
                  <a16:creationId xmlns:a16="http://schemas.microsoft.com/office/drawing/2014/main" id="{673A0788-AAB6-4DB9-90FC-E9FCDBA03DA0}"/>
                </a:ext>
              </a:extLst>
            </p:cNvPr>
            <p:cNvSpPr/>
            <p:nvPr/>
          </p:nvSpPr>
          <p:spPr>
            <a:xfrm>
              <a:off x="2278650" y="4193200"/>
              <a:ext cx="257625" cy="103025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01;p55">
              <a:extLst>
                <a:ext uri="{FF2B5EF4-FFF2-40B4-BE49-F238E27FC236}">
                  <a16:creationId xmlns:a16="http://schemas.microsoft.com/office/drawing/2014/main" id="{A34F23D7-78A7-4A8E-8C07-98112F0E17AF}"/>
                </a:ext>
              </a:extLst>
            </p:cNvPr>
            <p:cNvSpPr/>
            <p:nvPr/>
          </p:nvSpPr>
          <p:spPr>
            <a:xfrm>
              <a:off x="2284375" y="4199275"/>
              <a:ext cx="251900" cy="169675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02;p55">
              <a:extLst>
                <a:ext uri="{FF2B5EF4-FFF2-40B4-BE49-F238E27FC236}">
                  <a16:creationId xmlns:a16="http://schemas.microsoft.com/office/drawing/2014/main" id="{50C1A513-52B8-4B57-B14E-5D141F344AA2}"/>
                </a:ext>
              </a:extLst>
            </p:cNvPr>
            <p:cNvSpPr/>
            <p:nvPr/>
          </p:nvSpPr>
          <p:spPr>
            <a:xfrm>
              <a:off x="2257900" y="4154850"/>
              <a:ext cx="26475" cy="141375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03;p55">
              <a:extLst>
                <a:ext uri="{FF2B5EF4-FFF2-40B4-BE49-F238E27FC236}">
                  <a16:creationId xmlns:a16="http://schemas.microsoft.com/office/drawing/2014/main" id="{F5456BD0-ABC5-4118-AD6C-3F6B95B8A854}"/>
                </a:ext>
              </a:extLst>
            </p:cNvPr>
            <p:cNvSpPr/>
            <p:nvPr/>
          </p:nvSpPr>
          <p:spPr>
            <a:xfrm>
              <a:off x="2263375" y="4154850"/>
              <a:ext cx="89200" cy="134075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04;p55">
              <a:extLst>
                <a:ext uri="{FF2B5EF4-FFF2-40B4-BE49-F238E27FC236}">
                  <a16:creationId xmlns:a16="http://schemas.microsoft.com/office/drawing/2014/main" id="{36425095-CD77-4E82-BDAA-5C4886EFD377}"/>
                </a:ext>
              </a:extLst>
            </p:cNvPr>
            <p:cNvSpPr/>
            <p:nvPr/>
          </p:nvSpPr>
          <p:spPr>
            <a:xfrm>
              <a:off x="2267775" y="4168950"/>
              <a:ext cx="64600" cy="117475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05;p55">
              <a:extLst>
                <a:ext uri="{FF2B5EF4-FFF2-40B4-BE49-F238E27FC236}">
                  <a16:creationId xmlns:a16="http://schemas.microsoft.com/office/drawing/2014/main" id="{5BE6F888-64E1-4679-A379-1BC5C632E5EA}"/>
                </a:ext>
              </a:extLst>
            </p:cNvPr>
            <p:cNvSpPr/>
            <p:nvPr/>
          </p:nvSpPr>
          <p:spPr>
            <a:xfrm>
              <a:off x="2267775" y="4168950"/>
              <a:ext cx="79600" cy="104925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06;p55">
              <a:extLst>
                <a:ext uri="{FF2B5EF4-FFF2-40B4-BE49-F238E27FC236}">
                  <a16:creationId xmlns:a16="http://schemas.microsoft.com/office/drawing/2014/main" id="{6E531F40-D8B7-4ACB-B10D-5176893EF809}"/>
                </a:ext>
              </a:extLst>
            </p:cNvPr>
            <p:cNvSpPr/>
            <p:nvPr/>
          </p:nvSpPr>
          <p:spPr>
            <a:xfrm>
              <a:off x="2418900" y="4053825"/>
              <a:ext cx="330775" cy="308025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737;p36">
            <a:extLst>
              <a:ext uri="{FF2B5EF4-FFF2-40B4-BE49-F238E27FC236}">
                <a16:creationId xmlns:a16="http://schemas.microsoft.com/office/drawing/2014/main" id="{9444BA25-F1CE-4701-8A83-FA0A917C9825}"/>
              </a:ext>
            </a:extLst>
          </p:cNvPr>
          <p:cNvGrpSpPr/>
          <p:nvPr/>
        </p:nvGrpSpPr>
        <p:grpSpPr>
          <a:xfrm>
            <a:off x="5490074" y="2276681"/>
            <a:ext cx="3529889" cy="2079301"/>
            <a:chOff x="238125" y="613775"/>
            <a:chExt cx="7378250" cy="4487075"/>
          </a:xfrm>
        </p:grpSpPr>
        <p:sp>
          <p:nvSpPr>
            <p:cNvPr id="148" name="Google Shape;738;p36">
              <a:extLst>
                <a:ext uri="{FF2B5EF4-FFF2-40B4-BE49-F238E27FC236}">
                  <a16:creationId xmlns:a16="http://schemas.microsoft.com/office/drawing/2014/main" id="{557A3F52-7F9C-4D61-B7CF-0A46E6F44F6A}"/>
                </a:ext>
              </a:extLst>
            </p:cNvPr>
            <p:cNvSpPr/>
            <p:nvPr/>
          </p:nvSpPr>
          <p:spPr>
            <a:xfrm>
              <a:off x="258350" y="3193375"/>
              <a:ext cx="2825375" cy="1907475"/>
            </a:xfrm>
            <a:custGeom>
              <a:avLst/>
              <a:gdLst/>
              <a:ahLst/>
              <a:cxnLst/>
              <a:rect l="l" t="t" r="r" b="b"/>
              <a:pathLst>
                <a:path w="113015" h="76299" extrusionOk="0">
                  <a:moveTo>
                    <a:pt x="100831" y="0"/>
                  </a:moveTo>
                  <a:cubicBezTo>
                    <a:pt x="100020" y="0"/>
                    <a:pt x="99284" y="190"/>
                    <a:pt x="98648" y="553"/>
                  </a:cubicBezTo>
                  <a:lnTo>
                    <a:pt x="98646" y="551"/>
                  </a:lnTo>
                  <a:lnTo>
                    <a:pt x="98632" y="559"/>
                  </a:lnTo>
                  <a:lnTo>
                    <a:pt x="5960" y="54064"/>
                  </a:lnTo>
                  <a:lnTo>
                    <a:pt x="5956" y="54066"/>
                  </a:lnTo>
                  <a:lnTo>
                    <a:pt x="5913" y="54092"/>
                  </a:lnTo>
                  <a:lnTo>
                    <a:pt x="5917" y="54100"/>
                  </a:lnTo>
                  <a:cubicBezTo>
                    <a:pt x="5913" y="54100"/>
                    <a:pt x="5911" y="54103"/>
                    <a:pt x="5908" y="54107"/>
                  </a:cubicBezTo>
                  <a:cubicBezTo>
                    <a:pt x="2379" y="56174"/>
                    <a:pt x="1" y="59997"/>
                    <a:pt x="1" y="64384"/>
                  </a:cubicBezTo>
                  <a:cubicBezTo>
                    <a:pt x="1" y="70963"/>
                    <a:pt x="5336" y="76298"/>
                    <a:pt x="11915" y="76298"/>
                  </a:cubicBezTo>
                  <a:cubicBezTo>
                    <a:pt x="13989" y="76298"/>
                    <a:pt x="16028" y="75754"/>
                    <a:pt x="17826" y="74720"/>
                  </a:cubicBezTo>
                  <a:cubicBezTo>
                    <a:pt x="17846" y="74709"/>
                    <a:pt x="17869" y="74699"/>
                    <a:pt x="17889" y="74688"/>
                  </a:cubicBezTo>
                  <a:lnTo>
                    <a:pt x="17891" y="74690"/>
                  </a:lnTo>
                  <a:lnTo>
                    <a:pt x="110529" y="21205"/>
                  </a:lnTo>
                  <a:lnTo>
                    <a:pt x="110529" y="21203"/>
                  </a:lnTo>
                  <a:cubicBezTo>
                    <a:pt x="112063" y="20328"/>
                    <a:pt x="113014" y="18438"/>
                    <a:pt x="113014" y="15742"/>
                  </a:cubicBezTo>
                  <a:cubicBezTo>
                    <a:pt x="113014" y="10369"/>
                    <a:pt x="109243" y="3836"/>
                    <a:pt x="104591" y="1149"/>
                  </a:cubicBezTo>
                  <a:cubicBezTo>
                    <a:pt x="103240" y="369"/>
                    <a:pt x="101963" y="0"/>
                    <a:pt x="10083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39;p36">
              <a:extLst>
                <a:ext uri="{FF2B5EF4-FFF2-40B4-BE49-F238E27FC236}">
                  <a16:creationId xmlns:a16="http://schemas.microsoft.com/office/drawing/2014/main" id="{C2C94CD2-F4F3-4554-98E0-65DC47D453CF}"/>
                </a:ext>
              </a:extLst>
            </p:cNvPr>
            <p:cNvSpPr/>
            <p:nvPr/>
          </p:nvSpPr>
          <p:spPr>
            <a:xfrm>
              <a:off x="2301650" y="1018650"/>
              <a:ext cx="5314725" cy="2795550"/>
            </a:xfrm>
            <a:custGeom>
              <a:avLst/>
              <a:gdLst/>
              <a:ahLst/>
              <a:cxnLst/>
              <a:rect l="l" t="t" r="r" b="b"/>
              <a:pathLst>
                <a:path w="212589" h="111822" extrusionOk="0">
                  <a:moveTo>
                    <a:pt x="106294" y="1"/>
                  </a:moveTo>
                  <a:cubicBezTo>
                    <a:pt x="81511" y="1"/>
                    <a:pt x="56728" y="5459"/>
                    <a:pt x="37819" y="16377"/>
                  </a:cubicBezTo>
                  <a:cubicBezTo>
                    <a:pt x="1" y="38211"/>
                    <a:pt x="1" y="73611"/>
                    <a:pt x="37819" y="95446"/>
                  </a:cubicBezTo>
                  <a:cubicBezTo>
                    <a:pt x="56728" y="106363"/>
                    <a:pt x="81511" y="111822"/>
                    <a:pt x="106294" y="111822"/>
                  </a:cubicBezTo>
                  <a:cubicBezTo>
                    <a:pt x="131077" y="111822"/>
                    <a:pt x="155861" y="106363"/>
                    <a:pt x="174771" y="95446"/>
                  </a:cubicBezTo>
                  <a:cubicBezTo>
                    <a:pt x="212587" y="73611"/>
                    <a:pt x="212589" y="38211"/>
                    <a:pt x="174771" y="16377"/>
                  </a:cubicBezTo>
                  <a:cubicBezTo>
                    <a:pt x="155861" y="5459"/>
                    <a:pt x="131077" y="1"/>
                    <a:pt x="106294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40;p36">
              <a:extLst>
                <a:ext uri="{FF2B5EF4-FFF2-40B4-BE49-F238E27FC236}">
                  <a16:creationId xmlns:a16="http://schemas.microsoft.com/office/drawing/2014/main" id="{08667F4B-3AE8-41DB-866E-B73E44501DD2}"/>
                </a:ext>
              </a:extLst>
            </p:cNvPr>
            <p:cNvSpPr/>
            <p:nvPr/>
          </p:nvSpPr>
          <p:spPr>
            <a:xfrm>
              <a:off x="2784100" y="3200600"/>
              <a:ext cx="456625" cy="309675"/>
            </a:xfrm>
            <a:custGeom>
              <a:avLst/>
              <a:gdLst/>
              <a:ahLst/>
              <a:cxnLst/>
              <a:rect l="l" t="t" r="r" b="b"/>
              <a:pathLst>
                <a:path w="18265" h="12387" extrusionOk="0">
                  <a:moveTo>
                    <a:pt x="12162" y="1"/>
                  </a:moveTo>
                  <a:lnTo>
                    <a:pt x="1" y="7022"/>
                  </a:lnTo>
                  <a:lnTo>
                    <a:pt x="7941" y="12387"/>
                  </a:lnTo>
                  <a:lnTo>
                    <a:pt x="18265" y="6205"/>
                  </a:lnTo>
                  <a:lnTo>
                    <a:pt x="12162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41;p36">
              <a:extLst>
                <a:ext uri="{FF2B5EF4-FFF2-40B4-BE49-F238E27FC236}">
                  <a16:creationId xmlns:a16="http://schemas.microsoft.com/office/drawing/2014/main" id="{9C8FDA97-BDCB-4A9A-A4A3-46D14AC3FB61}"/>
                </a:ext>
              </a:extLst>
            </p:cNvPr>
            <p:cNvSpPr/>
            <p:nvPr/>
          </p:nvSpPr>
          <p:spPr>
            <a:xfrm>
              <a:off x="2725050" y="1327775"/>
              <a:ext cx="4468025" cy="2278250"/>
            </a:xfrm>
            <a:custGeom>
              <a:avLst/>
              <a:gdLst/>
              <a:ahLst/>
              <a:cxnLst/>
              <a:rect l="l" t="t" r="r" b="b"/>
              <a:pathLst>
                <a:path w="178721" h="91130" extrusionOk="0">
                  <a:moveTo>
                    <a:pt x="31982" y="1"/>
                  </a:moveTo>
                  <a:cubicBezTo>
                    <a:pt x="29991" y="966"/>
                    <a:pt x="28045" y="1976"/>
                    <a:pt x="26173" y="3057"/>
                  </a:cubicBezTo>
                  <a:cubicBezTo>
                    <a:pt x="16101" y="8873"/>
                    <a:pt x="8953" y="15735"/>
                    <a:pt x="4695" y="23035"/>
                  </a:cubicBezTo>
                  <a:lnTo>
                    <a:pt x="1" y="23035"/>
                  </a:lnTo>
                  <a:lnTo>
                    <a:pt x="1" y="39538"/>
                  </a:lnTo>
                  <a:cubicBezTo>
                    <a:pt x="1" y="52741"/>
                    <a:pt x="8725" y="65946"/>
                    <a:pt x="26175" y="76018"/>
                  </a:cubicBezTo>
                  <a:cubicBezTo>
                    <a:pt x="43624" y="86093"/>
                    <a:pt x="66493" y="91130"/>
                    <a:pt x="89362" y="91130"/>
                  </a:cubicBezTo>
                  <a:cubicBezTo>
                    <a:pt x="112231" y="91130"/>
                    <a:pt x="135100" y="86093"/>
                    <a:pt x="152548" y="76018"/>
                  </a:cubicBezTo>
                  <a:cubicBezTo>
                    <a:pt x="169996" y="65944"/>
                    <a:pt x="178721" y="52741"/>
                    <a:pt x="178721" y="39538"/>
                  </a:cubicBezTo>
                  <a:lnTo>
                    <a:pt x="178721" y="23035"/>
                  </a:lnTo>
                  <a:lnTo>
                    <a:pt x="174026" y="23035"/>
                  </a:lnTo>
                  <a:cubicBezTo>
                    <a:pt x="169768" y="15735"/>
                    <a:pt x="162620" y="8875"/>
                    <a:pt x="152548" y="3059"/>
                  </a:cubicBezTo>
                  <a:cubicBezTo>
                    <a:pt x="150678" y="1978"/>
                    <a:pt x="148732" y="970"/>
                    <a:pt x="146745" y="4"/>
                  </a:cubicBezTo>
                  <a:lnTo>
                    <a:pt x="146745" y="4"/>
                  </a:lnTo>
                  <a:cubicBezTo>
                    <a:pt x="157855" y="6793"/>
                    <a:pt x="164203" y="15124"/>
                    <a:pt x="164203" y="23037"/>
                  </a:cubicBezTo>
                  <a:cubicBezTo>
                    <a:pt x="164203" y="31289"/>
                    <a:pt x="157307" y="40004"/>
                    <a:pt x="145289" y="46942"/>
                  </a:cubicBezTo>
                  <a:cubicBezTo>
                    <a:pt x="130797" y="55309"/>
                    <a:pt x="110413" y="60108"/>
                    <a:pt x="89362" y="60108"/>
                  </a:cubicBezTo>
                  <a:cubicBezTo>
                    <a:pt x="68311" y="60108"/>
                    <a:pt x="47926" y="55309"/>
                    <a:pt x="33434" y="46942"/>
                  </a:cubicBezTo>
                  <a:cubicBezTo>
                    <a:pt x="21414" y="40004"/>
                    <a:pt x="14519" y="31287"/>
                    <a:pt x="14519" y="23033"/>
                  </a:cubicBezTo>
                  <a:cubicBezTo>
                    <a:pt x="14519" y="15120"/>
                    <a:pt x="20868" y="6790"/>
                    <a:pt x="3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42;p36">
              <a:extLst>
                <a:ext uri="{FF2B5EF4-FFF2-40B4-BE49-F238E27FC236}">
                  <a16:creationId xmlns:a16="http://schemas.microsoft.com/office/drawing/2014/main" id="{45815618-0DD7-41EA-8D53-88FAC89AFFE8}"/>
                </a:ext>
              </a:extLst>
            </p:cNvPr>
            <p:cNvSpPr/>
            <p:nvPr/>
          </p:nvSpPr>
          <p:spPr>
            <a:xfrm>
              <a:off x="2506850" y="613775"/>
              <a:ext cx="4904200" cy="2579625"/>
            </a:xfrm>
            <a:custGeom>
              <a:avLst/>
              <a:gdLst/>
              <a:ahLst/>
              <a:cxnLst/>
              <a:rect l="l" t="t" r="r" b="b"/>
              <a:pathLst>
                <a:path w="196168" h="103185" extrusionOk="0">
                  <a:moveTo>
                    <a:pt x="98084" y="14524"/>
                  </a:moveTo>
                  <a:cubicBezTo>
                    <a:pt x="119137" y="14524"/>
                    <a:pt x="139525" y="19315"/>
                    <a:pt x="154023" y="27693"/>
                  </a:cubicBezTo>
                  <a:cubicBezTo>
                    <a:pt x="166032" y="34622"/>
                    <a:pt x="172938" y="43333"/>
                    <a:pt x="172938" y="51587"/>
                  </a:cubicBezTo>
                  <a:cubicBezTo>
                    <a:pt x="172938" y="54324"/>
                    <a:pt x="172191" y="57104"/>
                    <a:pt x="170719" y="59842"/>
                  </a:cubicBezTo>
                  <a:cubicBezTo>
                    <a:pt x="167814" y="65400"/>
                    <a:pt x="162069" y="70855"/>
                    <a:pt x="154023" y="75502"/>
                  </a:cubicBezTo>
                  <a:cubicBezTo>
                    <a:pt x="139525" y="83860"/>
                    <a:pt x="119137" y="88671"/>
                    <a:pt x="98084" y="88671"/>
                  </a:cubicBezTo>
                  <a:cubicBezTo>
                    <a:pt x="77033" y="88671"/>
                    <a:pt x="56645" y="83860"/>
                    <a:pt x="42168" y="75502"/>
                  </a:cubicBezTo>
                  <a:cubicBezTo>
                    <a:pt x="34120" y="70855"/>
                    <a:pt x="28376" y="65400"/>
                    <a:pt x="25472" y="59842"/>
                  </a:cubicBezTo>
                  <a:cubicBezTo>
                    <a:pt x="23999" y="57104"/>
                    <a:pt x="23252" y="54324"/>
                    <a:pt x="23252" y="51587"/>
                  </a:cubicBezTo>
                  <a:cubicBezTo>
                    <a:pt x="23252" y="43333"/>
                    <a:pt x="30138" y="34622"/>
                    <a:pt x="42168" y="27693"/>
                  </a:cubicBezTo>
                  <a:cubicBezTo>
                    <a:pt x="56645" y="19315"/>
                    <a:pt x="77033" y="14524"/>
                    <a:pt x="98084" y="14524"/>
                  </a:cubicBezTo>
                  <a:close/>
                  <a:moveTo>
                    <a:pt x="98088" y="0"/>
                  </a:moveTo>
                  <a:cubicBezTo>
                    <a:pt x="75218" y="0"/>
                    <a:pt x="52352" y="5035"/>
                    <a:pt x="34909" y="15105"/>
                  </a:cubicBezTo>
                  <a:cubicBezTo>
                    <a:pt x="1" y="35264"/>
                    <a:pt x="1" y="67931"/>
                    <a:pt x="34909" y="88070"/>
                  </a:cubicBezTo>
                  <a:cubicBezTo>
                    <a:pt x="36775" y="89149"/>
                    <a:pt x="38705" y="90164"/>
                    <a:pt x="40675" y="91099"/>
                  </a:cubicBezTo>
                  <a:cubicBezTo>
                    <a:pt x="57236" y="99156"/>
                    <a:pt x="77665" y="103185"/>
                    <a:pt x="98094" y="103185"/>
                  </a:cubicBezTo>
                  <a:cubicBezTo>
                    <a:pt x="118524" y="103185"/>
                    <a:pt x="138954" y="99156"/>
                    <a:pt x="155516" y="91099"/>
                  </a:cubicBezTo>
                  <a:cubicBezTo>
                    <a:pt x="157506" y="90164"/>
                    <a:pt x="159415" y="89149"/>
                    <a:pt x="161282" y="88070"/>
                  </a:cubicBezTo>
                  <a:cubicBezTo>
                    <a:pt x="196167" y="67931"/>
                    <a:pt x="196167" y="35264"/>
                    <a:pt x="161282" y="15105"/>
                  </a:cubicBezTo>
                  <a:cubicBezTo>
                    <a:pt x="143829" y="5035"/>
                    <a:pt x="120957" y="0"/>
                    <a:pt x="98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43;p36">
              <a:extLst>
                <a:ext uri="{FF2B5EF4-FFF2-40B4-BE49-F238E27FC236}">
                  <a16:creationId xmlns:a16="http://schemas.microsoft.com/office/drawing/2014/main" id="{C64DA17F-7BCD-4DB5-B562-B3711E9EC055}"/>
                </a:ext>
              </a:extLst>
            </p:cNvPr>
            <p:cNvSpPr/>
            <p:nvPr/>
          </p:nvSpPr>
          <p:spPr>
            <a:xfrm>
              <a:off x="3088150" y="976850"/>
              <a:ext cx="3742150" cy="1132975"/>
            </a:xfrm>
            <a:custGeom>
              <a:avLst/>
              <a:gdLst/>
              <a:ahLst/>
              <a:cxnLst/>
              <a:rect l="l" t="t" r="r" b="b"/>
              <a:pathLst>
                <a:path w="149686" h="45319" extrusionOk="0">
                  <a:moveTo>
                    <a:pt x="74832" y="1"/>
                  </a:moveTo>
                  <a:cubicBezTo>
                    <a:pt x="53781" y="1"/>
                    <a:pt x="33393" y="4792"/>
                    <a:pt x="18916" y="13170"/>
                  </a:cubicBezTo>
                  <a:cubicBezTo>
                    <a:pt x="6886" y="20099"/>
                    <a:pt x="0" y="28810"/>
                    <a:pt x="0" y="37064"/>
                  </a:cubicBezTo>
                  <a:cubicBezTo>
                    <a:pt x="0" y="39801"/>
                    <a:pt x="747" y="42581"/>
                    <a:pt x="2220" y="45319"/>
                  </a:cubicBezTo>
                  <a:cubicBezTo>
                    <a:pt x="5124" y="39761"/>
                    <a:pt x="10868" y="34305"/>
                    <a:pt x="18916" y="29659"/>
                  </a:cubicBezTo>
                  <a:cubicBezTo>
                    <a:pt x="33393" y="21300"/>
                    <a:pt x="53781" y="16509"/>
                    <a:pt x="74832" y="16509"/>
                  </a:cubicBezTo>
                  <a:cubicBezTo>
                    <a:pt x="95885" y="16509"/>
                    <a:pt x="116273" y="21300"/>
                    <a:pt x="130771" y="29659"/>
                  </a:cubicBezTo>
                  <a:cubicBezTo>
                    <a:pt x="138817" y="34305"/>
                    <a:pt x="144562" y="39761"/>
                    <a:pt x="147467" y="45319"/>
                  </a:cubicBezTo>
                  <a:cubicBezTo>
                    <a:pt x="148939" y="42581"/>
                    <a:pt x="149686" y="39801"/>
                    <a:pt x="149686" y="37064"/>
                  </a:cubicBezTo>
                  <a:cubicBezTo>
                    <a:pt x="149686" y="28810"/>
                    <a:pt x="142780" y="20099"/>
                    <a:pt x="130771" y="13170"/>
                  </a:cubicBezTo>
                  <a:cubicBezTo>
                    <a:pt x="116273" y="4792"/>
                    <a:pt x="95885" y="1"/>
                    <a:pt x="74832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44;p36">
              <a:extLst>
                <a:ext uri="{FF2B5EF4-FFF2-40B4-BE49-F238E27FC236}">
                  <a16:creationId xmlns:a16="http://schemas.microsoft.com/office/drawing/2014/main" id="{0F3A4277-223E-4B03-B605-BE25A3EED56F}"/>
                </a:ext>
              </a:extLst>
            </p:cNvPr>
            <p:cNvSpPr/>
            <p:nvPr/>
          </p:nvSpPr>
          <p:spPr>
            <a:xfrm>
              <a:off x="3143625" y="1389575"/>
              <a:ext cx="3631200" cy="1440850"/>
            </a:xfrm>
            <a:custGeom>
              <a:avLst/>
              <a:gdLst/>
              <a:ahLst/>
              <a:cxnLst/>
              <a:rect l="l" t="t" r="r" b="b"/>
              <a:pathLst>
                <a:path w="145248" h="57634" extrusionOk="0">
                  <a:moveTo>
                    <a:pt x="72613" y="0"/>
                  </a:moveTo>
                  <a:cubicBezTo>
                    <a:pt x="51562" y="0"/>
                    <a:pt x="31174" y="4791"/>
                    <a:pt x="16697" y="13151"/>
                  </a:cubicBezTo>
                  <a:cubicBezTo>
                    <a:pt x="8649" y="17796"/>
                    <a:pt x="2905" y="23252"/>
                    <a:pt x="1" y="28810"/>
                  </a:cubicBezTo>
                  <a:cubicBezTo>
                    <a:pt x="2905" y="34368"/>
                    <a:pt x="8649" y="39823"/>
                    <a:pt x="16697" y="44470"/>
                  </a:cubicBezTo>
                  <a:cubicBezTo>
                    <a:pt x="24797" y="49146"/>
                    <a:pt x="34747" y="52713"/>
                    <a:pt x="45631" y="54947"/>
                  </a:cubicBezTo>
                  <a:lnTo>
                    <a:pt x="45635" y="54947"/>
                  </a:lnTo>
                  <a:lnTo>
                    <a:pt x="45642" y="54949"/>
                  </a:lnTo>
                  <a:cubicBezTo>
                    <a:pt x="54208" y="56704"/>
                    <a:pt x="63348" y="57634"/>
                    <a:pt x="72619" y="57634"/>
                  </a:cubicBezTo>
                  <a:cubicBezTo>
                    <a:pt x="79319" y="57634"/>
                    <a:pt x="85954" y="57149"/>
                    <a:pt x="92349" y="56215"/>
                  </a:cubicBezTo>
                  <a:cubicBezTo>
                    <a:pt x="105177" y="54341"/>
                    <a:pt x="117059" y="50672"/>
                    <a:pt x="126631" y="45536"/>
                  </a:cubicBezTo>
                  <a:cubicBezTo>
                    <a:pt x="127281" y="45186"/>
                    <a:pt x="127918" y="44832"/>
                    <a:pt x="128546" y="44470"/>
                  </a:cubicBezTo>
                  <a:cubicBezTo>
                    <a:pt x="130494" y="43344"/>
                    <a:pt x="132305" y="42176"/>
                    <a:pt x="133978" y="40966"/>
                  </a:cubicBezTo>
                  <a:cubicBezTo>
                    <a:pt x="139211" y="37177"/>
                    <a:pt x="143045" y="33023"/>
                    <a:pt x="145248" y="28808"/>
                  </a:cubicBezTo>
                  <a:cubicBezTo>
                    <a:pt x="142343" y="23250"/>
                    <a:pt x="136598" y="17796"/>
                    <a:pt x="128552" y="13150"/>
                  </a:cubicBezTo>
                  <a:cubicBezTo>
                    <a:pt x="114054" y="4791"/>
                    <a:pt x="93666" y="0"/>
                    <a:pt x="72613" y="0"/>
                  </a:cubicBezTo>
                  <a:close/>
                </a:path>
              </a:pathLst>
            </a:custGeom>
            <a:solidFill>
              <a:srgbClr val="B3C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45;p36">
              <a:extLst>
                <a:ext uri="{FF2B5EF4-FFF2-40B4-BE49-F238E27FC236}">
                  <a16:creationId xmlns:a16="http://schemas.microsoft.com/office/drawing/2014/main" id="{B08053F3-5687-4E28-9144-2C29E8F8709C}"/>
                </a:ext>
              </a:extLst>
            </p:cNvPr>
            <p:cNvSpPr/>
            <p:nvPr/>
          </p:nvSpPr>
          <p:spPr>
            <a:xfrm>
              <a:off x="4284650" y="2413700"/>
              <a:ext cx="2208425" cy="416875"/>
            </a:xfrm>
            <a:custGeom>
              <a:avLst/>
              <a:gdLst/>
              <a:ahLst/>
              <a:cxnLst/>
              <a:rect l="l" t="t" r="r" b="b"/>
              <a:pathLst>
                <a:path w="88337" h="16675" extrusionOk="0">
                  <a:moveTo>
                    <a:pt x="88337" y="1"/>
                  </a:moveTo>
                  <a:lnTo>
                    <a:pt x="88337" y="1"/>
                  </a:lnTo>
                  <a:cubicBezTo>
                    <a:pt x="86665" y="1209"/>
                    <a:pt x="84855" y="2377"/>
                    <a:pt x="82905" y="3505"/>
                  </a:cubicBezTo>
                  <a:cubicBezTo>
                    <a:pt x="82452" y="3766"/>
                    <a:pt x="81994" y="4024"/>
                    <a:pt x="81530" y="4279"/>
                  </a:cubicBezTo>
                  <a:lnTo>
                    <a:pt x="81530" y="4279"/>
                  </a:lnTo>
                  <a:cubicBezTo>
                    <a:pt x="81996" y="4024"/>
                    <a:pt x="82456" y="3766"/>
                    <a:pt x="82911" y="3503"/>
                  </a:cubicBezTo>
                  <a:cubicBezTo>
                    <a:pt x="84857" y="2379"/>
                    <a:pt x="86665" y="1211"/>
                    <a:pt x="88337" y="1"/>
                  </a:cubicBezTo>
                  <a:close/>
                  <a:moveTo>
                    <a:pt x="81530" y="4279"/>
                  </a:moveTo>
                  <a:cubicBezTo>
                    <a:pt x="81351" y="4376"/>
                    <a:pt x="81171" y="4474"/>
                    <a:pt x="80990" y="4571"/>
                  </a:cubicBezTo>
                  <a:cubicBezTo>
                    <a:pt x="81171" y="4474"/>
                    <a:pt x="81351" y="4377"/>
                    <a:pt x="81530" y="4279"/>
                  </a:cubicBezTo>
                  <a:close/>
                  <a:moveTo>
                    <a:pt x="1" y="13984"/>
                  </a:moveTo>
                  <a:cubicBezTo>
                    <a:pt x="8565" y="15742"/>
                    <a:pt x="17704" y="16674"/>
                    <a:pt x="26972" y="16674"/>
                  </a:cubicBezTo>
                  <a:cubicBezTo>
                    <a:pt x="33674" y="16674"/>
                    <a:pt x="40309" y="16186"/>
                    <a:pt x="46708" y="15252"/>
                  </a:cubicBezTo>
                  <a:lnTo>
                    <a:pt x="46708" y="15252"/>
                  </a:lnTo>
                  <a:cubicBezTo>
                    <a:pt x="40313" y="16184"/>
                    <a:pt x="33678" y="16671"/>
                    <a:pt x="26978" y="16671"/>
                  </a:cubicBezTo>
                  <a:cubicBezTo>
                    <a:pt x="17707" y="16671"/>
                    <a:pt x="8567" y="15740"/>
                    <a:pt x="1" y="13984"/>
                  </a:cubicBezTo>
                  <a:close/>
                </a:path>
              </a:pathLst>
            </a:custGeom>
            <a:solidFill>
              <a:srgbClr val="8B9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46;p36">
              <a:extLst>
                <a:ext uri="{FF2B5EF4-FFF2-40B4-BE49-F238E27FC236}">
                  <a16:creationId xmlns:a16="http://schemas.microsoft.com/office/drawing/2014/main" id="{789CB849-BDE8-495D-8A61-ACC07D67616B}"/>
                </a:ext>
              </a:extLst>
            </p:cNvPr>
            <p:cNvSpPr/>
            <p:nvPr/>
          </p:nvSpPr>
          <p:spPr>
            <a:xfrm>
              <a:off x="3101150" y="1173975"/>
              <a:ext cx="3716175" cy="935850"/>
            </a:xfrm>
            <a:custGeom>
              <a:avLst/>
              <a:gdLst/>
              <a:ahLst/>
              <a:cxnLst/>
              <a:rect l="l" t="t" r="r" b="b"/>
              <a:pathLst>
                <a:path w="148647" h="37434" extrusionOk="0">
                  <a:moveTo>
                    <a:pt x="74312" y="0"/>
                  </a:moveTo>
                  <a:cubicBezTo>
                    <a:pt x="53261" y="0"/>
                    <a:pt x="32873" y="4791"/>
                    <a:pt x="18396" y="13152"/>
                  </a:cubicBezTo>
                  <a:cubicBezTo>
                    <a:pt x="10348" y="17796"/>
                    <a:pt x="4604" y="23252"/>
                    <a:pt x="1700" y="28810"/>
                  </a:cubicBezTo>
                  <a:cubicBezTo>
                    <a:pt x="931" y="30240"/>
                    <a:pt x="370" y="31681"/>
                    <a:pt x="0" y="33122"/>
                  </a:cubicBezTo>
                  <a:cubicBezTo>
                    <a:pt x="370" y="34563"/>
                    <a:pt x="931" y="36004"/>
                    <a:pt x="1700" y="37434"/>
                  </a:cubicBezTo>
                  <a:cubicBezTo>
                    <a:pt x="4604" y="31876"/>
                    <a:pt x="10348" y="26420"/>
                    <a:pt x="18396" y="21775"/>
                  </a:cubicBezTo>
                  <a:cubicBezTo>
                    <a:pt x="32873" y="13417"/>
                    <a:pt x="53261" y="8626"/>
                    <a:pt x="74312" y="8626"/>
                  </a:cubicBezTo>
                  <a:cubicBezTo>
                    <a:pt x="95365" y="8626"/>
                    <a:pt x="115753" y="13417"/>
                    <a:pt x="130251" y="21775"/>
                  </a:cubicBezTo>
                  <a:cubicBezTo>
                    <a:pt x="138297" y="26420"/>
                    <a:pt x="144042" y="31876"/>
                    <a:pt x="146947" y="37434"/>
                  </a:cubicBezTo>
                  <a:cubicBezTo>
                    <a:pt x="147716" y="36004"/>
                    <a:pt x="148275" y="34563"/>
                    <a:pt x="148646" y="33122"/>
                  </a:cubicBezTo>
                  <a:cubicBezTo>
                    <a:pt x="148275" y="31681"/>
                    <a:pt x="147716" y="30240"/>
                    <a:pt x="146947" y="28810"/>
                  </a:cubicBezTo>
                  <a:cubicBezTo>
                    <a:pt x="144042" y="23252"/>
                    <a:pt x="138297" y="17796"/>
                    <a:pt x="130251" y="13152"/>
                  </a:cubicBezTo>
                  <a:cubicBezTo>
                    <a:pt x="115753" y="4791"/>
                    <a:pt x="95365" y="2"/>
                    <a:pt x="74312" y="2"/>
                  </a:cubicBezTo>
                  <a:lnTo>
                    <a:pt x="74312" y="0"/>
                  </a:lnTo>
                  <a:close/>
                </a:path>
              </a:pathLst>
            </a:custGeom>
            <a:solidFill>
              <a:srgbClr val="819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47;p36">
              <a:extLst>
                <a:ext uri="{FF2B5EF4-FFF2-40B4-BE49-F238E27FC236}">
                  <a16:creationId xmlns:a16="http://schemas.microsoft.com/office/drawing/2014/main" id="{04C77123-AF32-46F6-B14D-5C328DFD20B3}"/>
                </a:ext>
              </a:extLst>
            </p:cNvPr>
            <p:cNvSpPr/>
            <p:nvPr/>
          </p:nvSpPr>
          <p:spPr>
            <a:xfrm>
              <a:off x="2494175" y="2868350"/>
              <a:ext cx="928025" cy="624200"/>
            </a:xfrm>
            <a:custGeom>
              <a:avLst/>
              <a:gdLst/>
              <a:ahLst/>
              <a:cxnLst/>
              <a:rect l="l" t="t" r="r" b="b"/>
              <a:pathLst>
                <a:path w="37121" h="24968" extrusionOk="0">
                  <a:moveTo>
                    <a:pt x="31193" y="0"/>
                  </a:moveTo>
                  <a:cubicBezTo>
                    <a:pt x="30313" y="0"/>
                    <a:pt x="29421" y="225"/>
                    <a:pt x="28604" y="698"/>
                  </a:cubicBezTo>
                  <a:lnTo>
                    <a:pt x="3329" y="15291"/>
                  </a:lnTo>
                  <a:cubicBezTo>
                    <a:pt x="850" y="16722"/>
                    <a:pt x="1" y="19894"/>
                    <a:pt x="1433" y="22373"/>
                  </a:cubicBezTo>
                  <a:cubicBezTo>
                    <a:pt x="2357" y="23980"/>
                    <a:pt x="4070" y="24967"/>
                    <a:pt x="5921" y="24967"/>
                  </a:cubicBezTo>
                  <a:cubicBezTo>
                    <a:pt x="5923" y="24967"/>
                    <a:pt x="5925" y="24967"/>
                    <a:pt x="5927" y="24967"/>
                  </a:cubicBezTo>
                  <a:cubicBezTo>
                    <a:pt x="6837" y="24967"/>
                    <a:pt x="7728" y="24728"/>
                    <a:pt x="8515" y="24271"/>
                  </a:cubicBezTo>
                  <a:lnTo>
                    <a:pt x="33791" y="9679"/>
                  </a:lnTo>
                  <a:cubicBezTo>
                    <a:pt x="36270" y="8247"/>
                    <a:pt x="37121" y="5077"/>
                    <a:pt x="35687" y="2596"/>
                  </a:cubicBezTo>
                  <a:cubicBezTo>
                    <a:pt x="34727" y="932"/>
                    <a:pt x="32985" y="0"/>
                    <a:pt x="31193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48;p36">
              <a:extLst>
                <a:ext uri="{FF2B5EF4-FFF2-40B4-BE49-F238E27FC236}">
                  <a16:creationId xmlns:a16="http://schemas.microsoft.com/office/drawing/2014/main" id="{8CB3702D-58B5-4F73-B9A6-A2B1436C65C2}"/>
                </a:ext>
              </a:extLst>
            </p:cNvPr>
            <p:cNvSpPr/>
            <p:nvPr/>
          </p:nvSpPr>
          <p:spPr>
            <a:xfrm>
              <a:off x="238125" y="2969325"/>
              <a:ext cx="2825400" cy="1907475"/>
            </a:xfrm>
            <a:custGeom>
              <a:avLst/>
              <a:gdLst/>
              <a:ahLst/>
              <a:cxnLst/>
              <a:rect l="l" t="t" r="r" b="b"/>
              <a:pathLst>
                <a:path w="113016" h="76299" extrusionOk="0">
                  <a:moveTo>
                    <a:pt x="100829" y="0"/>
                  </a:moveTo>
                  <a:cubicBezTo>
                    <a:pt x="100019" y="0"/>
                    <a:pt x="99282" y="190"/>
                    <a:pt x="98646" y="553"/>
                  </a:cubicBezTo>
                  <a:lnTo>
                    <a:pt x="98646" y="552"/>
                  </a:lnTo>
                  <a:lnTo>
                    <a:pt x="98633" y="559"/>
                  </a:lnTo>
                  <a:lnTo>
                    <a:pt x="5961" y="54065"/>
                  </a:lnTo>
                  <a:lnTo>
                    <a:pt x="5955" y="54066"/>
                  </a:lnTo>
                  <a:lnTo>
                    <a:pt x="5913" y="54092"/>
                  </a:lnTo>
                  <a:lnTo>
                    <a:pt x="5916" y="54100"/>
                  </a:lnTo>
                  <a:cubicBezTo>
                    <a:pt x="5913" y="54102"/>
                    <a:pt x="5911" y="54105"/>
                    <a:pt x="5907" y="54107"/>
                  </a:cubicBezTo>
                  <a:cubicBezTo>
                    <a:pt x="2377" y="56174"/>
                    <a:pt x="0" y="59998"/>
                    <a:pt x="0" y="64384"/>
                  </a:cubicBezTo>
                  <a:cubicBezTo>
                    <a:pt x="0" y="70963"/>
                    <a:pt x="5335" y="76298"/>
                    <a:pt x="11915" y="76298"/>
                  </a:cubicBezTo>
                  <a:cubicBezTo>
                    <a:pt x="13989" y="76298"/>
                    <a:pt x="16028" y="75754"/>
                    <a:pt x="17825" y="74720"/>
                  </a:cubicBezTo>
                  <a:cubicBezTo>
                    <a:pt x="17846" y="74709"/>
                    <a:pt x="17868" y="74699"/>
                    <a:pt x="17890" y="74688"/>
                  </a:cubicBezTo>
                  <a:lnTo>
                    <a:pt x="17892" y="74690"/>
                  </a:lnTo>
                  <a:lnTo>
                    <a:pt x="110529" y="21205"/>
                  </a:lnTo>
                  <a:lnTo>
                    <a:pt x="110529" y="21203"/>
                  </a:lnTo>
                  <a:cubicBezTo>
                    <a:pt x="112063" y="20329"/>
                    <a:pt x="113015" y="18438"/>
                    <a:pt x="113015" y="15742"/>
                  </a:cubicBezTo>
                  <a:cubicBezTo>
                    <a:pt x="113015" y="10369"/>
                    <a:pt x="109242" y="3837"/>
                    <a:pt x="104588" y="1149"/>
                  </a:cubicBezTo>
                  <a:cubicBezTo>
                    <a:pt x="103237" y="369"/>
                    <a:pt x="101961" y="0"/>
                    <a:pt x="100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49;p36">
              <a:extLst>
                <a:ext uri="{FF2B5EF4-FFF2-40B4-BE49-F238E27FC236}">
                  <a16:creationId xmlns:a16="http://schemas.microsoft.com/office/drawing/2014/main" id="{558987D5-F9F2-4D89-B6C2-944CB676C6CE}"/>
                </a:ext>
              </a:extLst>
            </p:cNvPr>
            <p:cNvSpPr/>
            <p:nvPr/>
          </p:nvSpPr>
          <p:spPr>
            <a:xfrm>
              <a:off x="2017225" y="3298175"/>
              <a:ext cx="477275" cy="601375"/>
            </a:xfrm>
            <a:custGeom>
              <a:avLst/>
              <a:gdLst/>
              <a:ahLst/>
              <a:cxnLst/>
              <a:rect l="l" t="t" r="r" b="b"/>
              <a:pathLst>
                <a:path w="19091" h="24055" extrusionOk="0">
                  <a:moveTo>
                    <a:pt x="6903" y="1"/>
                  </a:moveTo>
                  <a:cubicBezTo>
                    <a:pt x="6098" y="1"/>
                    <a:pt x="5368" y="186"/>
                    <a:pt x="4737" y="539"/>
                  </a:cubicBezTo>
                  <a:lnTo>
                    <a:pt x="0" y="3251"/>
                  </a:lnTo>
                  <a:cubicBezTo>
                    <a:pt x="559" y="2999"/>
                    <a:pt x="1194" y="2861"/>
                    <a:pt x="1878" y="2861"/>
                  </a:cubicBezTo>
                  <a:cubicBezTo>
                    <a:pt x="2209" y="2861"/>
                    <a:pt x="2552" y="2894"/>
                    <a:pt x="2904" y="2961"/>
                  </a:cubicBezTo>
                  <a:cubicBezTo>
                    <a:pt x="3775" y="3106"/>
                    <a:pt x="4687" y="3459"/>
                    <a:pt x="5662" y="4019"/>
                  </a:cubicBezTo>
                  <a:cubicBezTo>
                    <a:pt x="6305" y="4372"/>
                    <a:pt x="6906" y="4809"/>
                    <a:pt x="7508" y="5305"/>
                  </a:cubicBezTo>
                  <a:cubicBezTo>
                    <a:pt x="10682" y="7960"/>
                    <a:pt x="13190" y="12315"/>
                    <a:pt x="13896" y="16400"/>
                  </a:cubicBezTo>
                  <a:cubicBezTo>
                    <a:pt x="14019" y="17126"/>
                    <a:pt x="14080" y="17862"/>
                    <a:pt x="14082" y="18599"/>
                  </a:cubicBezTo>
                  <a:cubicBezTo>
                    <a:pt x="14082" y="19822"/>
                    <a:pt x="13876" y="20901"/>
                    <a:pt x="13523" y="21772"/>
                  </a:cubicBezTo>
                  <a:cubicBezTo>
                    <a:pt x="13107" y="22788"/>
                    <a:pt x="12444" y="23577"/>
                    <a:pt x="11634" y="24055"/>
                  </a:cubicBezTo>
                  <a:lnTo>
                    <a:pt x="16269" y="21384"/>
                  </a:lnTo>
                  <a:lnTo>
                    <a:pt x="16622" y="21199"/>
                  </a:lnTo>
                  <a:cubicBezTo>
                    <a:pt x="18156" y="20328"/>
                    <a:pt x="19090" y="18441"/>
                    <a:pt x="19090" y="15745"/>
                  </a:cubicBezTo>
                  <a:cubicBezTo>
                    <a:pt x="19090" y="10370"/>
                    <a:pt x="15337" y="3837"/>
                    <a:pt x="10670" y="1141"/>
                  </a:cubicBezTo>
                  <a:cubicBezTo>
                    <a:pt x="9314" y="366"/>
                    <a:pt x="8035" y="1"/>
                    <a:pt x="690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" name="No 43">
            <a:hlinkClick r:id="" action="ppaction://media"/>
            <a:extLst>
              <a:ext uri="{FF2B5EF4-FFF2-40B4-BE49-F238E27FC236}">
                <a16:creationId xmlns:a16="http://schemas.microsoft.com/office/drawing/2014/main" id="{B47A8E45-D112-4AD4-8002-D9379C5609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6800" end="55178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Pelajaran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Ditemukan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Bukan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Hasil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Pemberian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Dari Guru (2)</a:t>
            </a:r>
            <a:endParaRPr lang="en-ID" b="0" dirty="0">
              <a:solidFill>
                <a:schemeClr val="bg1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708222" y="1990870"/>
            <a:ext cx="43007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organisme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potensi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membangun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pengetahuannya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sendiri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Sedangkan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berperan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fasilitator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membantu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menemukan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pengetahuan-pengetahuan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ID" sz="105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3C1C57-19D7-4083-B857-3AD1AEA1F573}"/>
              </a:ext>
            </a:extLst>
          </p:cNvPr>
          <p:cNvSpPr/>
          <p:nvPr/>
        </p:nvSpPr>
        <p:spPr>
          <a:xfrm>
            <a:off x="240254" y="191517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62" name="Google Shape;682;p38">
            <a:extLst>
              <a:ext uri="{FF2B5EF4-FFF2-40B4-BE49-F238E27FC236}">
                <a16:creationId xmlns:a16="http://schemas.microsoft.com/office/drawing/2014/main" id="{65643D94-1C1B-4924-9BC9-8DAB0BAC2ACB}"/>
              </a:ext>
            </a:extLst>
          </p:cNvPr>
          <p:cNvGrpSpPr/>
          <p:nvPr/>
        </p:nvGrpSpPr>
        <p:grpSpPr>
          <a:xfrm>
            <a:off x="-57095" y="1883198"/>
            <a:ext cx="4577023" cy="2549665"/>
            <a:chOff x="4074863" y="1263319"/>
            <a:chExt cx="4799343" cy="2616860"/>
          </a:xfrm>
        </p:grpSpPr>
        <p:sp>
          <p:nvSpPr>
            <p:cNvPr id="63" name="Google Shape;683;p38">
              <a:extLst>
                <a:ext uri="{FF2B5EF4-FFF2-40B4-BE49-F238E27FC236}">
                  <a16:creationId xmlns:a16="http://schemas.microsoft.com/office/drawing/2014/main" id="{EB411641-6FD5-4BFE-B506-7075C47EC238}"/>
                </a:ext>
              </a:extLst>
            </p:cNvPr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4;p38">
              <a:extLst>
                <a:ext uri="{FF2B5EF4-FFF2-40B4-BE49-F238E27FC236}">
                  <a16:creationId xmlns:a16="http://schemas.microsoft.com/office/drawing/2014/main" id="{76CF5ABD-50A9-4BA5-A9A5-5544257BEDC9}"/>
                </a:ext>
              </a:extLst>
            </p:cNvPr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5;p38">
              <a:extLst>
                <a:ext uri="{FF2B5EF4-FFF2-40B4-BE49-F238E27FC236}">
                  <a16:creationId xmlns:a16="http://schemas.microsoft.com/office/drawing/2014/main" id="{342020A5-F45B-4A10-AD61-D2173243F5D8}"/>
                </a:ext>
              </a:extLst>
            </p:cNvPr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86;p38">
              <a:extLst>
                <a:ext uri="{FF2B5EF4-FFF2-40B4-BE49-F238E27FC236}">
                  <a16:creationId xmlns:a16="http://schemas.microsoft.com/office/drawing/2014/main" id="{182648D6-935B-4141-AC1F-829E2AD61368}"/>
                </a:ext>
              </a:extLst>
            </p:cNvPr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7;p38">
              <a:extLst>
                <a:ext uri="{FF2B5EF4-FFF2-40B4-BE49-F238E27FC236}">
                  <a16:creationId xmlns:a16="http://schemas.microsoft.com/office/drawing/2014/main" id="{0C14EBAE-EA2A-44CC-B6FB-333AAE4116B5}"/>
                </a:ext>
              </a:extLst>
            </p:cNvPr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8;p38">
              <a:extLst>
                <a:ext uri="{FF2B5EF4-FFF2-40B4-BE49-F238E27FC236}">
                  <a16:creationId xmlns:a16="http://schemas.microsoft.com/office/drawing/2014/main" id="{9DC284C3-F491-497E-87E6-C85168B9E7F3}"/>
                </a:ext>
              </a:extLst>
            </p:cNvPr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9;p38">
              <a:extLst>
                <a:ext uri="{FF2B5EF4-FFF2-40B4-BE49-F238E27FC236}">
                  <a16:creationId xmlns:a16="http://schemas.microsoft.com/office/drawing/2014/main" id="{1183FB5D-07FD-4E6C-89DF-879ACE2FA705}"/>
                </a:ext>
              </a:extLst>
            </p:cNvPr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0;p38">
              <a:extLst>
                <a:ext uri="{FF2B5EF4-FFF2-40B4-BE49-F238E27FC236}">
                  <a16:creationId xmlns:a16="http://schemas.microsoft.com/office/drawing/2014/main" id="{82F49301-1E9B-45FA-9B72-9A6AAD382F1A}"/>
                </a:ext>
              </a:extLst>
            </p:cNvPr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1;p38">
              <a:extLst>
                <a:ext uri="{FF2B5EF4-FFF2-40B4-BE49-F238E27FC236}">
                  <a16:creationId xmlns:a16="http://schemas.microsoft.com/office/drawing/2014/main" id="{69439ECF-150C-4A92-A5B3-FEA26B9A992C}"/>
                </a:ext>
              </a:extLst>
            </p:cNvPr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2;p38">
              <a:extLst>
                <a:ext uri="{FF2B5EF4-FFF2-40B4-BE49-F238E27FC236}">
                  <a16:creationId xmlns:a16="http://schemas.microsoft.com/office/drawing/2014/main" id="{D53D36B9-43BD-4B3B-A800-ED6EEB53C5B7}"/>
                </a:ext>
              </a:extLst>
            </p:cNvPr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3;p38">
              <a:extLst>
                <a:ext uri="{FF2B5EF4-FFF2-40B4-BE49-F238E27FC236}">
                  <a16:creationId xmlns:a16="http://schemas.microsoft.com/office/drawing/2014/main" id="{ED5A4F99-FEB0-4F87-B0BF-734EABB17844}"/>
                </a:ext>
              </a:extLst>
            </p:cNvPr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4;p38">
              <a:extLst>
                <a:ext uri="{FF2B5EF4-FFF2-40B4-BE49-F238E27FC236}">
                  <a16:creationId xmlns:a16="http://schemas.microsoft.com/office/drawing/2014/main" id="{0DBA9CFF-8858-44EE-8E7E-83AB4B642EFC}"/>
                </a:ext>
              </a:extLst>
            </p:cNvPr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5;p38">
              <a:extLst>
                <a:ext uri="{FF2B5EF4-FFF2-40B4-BE49-F238E27FC236}">
                  <a16:creationId xmlns:a16="http://schemas.microsoft.com/office/drawing/2014/main" id="{77F307BB-8596-4540-8877-1C2E33CED4FF}"/>
                </a:ext>
              </a:extLst>
            </p:cNvPr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96;p38">
              <a:extLst>
                <a:ext uri="{FF2B5EF4-FFF2-40B4-BE49-F238E27FC236}">
                  <a16:creationId xmlns:a16="http://schemas.microsoft.com/office/drawing/2014/main" id="{ECE58C41-782D-4A9B-A1E1-B4432100D71C}"/>
                </a:ext>
              </a:extLst>
            </p:cNvPr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7;p38">
              <a:extLst>
                <a:ext uri="{FF2B5EF4-FFF2-40B4-BE49-F238E27FC236}">
                  <a16:creationId xmlns:a16="http://schemas.microsoft.com/office/drawing/2014/main" id="{C75A1C6D-8A6D-4914-871F-83155E227682}"/>
                </a:ext>
              </a:extLst>
            </p:cNvPr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8;p38">
              <a:extLst>
                <a:ext uri="{FF2B5EF4-FFF2-40B4-BE49-F238E27FC236}">
                  <a16:creationId xmlns:a16="http://schemas.microsoft.com/office/drawing/2014/main" id="{D8DCB6C4-31E5-4D49-AB87-E22987D01EF0}"/>
                </a:ext>
              </a:extLst>
            </p:cNvPr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9;p38">
              <a:extLst>
                <a:ext uri="{FF2B5EF4-FFF2-40B4-BE49-F238E27FC236}">
                  <a16:creationId xmlns:a16="http://schemas.microsoft.com/office/drawing/2014/main" id="{DC83A4FF-3159-4FB9-95A1-D5810BED960A}"/>
                </a:ext>
              </a:extLst>
            </p:cNvPr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0;p38">
              <a:extLst>
                <a:ext uri="{FF2B5EF4-FFF2-40B4-BE49-F238E27FC236}">
                  <a16:creationId xmlns:a16="http://schemas.microsoft.com/office/drawing/2014/main" id="{994B3A29-A35A-4C64-805D-8FF74EAD7D96}"/>
                </a:ext>
              </a:extLst>
            </p:cNvPr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1;p38">
              <a:extLst>
                <a:ext uri="{FF2B5EF4-FFF2-40B4-BE49-F238E27FC236}">
                  <a16:creationId xmlns:a16="http://schemas.microsoft.com/office/drawing/2014/main" id="{F597D84F-4427-459E-8422-F40F783C2805}"/>
                </a:ext>
              </a:extLst>
            </p:cNvPr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702;p38">
              <a:extLst>
                <a:ext uri="{FF2B5EF4-FFF2-40B4-BE49-F238E27FC236}">
                  <a16:creationId xmlns:a16="http://schemas.microsoft.com/office/drawing/2014/main" id="{3049844E-93FA-47D5-AF29-9696523DF926}"/>
                </a:ext>
              </a:extLst>
            </p:cNvPr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3;p38">
              <a:extLst>
                <a:ext uri="{FF2B5EF4-FFF2-40B4-BE49-F238E27FC236}">
                  <a16:creationId xmlns:a16="http://schemas.microsoft.com/office/drawing/2014/main" id="{EE385465-F37C-4FA2-9F3F-22D08CD97DEF}"/>
                </a:ext>
              </a:extLst>
            </p:cNvPr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4;p38">
              <a:extLst>
                <a:ext uri="{FF2B5EF4-FFF2-40B4-BE49-F238E27FC236}">
                  <a16:creationId xmlns:a16="http://schemas.microsoft.com/office/drawing/2014/main" id="{2D59809E-0634-4FDB-9C25-8234B0C1C662}"/>
                </a:ext>
              </a:extLst>
            </p:cNvPr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05;p38">
              <a:extLst>
                <a:ext uri="{FF2B5EF4-FFF2-40B4-BE49-F238E27FC236}">
                  <a16:creationId xmlns:a16="http://schemas.microsoft.com/office/drawing/2014/main" id="{8C720EA2-D24C-4FA1-A4C0-DE4788CE1F9A}"/>
                </a:ext>
              </a:extLst>
            </p:cNvPr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06;p38">
              <a:extLst>
                <a:ext uri="{FF2B5EF4-FFF2-40B4-BE49-F238E27FC236}">
                  <a16:creationId xmlns:a16="http://schemas.microsoft.com/office/drawing/2014/main" id="{94AADB37-F3D2-469B-8263-4C9B3A623983}"/>
                </a:ext>
              </a:extLst>
            </p:cNvPr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07;p38">
              <a:extLst>
                <a:ext uri="{FF2B5EF4-FFF2-40B4-BE49-F238E27FC236}">
                  <a16:creationId xmlns:a16="http://schemas.microsoft.com/office/drawing/2014/main" id="{7050B02B-6529-4C0C-90CE-A054A66F5537}"/>
                </a:ext>
              </a:extLst>
            </p:cNvPr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08;p38">
              <a:extLst>
                <a:ext uri="{FF2B5EF4-FFF2-40B4-BE49-F238E27FC236}">
                  <a16:creationId xmlns:a16="http://schemas.microsoft.com/office/drawing/2014/main" id="{EE073442-9451-4FE0-AD64-CD0D1541FF9C}"/>
                </a:ext>
              </a:extLst>
            </p:cNvPr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09;p38">
              <a:extLst>
                <a:ext uri="{FF2B5EF4-FFF2-40B4-BE49-F238E27FC236}">
                  <a16:creationId xmlns:a16="http://schemas.microsoft.com/office/drawing/2014/main" id="{CCB1B48A-3741-45C3-B32D-771193A164B0}"/>
                </a:ext>
              </a:extLst>
            </p:cNvPr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0;p38">
              <a:extLst>
                <a:ext uri="{FF2B5EF4-FFF2-40B4-BE49-F238E27FC236}">
                  <a16:creationId xmlns:a16="http://schemas.microsoft.com/office/drawing/2014/main" id="{601694F8-4DA5-479F-852A-824AE7757602}"/>
                </a:ext>
              </a:extLst>
            </p:cNvPr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11;p38">
              <a:extLst>
                <a:ext uri="{FF2B5EF4-FFF2-40B4-BE49-F238E27FC236}">
                  <a16:creationId xmlns:a16="http://schemas.microsoft.com/office/drawing/2014/main" id="{A3E69A32-4474-423B-9232-263229BE79A2}"/>
                </a:ext>
              </a:extLst>
            </p:cNvPr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2;p38">
              <a:extLst>
                <a:ext uri="{FF2B5EF4-FFF2-40B4-BE49-F238E27FC236}">
                  <a16:creationId xmlns:a16="http://schemas.microsoft.com/office/drawing/2014/main" id="{A7037B5C-B6BA-4BA1-9C9C-263201ACE66C}"/>
                </a:ext>
              </a:extLst>
            </p:cNvPr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13;p38">
              <a:extLst>
                <a:ext uri="{FF2B5EF4-FFF2-40B4-BE49-F238E27FC236}">
                  <a16:creationId xmlns:a16="http://schemas.microsoft.com/office/drawing/2014/main" id="{9C6A6213-BD9C-452D-929D-9BC575D48A46}"/>
                </a:ext>
              </a:extLst>
            </p:cNvPr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14;p38">
              <a:extLst>
                <a:ext uri="{FF2B5EF4-FFF2-40B4-BE49-F238E27FC236}">
                  <a16:creationId xmlns:a16="http://schemas.microsoft.com/office/drawing/2014/main" id="{E8DCAF96-EBED-43F5-B16F-1E49123D6E40}"/>
                </a:ext>
              </a:extLst>
            </p:cNvPr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15;p38">
              <a:extLst>
                <a:ext uri="{FF2B5EF4-FFF2-40B4-BE49-F238E27FC236}">
                  <a16:creationId xmlns:a16="http://schemas.microsoft.com/office/drawing/2014/main" id="{3CEA224F-398B-4D84-86FB-C2673927D613}"/>
                </a:ext>
              </a:extLst>
            </p:cNvPr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16;p38">
              <a:extLst>
                <a:ext uri="{FF2B5EF4-FFF2-40B4-BE49-F238E27FC236}">
                  <a16:creationId xmlns:a16="http://schemas.microsoft.com/office/drawing/2014/main" id="{A5107BD3-9371-447B-A8EB-8AE498A1E810}"/>
                </a:ext>
              </a:extLst>
            </p:cNvPr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17;p38">
              <a:extLst>
                <a:ext uri="{FF2B5EF4-FFF2-40B4-BE49-F238E27FC236}">
                  <a16:creationId xmlns:a16="http://schemas.microsoft.com/office/drawing/2014/main" id="{F9DD375B-64F4-446C-99DE-03F642B11241}"/>
                </a:ext>
              </a:extLst>
            </p:cNvPr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18;p38">
              <a:extLst>
                <a:ext uri="{FF2B5EF4-FFF2-40B4-BE49-F238E27FC236}">
                  <a16:creationId xmlns:a16="http://schemas.microsoft.com/office/drawing/2014/main" id="{B2CD730E-2283-46BB-BF4F-DC35301086AD}"/>
                </a:ext>
              </a:extLst>
            </p:cNvPr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19;p38">
              <a:extLst>
                <a:ext uri="{FF2B5EF4-FFF2-40B4-BE49-F238E27FC236}">
                  <a16:creationId xmlns:a16="http://schemas.microsoft.com/office/drawing/2014/main" id="{B1961DBA-4DEF-4639-BF8D-827D205624A7}"/>
                </a:ext>
              </a:extLst>
            </p:cNvPr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20;p38">
              <a:extLst>
                <a:ext uri="{FF2B5EF4-FFF2-40B4-BE49-F238E27FC236}">
                  <a16:creationId xmlns:a16="http://schemas.microsoft.com/office/drawing/2014/main" id="{0B85B672-100D-47E9-B35C-05018E75B051}"/>
                </a:ext>
              </a:extLst>
            </p:cNvPr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21;p38">
              <a:extLst>
                <a:ext uri="{FF2B5EF4-FFF2-40B4-BE49-F238E27FC236}">
                  <a16:creationId xmlns:a16="http://schemas.microsoft.com/office/drawing/2014/main" id="{7AC291DB-503C-49E2-ADB5-41831179D48B}"/>
                </a:ext>
              </a:extLst>
            </p:cNvPr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22;p38">
              <a:extLst>
                <a:ext uri="{FF2B5EF4-FFF2-40B4-BE49-F238E27FC236}">
                  <a16:creationId xmlns:a16="http://schemas.microsoft.com/office/drawing/2014/main" id="{098CB1C0-D272-4215-B55A-DCFF727DF436}"/>
                </a:ext>
              </a:extLst>
            </p:cNvPr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23;p38">
              <a:extLst>
                <a:ext uri="{FF2B5EF4-FFF2-40B4-BE49-F238E27FC236}">
                  <a16:creationId xmlns:a16="http://schemas.microsoft.com/office/drawing/2014/main" id="{BEC19723-0EB3-416A-9C3A-6D74DCFA6E06}"/>
                </a:ext>
              </a:extLst>
            </p:cNvPr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24;p38">
              <a:extLst>
                <a:ext uri="{FF2B5EF4-FFF2-40B4-BE49-F238E27FC236}">
                  <a16:creationId xmlns:a16="http://schemas.microsoft.com/office/drawing/2014/main" id="{91DF84B8-3B40-483F-BDA0-F13582EB5461}"/>
                </a:ext>
              </a:extLst>
            </p:cNvPr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25;p38">
              <a:extLst>
                <a:ext uri="{FF2B5EF4-FFF2-40B4-BE49-F238E27FC236}">
                  <a16:creationId xmlns:a16="http://schemas.microsoft.com/office/drawing/2014/main" id="{30EBEE34-37AC-4E43-9F50-AF5DDB7D08DF}"/>
                </a:ext>
              </a:extLst>
            </p:cNvPr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26;p38">
              <a:extLst>
                <a:ext uri="{FF2B5EF4-FFF2-40B4-BE49-F238E27FC236}">
                  <a16:creationId xmlns:a16="http://schemas.microsoft.com/office/drawing/2014/main" id="{DDEEF60A-0B9E-48CE-8687-F7D78E5E8FC2}"/>
                </a:ext>
              </a:extLst>
            </p:cNvPr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27;p38">
              <a:extLst>
                <a:ext uri="{FF2B5EF4-FFF2-40B4-BE49-F238E27FC236}">
                  <a16:creationId xmlns:a16="http://schemas.microsoft.com/office/drawing/2014/main" id="{21DF5947-6005-43A4-A80D-701E0BACC69E}"/>
                </a:ext>
              </a:extLst>
            </p:cNvPr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8;p38">
              <a:extLst>
                <a:ext uri="{FF2B5EF4-FFF2-40B4-BE49-F238E27FC236}">
                  <a16:creationId xmlns:a16="http://schemas.microsoft.com/office/drawing/2014/main" id="{0382E297-57EF-4EED-959A-B59D4CDE2B48}"/>
                </a:ext>
              </a:extLst>
            </p:cNvPr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9;p38">
              <a:extLst>
                <a:ext uri="{FF2B5EF4-FFF2-40B4-BE49-F238E27FC236}">
                  <a16:creationId xmlns:a16="http://schemas.microsoft.com/office/drawing/2014/main" id="{FBF7B0D2-2B5C-486D-916E-095BF25C36F1}"/>
                </a:ext>
              </a:extLst>
            </p:cNvPr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30;p38">
              <a:extLst>
                <a:ext uri="{FF2B5EF4-FFF2-40B4-BE49-F238E27FC236}">
                  <a16:creationId xmlns:a16="http://schemas.microsoft.com/office/drawing/2014/main" id="{15A26CD9-9C6D-445F-9DF6-5C4C555D6809}"/>
                </a:ext>
              </a:extLst>
            </p:cNvPr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31;p38">
              <a:extLst>
                <a:ext uri="{FF2B5EF4-FFF2-40B4-BE49-F238E27FC236}">
                  <a16:creationId xmlns:a16="http://schemas.microsoft.com/office/drawing/2014/main" id="{1C23D52F-93F5-459E-A565-C565B8201BA6}"/>
                </a:ext>
              </a:extLst>
            </p:cNvPr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2;p38">
              <a:extLst>
                <a:ext uri="{FF2B5EF4-FFF2-40B4-BE49-F238E27FC236}">
                  <a16:creationId xmlns:a16="http://schemas.microsoft.com/office/drawing/2014/main" id="{D2EB88D1-F5C9-421F-AD37-4784C49280BF}"/>
                </a:ext>
              </a:extLst>
            </p:cNvPr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33;p38">
              <a:extLst>
                <a:ext uri="{FF2B5EF4-FFF2-40B4-BE49-F238E27FC236}">
                  <a16:creationId xmlns:a16="http://schemas.microsoft.com/office/drawing/2014/main" id="{29DDB188-8DF9-407B-A199-F8DAE6310CA4}"/>
                </a:ext>
              </a:extLst>
            </p:cNvPr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34;p38">
              <a:extLst>
                <a:ext uri="{FF2B5EF4-FFF2-40B4-BE49-F238E27FC236}">
                  <a16:creationId xmlns:a16="http://schemas.microsoft.com/office/drawing/2014/main" id="{7CF3F368-9F85-41F6-9F52-B0FA31B0FFCF}"/>
                </a:ext>
              </a:extLst>
            </p:cNvPr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35;p38">
              <a:extLst>
                <a:ext uri="{FF2B5EF4-FFF2-40B4-BE49-F238E27FC236}">
                  <a16:creationId xmlns:a16="http://schemas.microsoft.com/office/drawing/2014/main" id="{9541500F-1CDC-420B-8E94-612174B36166}"/>
                </a:ext>
              </a:extLst>
            </p:cNvPr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36;p38">
              <a:extLst>
                <a:ext uri="{FF2B5EF4-FFF2-40B4-BE49-F238E27FC236}">
                  <a16:creationId xmlns:a16="http://schemas.microsoft.com/office/drawing/2014/main" id="{1FAB3B1D-69A9-415C-B0D0-885B58E16A96}"/>
                </a:ext>
              </a:extLst>
            </p:cNvPr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37;p38">
              <a:extLst>
                <a:ext uri="{FF2B5EF4-FFF2-40B4-BE49-F238E27FC236}">
                  <a16:creationId xmlns:a16="http://schemas.microsoft.com/office/drawing/2014/main" id="{2640088C-2B50-40E7-B5BF-C228F116BCAC}"/>
                </a:ext>
              </a:extLst>
            </p:cNvPr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38;p38">
              <a:extLst>
                <a:ext uri="{FF2B5EF4-FFF2-40B4-BE49-F238E27FC236}">
                  <a16:creationId xmlns:a16="http://schemas.microsoft.com/office/drawing/2014/main" id="{40679C67-227F-44B4-816D-9608A1BA91B4}"/>
                </a:ext>
              </a:extLst>
            </p:cNvPr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9;p38">
              <a:extLst>
                <a:ext uri="{FF2B5EF4-FFF2-40B4-BE49-F238E27FC236}">
                  <a16:creationId xmlns:a16="http://schemas.microsoft.com/office/drawing/2014/main" id="{EFC83013-D75B-45FA-B9ED-C73F3D9E1D4C}"/>
                </a:ext>
              </a:extLst>
            </p:cNvPr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40;p38">
              <a:extLst>
                <a:ext uri="{FF2B5EF4-FFF2-40B4-BE49-F238E27FC236}">
                  <a16:creationId xmlns:a16="http://schemas.microsoft.com/office/drawing/2014/main" id="{4285DFFB-5D81-4A9A-B235-F14A49B1A87B}"/>
                </a:ext>
              </a:extLst>
            </p:cNvPr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41;p38">
              <a:extLst>
                <a:ext uri="{FF2B5EF4-FFF2-40B4-BE49-F238E27FC236}">
                  <a16:creationId xmlns:a16="http://schemas.microsoft.com/office/drawing/2014/main" id="{45D65500-4AFF-4655-B445-B72A83C30B02}"/>
                </a:ext>
              </a:extLst>
            </p:cNvPr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42;p38">
              <a:extLst>
                <a:ext uri="{FF2B5EF4-FFF2-40B4-BE49-F238E27FC236}">
                  <a16:creationId xmlns:a16="http://schemas.microsoft.com/office/drawing/2014/main" id="{8AEC1332-2321-491B-89DC-EE881E20D62B}"/>
                </a:ext>
              </a:extLst>
            </p:cNvPr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43;p38">
              <a:extLst>
                <a:ext uri="{FF2B5EF4-FFF2-40B4-BE49-F238E27FC236}">
                  <a16:creationId xmlns:a16="http://schemas.microsoft.com/office/drawing/2014/main" id="{5A30AC7A-0B6D-4883-94F9-12E77DF113C7}"/>
                </a:ext>
              </a:extLst>
            </p:cNvPr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44;p38">
              <a:extLst>
                <a:ext uri="{FF2B5EF4-FFF2-40B4-BE49-F238E27FC236}">
                  <a16:creationId xmlns:a16="http://schemas.microsoft.com/office/drawing/2014/main" id="{F389EEB5-E541-42AE-AA40-92C0C80E43F3}"/>
                </a:ext>
              </a:extLst>
            </p:cNvPr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45;p38">
              <a:extLst>
                <a:ext uri="{FF2B5EF4-FFF2-40B4-BE49-F238E27FC236}">
                  <a16:creationId xmlns:a16="http://schemas.microsoft.com/office/drawing/2014/main" id="{4FA14084-1E10-4CB8-9D80-6507915E400F}"/>
                </a:ext>
              </a:extLst>
            </p:cNvPr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46;p38">
              <a:extLst>
                <a:ext uri="{FF2B5EF4-FFF2-40B4-BE49-F238E27FC236}">
                  <a16:creationId xmlns:a16="http://schemas.microsoft.com/office/drawing/2014/main" id="{AE129FE5-C4D9-4267-8CFC-3F1EB1B46CD0}"/>
                </a:ext>
              </a:extLst>
            </p:cNvPr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47;p38">
              <a:extLst>
                <a:ext uri="{FF2B5EF4-FFF2-40B4-BE49-F238E27FC236}">
                  <a16:creationId xmlns:a16="http://schemas.microsoft.com/office/drawing/2014/main" id="{D0B8FB31-291A-4B75-ABFA-587AB2E3A294}"/>
                </a:ext>
              </a:extLst>
            </p:cNvPr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48;p38">
              <a:extLst>
                <a:ext uri="{FF2B5EF4-FFF2-40B4-BE49-F238E27FC236}">
                  <a16:creationId xmlns:a16="http://schemas.microsoft.com/office/drawing/2014/main" id="{63BE31B9-8FEB-4323-9949-5E7155408504}"/>
                </a:ext>
              </a:extLst>
            </p:cNvPr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49;p38">
              <a:extLst>
                <a:ext uri="{FF2B5EF4-FFF2-40B4-BE49-F238E27FC236}">
                  <a16:creationId xmlns:a16="http://schemas.microsoft.com/office/drawing/2014/main" id="{887CA5DC-5F03-482E-9CE0-AC401BC8C66D}"/>
                </a:ext>
              </a:extLst>
            </p:cNvPr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50;p38">
              <a:extLst>
                <a:ext uri="{FF2B5EF4-FFF2-40B4-BE49-F238E27FC236}">
                  <a16:creationId xmlns:a16="http://schemas.microsoft.com/office/drawing/2014/main" id="{7BD556EE-9299-4204-8CDE-40DA565C5224}"/>
                </a:ext>
              </a:extLst>
            </p:cNvPr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51;p38">
              <a:extLst>
                <a:ext uri="{FF2B5EF4-FFF2-40B4-BE49-F238E27FC236}">
                  <a16:creationId xmlns:a16="http://schemas.microsoft.com/office/drawing/2014/main" id="{CFA142F8-081A-4975-8871-AFB29083A79F}"/>
                </a:ext>
              </a:extLst>
            </p:cNvPr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52;p38">
              <a:extLst>
                <a:ext uri="{FF2B5EF4-FFF2-40B4-BE49-F238E27FC236}">
                  <a16:creationId xmlns:a16="http://schemas.microsoft.com/office/drawing/2014/main" id="{A0923EC9-F40C-46C3-B847-2D3A0384770B}"/>
                </a:ext>
              </a:extLst>
            </p:cNvPr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53;p38">
              <a:extLst>
                <a:ext uri="{FF2B5EF4-FFF2-40B4-BE49-F238E27FC236}">
                  <a16:creationId xmlns:a16="http://schemas.microsoft.com/office/drawing/2014/main" id="{56077BD0-C5B9-4056-A6E7-FC921043F80C}"/>
                </a:ext>
              </a:extLst>
            </p:cNvPr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54;p38">
              <a:extLst>
                <a:ext uri="{FF2B5EF4-FFF2-40B4-BE49-F238E27FC236}">
                  <a16:creationId xmlns:a16="http://schemas.microsoft.com/office/drawing/2014/main" id="{08A4FBE5-B90D-4C92-B413-8A5F8AC54A38}"/>
                </a:ext>
              </a:extLst>
            </p:cNvPr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55;p38">
              <a:extLst>
                <a:ext uri="{FF2B5EF4-FFF2-40B4-BE49-F238E27FC236}">
                  <a16:creationId xmlns:a16="http://schemas.microsoft.com/office/drawing/2014/main" id="{0E05D02D-E5C9-4275-BB0B-ED30E5FCFD55}"/>
                </a:ext>
              </a:extLst>
            </p:cNvPr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56;p38">
              <a:extLst>
                <a:ext uri="{FF2B5EF4-FFF2-40B4-BE49-F238E27FC236}">
                  <a16:creationId xmlns:a16="http://schemas.microsoft.com/office/drawing/2014/main" id="{C5AE9AB6-E89B-4DBC-B9AD-07C75973D294}"/>
                </a:ext>
              </a:extLst>
            </p:cNvPr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57;p38">
              <a:extLst>
                <a:ext uri="{FF2B5EF4-FFF2-40B4-BE49-F238E27FC236}">
                  <a16:creationId xmlns:a16="http://schemas.microsoft.com/office/drawing/2014/main" id="{07529D00-70FB-4F29-BE6B-334F721D0256}"/>
                </a:ext>
              </a:extLst>
            </p:cNvPr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58;p38">
              <a:extLst>
                <a:ext uri="{FF2B5EF4-FFF2-40B4-BE49-F238E27FC236}">
                  <a16:creationId xmlns:a16="http://schemas.microsoft.com/office/drawing/2014/main" id="{C0F6F443-7DCA-48BA-8FC0-7FF3C4321E68}"/>
                </a:ext>
              </a:extLst>
            </p:cNvPr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59;p38">
              <a:extLst>
                <a:ext uri="{FF2B5EF4-FFF2-40B4-BE49-F238E27FC236}">
                  <a16:creationId xmlns:a16="http://schemas.microsoft.com/office/drawing/2014/main" id="{4FBD8AC7-E242-4FC2-BBDF-2ADB76A421CD}"/>
                </a:ext>
              </a:extLst>
            </p:cNvPr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0;p38">
              <a:extLst>
                <a:ext uri="{FF2B5EF4-FFF2-40B4-BE49-F238E27FC236}">
                  <a16:creationId xmlns:a16="http://schemas.microsoft.com/office/drawing/2014/main" id="{6EEC958B-39B1-4A19-8B32-046A09E529AE}"/>
                </a:ext>
              </a:extLst>
            </p:cNvPr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1;p38">
              <a:extLst>
                <a:ext uri="{FF2B5EF4-FFF2-40B4-BE49-F238E27FC236}">
                  <a16:creationId xmlns:a16="http://schemas.microsoft.com/office/drawing/2014/main" id="{F9787109-AE72-4C33-ACE5-B2855E15420F}"/>
                </a:ext>
              </a:extLst>
            </p:cNvPr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2;p38">
              <a:extLst>
                <a:ext uri="{FF2B5EF4-FFF2-40B4-BE49-F238E27FC236}">
                  <a16:creationId xmlns:a16="http://schemas.microsoft.com/office/drawing/2014/main" id="{BA0FE21F-6A4D-4AB7-B8C7-A0954350C19D}"/>
                </a:ext>
              </a:extLst>
            </p:cNvPr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3;p38">
              <a:extLst>
                <a:ext uri="{FF2B5EF4-FFF2-40B4-BE49-F238E27FC236}">
                  <a16:creationId xmlns:a16="http://schemas.microsoft.com/office/drawing/2014/main" id="{F12CD2A4-ED07-446C-99A9-034C0BB124D1}"/>
                </a:ext>
              </a:extLst>
            </p:cNvPr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64;p38">
              <a:extLst>
                <a:ext uri="{FF2B5EF4-FFF2-40B4-BE49-F238E27FC236}">
                  <a16:creationId xmlns:a16="http://schemas.microsoft.com/office/drawing/2014/main" id="{DE9F629B-28A4-44E9-A767-9366972C196E}"/>
                </a:ext>
              </a:extLst>
            </p:cNvPr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65;p38">
              <a:extLst>
                <a:ext uri="{FF2B5EF4-FFF2-40B4-BE49-F238E27FC236}">
                  <a16:creationId xmlns:a16="http://schemas.microsoft.com/office/drawing/2014/main" id="{A6AA7378-B6EB-46A9-98A0-B783781B3BBF}"/>
                </a:ext>
              </a:extLst>
            </p:cNvPr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66;p38">
              <a:extLst>
                <a:ext uri="{FF2B5EF4-FFF2-40B4-BE49-F238E27FC236}">
                  <a16:creationId xmlns:a16="http://schemas.microsoft.com/office/drawing/2014/main" id="{1B3DAF95-6E0E-45E2-8AED-C2A137E3EA61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67;p38">
              <a:extLst>
                <a:ext uri="{FF2B5EF4-FFF2-40B4-BE49-F238E27FC236}">
                  <a16:creationId xmlns:a16="http://schemas.microsoft.com/office/drawing/2014/main" id="{06CC29B3-8F22-4A20-B7BB-EE8FE9122E8F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68;p38">
              <a:extLst>
                <a:ext uri="{FF2B5EF4-FFF2-40B4-BE49-F238E27FC236}">
                  <a16:creationId xmlns:a16="http://schemas.microsoft.com/office/drawing/2014/main" id="{B6EE46E8-E72A-4B67-BC66-8EFE8515C789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69;p38">
              <a:extLst>
                <a:ext uri="{FF2B5EF4-FFF2-40B4-BE49-F238E27FC236}">
                  <a16:creationId xmlns:a16="http://schemas.microsoft.com/office/drawing/2014/main" id="{7AF99BD3-470A-43E1-9FE2-BD693DD00423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70;p38">
              <a:extLst>
                <a:ext uri="{FF2B5EF4-FFF2-40B4-BE49-F238E27FC236}">
                  <a16:creationId xmlns:a16="http://schemas.microsoft.com/office/drawing/2014/main" id="{F7C6BD72-B18B-454F-A1ED-560B1469CB34}"/>
                </a:ext>
              </a:extLst>
            </p:cNvPr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1;p38">
              <a:extLst>
                <a:ext uri="{FF2B5EF4-FFF2-40B4-BE49-F238E27FC236}">
                  <a16:creationId xmlns:a16="http://schemas.microsoft.com/office/drawing/2014/main" id="{03C9F103-2BB7-4A7B-8255-956E70FD347D}"/>
                </a:ext>
              </a:extLst>
            </p:cNvPr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2;p38">
              <a:extLst>
                <a:ext uri="{FF2B5EF4-FFF2-40B4-BE49-F238E27FC236}">
                  <a16:creationId xmlns:a16="http://schemas.microsoft.com/office/drawing/2014/main" id="{10BD4150-DA04-4E30-AE8A-738448FEB287}"/>
                </a:ext>
              </a:extLst>
            </p:cNvPr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3;p38">
              <a:extLst>
                <a:ext uri="{FF2B5EF4-FFF2-40B4-BE49-F238E27FC236}">
                  <a16:creationId xmlns:a16="http://schemas.microsoft.com/office/drawing/2014/main" id="{8408FB5E-3FE0-44C5-9EF5-831163B1CFF2}"/>
                </a:ext>
              </a:extLst>
            </p:cNvPr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4;p38">
              <a:extLst>
                <a:ext uri="{FF2B5EF4-FFF2-40B4-BE49-F238E27FC236}">
                  <a16:creationId xmlns:a16="http://schemas.microsoft.com/office/drawing/2014/main" id="{920F9D78-FA1B-46C1-8B86-751302E06BEB}"/>
                </a:ext>
              </a:extLst>
            </p:cNvPr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5;p38">
              <a:extLst>
                <a:ext uri="{FF2B5EF4-FFF2-40B4-BE49-F238E27FC236}">
                  <a16:creationId xmlns:a16="http://schemas.microsoft.com/office/drawing/2014/main" id="{AD8A5DB9-C58E-41C5-A2A4-1151E9028D1C}"/>
                </a:ext>
              </a:extLst>
            </p:cNvPr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6;p38">
              <a:extLst>
                <a:ext uri="{FF2B5EF4-FFF2-40B4-BE49-F238E27FC236}">
                  <a16:creationId xmlns:a16="http://schemas.microsoft.com/office/drawing/2014/main" id="{D304450B-E2E9-45E2-B23B-2F1B12F713B7}"/>
                </a:ext>
              </a:extLst>
            </p:cNvPr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7;p38">
              <a:extLst>
                <a:ext uri="{FF2B5EF4-FFF2-40B4-BE49-F238E27FC236}">
                  <a16:creationId xmlns:a16="http://schemas.microsoft.com/office/drawing/2014/main" id="{026BB665-5096-4FAE-A183-41F86BE5EAA1}"/>
                </a:ext>
              </a:extLst>
            </p:cNvPr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8;p38">
              <a:extLst>
                <a:ext uri="{FF2B5EF4-FFF2-40B4-BE49-F238E27FC236}">
                  <a16:creationId xmlns:a16="http://schemas.microsoft.com/office/drawing/2014/main" id="{FF86E4F4-465B-48CF-AB07-99A0427C63E7}"/>
                </a:ext>
              </a:extLst>
            </p:cNvPr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9;p38">
              <a:extLst>
                <a:ext uri="{FF2B5EF4-FFF2-40B4-BE49-F238E27FC236}">
                  <a16:creationId xmlns:a16="http://schemas.microsoft.com/office/drawing/2014/main" id="{A81CEFF3-944C-4A2C-A080-4A44CE06C0FA}"/>
                </a:ext>
              </a:extLst>
            </p:cNvPr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0;p38">
              <a:extLst>
                <a:ext uri="{FF2B5EF4-FFF2-40B4-BE49-F238E27FC236}">
                  <a16:creationId xmlns:a16="http://schemas.microsoft.com/office/drawing/2014/main" id="{0EBB00D7-EB75-4DBB-98E4-B7416AEE18F1}"/>
                </a:ext>
              </a:extLst>
            </p:cNvPr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1;p38">
              <a:extLst>
                <a:ext uri="{FF2B5EF4-FFF2-40B4-BE49-F238E27FC236}">
                  <a16:creationId xmlns:a16="http://schemas.microsoft.com/office/drawing/2014/main" id="{6C73BA42-5B93-41B7-8FF0-372D4F83011B}"/>
                </a:ext>
              </a:extLst>
            </p:cNvPr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2;p38">
              <a:extLst>
                <a:ext uri="{FF2B5EF4-FFF2-40B4-BE49-F238E27FC236}">
                  <a16:creationId xmlns:a16="http://schemas.microsoft.com/office/drawing/2014/main" id="{E1A0262E-4BCA-4563-BDBD-D78FC4FAE5A7}"/>
                </a:ext>
              </a:extLst>
            </p:cNvPr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3;p38">
              <a:extLst>
                <a:ext uri="{FF2B5EF4-FFF2-40B4-BE49-F238E27FC236}">
                  <a16:creationId xmlns:a16="http://schemas.microsoft.com/office/drawing/2014/main" id="{5CD589A2-C3DC-428B-BFC9-68653430E272}"/>
                </a:ext>
              </a:extLst>
            </p:cNvPr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4;p38">
              <a:extLst>
                <a:ext uri="{FF2B5EF4-FFF2-40B4-BE49-F238E27FC236}">
                  <a16:creationId xmlns:a16="http://schemas.microsoft.com/office/drawing/2014/main" id="{4C9C5C43-8B0D-4076-900B-8B024D2DBDE4}"/>
                </a:ext>
              </a:extLst>
            </p:cNvPr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5;p38">
              <a:extLst>
                <a:ext uri="{FF2B5EF4-FFF2-40B4-BE49-F238E27FC236}">
                  <a16:creationId xmlns:a16="http://schemas.microsoft.com/office/drawing/2014/main" id="{F963909B-EEAB-4295-9ED3-FBB69EC5BBA7}"/>
                </a:ext>
              </a:extLst>
            </p:cNvPr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6;p38">
              <a:extLst>
                <a:ext uri="{FF2B5EF4-FFF2-40B4-BE49-F238E27FC236}">
                  <a16:creationId xmlns:a16="http://schemas.microsoft.com/office/drawing/2014/main" id="{13F200B1-C9AC-4F6C-9F0E-714883A108A7}"/>
                </a:ext>
              </a:extLst>
            </p:cNvPr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87;p38">
              <a:extLst>
                <a:ext uri="{FF2B5EF4-FFF2-40B4-BE49-F238E27FC236}">
                  <a16:creationId xmlns:a16="http://schemas.microsoft.com/office/drawing/2014/main" id="{2F39B8BC-D824-4D1B-8C7B-9585DD53A491}"/>
                </a:ext>
              </a:extLst>
            </p:cNvPr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88;p38">
              <a:extLst>
                <a:ext uri="{FF2B5EF4-FFF2-40B4-BE49-F238E27FC236}">
                  <a16:creationId xmlns:a16="http://schemas.microsoft.com/office/drawing/2014/main" id="{D687D224-B987-4B69-8BC0-755B133F09B7}"/>
                </a:ext>
              </a:extLst>
            </p:cNvPr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89;p38">
              <a:extLst>
                <a:ext uri="{FF2B5EF4-FFF2-40B4-BE49-F238E27FC236}">
                  <a16:creationId xmlns:a16="http://schemas.microsoft.com/office/drawing/2014/main" id="{38AC1FF8-A738-49CE-A4A8-2D07E601F12E}"/>
                </a:ext>
              </a:extLst>
            </p:cNvPr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0;p38">
              <a:extLst>
                <a:ext uri="{FF2B5EF4-FFF2-40B4-BE49-F238E27FC236}">
                  <a16:creationId xmlns:a16="http://schemas.microsoft.com/office/drawing/2014/main" id="{38A3183D-A929-479D-A2B2-E2C6C1F483FA}"/>
                </a:ext>
              </a:extLst>
            </p:cNvPr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1;p38">
              <a:extLst>
                <a:ext uri="{FF2B5EF4-FFF2-40B4-BE49-F238E27FC236}">
                  <a16:creationId xmlns:a16="http://schemas.microsoft.com/office/drawing/2014/main" id="{6640D446-90A7-4465-8721-E596CE82F849}"/>
                </a:ext>
              </a:extLst>
            </p:cNvPr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2;p38">
              <a:extLst>
                <a:ext uri="{FF2B5EF4-FFF2-40B4-BE49-F238E27FC236}">
                  <a16:creationId xmlns:a16="http://schemas.microsoft.com/office/drawing/2014/main" id="{184DFD58-417F-4E23-A11E-F7BC9B3BEE09}"/>
                </a:ext>
              </a:extLst>
            </p:cNvPr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3;p38">
              <a:extLst>
                <a:ext uri="{FF2B5EF4-FFF2-40B4-BE49-F238E27FC236}">
                  <a16:creationId xmlns:a16="http://schemas.microsoft.com/office/drawing/2014/main" id="{CDD17FAC-33C3-4EC4-9BC8-EBCAE3EF7D2C}"/>
                </a:ext>
              </a:extLst>
            </p:cNvPr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4;p38">
              <a:extLst>
                <a:ext uri="{FF2B5EF4-FFF2-40B4-BE49-F238E27FC236}">
                  <a16:creationId xmlns:a16="http://schemas.microsoft.com/office/drawing/2014/main" id="{F9FE3AE9-5805-41F0-9BFB-302A829E70A8}"/>
                </a:ext>
              </a:extLst>
            </p:cNvPr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5;p38">
              <a:extLst>
                <a:ext uri="{FF2B5EF4-FFF2-40B4-BE49-F238E27FC236}">
                  <a16:creationId xmlns:a16="http://schemas.microsoft.com/office/drawing/2014/main" id="{2F1B0825-BFA2-4B9A-8EAB-A79E618BDA72}"/>
                </a:ext>
              </a:extLst>
            </p:cNvPr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6;p38">
              <a:extLst>
                <a:ext uri="{FF2B5EF4-FFF2-40B4-BE49-F238E27FC236}">
                  <a16:creationId xmlns:a16="http://schemas.microsoft.com/office/drawing/2014/main" id="{02A6E51F-B975-4FD9-B1F0-DE41EB2189FF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97;p38">
              <a:extLst>
                <a:ext uri="{FF2B5EF4-FFF2-40B4-BE49-F238E27FC236}">
                  <a16:creationId xmlns:a16="http://schemas.microsoft.com/office/drawing/2014/main" id="{FC07A61D-EE50-4D94-BFCB-83BBC5F1B6F1}"/>
                </a:ext>
              </a:extLst>
            </p:cNvPr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98;p38">
              <a:extLst>
                <a:ext uri="{FF2B5EF4-FFF2-40B4-BE49-F238E27FC236}">
                  <a16:creationId xmlns:a16="http://schemas.microsoft.com/office/drawing/2014/main" id="{3FC59E19-5AAE-40A6-A135-E669CC375B20}"/>
                </a:ext>
              </a:extLst>
            </p:cNvPr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99;p38">
              <a:extLst>
                <a:ext uri="{FF2B5EF4-FFF2-40B4-BE49-F238E27FC236}">
                  <a16:creationId xmlns:a16="http://schemas.microsoft.com/office/drawing/2014/main" id="{37D86F9E-7B97-4CB5-B685-85A9B485171F}"/>
                </a:ext>
              </a:extLst>
            </p:cNvPr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0;p38">
              <a:extLst>
                <a:ext uri="{FF2B5EF4-FFF2-40B4-BE49-F238E27FC236}">
                  <a16:creationId xmlns:a16="http://schemas.microsoft.com/office/drawing/2014/main" id="{C6532372-6B1F-4E43-897A-00C3F7E2C28F}"/>
                </a:ext>
              </a:extLst>
            </p:cNvPr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1;p38">
              <a:extLst>
                <a:ext uri="{FF2B5EF4-FFF2-40B4-BE49-F238E27FC236}">
                  <a16:creationId xmlns:a16="http://schemas.microsoft.com/office/drawing/2014/main" id="{3C47D159-799F-4F27-8E45-C9520515A7DF}"/>
                </a:ext>
              </a:extLst>
            </p:cNvPr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2;p38">
              <a:extLst>
                <a:ext uri="{FF2B5EF4-FFF2-40B4-BE49-F238E27FC236}">
                  <a16:creationId xmlns:a16="http://schemas.microsoft.com/office/drawing/2014/main" id="{56E9034E-E6BF-435B-A5D4-06BBEDB23E69}"/>
                </a:ext>
              </a:extLst>
            </p:cNvPr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3;p38">
              <a:extLst>
                <a:ext uri="{FF2B5EF4-FFF2-40B4-BE49-F238E27FC236}">
                  <a16:creationId xmlns:a16="http://schemas.microsoft.com/office/drawing/2014/main" id="{734D4D09-33E8-45B6-88D8-6DFF2E22889A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4;p38">
              <a:extLst>
                <a:ext uri="{FF2B5EF4-FFF2-40B4-BE49-F238E27FC236}">
                  <a16:creationId xmlns:a16="http://schemas.microsoft.com/office/drawing/2014/main" id="{78992FAE-1514-445D-8767-1AE2CD508BFE}"/>
                </a:ext>
              </a:extLst>
            </p:cNvPr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5;p38">
              <a:extLst>
                <a:ext uri="{FF2B5EF4-FFF2-40B4-BE49-F238E27FC236}">
                  <a16:creationId xmlns:a16="http://schemas.microsoft.com/office/drawing/2014/main" id="{04B988A5-F78A-4419-9CF0-0F11759A6652}"/>
                </a:ext>
              </a:extLst>
            </p:cNvPr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6;p38">
              <a:extLst>
                <a:ext uri="{FF2B5EF4-FFF2-40B4-BE49-F238E27FC236}">
                  <a16:creationId xmlns:a16="http://schemas.microsoft.com/office/drawing/2014/main" id="{9E480178-22D0-4FF6-ADEF-4A936A9AF799}"/>
                </a:ext>
              </a:extLst>
            </p:cNvPr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7;p38">
              <a:extLst>
                <a:ext uri="{FF2B5EF4-FFF2-40B4-BE49-F238E27FC236}">
                  <a16:creationId xmlns:a16="http://schemas.microsoft.com/office/drawing/2014/main" id="{94236447-2D70-411C-955C-325B36EBAE83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8;p38">
              <a:extLst>
                <a:ext uri="{FF2B5EF4-FFF2-40B4-BE49-F238E27FC236}">
                  <a16:creationId xmlns:a16="http://schemas.microsoft.com/office/drawing/2014/main" id="{EEA66385-DD13-4C43-AB1D-94A0412B0B6C}"/>
                </a:ext>
              </a:extLst>
            </p:cNvPr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9;p38">
              <a:extLst>
                <a:ext uri="{FF2B5EF4-FFF2-40B4-BE49-F238E27FC236}">
                  <a16:creationId xmlns:a16="http://schemas.microsoft.com/office/drawing/2014/main" id="{24005FB3-A927-4DED-A1BD-77424293C3C5}"/>
                </a:ext>
              </a:extLst>
            </p:cNvPr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0;p38">
              <a:extLst>
                <a:ext uri="{FF2B5EF4-FFF2-40B4-BE49-F238E27FC236}">
                  <a16:creationId xmlns:a16="http://schemas.microsoft.com/office/drawing/2014/main" id="{4279C852-E539-4077-A922-E5520C237F2F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1;p38">
              <a:extLst>
                <a:ext uri="{FF2B5EF4-FFF2-40B4-BE49-F238E27FC236}">
                  <a16:creationId xmlns:a16="http://schemas.microsoft.com/office/drawing/2014/main" id="{8AD2A083-BBFD-4975-9A37-20328AD5E7D9}"/>
                </a:ext>
              </a:extLst>
            </p:cNvPr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2;p38">
              <a:extLst>
                <a:ext uri="{FF2B5EF4-FFF2-40B4-BE49-F238E27FC236}">
                  <a16:creationId xmlns:a16="http://schemas.microsoft.com/office/drawing/2014/main" id="{20539D64-8B58-49F4-9F5C-B2DE48507002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3;p38">
              <a:extLst>
                <a:ext uri="{FF2B5EF4-FFF2-40B4-BE49-F238E27FC236}">
                  <a16:creationId xmlns:a16="http://schemas.microsoft.com/office/drawing/2014/main" id="{298691E1-367E-4C30-9BEE-911343A6281C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4;p38">
              <a:extLst>
                <a:ext uri="{FF2B5EF4-FFF2-40B4-BE49-F238E27FC236}">
                  <a16:creationId xmlns:a16="http://schemas.microsoft.com/office/drawing/2014/main" id="{53B5E4BA-49B4-44CB-BC22-5279A8214EE9}"/>
                </a:ext>
              </a:extLst>
            </p:cNvPr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5;p38">
              <a:extLst>
                <a:ext uri="{FF2B5EF4-FFF2-40B4-BE49-F238E27FC236}">
                  <a16:creationId xmlns:a16="http://schemas.microsoft.com/office/drawing/2014/main" id="{E43F7077-8280-45AB-BB3D-BA53CFEA5E30}"/>
                </a:ext>
              </a:extLst>
            </p:cNvPr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6;p38">
              <a:extLst>
                <a:ext uri="{FF2B5EF4-FFF2-40B4-BE49-F238E27FC236}">
                  <a16:creationId xmlns:a16="http://schemas.microsoft.com/office/drawing/2014/main" id="{DCAB7868-9E91-45BF-A81A-D6970E1F2DC7}"/>
                </a:ext>
              </a:extLst>
            </p:cNvPr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17;p38">
              <a:extLst>
                <a:ext uri="{FF2B5EF4-FFF2-40B4-BE49-F238E27FC236}">
                  <a16:creationId xmlns:a16="http://schemas.microsoft.com/office/drawing/2014/main" id="{6D97AB1F-98B2-487D-9EF4-BA338EB99994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18;p38">
              <a:extLst>
                <a:ext uri="{FF2B5EF4-FFF2-40B4-BE49-F238E27FC236}">
                  <a16:creationId xmlns:a16="http://schemas.microsoft.com/office/drawing/2014/main" id="{C6E88D08-A094-418D-9B22-D68939398C9B}"/>
                </a:ext>
              </a:extLst>
            </p:cNvPr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19;p38">
              <a:extLst>
                <a:ext uri="{FF2B5EF4-FFF2-40B4-BE49-F238E27FC236}">
                  <a16:creationId xmlns:a16="http://schemas.microsoft.com/office/drawing/2014/main" id="{5274D2BC-6673-4C6A-B430-C00356BC04CE}"/>
                </a:ext>
              </a:extLst>
            </p:cNvPr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0;p38">
              <a:extLst>
                <a:ext uri="{FF2B5EF4-FFF2-40B4-BE49-F238E27FC236}">
                  <a16:creationId xmlns:a16="http://schemas.microsoft.com/office/drawing/2014/main" id="{28BA3FDA-57E8-43AB-B88C-E3318EBC71E6}"/>
                </a:ext>
              </a:extLst>
            </p:cNvPr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1;p38">
              <a:extLst>
                <a:ext uri="{FF2B5EF4-FFF2-40B4-BE49-F238E27FC236}">
                  <a16:creationId xmlns:a16="http://schemas.microsoft.com/office/drawing/2014/main" id="{52E513E9-BE6F-4685-A228-1731B7E8DAFF}"/>
                </a:ext>
              </a:extLst>
            </p:cNvPr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2;p38">
              <a:extLst>
                <a:ext uri="{FF2B5EF4-FFF2-40B4-BE49-F238E27FC236}">
                  <a16:creationId xmlns:a16="http://schemas.microsoft.com/office/drawing/2014/main" id="{D2FB9717-326A-4708-8F9B-41EE575EBFCB}"/>
                </a:ext>
              </a:extLst>
            </p:cNvPr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3;p38">
              <a:extLst>
                <a:ext uri="{FF2B5EF4-FFF2-40B4-BE49-F238E27FC236}">
                  <a16:creationId xmlns:a16="http://schemas.microsoft.com/office/drawing/2014/main" id="{B8C076CF-A814-4FFE-9F7B-E07CA8E104B9}"/>
                </a:ext>
              </a:extLst>
            </p:cNvPr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4;p38">
              <a:extLst>
                <a:ext uri="{FF2B5EF4-FFF2-40B4-BE49-F238E27FC236}">
                  <a16:creationId xmlns:a16="http://schemas.microsoft.com/office/drawing/2014/main" id="{12EA3926-20D9-48B5-843D-03F69F9E1970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25;p38">
              <a:extLst>
                <a:ext uri="{FF2B5EF4-FFF2-40B4-BE49-F238E27FC236}">
                  <a16:creationId xmlns:a16="http://schemas.microsoft.com/office/drawing/2014/main" id="{30F4F413-1634-41C4-A5B8-091D81F02AFA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6;p38">
              <a:extLst>
                <a:ext uri="{FF2B5EF4-FFF2-40B4-BE49-F238E27FC236}">
                  <a16:creationId xmlns:a16="http://schemas.microsoft.com/office/drawing/2014/main" id="{7147E42F-CD7B-4B49-B8C2-FA914CA2FA8A}"/>
                </a:ext>
              </a:extLst>
            </p:cNvPr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27;p38">
              <a:extLst>
                <a:ext uri="{FF2B5EF4-FFF2-40B4-BE49-F238E27FC236}">
                  <a16:creationId xmlns:a16="http://schemas.microsoft.com/office/drawing/2014/main" id="{E5825AAD-73FF-4D7F-8449-642062CF89D6}"/>
                </a:ext>
              </a:extLst>
            </p:cNvPr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28;p38">
              <a:extLst>
                <a:ext uri="{FF2B5EF4-FFF2-40B4-BE49-F238E27FC236}">
                  <a16:creationId xmlns:a16="http://schemas.microsoft.com/office/drawing/2014/main" id="{9DDDBA6B-36D3-4701-95DA-2F09D46FDD5C}"/>
                </a:ext>
              </a:extLst>
            </p:cNvPr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29;p38">
              <a:extLst>
                <a:ext uri="{FF2B5EF4-FFF2-40B4-BE49-F238E27FC236}">
                  <a16:creationId xmlns:a16="http://schemas.microsoft.com/office/drawing/2014/main" id="{5AE43345-E325-4D78-A1E6-0B632D4FDC63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30;p38">
              <a:extLst>
                <a:ext uri="{FF2B5EF4-FFF2-40B4-BE49-F238E27FC236}">
                  <a16:creationId xmlns:a16="http://schemas.microsoft.com/office/drawing/2014/main" id="{943DCFA1-8FEB-438B-9CB9-BE1520F36293}"/>
                </a:ext>
              </a:extLst>
            </p:cNvPr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31;p38">
              <a:extLst>
                <a:ext uri="{FF2B5EF4-FFF2-40B4-BE49-F238E27FC236}">
                  <a16:creationId xmlns:a16="http://schemas.microsoft.com/office/drawing/2014/main" id="{A6966035-66C1-4791-8466-6C90826E6B4D}"/>
                </a:ext>
              </a:extLst>
            </p:cNvPr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32;p38">
              <a:extLst>
                <a:ext uri="{FF2B5EF4-FFF2-40B4-BE49-F238E27FC236}">
                  <a16:creationId xmlns:a16="http://schemas.microsoft.com/office/drawing/2014/main" id="{18DEE860-7EA9-420D-8F8D-39A61A31C5D4}"/>
                </a:ext>
              </a:extLst>
            </p:cNvPr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33;p38">
              <a:extLst>
                <a:ext uri="{FF2B5EF4-FFF2-40B4-BE49-F238E27FC236}">
                  <a16:creationId xmlns:a16="http://schemas.microsoft.com/office/drawing/2014/main" id="{19AA5DCB-A5E8-4D1F-AAC8-CAF743CF4B56}"/>
                </a:ext>
              </a:extLst>
            </p:cNvPr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34;p38">
              <a:extLst>
                <a:ext uri="{FF2B5EF4-FFF2-40B4-BE49-F238E27FC236}">
                  <a16:creationId xmlns:a16="http://schemas.microsoft.com/office/drawing/2014/main" id="{F12072FD-2C8A-4F3B-B3E4-25CBBB05863C}"/>
                </a:ext>
              </a:extLst>
            </p:cNvPr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35;p38">
              <a:extLst>
                <a:ext uri="{FF2B5EF4-FFF2-40B4-BE49-F238E27FC236}">
                  <a16:creationId xmlns:a16="http://schemas.microsoft.com/office/drawing/2014/main" id="{A819E5F1-301E-4CA6-939B-D4CF7B6BB6F9}"/>
                </a:ext>
              </a:extLst>
            </p:cNvPr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36;p38">
              <a:extLst>
                <a:ext uri="{FF2B5EF4-FFF2-40B4-BE49-F238E27FC236}">
                  <a16:creationId xmlns:a16="http://schemas.microsoft.com/office/drawing/2014/main" id="{0682E029-8218-408C-9E8D-A09EC01540B7}"/>
                </a:ext>
              </a:extLst>
            </p:cNvPr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37;p38">
              <a:extLst>
                <a:ext uri="{FF2B5EF4-FFF2-40B4-BE49-F238E27FC236}">
                  <a16:creationId xmlns:a16="http://schemas.microsoft.com/office/drawing/2014/main" id="{99F5A290-026D-4432-9EF5-20CCC74C964B}"/>
                </a:ext>
              </a:extLst>
            </p:cNvPr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38;p38">
              <a:extLst>
                <a:ext uri="{FF2B5EF4-FFF2-40B4-BE49-F238E27FC236}">
                  <a16:creationId xmlns:a16="http://schemas.microsoft.com/office/drawing/2014/main" id="{6C760923-A0C0-44C7-B38D-998E4A3D9ADE}"/>
                </a:ext>
              </a:extLst>
            </p:cNvPr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39;p38">
              <a:extLst>
                <a:ext uri="{FF2B5EF4-FFF2-40B4-BE49-F238E27FC236}">
                  <a16:creationId xmlns:a16="http://schemas.microsoft.com/office/drawing/2014/main" id="{49EEECDD-95A8-4490-89FB-A94D517483C4}"/>
                </a:ext>
              </a:extLst>
            </p:cNvPr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40;p38">
              <a:extLst>
                <a:ext uri="{FF2B5EF4-FFF2-40B4-BE49-F238E27FC236}">
                  <a16:creationId xmlns:a16="http://schemas.microsoft.com/office/drawing/2014/main" id="{E9559991-E993-42BF-B612-6DE8B156D06A}"/>
                </a:ext>
              </a:extLst>
            </p:cNvPr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41;p38">
              <a:extLst>
                <a:ext uri="{FF2B5EF4-FFF2-40B4-BE49-F238E27FC236}">
                  <a16:creationId xmlns:a16="http://schemas.microsoft.com/office/drawing/2014/main" id="{D5D6E894-093D-4F11-A497-D48BB2B314FC}"/>
                </a:ext>
              </a:extLst>
            </p:cNvPr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42;p38">
              <a:extLst>
                <a:ext uri="{FF2B5EF4-FFF2-40B4-BE49-F238E27FC236}">
                  <a16:creationId xmlns:a16="http://schemas.microsoft.com/office/drawing/2014/main" id="{41D340DD-1DE7-4376-AB18-935869FBD4A3}"/>
                </a:ext>
              </a:extLst>
            </p:cNvPr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43;p38">
              <a:extLst>
                <a:ext uri="{FF2B5EF4-FFF2-40B4-BE49-F238E27FC236}">
                  <a16:creationId xmlns:a16="http://schemas.microsoft.com/office/drawing/2014/main" id="{60485AEB-E1EC-4F15-A4C3-2290DDDC34EE}"/>
                </a:ext>
              </a:extLst>
            </p:cNvPr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44;p38">
              <a:extLst>
                <a:ext uri="{FF2B5EF4-FFF2-40B4-BE49-F238E27FC236}">
                  <a16:creationId xmlns:a16="http://schemas.microsoft.com/office/drawing/2014/main" id="{2D167DBD-B602-494E-ACCC-3158859330CC}"/>
                </a:ext>
              </a:extLst>
            </p:cNvPr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45;p38">
              <a:extLst>
                <a:ext uri="{FF2B5EF4-FFF2-40B4-BE49-F238E27FC236}">
                  <a16:creationId xmlns:a16="http://schemas.microsoft.com/office/drawing/2014/main" id="{22386928-AC6C-4FEF-9DD2-6FC8DF94F282}"/>
                </a:ext>
              </a:extLst>
            </p:cNvPr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46;p38">
              <a:extLst>
                <a:ext uri="{FF2B5EF4-FFF2-40B4-BE49-F238E27FC236}">
                  <a16:creationId xmlns:a16="http://schemas.microsoft.com/office/drawing/2014/main" id="{E3ADA729-EB75-4062-BE89-1FE1E82E1478}"/>
                </a:ext>
              </a:extLst>
            </p:cNvPr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47;p38">
              <a:extLst>
                <a:ext uri="{FF2B5EF4-FFF2-40B4-BE49-F238E27FC236}">
                  <a16:creationId xmlns:a16="http://schemas.microsoft.com/office/drawing/2014/main" id="{EE097702-389F-460E-AE1B-D753DA420F4F}"/>
                </a:ext>
              </a:extLst>
            </p:cNvPr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48;p38">
              <a:extLst>
                <a:ext uri="{FF2B5EF4-FFF2-40B4-BE49-F238E27FC236}">
                  <a16:creationId xmlns:a16="http://schemas.microsoft.com/office/drawing/2014/main" id="{71D500C8-C50E-44F1-B23E-58647F9A8F08}"/>
                </a:ext>
              </a:extLst>
            </p:cNvPr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49;p38">
              <a:extLst>
                <a:ext uri="{FF2B5EF4-FFF2-40B4-BE49-F238E27FC236}">
                  <a16:creationId xmlns:a16="http://schemas.microsoft.com/office/drawing/2014/main" id="{116A96AB-E775-41B2-BDEF-808B2F18A41C}"/>
                </a:ext>
              </a:extLst>
            </p:cNvPr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50;p38">
              <a:extLst>
                <a:ext uri="{FF2B5EF4-FFF2-40B4-BE49-F238E27FC236}">
                  <a16:creationId xmlns:a16="http://schemas.microsoft.com/office/drawing/2014/main" id="{E485AE59-F74F-4D83-96F8-F782A4FAC81C}"/>
                </a:ext>
              </a:extLst>
            </p:cNvPr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51;p38">
              <a:extLst>
                <a:ext uri="{FF2B5EF4-FFF2-40B4-BE49-F238E27FC236}">
                  <a16:creationId xmlns:a16="http://schemas.microsoft.com/office/drawing/2014/main" id="{C09280F8-860C-4CE0-A6BC-B68B01B561DC}"/>
                </a:ext>
              </a:extLst>
            </p:cNvPr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52;p38">
              <a:extLst>
                <a:ext uri="{FF2B5EF4-FFF2-40B4-BE49-F238E27FC236}">
                  <a16:creationId xmlns:a16="http://schemas.microsoft.com/office/drawing/2014/main" id="{AD9B1E9A-A8D4-4550-8DDE-1C85641AC8E4}"/>
                </a:ext>
              </a:extLst>
            </p:cNvPr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53;p38">
              <a:extLst>
                <a:ext uri="{FF2B5EF4-FFF2-40B4-BE49-F238E27FC236}">
                  <a16:creationId xmlns:a16="http://schemas.microsoft.com/office/drawing/2014/main" id="{60FD1D75-E685-4613-92B6-CB0A2235F4EE}"/>
                </a:ext>
              </a:extLst>
            </p:cNvPr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54;p38">
              <a:extLst>
                <a:ext uri="{FF2B5EF4-FFF2-40B4-BE49-F238E27FC236}">
                  <a16:creationId xmlns:a16="http://schemas.microsoft.com/office/drawing/2014/main" id="{500F97B1-FC1D-4838-9436-782438095FCC}"/>
                </a:ext>
              </a:extLst>
            </p:cNvPr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55;p38">
              <a:extLst>
                <a:ext uri="{FF2B5EF4-FFF2-40B4-BE49-F238E27FC236}">
                  <a16:creationId xmlns:a16="http://schemas.microsoft.com/office/drawing/2014/main" id="{EEDCDE2F-8B32-4C95-AA91-7D1A006A38B8}"/>
                </a:ext>
              </a:extLst>
            </p:cNvPr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56;p38">
              <a:extLst>
                <a:ext uri="{FF2B5EF4-FFF2-40B4-BE49-F238E27FC236}">
                  <a16:creationId xmlns:a16="http://schemas.microsoft.com/office/drawing/2014/main" id="{40321D41-D987-41A3-8234-F4FE46562FCA}"/>
                </a:ext>
              </a:extLst>
            </p:cNvPr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57;p38">
              <a:extLst>
                <a:ext uri="{FF2B5EF4-FFF2-40B4-BE49-F238E27FC236}">
                  <a16:creationId xmlns:a16="http://schemas.microsoft.com/office/drawing/2014/main" id="{52FA66DB-7B3B-465C-8139-CB99E7CD2082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58;p38">
              <a:extLst>
                <a:ext uri="{FF2B5EF4-FFF2-40B4-BE49-F238E27FC236}">
                  <a16:creationId xmlns:a16="http://schemas.microsoft.com/office/drawing/2014/main" id="{69B90618-052A-4DC1-BC13-8851EF57BB25}"/>
                </a:ext>
              </a:extLst>
            </p:cNvPr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59;p38">
              <a:extLst>
                <a:ext uri="{FF2B5EF4-FFF2-40B4-BE49-F238E27FC236}">
                  <a16:creationId xmlns:a16="http://schemas.microsoft.com/office/drawing/2014/main" id="{7A4EC340-7299-46E1-838D-9E49F1E83D6B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60;p38">
              <a:extLst>
                <a:ext uri="{FF2B5EF4-FFF2-40B4-BE49-F238E27FC236}">
                  <a16:creationId xmlns:a16="http://schemas.microsoft.com/office/drawing/2014/main" id="{EE1D0722-BF1E-41FA-AEC5-CF7FA4BA565F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61;p38">
              <a:extLst>
                <a:ext uri="{FF2B5EF4-FFF2-40B4-BE49-F238E27FC236}">
                  <a16:creationId xmlns:a16="http://schemas.microsoft.com/office/drawing/2014/main" id="{1F3773A8-7959-4EE2-9152-417FA1C6B9DA}"/>
                </a:ext>
              </a:extLst>
            </p:cNvPr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62;p38">
              <a:extLst>
                <a:ext uri="{FF2B5EF4-FFF2-40B4-BE49-F238E27FC236}">
                  <a16:creationId xmlns:a16="http://schemas.microsoft.com/office/drawing/2014/main" id="{2B2132CB-A1F1-4A7B-A5BC-CF1AF4EC656D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63;p38">
              <a:extLst>
                <a:ext uri="{FF2B5EF4-FFF2-40B4-BE49-F238E27FC236}">
                  <a16:creationId xmlns:a16="http://schemas.microsoft.com/office/drawing/2014/main" id="{2116C5AD-DC22-46BC-843E-C6BE0336A265}"/>
                </a:ext>
              </a:extLst>
            </p:cNvPr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64;p38">
              <a:extLst>
                <a:ext uri="{FF2B5EF4-FFF2-40B4-BE49-F238E27FC236}">
                  <a16:creationId xmlns:a16="http://schemas.microsoft.com/office/drawing/2014/main" id="{F640E6A6-589C-45D8-A0C9-A381C5BA9CA3}"/>
                </a:ext>
              </a:extLst>
            </p:cNvPr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65;p38">
              <a:extLst>
                <a:ext uri="{FF2B5EF4-FFF2-40B4-BE49-F238E27FC236}">
                  <a16:creationId xmlns:a16="http://schemas.microsoft.com/office/drawing/2014/main" id="{304F0BA2-3007-4ECD-8E26-7E98BBC42AC0}"/>
                </a:ext>
              </a:extLst>
            </p:cNvPr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66;p38">
              <a:extLst>
                <a:ext uri="{FF2B5EF4-FFF2-40B4-BE49-F238E27FC236}">
                  <a16:creationId xmlns:a16="http://schemas.microsoft.com/office/drawing/2014/main" id="{2C53EE87-8CC9-4047-BBCA-44D6F1C3F2D2}"/>
                </a:ext>
              </a:extLst>
            </p:cNvPr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67;p38">
              <a:extLst>
                <a:ext uri="{FF2B5EF4-FFF2-40B4-BE49-F238E27FC236}">
                  <a16:creationId xmlns:a16="http://schemas.microsoft.com/office/drawing/2014/main" id="{C599C6C4-1AEF-4E5F-873C-5E70D7740DFB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68;p38">
              <a:extLst>
                <a:ext uri="{FF2B5EF4-FFF2-40B4-BE49-F238E27FC236}">
                  <a16:creationId xmlns:a16="http://schemas.microsoft.com/office/drawing/2014/main" id="{1000172C-198F-4F5B-8582-104F8645A4BD}"/>
                </a:ext>
              </a:extLst>
            </p:cNvPr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69;p38">
              <a:extLst>
                <a:ext uri="{FF2B5EF4-FFF2-40B4-BE49-F238E27FC236}">
                  <a16:creationId xmlns:a16="http://schemas.microsoft.com/office/drawing/2014/main" id="{E824786C-1749-47F9-90A8-0D0AF810FFB0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70;p38">
              <a:extLst>
                <a:ext uri="{FF2B5EF4-FFF2-40B4-BE49-F238E27FC236}">
                  <a16:creationId xmlns:a16="http://schemas.microsoft.com/office/drawing/2014/main" id="{5A6D2E7C-EF63-45BB-AE2B-DC694A9B15DE}"/>
                </a:ext>
              </a:extLst>
            </p:cNvPr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71;p38">
              <a:extLst>
                <a:ext uri="{FF2B5EF4-FFF2-40B4-BE49-F238E27FC236}">
                  <a16:creationId xmlns:a16="http://schemas.microsoft.com/office/drawing/2014/main" id="{E361C6E6-40EB-436B-8BA1-F53A11ACEAA0}"/>
                </a:ext>
              </a:extLst>
            </p:cNvPr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72;p38">
              <a:extLst>
                <a:ext uri="{FF2B5EF4-FFF2-40B4-BE49-F238E27FC236}">
                  <a16:creationId xmlns:a16="http://schemas.microsoft.com/office/drawing/2014/main" id="{A7E3DEC7-F10C-4DF6-9145-F7DA8FE34396}"/>
                </a:ext>
              </a:extLst>
            </p:cNvPr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73;p38">
              <a:extLst>
                <a:ext uri="{FF2B5EF4-FFF2-40B4-BE49-F238E27FC236}">
                  <a16:creationId xmlns:a16="http://schemas.microsoft.com/office/drawing/2014/main" id="{9A1DD2C1-13B2-4467-96D0-94E611A8DCE7}"/>
                </a:ext>
              </a:extLst>
            </p:cNvPr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74;p38">
              <a:extLst>
                <a:ext uri="{FF2B5EF4-FFF2-40B4-BE49-F238E27FC236}">
                  <a16:creationId xmlns:a16="http://schemas.microsoft.com/office/drawing/2014/main" id="{8107B806-EC44-48C0-90AA-9ABAD868C5F7}"/>
                </a:ext>
              </a:extLst>
            </p:cNvPr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75;p38">
              <a:extLst>
                <a:ext uri="{FF2B5EF4-FFF2-40B4-BE49-F238E27FC236}">
                  <a16:creationId xmlns:a16="http://schemas.microsoft.com/office/drawing/2014/main" id="{C59E024E-F1D1-41B6-8025-586ADAB0D742}"/>
                </a:ext>
              </a:extLst>
            </p:cNvPr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76;p38">
              <a:extLst>
                <a:ext uri="{FF2B5EF4-FFF2-40B4-BE49-F238E27FC236}">
                  <a16:creationId xmlns:a16="http://schemas.microsoft.com/office/drawing/2014/main" id="{F67E8986-5039-4B28-8C46-AA10D4EF70AA}"/>
                </a:ext>
              </a:extLst>
            </p:cNvPr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77;p38">
              <a:extLst>
                <a:ext uri="{FF2B5EF4-FFF2-40B4-BE49-F238E27FC236}">
                  <a16:creationId xmlns:a16="http://schemas.microsoft.com/office/drawing/2014/main" id="{AFD8BD85-72BF-41C6-B1CD-78D770C74C7C}"/>
                </a:ext>
              </a:extLst>
            </p:cNvPr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78;p38">
              <a:extLst>
                <a:ext uri="{FF2B5EF4-FFF2-40B4-BE49-F238E27FC236}">
                  <a16:creationId xmlns:a16="http://schemas.microsoft.com/office/drawing/2014/main" id="{1FFD729E-9F25-4DD0-B349-8BC929602172}"/>
                </a:ext>
              </a:extLst>
            </p:cNvPr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79;p38">
              <a:extLst>
                <a:ext uri="{FF2B5EF4-FFF2-40B4-BE49-F238E27FC236}">
                  <a16:creationId xmlns:a16="http://schemas.microsoft.com/office/drawing/2014/main" id="{4EF3DFD3-679C-455A-AABE-554EDCE92D00}"/>
                </a:ext>
              </a:extLst>
            </p:cNvPr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80;p38">
              <a:extLst>
                <a:ext uri="{FF2B5EF4-FFF2-40B4-BE49-F238E27FC236}">
                  <a16:creationId xmlns:a16="http://schemas.microsoft.com/office/drawing/2014/main" id="{B328B222-4498-43AD-B4C1-9AF169842E02}"/>
                </a:ext>
              </a:extLst>
            </p:cNvPr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81;p38">
              <a:extLst>
                <a:ext uri="{FF2B5EF4-FFF2-40B4-BE49-F238E27FC236}">
                  <a16:creationId xmlns:a16="http://schemas.microsoft.com/office/drawing/2014/main" id="{8E41A3CD-8CCF-45C8-A296-DFA548EA19DB}"/>
                </a:ext>
              </a:extLst>
            </p:cNvPr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82;p38">
              <a:extLst>
                <a:ext uri="{FF2B5EF4-FFF2-40B4-BE49-F238E27FC236}">
                  <a16:creationId xmlns:a16="http://schemas.microsoft.com/office/drawing/2014/main" id="{096E7689-5732-4606-9368-1511655FB306}"/>
                </a:ext>
              </a:extLst>
            </p:cNvPr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83;p38">
              <a:extLst>
                <a:ext uri="{FF2B5EF4-FFF2-40B4-BE49-F238E27FC236}">
                  <a16:creationId xmlns:a16="http://schemas.microsoft.com/office/drawing/2014/main" id="{2BB1F581-EE93-434F-8D2C-5A8368D8D881}"/>
                </a:ext>
              </a:extLst>
            </p:cNvPr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84;p38">
              <a:extLst>
                <a:ext uri="{FF2B5EF4-FFF2-40B4-BE49-F238E27FC236}">
                  <a16:creationId xmlns:a16="http://schemas.microsoft.com/office/drawing/2014/main" id="{A36CC05E-52BD-4AD6-A049-1035DFA18F88}"/>
                </a:ext>
              </a:extLst>
            </p:cNvPr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85;p38">
              <a:extLst>
                <a:ext uri="{FF2B5EF4-FFF2-40B4-BE49-F238E27FC236}">
                  <a16:creationId xmlns:a16="http://schemas.microsoft.com/office/drawing/2014/main" id="{5DE26D53-12F3-48CA-A966-8608A70FFEE1}"/>
                </a:ext>
              </a:extLst>
            </p:cNvPr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86;p38">
              <a:extLst>
                <a:ext uri="{FF2B5EF4-FFF2-40B4-BE49-F238E27FC236}">
                  <a16:creationId xmlns:a16="http://schemas.microsoft.com/office/drawing/2014/main" id="{20854B61-387B-4E66-B8BB-647AE965325F}"/>
                </a:ext>
              </a:extLst>
            </p:cNvPr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87;p38">
              <a:extLst>
                <a:ext uri="{FF2B5EF4-FFF2-40B4-BE49-F238E27FC236}">
                  <a16:creationId xmlns:a16="http://schemas.microsoft.com/office/drawing/2014/main" id="{536D6C0C-AB26-4EF5-90C0-945C352D3AFC}"/>
                </a:ext>
              </a:extLst>
            </p:cNvPr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88;p38">
              <a:extLst>
                <a:ext uri="{FF2B5EF4-FFF2-40B4-BE49-F238E27FC236}">
                  <a16:creationId xmlns:a16="http://schemas.microsoft.com/office/drawing/2014/main" id="{94031CC1-28D0-4EDD-8D36-32A93A3BC0B7}"/>
                </a:ext>
              </a:extLst>
            </p:cNvPr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89;p38">
              <a:extLst>
                <a:ext uri="{FF2B5EF4-FFF2-40B4-BE49-F238E27FC236}">
                  <a16:creationId xmlns:a16="http://schemas.microsoft.com/office/drawing/2014/main" id="{FA99DB19-2821-4979-9A7B-85A50004DA9C}"/>
                </a:ext>
              </a:extLst>
            </p:cNvPr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90;p38">
              <a:extLst>
                <a:ext uri="{FF2B5EF4-FFF2-40B4-BE49-F238E27FC236}">
                  <a16:creationId xmlns:a16="http://schemas.microsoft.com/office/drawing/2014/main" id="{2964DBF2-5BC8-4FE7-978E-3765502AE00C}"/>
                </a:ext>
              </a:extLst>
            </p:cNvPr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91;p38">
              <a:extLst>
                <a:ext uri="{FF2B5EF4-FFF2-40B4-BE49-F238E27FC236}">
                  <a16:creationId xmlns:a16="http://schemas.microsoft.com/office/drawing/2014/main" id="{F0FE71C6-F01E-4D36-80A8-784524CEC670}"/>
                </a:ext>
              </a:extLst>
            </p:cNvPr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92;p38">
              <a:extLst>
                <a:ext uri="{FF2B5EF4-FFF2-40B4-BE49-F238E27FC236}">
                  <a16:creationId xmlns:a16="http://schemas.microsoft.com/office/drawing/2014/main" id="{D765B024-A85F-4E2E-97D5-B82DD6F54A52}"/>
                </a:ext>
              </a:extLst>
            </p:cNvPr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93;p38">
              <a:extLst>
                <a:ext uri="{FF2B5EF4-FFF2-40B4-BE49-F238E27FC236}">
                  <a16:creationId xmlns:a16="http://schemas.microsoft.com/office/drawing/2014/main" id="{C25A09CE-6E58-4360-B968-D4B0DB414E3E}"/>
                </a:ext>
              </a:extLst>
            </p:cNvPr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94;p38">
              <a:extLst>
                <a:ext uri="{FF2B5EF4-FFF2-40B4-BE49-F238E27FC236}">
                  <a16:creationId xmlns:a16="http://schemas.microsoft.com/office/drawing/2014/main" id="{E498635D-DA1D-4325-B20F-76177126897F}"/>
                </a:ext>
              </a:extLst>
            </p:cNvPr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95;p38">
              <a:extLst>
                <a:ext uri="{FF2B5EF4-FFF2-40B4-BE49-F238E27FC236}">
                  <a16:creationId xmlns:a16="http://schemas.microsoft.com/office/drawing/2014/main" id="{DFE8C606-0702-4947-9037-CBDA9CCF8EA6}"/>
                </a:ext>
              </a:extLst>
            </p:cNvPr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96;p38">
              <a:extLst>
                <a:ext uri="{FF2B5EF4-FFF2-40B4-BE49-F238E27FC236}">
                  <a16:creationId xmlns:a16="http://schemas.microsoft.com/office/drawing/2014/main" id="{518A258C-3302-4E02-A313-8A1EC7D2C968}"/>
                </a:ext>
              </a:extLst>
            </p:cNvPr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97;p38">
              <a:extLst>
                <a:ext uri="{FF2B5EF4-FFF2-40B4-BE49-F238E27FC236}">
                  <a16:creationId xmlns:a16="http://schemas.microsoft.com/office/drawing/2014/main" id="{FBC4C0A3-6661-4F0D-AE2E-B670B19E45BF}"/>
                </a:ext>
              </a:extLst>
            </p:cNvPr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98;p38">
              <a:extLst>
                <a:ext uri="{FF2B5EF4-FFF2-40B4-BE49-F238E27FC236}">
                  <a16:creationId xmlns:a16="http://schemas.microsoft.com/office/drawing/2014/main" id="{6C8FDE19-0A96-467D-B3CB-2FF643A3C91F}"/>
                </a:ext>
              </a:extLst>
            </p:cNvPr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99;p38">
              <a:extLst>
                <a:ext uri="{FF2B5EF4-FFF2-40B4-BE49-F238E27FC236}">
                  <a16:creationId xmlns:a16="http://schemas.microsoft.com/office/drawing/2014/main" id="{164C51A6-77B5-4576-B8D8-C4316B769E31}"/>
                </a:ext>
              </a:extLst>
            </p:cNvPr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00;p38">
              <a:extLst>
                <a:ext uri="{FF2B5EF4-FFF2-40B4-BE49-F238E27FC236}">
                  <a16:creationId xmlns:a16="http://schemas.microsoft.com/office/drawing/2014/main" id="{E6F1C240-042B-4C9F-8DD2-6C7B0CF89F34}"/>
                </a:ext>
              </a:extLst>
            </p:cNvPr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01;p38">
              <a:extLst>
                <a:ext uri="{FF2B5EF4-FFF2-40B4-BE49-F238E27FC236}">
                  <a16:creationId xmlns:a16="http://schemas.microsoft.com/office/drawing/2014/main" id="{E0BF4962-1DDD-4FD8-9073-3B4CC795B0CB}"/>
                </a:ext>
              </a:extLst>
            </p:cNvPr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1" name="No 43">
            <a:hlinkClick r:id="" action="ppaction://media"/>
            <a:extLst>
              <a:ext uri="{FF2B5EF4-FFF2-40B4-BE49-F238E27FC236}">
                <a16:creationId xmlns:a16="http://schemas.microsoft.com/office/drawing/2014/main" id="{163722E1-9872-4445-BE2C-C23564A47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8400" end="29278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43">
            <a:hlinkClick r:id="" action="ppaction://media"/>
            <a:extLst>
              <a:ext uri="{FF2B5EF4-FFF2-40B4-BE49-F238E27FC236}">
                <a16:creationId xmlns:a16="http://schemas.microsoft.com/office/drawing/2014/main" id="{0AF19A0B-B075-48E7-B502-E8CB2E7AC2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6800" end="0.27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97" y="44849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462</Words>
  <Application>Microsoft Office PowerPoint</Application>
  <PresentationFormat>On-screen Show (16:9)</PresentationFormat>
  <Paragraphs>38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Cartoon Graduation Project Defense by Slidesgo</vt:lpstr>
      <vt:lpstr>Salerio template</vt:lpstr>
      <vt:lpstr>Kelebihan Penggunaan Strategi CTL</vt:lpstr>
      <vt:lpstr>Pembelajaran Menjadi Lebih Bermakna Dan Nyata (1)</vt:lpstr>
      <vt:lpstr>Pembelajaran Menjadi Lebih Bermakna Dan Nyata (2)</vt:lpstr>
      <vt:lpstr>Pembelajaran Lebih Produktif Dan Mampu Menumbuhkan Penguatan Konsep Kepada Peserta Didik</vt:lpstr>
      <vt:lpstr>Menekankan Pada Aktivitas Peserta Didik Secara Penuh, Baik Secara Fisik Maupun Mental</vt:lpstr>
      <vt:lpstr>Kelas Bukanlah Sebagai Tempat Untuk Memperoleh Informasi, Melainkan Sebagai Tempat Untuk Menguji Data Hasil Temuan Dilapangan</vt:lpstr>
      <vt:lpstr>Materi Pelajaran Dapat Ditemukan Oleh Peserta Didik, Bukan Hasil Pemberian Dari Guru (1)</vt:lpstr>
      <vt:lpstr>Materi Pelajaran Dapat Ditemukan Oleh Peserta Didik, Bukan Hasil Pemberian Dari Guru (2)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44</cp:revision>
  <dcterms:modified xsi:type="dcterms:W3CDTF">2021-08-19T23:17:53Z</dcterms:modified>
</cp:coreProperties>
</file>