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6" r:id="rId2"/>
  </p:sldMasterIdLst>
  <p:notesMasterIdLst>
    <p:notesMasterId r:id="rId11"/>
  </p:notesMasterIdLst>
  <p:sldIdLst>
    <p:sldId id="324" r:id="rId3"/>
    <p:sldId id="321" r:id="rId4"/>
    <p:sldId id="325" r:id="rId5"/>
    <p:sldId id="322" r:id="rId6"/>
    <p:sldId id="323" r:id="rId7"/>
    <p:sldId id="311" r:id="rId8"/>
    <p:sldId id="326" r:id="rId9"/>
    <p:sldId id="278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FC1EB-B153-42A9-8683-C9DBED2BED99}">
  <a:tblStyle styleId="{67EFC1EB-B153-42A9-8683-C9DBED2BE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91"/>
      </p:cViewPr>
      <p:guideLst>
        <p:guide orient="horz" pos="1620"/>
        <p:guide pos="2880"/>
        <p:guide orient="horz" pos="337"/>
        <p:guide orient="horz" pos="2903"/>
        <p:guide pos="452"/>
        <p:guide pos="5308"/>
        <p:guide orient="horz" pos="2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93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72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43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552b1fbfa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552b1fbfa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BIG_NUMBER_1_1_1_1_1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02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13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7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4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62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586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1" r:id="rId4"/>
    <p:sldLayoutId id="214748368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392009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sz="4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Kelemahan</a:t>
            </a:r>
            <a:r>
              <a:rPr lang="en-US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Penggunaan</a:t>
            </a:r>
            <a:r>
              <a:rPr lang="en-US" sz="4000" b="1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Strategi CTL</a:t>
            </a:r>
            <a:endParaRPr lang="en-ID"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5F9498-AA3B-47E8-B943-C7F713DA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007" y="118663"/>
            <a:ext cx="728716" cy="7422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31D1A2-EF3D-49B6-8B3E-5F35C8D0D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7" y="118663"/>
            <a:ext cx="741355" cy="742283"/>
          </a:xfrm>
          <a:prstGeom prst="rect">
            <a:avLst/>
          </a:prstGeom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9CC054F-3F21-4731-B87B-292CD534EED2}"/>
              </a:ext>
            </a:extLst>
          </p:cNvPr>
          <p:cNvSpPr/>
          <p:nvPr/>
        </p:nvSpPr>
        <p:spPr>
          <a:xfrm flipV="1">
            <a:off x="2648301" y="-35053"/>
            <a:ext cx="3889248" cy="742283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FBE1D-C09D-4F97-AE45-E165EBF30C85}"/>
              </a:ext>
            </a:extLst>
          </p:cNvPr>
          <p:cNvSpPr/>
          <p:nvPr/>
        </p:nvSpPr>
        <p:spPr>
          <a:xfrm>
            <a:off x="2695611" y="72903"/>
            <a:ext cx="3794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MODUL DIGITAL</a:t>
            </a:r>
          </a:p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STRATEGI PEMBELAJARAN AKUNTANSI</a:t>
            </a:r>
            <a:endParaRPr lang="en-US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CB23B2-DB7D-4745-9E57-A0A957B2A24A}"/>
              </a:ext>
            </a:extLst>
          </p:cNvPr>
          <p:cNvSpPr/>
          <p:nvPr/>
        </p:nvSpPr>
        <p:spPr>
          <a:xfrm>
            <a:off x="5827776" y="3852672"/>
            <a:ext cx="3176947" cy="11721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Tim </a:t>
            </a:r>
            <a:r>
              <a:rPr lang="en-ID" b="1" dirty="0" err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:</a:t>
            </a:r>
          </a:p>
          <a:p>
            <a:pPr algn="ctr"/>
            <a:endParaRPr lang="en-ID" sz="2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Yolandaru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Septiana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Endra</a:t>
            </a:r>
            <a:r>
              <a:rPr lang="en-ID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Murti </a:t>
            </a:r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Sagoro</a:t>
            </a:r>
            <a:endParaRPr lang="en-ID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Ani </a:t>
            </a:r>
            <a:r>
              <a:rPr lang="en-ID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Widayati</a:t>
            </a:r>
            <a:endParaRPr lang="en-ID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No 44">
            <a:hlinkClick r:id="" action="ppaction://media"/>
            <a:extLst>
              <a:ext uri="{FF2B5EF4-FFF2-40B4-BE49-F238E27FC236}">
                <a16:creationId xmlns:a16="http://schemas.microsoft.com/office/drawing/2014/main" id="{1ECFFA5F-3EF9-48F6-B657-86786C8B8E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92" end="439234.52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77" y="453747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Oval 323">
            <a:extLst>
              <a:ext uri="{FF2B5EF4-FFF2-40B4-BE49-F238E27FC236}">
                <a16:creationId xmlns:a16="http://schemas.microsoft.com/office/drawing/2014/main" id="{01B92123-E49C-44FE-A332-A5485978E9DF}"/>
              </a:ext>
            </a:extLst>
          </p:cNvPr>
          <p:cNvSpPr/>
          <p:nvPr/>
        </p:nvSpPr>
        <p:spPr>
          <a:xfrm>
            <a:off x="192377" y="1613921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Semua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Mudah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Menyesuaikan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Diri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Mengembangkan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Kemampuannya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Melalui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Penggunaan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Strategi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Kontekstual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(1)</a:t>
            </a:r>
            <a:endParaRPr lang="en-ID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869399" y="2007061"/>
            <a:ext cx="347709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Kemampuan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dimiliki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berbeda-beda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mempunyai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kemampuan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baik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mudah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menerima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materi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sebaliknya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kemampuan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rendah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sulit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menerima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mengikuti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. </a:t>
            </a:r>
          </a:p>
        </p:txBody>
      </p:sp>
      <p:grpSp>
        <p:nvGrpSpPr>
          <p:cNvPr id="64" name="Google Shape;1193;p42">
            <a:extLst>
              <a:ext uri="{FF2B5EF4-FFF2-40B4-BE49-F238E27FC236}">
                <a16:creationId xmlns:a16="http://schemas.microsoft.com/office/drawing/2014/main" id="{1768B2DB-FC8F-464D-BE66-9BEE9CCE8644}"/>
              </a:ext>
            </a:extLst>
          </p:cNvPr>
          <p:cNvGrpSpPr/>
          <p:nvPr/>
        </p:nvGrpSpPr>
        <p:grpSpPr>
          <a:xfrm>
            <a:off x="387310" y="2571750"/>
            <a:ext cx="1789775" cy="3127625"/>
            <a:chOff x="2824713" y="2811725"/>
            <a:chExt cx="1789775" cy="3127625"/>
          </a:xfrm>
        </p:grpSpPr>
        <p:sp>
          <p:nvSpPr>
            <p:cNvPr id="65" name="Google Shape;1194;p42">
              <a:extLst>
                <a:ext uri="{FF2B5EF4-FFF2-40B4-BE49-F238E27FC236}">
                  <a16:creationId xmlns:a16="http://schemas.microsoft.com/office/drawing/2014/main" id="{4CC5A090-1D08-4CAE-A34D-2C6C88225955}"/>
                </a:ext>
              </a:extLst>
            </p:cNvPr>
            <p:cNvSpPr/>
            <p:nvPr/>
          </p:nvSpPr>
          <p:spPr>
            <a:xfrm>
              <a:off x="2824713" y="2811725"/>
              <a:ext cx="1789775" cy="3127625"/>
            </a:xfrm>
            <a:custGeom>
              <a:avLst/>
              <a:gdLst/>
              <a:ahLst/>
              <a:cxnLst/>
              <a:rect l="l" t="t" r="r" b="b"/>
              <a:pathLst>
                <a:path w="71591" h="125105" extrusionOk="0">
                  <a:moveTo>
                    <a:pt x="45365" y="0"/>
                  </a:moveTo>
                  <a:lnTo>
                    <a:pt x="9689" y="5543"/>
                  </a:lnTo>
                  <a:lnTo>
                    <a:pt x="238" y="26225"/>
                  </a:lnTo>
                  <a:lnTo>
                    <a:pt x="0" y="109963"/>
                  </a:lnTo>
                  <a:lnTo>
                    <a:pt x="26225" y="125104"/>
                  </a:lnTo>
                  <a:lnTo>
                    <a:pt x="61902" y="119563"/>
                  </a:lnTo>
                  <a:lnTo>
                    <a:pt x="71354" y="98879"/>
                  </a:lnTo>
                  <a:lnTo>
                    <a:pt x="71590" y="15141"/>
                  </a:lnTo>
                  <a:lnTo>
                    <a:pt x="45365" y="0"/>
                  </a:lnTo>
                  <a:close/>
                </a:path>
              </a:pathLst>
            </a:custGeom>
            <a:solidFill>
              <a:srgbClr val="B3D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95;p42">
              <a:extLst>
                <a:ext uri="{FF2B5EF4-FFF2-40B4-BE49-F238E27FC236}">
                  <a16:creationId xmlns:a16="http://schemas.microsoft.com/office/drawing/2014/main" id="{062B4974-6FF5-4394-9EF3-5089CB00BFA6}"/>
                </a:ext>
              </a:extLst>
            </p:cNvPr>
            <p:cNvSpPr/>
            <p:nvPr/>
          </p:nvSpPr>
          <p:spPr>
            <a:xfrm>
              <a:off x="4372263" y="3190250"/>
              <a:ext cx="242225" cy="2610550"/>
            </a:xfrm>
            <a:custGeom>
              <a:avLst/>
              <a:gdLst/>
              <a:ahLst/>
              <a:cxnLst/>
              <a:rect l="l" t="t" r="r" b="b"/>
              <a:pathLst>
                <a:path w="9689" h="104422" extrusionOk="0">
                  <a:moveTo>
                    <a:pt x="9688" y="0"/>
                  </a:moveTo>
                  <a:lnTo>
                    <a:pt x="238" y="20684"/>
                  </a:lnTo>
                  <a:lnTo>
                    <a:pt x="0" y="104422"/>
                  </a:lnTo>
                  <a:lnTo>
                    <a:pt x="9452" y="83738"/>
                  </a:lnTo>
                  <a:lnTo>
                    <a:pt x="9688" y="0"/>
                  </a:lnTo>
                  <a:close/>
                </a:path>
              </a:pathLst>
            </a:custGeom>
            <a:solidFill>
              <a:srgbClr val="689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96;p42">
              <a:extLst>
                <a:ext uri="{FF2B5EF4-FFF2-40B4-BE49-F238E27FC236}">
                  <a16:creationId xmlns:a16="http://schemas.microsoft.com/office/drawing/2014/main" id="{796D2262-42AD-46C8-A26B-46DA8A233CF5}"/>
                </a:ext>
              </a:extLst>
            </p:cNvPr>
            <p:cNvSpPr/>
            <p:nvPr/>
          </p:nvSpPr>
          <p:spPr>
            <a:xfrm>
              <a:off x="3480338" y="3707325"/>
              <a:ext cx="897875" cy="2232025"/>
            </a:xfrm>
            <a:custGeom>
              <a:avLst/>
              <a:gdLst/>
              <a:ahLst/>
              <a:cxnLst/>
              <a:rect l="l" t="t" r="r" b="b"/>
              <a:pathLst>
                <a:path w="35915" h="89281" extrusionOk="0">
                  <a:moveTo>
                    <a:pt x="35915" y="1"/>
                  </a:moveTo>
                  <a:lnTo>
                    <a:pt x="238" y="5542"/>
                  </a:lnTo>
                  <a:lnTo>
                    <a:pt x="0" y="89280"/>
                  </a:lnTo>
                  <a:lnTo>
                    <a:pt x="35677" y="83739"/>
                  </a:lnTo>
                  <a:lnTo>
                    <a:pt x="35915" y="1"/>
                  </a:lnTo>
                  <a:close/>
                </a:path>
              </a:pathLst>
            </a:custGeom>
            <a:solidFill>
              <a:srgbClr val="78AE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97;p42">
              <a:extLst>
                <a:ext uri="{FF2B5EF4-FFF2-40B4-BE49-F238E27FC236}">
                  <a16:creationId xmlns:a16="http://schemas.microsoft.com/office/drawing/2014/main" id="{A17502F6-67AD-4179-A6EC-BC02AE508C29}"/>
                </a:ext>
              </a:extLst>
            </p:cNvPr>
            <p:cNvSpPr/>
            <p:nvPr/>
          </p:nvSpPr>
          <p:spPr>
            <a:xfrm>
              <a:off x="2824713" y="3467350"/>
              <a:ext cx="661575" cy="2472000"/>
            </a:xfrm>
            <a:custGeom>
              <a:avLst/>
              <a:gdLst/>
              <a:ahLst/>
              <a:cxnLst/>
              <a:rect l="l" t="t" r="r" b="b"/>
              <a:pathLst>
                <a:path w="26463" h="98880" extrusionOk="0">
                  <a:moveTo>
                    <a:pt x="238" y="0"/>
                  </a:moveTo>
                  <a:lnTo>
                    <a:pt x="0" y="83738"/>
                  </a:lnTo>
                  <a:lnTo>
                    <a:pt x="26225" y="98879"/>
                  </a:lnTo>
                  <a:lnTo>
                    <a:pt x="26463" y="15141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90C4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1198;p42">
            <a:extLst>
              <a:ext uri="{FF2B5EF4-FFF2-40B4-BE49-F238E27FC236}">
                <a16:creationId xmlns:a16="http://schemas.microsoft.com/office/drawing/2014/main" id="{C729FEE7-598C-47B7-A736-79F30B8EA01B}"/>
              </a:ext>
            </a:extLst>
          </p:cNvPr>
          <p:cNvGrpSpPr/>
          <p:nvPr/>
        </p:nvGrpSpPr>
        <p:grpSpPr>
          <a:xfrm>
            <a:off x="2073885" y="2083850"/>
            <a:ext cx="1793750" cy="4523250"/>
            <a:chOff x="4525538" y="1685925"/>
            <a:chExt cx="1793750" cy="4523250"/>
          </a:xfrm>
        </p:grpSpPr>
        <p:sp>
          <p:nvSpPr>
            <p:cNvPr id="70" name="Google Shape;1199;p42">
              <a:extLst>
                <a:ext uri="{FF2B5EF4-FFF2-40B4-BE49-F238E27FC236}">
                  <a16:creationId xmlns:a16="http://schemas.microsoft.com/office/drawing/2014/main" id="{3B4B7DE5-1D4A-40CA-9F9E-47CAFBA81E91}"/>
                </a:ext>
              </a:extLst>
            </p:cNvPr>
            <p:cNvSpPr/>
            <p:nvPr/>
          </p:nvSpPr>
          <p:spPr>
            <a:xfrm>
              <a:off x="4525538" y="1685925"/>
              <a:ext cx="1793750" cy="4523250"/>
            </a:xfrm>
            <a:custGeom>
              <a:avLst/>
              <a:gdLst/>
              <a:ahLst/>
              <a:cxnLst/>
              <a:rect l="l" t="t" r="r" b="b"/>
              <a:pathLst>
                <a:path w="71750" h="180930" extrusionOk="0">
                  <a:moveTo>
                    <a:pt x="45524" y="0"/>
                  </a:moveTo>
                  <a:lnTo>
                    <a:pt x="9848" y="5542"/>
                  </a:lnTo>
                  <a:lnTo>
                    <a:pt x="396" y="26225"/>
                  </a:lnTo>
                  <a:lnTo>
                    <a:pt x="0" y="165788"/>
                  </a:lnTo>
                  <a:lnTo>
                    <a:pt x="26227" y="180929"/>
                  </a:lnTo>
                  <a:lnTo>
                    <a:pt x="61902" y="175386"/>
                  </a:lnTo>
                  <a:lnTo>
                    <a:pt x="71354" y="154704"/>
                  </a:lnTo>
                  <a:lnTo>
                    <a:pt x="71750" y="15141"/>
                  </a:lnTo>
                  <a:lnTo>
                    <a:pt x="45524" y="0"/>
                  </a:lnTo>
                  <a:close/>
                </a:path>
              </a:pathLst>
            </a:custGeom>
            <a:solidFill>
              <a:srgbClr val="8B8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00;p42">
              <a:extLst>
                <a:ext uri="{FF2B5EF4-FFF2-40B4-BE49-F238E27FC236}">
                  <a16:creationId xmlns:a16="http://schemas.microsoft.com/office/drawing/2014/main" id="{E529E999-01BB-4A11-A491-1275EF37A6D2}"/>
                </a:ext>
              </a:extLst>
            </p:cNvPr>
            <p:cNvSpPr/>
            <p:nvPr/>
          </p:nvSpPr>
          <p:spPr>
            <a:xfrm>
              <a:off x="6073088" y="2064425"/>
              <a:ext cx="246200" cy="4006175"/>
            </a:xfrm>
            <a:custGeom>
              <a:avLst/>
              <a:gdLst/>
              <a:ahLst/>
              <a:cxnLst/>
              <a:rect l="l" t="t" r="r" b="b"/>
              <a:pathLst>
                <a:path w="9848" h="160247" extrusionOk="0">
                  <a:moveTo>
                    <a:pt x="9848" y="1"/>
                  </a:moveTo>
                  <a:lnTo>
                    <a:pt x="396" y="20685"/>
                  </a:lnTo>
                  <a:lnTo>
                    <a:pt x="0" y="160246"/>
                  </a:lnTo>
                  <a:lnTo>
                    <a:pt x="9452" y="139564"/>
                  </a:lnTo>
                  <a:lnTo>
                    <a:pt x="9848" y="1"/>
                  </a:lnTo>
                  <a:close/>
                </a:path>
              </a:pathLst>
            </a:custGeom>
            <a:solidFill>
              <a:srgbClr val="535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01;p42">
              <a:extLst>
                <a:ext uri="{FF2B5EF4-FFF2-40B4-BE49-F238E27FC236}">
                  <a16:creationId xmlns:a16="http://schemas.microsoft.com/office/drawing/2014/main" id="{1F4C95EC-8F62-4913-BE53-20E7EE033A39}"/>
                </a:ext>
              </a:extLst>
            </p:cNvPr>
            <p:cNvSpPr/>
            <p:nvPr/>
          </p:nvSpPr>
          <p:spPr>
            <a:xfrm>
              <a:off x="5181188" y="2581525"/>
              <a:ext cx="901800" cy="3627650"/>
            </a:xfrm>
            <a:custGeom>
              <a:avLst/>
              <a:gdLst/>
              <a:ahLst/>
              <a:cxnLst/>
              <a:rect l="l" t="t" r="r" b="b"/>
              <a:pathLst>
                <a:path w="36072" h="145106" extrusionOk="0">
                  <a:moveTo>
                    <a:pt x="36072" y="1"/>
                  </a:moveTo>
                  <a:lnTo>
                    <a:pt x="396" y="5542"/>
                  </a:lnTo>
                  <a:lnTo>
                    <a:pt x="1" y="145105"/>
                  </a:lnTo>
                  <a:lnTo>
                    <a:pt x="35676" y="139562"/>
                  </a:lnTo>
                  <a:lnTo>
                    <a:pt x="36072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2;p42">
              <a:extLst>
                <a:ext uri="{FF2B5EF4-FFF2-40B4-BE49-F238E27FC236}">
                  <a16:creationId xmlns:a16="http://schemas.microsoft.com/office/drawing/2014/main" id="{57E3683B-5F2F-4298-AF19-0F1A736E7C1D}"/>
                </a:ext>
              </a:extLst>
            </p:cNvPr>
            <p:cNvSpPr/>
            <p:nvPr/>
          </p:nvSpPr>
          <p:spPr>
            <a:xfrm>
              <a:off x="4525538" y="2341550"/>
              <a:ext cx="665575" cy="3867625"/>
            </a:xfrm>
            <a:custGeom>
              <a:avLst/>
              <a:gdLst/>
              <a:ahLst/>
              <a:cxnLst/>
              <a:rect l="l" t="t" r="r" b="b"/>
              <a:pathLst>
                <a:path w="26623" h="154705" extrusionOk="0">
                  <a:moveTo>
                    <a:pt x="396" y="0"/>
                  </a:moveTo>
                  <a:lnTo>
                    <a:pt x="0" y="139563"/>
                  </a:lnTo>
                  <a:lnTo>
                    <a:pt x="26227" y="154704"/>
                  </a:lnTo>
                  <a:lnTo>
                    <a:pt x="26622" y="15141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6C6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204;p42">
            <a:extLst>
              <a:ext uri="{FF2B5EF4-FFF2-40B4-BE49-F238E27FC236}">
                <a16:creationId xmlns:a16="http://schemas.microsoft.com/office/drawing/2014/main" id="{6D971B5E-8D71-4E3F-A77E-B33FA0296BDF}"/>
              </a:ext>
            </a:extLst>
          </p:cNvPr>
          <p:cNvGrpSpPr/>
          <p:nvPr/>
        </p:nvGrpSpPr>
        <p:grpSpPr>
          <a:xfrm>
            <a:off x="1468960" y="3491475"/>
            <a:ext cx="1787850" cy="2429825"/>
            <a:chOff x="3296763" y="4493450"/>
            <a:chExt cx="1787850" cy="2429825"/>
          </a:xfrm>
        </p:grpSpPr>
        <p:sp>
          <p:nvSpPr>
            <p:cNvPr id="75" name="Google Shape;1205;p42">
              <a:extLst>
                <a:ext uri="{FF2B5EF4-FFF2-40B4-BE49-F238E27FC236}">
                  <a16:creationId xmlns:a16="http://schemas.microsoft.com/office/drawing/2014/main" id="{10DDD674-6E49-4C91-85ED-DE678231C867}"/>
                </a:ext>
              </a:extLst>
            </p:cNvPr>
            <p:cNvSpPr/>
            <p:nvPr/>
          </p:nvSpPr>
          <p:spPr>
            <a:xfrm>
              <a:off x="3296763" y="4493450"/>
              <a:ext cx="1787850" cy="2429825"/>
            </a:xfrm>
            <a:custGeom>
              <a:avLst/>
              <a:gdLst/>
              <a:ahLst/>
              <a:cxnLst/>
              <a:rect l="l" t="t" r="r" b="b"/>
              <a:pathLst>
                <a:path w="71514" h="97193" extrusionOk="0">
                  <a:moveTo>
                    <a:pt x="45287" y="0"/>
                  </a:moveTo>
                  <a:lnTo>
                    <a:pt x="9612" y="5542"/>
                  </a:lnTo>
                  <a:lnTo>
                    <a:pt x="160" y="26225"/>
                  </a:lnTo>
                  <a:lnTo>
                    <a:pt x="1" y="82050"/>
                  </a:lnTo>
                  <a:lnTo>
                    <a:pt x="26226" y="97192"/>
                  </a:lnTo>
                  <a:lnTo>
                    <a:pt x="61904" y="91650"/>
                  </a:lnTo>
                  <a:lnTo>
                    <a:pt x="71356" y="70966"/>
                  </a:lnTo>
                  <a:lnTo>
                    <a:pt x="71514" y="15141"/>
                  </a:lnTo>
                  <a:lnTo>
                    <a:pt x="45287" y="0"/>
                  </a:lnTo>
                  <a:close/>
                </a:path>
              </a:pathLst>
            </a:custGeom>
            <a:solidFill>
              <a:srgbClr val="FF8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06;p42">
              <a:extLst>
                <a:ext uri="{FF2B5EF4-FFF2-40B4-BE49-F238E27FC236}">
                  <a16:creationId xmlns:a16="http://schemas.microsoft.com/office/drawing/2014/main" id="{77FA7434-77D2-465B-A4BC-F288EFA0AA52}"/>
                </a:ext>
              </a:extLst>
            </p:cNvPr>
            <p:cNvSpPr/>
            <p:nvPr/>
          </p:nvSpPr>
          <p:spPr>
            <a:xfrm>
              <a:off x="4844363" y="4871975"/>
              <a:ext cx="240250" cy="1912725"/>
            </a:xfrm>
            <a:custGeom>
              <a:avLst/>
              <a:gdLst/>
              <a:ahLst/>
              <a:cxnLst/>
              <a:rect l="l" t="t" r="r" b="b"/>
              <a:pathLst>
                <a:path w="9610" h="76509" extrusionOk="0">
                  <a:moveTo>
                    <a:pt x="9610" y="0"/>
                  </a:moveTo>
                  <a:lnTo>
                    <a:pt x="158" y="20684"/>
                  </a:lnTo>
                  <a:lnTo>
                    <a:pt x="0" y="76509"/>
                  </a:lnTo>
                  <a:lnTo>
                    <a:pt x="9452" y="55825"/>
                  </a:lnTo>
                  <a:lnTo>
                    <a:pt x="9610" y="0"/>
                  </a:lnTo>
                  <a:close/>
                </a:path>
              </a:pathLst>
            </a:custGeom>
            <a:solidFill>
              <a:srgbClr val="DB2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07;p42">
              <a:extLst>
                <a:ext uri="{FF2B5EF4-FFF2-40B4-BE49-F238E27FC236}">
                  <a16:creationId xmlns:a16="http://schemas.microsoft.com/office/drawing/2014/main" id="{20799334-5AC3-41FD-A5C0-90AE6D39AE0B}"/>
                </a:ext>
              </a:extLst>
            </p:cNvPr>
            <p:cNvSpPr/>
            <p:nvPr/>
          </p:nvSpPr>
          <p:spPr>
            <a:xfrm>
              <a:off x="3952388" y="5389050"/>
              <a:ext cx="895950" cy="1534225"/>
            </a:xfrm>
            <a:custGeom>
              <a:avLst/>
              <a:gdLst/>
              <a:ahLst/>
              <a:cxnLst/>
              <a:rect l="l" t="t" r="r" b="b"/>
              <a:pathLst>
                <a:path w="35838" h="61369" extrusionOk="0">
                  <a:moveTo>
                    <a:pt x="35837" y="1"/>
                  </a:moveTo>
                  <a:lnTo>
                    <a:pt x="160" y="5542"/>
                  </a:lnTo>
                  <a:lnTo>
                    <a:pt x="1" y="61368"/>
                  </a:lnTo>
                  <a:lnTo>
                    <a:pt x="35679" y="55826"/>
                  </a:lnTo>
                  <a:lnTo>
                    <a:pt x="358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08;p42">
              <a:extLst>
                <a:ext uri="{FF2B5EF4-FFF2-40B4-BE49-F238E27FC236}">
                  <a16:creationId xmlns:a16="http://schemas.microsoft.com/office/drawing/2014/main" id="{65F3C001-0CB1-448A-92A2-B92430BB6459}"/>
                </a:ext>
              </a:extLst>
            </p:cNvPr>
            <p:cNvSpPr/>
            <p:nvPr/>
          </p:nvSpPr>
          <p:spPr>
            <a:xfrm>
              <a:off x="3296763" y="5149075"/>
              <a:ext cx="659650" cy="1774200"/>
            </a:xfrm>
            <a:custGeom>
              <a:avLst/>
              <a:gdLst/>
              <a:ahLst/>
              <a:cxnLst/>
              <a:rect l="l" t="t" r="r" b="b"/>
              <a:pathLst>
                <a:path w="26386" h="70968" extrusionOk="0">
                  <a:moveTo>
                    <a:pt x="160" y="0"/>
                  </a:moveTo>
                  <a:lnTo>
                    <a:pt x="1" y="55825"/>
                  </a:lnTo>
                  <a:lnTo>
                    <a:pt x="26226" y="70967"/>
                  </a:lnTo>
                  <a:lnTo>
                    <a:pt x="26385" y="1514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209;p42">
            <a:extLst>
              <a:ext uri="{FF2B5EF4-FFF2-40B4-BE49-F238E27FC236}">
                <a16:creationId xmlns:a16="http://schemas.microsoft.com/office/drawing/2014/main" id="{8724E4F6-35BA-4A70-8995-7FEE6CD98F45}"/>
              </a:ext>
            </a:extLst>
          </p:cNvPr>
          <p:cNvGrpSpPr/>
          <p:nvPr/>
        </p:nvGrpSpPr>
        <p:grpSpPr>
          <a:xfrm>
            <a:off x="872040" y="1362654"/>
            <a:ext cx="765520" cy="1889799"/>
            <a:chOff x="4146785" y="238125"/>
            <a:chExt cx="539516" cy="1331970"/>
          </a:xfrm>
        </p:grpSpPr>
        <p:sp>
          <p:nvSpPr>
            <p:cNvPr id="80" name="Google Shape;1210;p42">
              <a:extLst>
                <a:ext uri="{FF2B5EF4-FFF2-40B4-BE49-F238E27FC236}">
                  <a16:creationId xmlns:a16="http://schemas.microsoft.com/office/drawing/2014/main" id="{96424BF1-F5A3-4DF2-A25E-7C49FBB3E46D}"/>
                </a:ext>
              </a:extLst>
            </p:cNvPr>
            <p:cNvSpPr/>
            <p:nvPr/>
          </p:nvSpPr>
          <p:spPr>
            <a:xfrm>
              <a:off x="4146785" y="1258798"/>
              <a:ext cx="539516" cy="311297"/>
            </a:xfrm>
            <a:custGeom>
              <a:avLst/>
              <a:gdLst/>
              <a:ahLst/>
              <a:cxnLst/>
              <a:rect l="l" t="t" r="r" b="b"/>
              <a:pathLst>
                <a:path w="17099" h="9866" extrusionOk="0">
                  <a:moveTo>
                    <a:pt x="8550" y="0"/>
                  </a:moveTo>
                  <a:cubicBezTo>
                    <a:pt x="6282" y="0"/>
                    <a:pt x="4108" y="520"/>
                    <a:pt x="2505" y="1445"/>
                  </a:cubicBezTo>
                  <a:cubicBezTo>
                    <a:pt x="901" y="2370"/>
                    <a:pt x="1" y="3625"/>
                    <a:pt x="1" y="4933"/>
                  </a:cubicBezTo>
                  <a:cubicBezTo>
                    <a:pt x="1" y="6241"/>
                    <a:pt x="901" y="7497"/>
                    <a:pt x="2505" y="8421"/>
                  </a:cubicBezTo>
                  <a:cubicBezTo>
                    <a:pt x="4108" y="9346"/>
                    <a:pt x="6282" y="9866"/>
                    <a:pt x="8550" y="9866"/>
                  </a:cubicBezTo>
                  <a:cubicBezTo>
                    <a:pt x="10817" y="9866"/>
                    <a:pt x="12992" y="9346"/>
                    <a:pt x="14595" y="8421"/>
                  </a:cubicBezTo>
                  <a:cubicBezTo>
                    <a:pt x="16198" y="7497"/>
                    <a:pt x="17098" y="6241"/>
                    <a:pt x="17098" y="4933"/>
                  </a:cubicBezTo>
                  <a:cubicBezTo>
                    <a:pt x="17098" y="3625"/>
                    <a:pt x="16198" y="2370"/>
                    <a:pt x="14595" y="1445"/>
                  </a:cubicBezTo>
                  <a:cubicBezTo>
                    <a:pt x="12992" y="520"/>
                    <a:pt x="10817" y="0"/>
                    <a:pt x="8550" y="0"/>
                  </a:cubicBezTo>
                  <a:close/>
                </a:path>
              </a:pathLst>
            </a:custGeom>
            <a:solidFill>
              <a:srgbClr val="EAE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11;p42">
              <a:extLst>
                <a:ext uri="{FF2B5EF4-FFF2-40B4-BE49-F238E27FC236}">
                  <a16:creationId xmlns:a16="http://schemas.microsoft.com/office/drawing/2014/main" id="{F58DD370-60F8-466A-9005-13110C02D450}"/>
                </a:ext>
              </a:extLst>
            </p:cNvPr>
            <p:cNvSpPr/>
            <p:nvPr/>
          </p:nvSpPr>
          <p:spPr>
            <a:xfrm>
              <a:off x="4342050" y="260725"/>
              <a:ext cx="240850" cy="311300"/>
            </a:xfrm>
            <a:custGeom>
              <a:avLst/>
              <a:gdLst/>
              <a:ahLst/>
              <a:cxnLst/>
              <a:rect l="l" t="t" r="r" b="b"/>
              <a:pathLst>
                <a:path w="9634" h="12452" extrusionOk="0">
                  <a:moveTo>
                    <a:pt x="6560" y="0"/>
                  </a:moveTo>
                  <a:cubicBezTo>
                    <a:pt x="6525" y="0"/>
                    <a:pt x="6505" y="4"/>
                    <a:pt x="6505" y="4"/>
                  </a:cubicBezTo>
                  <a:lnTo>
                    <a:pt x="1894" y="3754"/>
                  </a:lnTo>
                  <a:cubicBezTo>
                    <a:pt x="1915" y="5100"/>
                    <a:pt x="1389" y="5941"/>
                    <a:pt x="695" y="6977"/>
                  </a:cubicBezTo>
                  <a:cubicBezTo>
                    <a:pt x="0" y="8014"/>
                    <a:pt x="21" y="9938"/>
                    <a:pt x="695" y="10840"/>
                  </a:cubicBezTo>
                  <a:cubicBezTo>
                    <a:pt x="1271" y="11615"/>
                    <a:pt x="2958" y="12452"/>
                    <a:pt x="5214" y="12452"/>
                  </a:cubicBezTo>
                  <a:cubicBezTo>
                    <a:pt x="5592" y="12452"/>
                    <a:pt x="5986" y="12428"/>
                    <a:pt x="6394" y="12377"/>
                  </a:cubicBezTo>
                  <a:cubicBezTo>
                    <a:pt x="9233" y="12020"/>
                    <a:pt x="9633" y="10043"/>
                    <a:pt x="9381" y="8865"/>
                  </a:cubicBezTo>
                  <a:cubicBezTo>
                    <a:pt x="9128" y="7687"/>
                    <a:pt x="8434" y="6866"/>
                    <a:pt x="8135" y="5414"/>
                  </a:cubicBezTo>
                  <a:cubicBezTo>
                    <a:pt x="7835" y="3962"/>
                    <a:pt x="8012" y="1588"/>
                    <a:pt x="7529" y="746"/>
                  </a:cubicBezTo>
                  <a:cubicBezTo>
                    <a:pt x="7139" y="65"/>
                    <a:pt x="6710" y="0"/>
                    <a:pt x="6560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12;p42">
              <a:extLst>
                <a:ext uri="{FF2B5EF4-FFF2-40B4-BE49-F238E27FC236}">
                  <a16:creationId xmlns:a16="http://schemas.microsoft.com/office/drawing/2014/main" id="{75221936-F1B3-4AC6-BC17-A370E7C8B166}"/>
                </a:ext>
              </a:extLst>
            </p:cNvPr>
            <p:cNvSpPr/>
            <p:nvPr/>
          </p:nvSpPr>
          <p:spPr>
            <a:xfrm>
              <a:off x="4354125" y="238125"/>
              <a:ext cx="74400" cy="129075"/>
            </a:xfrm>
            <a:custGeom>
              <a:avLst/>
              <a:gdLst/>
              <a:ahLst/>
              <a:cxnLst/>
              <a:rect l="l" t="t" r="r" b="b"/>
              <a:pathLst>
                <a:path w="2976" h="5163" extrusionOk="0">
                  <a:moveTo>
                    <a:pt x="2111" y="0"/>
                  </a:moveTo>
                  <a:cubicBezTo>
                    <a:pt x="1736" y="0"/>
                    <a:pt x="1268" y="150"/>
                    <a:pt x="766" y="665"/>
                  </a:cubicBezTo>
                  <a:cubicBezTo>
                    <a:pt x="0" y="1452"/>
                    <a:pt x="39" y="2973"/>
                    <a:pt x="212" y="3640"/>
                  </a:cubicBezTo>
                  <a:cubicBezTo>
                    <a:pt x="386" y="4308"/>
                    <a:pt x="1010" y="5112"/>
                    <a:pt x="1542" y="5162"/>
                  </a:cubicBezTo>
                  <a:cubicBezTo>
                    <a:pt x="1544" y="5162"/>
                    <a:pt x="1547" y="5163"/>
                    <a:pt x="1550" y="5163"/>
                  </a:cubicBezTo>
                  <a:cubicBezTo>
                    <a:pt x="2083" y="5163"/>
                    <a:pt x="2975" y="291"/>
                    <a:pt x="2975" y="291"/>
                  </a:cubicBezTo>
                  <a:cubicBezTo>
                    <a:pt x="2975" y="291"/>
                    <a:pt x="2634" y="0"/>
                    <a:pt x="2111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13;p42">
              <a:extLst>
                <a:ext uri="{FF2B5EF4-FFF2-40B4-BE49-F238E27FC236}">
                  <a16:creationId xmlns:a16="http://schemas.microsoft.com/office/drawing/2014/main" id="{727D4FB4-E573-422C-A8F3-BCE2811BB6C3}"/>
                </a:ext>
              </a:extLst>
            </p:cNvPr>
            <p:cNvSpPr/>
            <p:nvPr/>
          </p:nvSpPr>
          <p:spPr>
            <a:xfrm>
              <a:off x="4196575" y="428825"/>
              <a:ext cx="225375" cy="403350"/>
            </a:xfrm>
            <a:custGeom>
              <a:avLst/>
              <a:gdLst/>
              <a:ahLst/>
              <a:cxnLst/>
              <a:rect l="l" t="t" r="r" b="b"/>
              <a:pathLst>
                <a:path w="9015" h="16134" extrusionOk="0">
                  <a:moveTo>
                    <a:pt x="8285" y="1"/>
                  </a:moveTo>
                  <a:cubicBezTo>
                    <a:pt x="8154" y="1"/>
                    <a:pt x="8008" y="40"/>
                    <a:pt x="7852" y="107"/>
                  </a:cubicBezTo>
                  <a:cubicBezTo>
                    <a:pt x="7299" y="343"/>
                    <a:pt x="6832" y="792"/>
                    <a:pt x="6885" y="1866"/>
                  </a:cubicBezTo>
                  <a:cubicBezTo>
                    <a:pt x="6929" y="2761"/>
                    <a:pt x="6837" y="5139"/>
                    <a:pt x="6515" y="6994"/>
                  </a:cubicBezTo>
                  <a:cubicBezTo>
                    <a:pt x="6366" y="7854"/>
                    <a:pt x="5982" y="8788"/>
                    <a:pt x="5495" y="9825"/>
                  </a:cubicBezTo>
                  <a:cubicBezTo>
                    <a:pt x="4934" y="11022"/>
                    <a:pt x="4022" y="12161"/>
                    <a:pt x="3606" y="12332"/>
                  </a:cubicBezTo>
                  <a:cubicBezTo>
                    <a:pt x="3190" y="12503"/>
                    <a:pt x="2880" y="12555"/>
                    <a:pt x="2400" y="12611"/>
                  </a:cubicBezTo>
                  <a:cubicBezTo>
                    <a:pt x="1855" y="12674"/>
                    <a:pt x="1554" y="12881"/>
                    <a:pt x="1172" y="12957"/>
                  </a:cubicBezTo>
                  <a:cubicBezTo>
                    <a:pt x="792" y="13032"/>
                    <a:pt x="715" y="12925"/>
                    <a:pt x="706" y="13136"/>
                  </a:cubicBezTo>
                  <a:cubicBezTo>
                    <a:pt x="699" y="13338"/>
                    <a:pt x="1048" y="13539"/>
                    <a:pt x="1407" y="13539"/>
                  </a:cubicBezTo>
                  <a:cubicBezTo>
                    <a:pt x="1420" y="13539"/>
                    <a:pt x="1432" y="13539"/>
                    <a:pt x="1445" y="13538"/>
                  </a:cubicBezTo>
                  <a:cubicBezTo>
                    <a:pt x="1800" y="13524"/>
                    <a:pt x="2014" y="13401"/>
                    <a:pt x="2113" y="13401"/>
                  </a:cubicBezTo>
                  <a:cubicBezTo>
                    <a:pt x="2123" y="13401"/>
                    <a:pt x="2132" y="13402"/>
                    <a:pt x="2140" y="13405"/>
                  </a:cubicBezTo>
                  <a:cubicBezTo>
                    <a:pt x="2224" y="13434"/>
                    <a:pt x="1981" y="13644"/>
                    <a:pt x="1592" y="13866"/>
                  </a:cubicBezTo>
                  <a:cubicBezTo>
                    <a:pt x="1056" y="14170"/>
                    <a:pt x="630" y="14186"/>
                    <a:pt x="332" y="14300"/>
                  </a:cubicBezTo>
                  <a:cubicBezTo>
                    <a:pt x="0" y="14426"/>
                    <a:pt x="124" y="14681"/>
                    <a:pt x="270" y="14728"/>
                  </a:cubicBezTo>
                  <a:cubicBezTo>
                    <a:pt x="357" y="14756"/>
                    <a:pt x="472" y="14788"/>
                    <a:pt x="655" y="14788"/>
                  </a:cubicBezTo>
                  <a:cubicBezTo>
                    <a:pt x="780" y="14788"/>
                    <a:pt x="938" y="14773"/>
                    <a:pt x="1140" y="14731"/>
                  </a:cubicBezTo>
                  <a:cubicBezTo>
                    <a:pt x="1637" y="14627"/>
                    <a:pt x="2187" y="14397"/>
                    <a:pt x="2187" y="14397"/>
                  </a:cubicBezTo>
                  <a:lnTo>
                    <a:pt x="2187" y="14397"/>
                  </a:lnTo>
                  <a:cubicBezTo>
                    <a:pt x="2187" y="14397"/>
                    <a:pt x="1901" y="14644"/>
                    <a:pt x="1451" y="14859"/>
                  </a:cubicBezTo>
                  <a:cubicBezTo>
                    <a:pt x="956" y="15096"/>
                    <a:pt x="726" y="15133"/>
                    <a:pt x="476" y="15269"/>
                  </a:cubicBezTo>
                  <a:cubicBezTo>
                    <a:pt x="242" y="15395"/>
                    <a:pt x="511" y="15704"/>
                    <a:pt x="805" y="15704"/>
                  </a:cubicBezTo>
                  <a:cubicBezTo>
                    <a:pt x="825" y="15704"/>
                    <a:pt x="845" y="15703"/>
                    <a:pt x="865" y="15700"/>
                  </a:cubicBezTo>
                  <a:cubicBezTo>
                    <a:pt x="1119" y="15662"/>
                    <a:pt x="1469" y="15563"/>
                    <a:pt x="1806" y="15408"/>
                  </a:cubicBezTo>
                  <a:cubicBezTo>
                    <a:pt x="2142" y="15253"/>
                    <a:pt x="2678" y="14946"/>
                    <a:pt x="2678" y="14946"/>
                  </a:cubicBezTo>
                  <a:lnTo>
                    <a:pt x="2678" y="14946"/>
                  </a:lnTo>
                  <a:cubicBezTo>
                    <a:pt x="2248" y="15374"/>
                    <a:pt x="1812" y="15544"/>
                    <a:pt x="1561" y="15671"/>
                  </a:cubicBezTo>
                  <a:cubicBezTo>
                    <a:pt x="1310" y="15800"/>
                    <a:pt x="1239" y="15944"/>
                    <a:pt x="1358" y="16066"/>
                  </a:cubicBezTo>
                  <a:cubicBezTo>
                    <a:pt x="1398" y="16108"/>
                    <a:pt x="1464" y="16134"/>
                    <a:pt x="1571" y="16134"/>
                  </a:cubicBezTo>
                  <a:cubicBezTo>
                    <a:pt x="1716" y="16134"/>
                    <a:pt x="1936" y="16086"/>
                    <a:pt x="2267" y="15964"/>
                  </a:cubicBezTo>
                  <a:cubicBezTo>
                    <a:pt x="2841" y="15750"/>
                    <a:pt x="3511" y="15207"/>
                    <a:pt x="3973" y="14639"/>
                  </a:cubicBezTo>
                  <a:cubicBezTo>
                    <a:pt x="4437" y="14071"/>
                    <a:pt x="4574" y="13806"/>
                    <a:pt x="4848" y="13540"/>
                  </a:cubicBezTo>
                  <a:cubicBezTo>
                    <a:pt x="5853" y="12568"/>
                    <a:pt x="6667" y="11655"/>
                    <a:pt x="7340" y="10428"/>
                  </a:cubicBezTo>
                  <a:cubicBezTo>
                    <a:pt x="8074" y="9088"/>
                    <a:pt x="8274" y="8463"/>
                    <a:pt x="8512" y="7515"/>
                  </a:cubicBezTo>
                  <a:cubicBezTo>
                    <a:pt x="9000" y="5557"/>
                    <a:pt x="9014" y="2995"/>
                    <a:pt x="8994" y="1516"/>
                  </a:cubicBezTo>
                  <a:cubicBezTo>
                    <a:pt x="8979" y="391"/>
                    <a:pt x="8702" y="1"/>
                    <a:pt x="828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14;p42">
              <a:extLst>
                <a:ext uri="{FF2B5EF4-FFF2-40B4-BE49-F238E27FC236}">
                  <a16:creationId xmlns:a16="http://schemas.microsoft.com/office/drawing/2014/main" id="{8EF488E0-E0B9-4DE4-B066-CBC9D5DF825B}"/>
                </a:ext>
              </a:extLst>
            </p:cNvPr>
            <p:cNvSpPr/>
            <p:nvPr/>
          </p:nvSpPr>
          <p:spPr>
            <a:xfrm>
              <a:off x="4292500" y="1307025"/>
              <a:ext cx="143575" cy="99875"/>
            </a:xfrm>
            <a:custGeom>
              <a:avLst/>
              <a:gdLst/>
              <a:ahLst/>
              <a:cxnLst/>
              <a:rect l="l" t="t" r="r" b="b"/>
              <a:pathLst>
                <a:path w="5743" h="3995" extrusionOk="0">
                  <a:moveTo>
                    <a:pt x="5448" y="0"/>
                  </a:moveTo>
                  <a:lnTo>
                    <a:pt x="3805" y="13"/>
                  </a:lnTo>
                  <a:cubicBezTo>
                    <a:pt x="3423" y="812"/>
                    <a:pt x="2613" y="1334"/>
                    <a:pt x="1404" y="2195"/>
                  </a:cubicBezTo>
                  <a:cubicBezTo>
                    <a:pt x="195" y="3056"/>
                    <a:pt x="0" y="3317"/>
                    <a:pt x="140" y="3550"/>
                  </a:cubicBezTo>
                  <a:cubicBezTo>
                    <a:pt x="278" y="3783"/>
                    <a:pt x="928" y="3919"/>
                    <a:pt x="1505" y="3986"/>
                  </a:cubicBezTo>
                  <a:cubicBezTo>
                    <a:pt x="1557" y="3992"/>
                    <a:pt x="1611" y="3995"/>
                    <a:pt x="1667" y="3995"/>
                  </a:cubicBezTo>
                  <a:cubicBezTo>
                    <a:pt x="2237" y="3995"/>
                    <a:pt x="3005" y="3698"/>
                    <a:pt x="3311" y="3309"/>
                  </a:cubicBezTo>
                  <a:cubicBezTo>
                    <a:pt x="3545" y="3012"/>
                    <a:pt x="4184" y="2572"/>
                    <a:pt x="4597" y="2518"/>
                  </a:cubicBezTo>
                  <a:cubicBezTo>
                    <a:pt x="5012" y="2463"/>
                    <a:pt x="5626" y="2092"/>
                    <a:pt x="5685" y="1830"/>
                  </a:cubicBezTo>
                  <a:cubicBezTo>
                    <a:pt x="5742" y="1570"/>
                    <a:pt x="5668" y="1038"/>
                    <a:pt x="5581" y="716"/>
                  </a:cubicBezTo>
                  <a:cubicBezTo>
                    <a:pt x="5494" y="394"/>
                    <a:pt x="5448" y="0"/>
                    <a:pt x="544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15;p42">
              <a:extLst>
                <a:ext uri="{FF2B5EF4-FFF2-40B4-BE49-F238E27FC236}">
                  <a16:creationId xmlns:a16="http://schemas.microsoft.com/office/drawing/2014/main" id="{DB5EC056-C4FF-4F96-9F00-D0D1BB8303A7}"/>
                </a:ext>
              </a:extLst>
            </p:cNvPr>
            <p:cNvSpPr/>
            <p:nvPr/>
          </p:nvSpPr>
          <p:spPr>
            <a:xfrm>
              <a:off x="4476000" y="1363275"/>
              <a:ext cx="64750" cy="142625"/>
            </a:xfrm>
            <a:custGeom>
              <a:avLst/>
              <a:gdLst/>
              <a:ahLst/>
              <a:cxnLst/>
              <a:rect l="l" t="t" r="r" b="b"/>
              <a:pathLst>
                <a:path w="2590" h="5705" extrusionOk="0">
                  <a:moveTo>
                    <a:pt x="2113" y="0"/>
                  </a:moveTo>
                  <a:lnTo>
                    <a:pt x="593" y="1"/>
                  </a:lnTo>
                  <a:cubicBezTo>
                    <a:pt x="593" y="1"/>
                    <a:pt x="404" y="367"/>
                    <a:pt x="270" y="903"/>
                  </a:cubicBezTo>
                  <a:cubicBezTo>
                    <a:pt x="136" y="1439"/>
                    <a:pt x="406" y="2049"/>
                    <a:pt x="203" y="2847"/>
                  </a:cubicBezTo>
                  <a:cubicBezTo>
                    <a:pt x="0" y="3645"/>
                    <a:pt x="69" y="4316"/>
                    <a:pt x="358" y="5110"/>
                  </a:cubicBezTo>
                  <a:cubicBezTo>
                    <a:pt x="514" y="5533"/>
                    <a:pt x="845" y="5704"/>
                    <a:pt x="1172" y="5704"/>
                  </a:cubicBezTo>
                  <a:cubicBezTo>
                    <a:pt x="1459" y="5704"/>
                    <a:pt x="1742" y="5573"/>
                    <a:pt x="1899" y="5364"/>
                  </a:cubicBezTo>
                  <a:cubicBezTo>
                    <a:pt x="2232" y="4918"/>
                    <a:pt x="2590" y="3959"/>
                    <a:pt x="2505" y="3260"/>
                  </a:cubicBezTo>
                  <a:cubicBezTo>
                    <a:pt x="2421" y="2560"/>
                    <a:pt x="2344" y="2219"/>
                    <a:pt x="2411" y="1364"/>
                  </a:cubicBezTo>
                  <a:cubicBezTo>
                    <a:pt x="2478" y="508"/>
                    <a:pt x="2237" y="325"/>
                    <a:pt x="2113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16;p42">
              <a:extLst>
                <a:ext uri="{FF2B5EF4-FFF2-40B4-BE49-F238E27FC236}">
                  <a16:creationId xmlns:a16="http://schemas.microsoft.com/office/drawing/2014/main" id="{73437325-564F-4523-A4CD-2E11D8A2BE1A}"/>
                </a:ext>
              </a:extLst>
            </p:cNvPr>
            <p:cNvSpPr/>
            <p:nvPr/>
          </p:nvSpPr>
          <p:spPr>
            <a:xfrm>
              <a:off x="4335750" y="759125"/>
              <a:ext cx="235125" cy="609675"/>
            </a:xfrm>
            <a:custGeom>
              <a:avLst/>
              <a:gdLst/>
              <a:ahLst/>
              <a:cxnLst/>
              <a:rect l="l" t="t" r="r" b="b"/>
              <a:pathLst>
                <a:path w="9405" h="24387" extrusionOk="0">
                  <a:moveTo>
                    <a:pt x="740" y="1"/>
                  </a:moveTo>
                  <a:cubicBezTo>
                    <a:pt x="0" y="2196"/>
                    <a:pt x="405" y="11640"/>
                    <a:pt x="576" y="12549"/>
                  </a:cubicBezTo>
                  <a:cubicBezTo>
                    <a:pt x="762" y="13535"/>
                    <a:pt x="2074" y="21929"/>
                    <a:pt x="2074" y="21929"/>
                  </a:cubicBezTo>
                  <a:cubicBezTo>
                    <a:pt x="2371" y="22109"/>
                    <a:pt x="2651" y="22170"/>
                    <a:pt x="2891" y="22170"/>
                  </a:cubicBezTo>
                  <a:cubicBezTo>
                    <a:pt x="3385" y="22170"/>
                    <a:pt x="3718" y="21915"/>
                    <a:pt x="3718" y="21915"/>
                  </a:cubicBezTo>
                  <a:cubicBezTo>
                    <a:pt x="3718" y="21915"/>
                    <a:pt x="3975" y="15798"/>
                    <a:pt x="3975" y="14494"/>
                  </a:cubicBezTo>
                  <a:cubicBezTo>
                    <a:pt x="3975" y="13546"/>
                    <a:pt x="3431" y="12368"/>
                    <a:pt x="3431" y="12368"/>
                  </a:cubicBezTo>
                  <a:lnTo>
                    <a:pt x="4162" y="4178"/>
                  </a:lnTo>
                  <a:lnTo>
                    <a:pt x="4404" y="4110"/>
                  </a:lnTo>
                  <a:cubicBezTo>
                    <a:pt x="4404" y="4110"/>
                    <a:pt x="4865" y="11220"/>
                    <a:pt x="5139" y="12775"/>
                  </a:cubicBezTo>
                  <a:cubicBezTo>
                    <a:pt x="5359" y="14022"/>
                    <a:pt x="5444" y="15579"/>
                    <a:pt x="5697" y="17712"/>
                  </a:cubicBezTo>
                  <a:cubicBezTo>
                    <a:pt x="5938" y="19754"/>
                    <a:pt x="6203" y="24166"/>
                    <a:pt x="6203" y="24166"/>
                  </a:cubicBezTo>
                  <a:cubicBezTo>
                    <a:pt x="6487" y="24331"/>
                    <a:pt x="6751" y="24386"/>
                    <a:pt x="6976" y="24386"/>
                  </a:cubicBezTo>
                  <a:cubicBezTo>
                    <a:pt x="7426" y="24386"/>
                    <a:pt x="7723" y="24166"/>
                    <a:pt x="7723" y="24166"/>
                  </a:cubicBezTo>
                  <a:cubicBezTo>
                    <a:pt x="7723" y="24166"/>
                    <a:pt x="8764" y="19066"/>
                    <a:pt x="8795" y="17285"/>
                  </a:cubicBezTo>
                  <a:cubicBezTo>
                    <a:pt x="8826" y="15609"/>
                    <a:pt x="8196" y="13433"/>
                    <a:pt x="8196" y="13433"/>
                  </a:cubicBezTo>
                  <a:cubicBezTo>
                    <a:pt x="8196" y="13433"/>
                    <a:pt x="8379" y="11033"/>
                    <a:pt x="8504" y="8971"/>
                  </a:cubicBezTo>
                  <a:cubicBezTo>
                    <a:pt x="8629" y="6908"/>
                    <a:pt x="9405" y="2929"/>
                    <a:pt x="8819" y="417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17;p42">
              <a:extLst>
                <a:ext uri="{FF2B5EF4-FFF2-40B4-BE49-F238E27FC236}">
                  <a16:creationId xmlns:a16="http://schemas.microsoft.com/office/drawing/2014/main" id="{E9616268-2F81-4942-8118-BAF8C6F1BCCE}"/>
                </a:ext>
              </a:extLst>
            </p:cNvPr>
            <p:cNvSpPr/>
            <p:nvPr/>
          </p:nvSpPr>
          <p:spPr>
            <a:xfrm>
              <a:off x="4382350" y="378625"/>
              <a:ext cx="145700" cy="153150"/>
            </a:xfrm>
            <a:custGeom>
              <a:avLst/>
              <a:gdLst/>
              <a:ahLst/>
              <a:cxnLst/>
              <a:rect l="l" t="t" r="r" b="b"/>
              <a:pathLst>
                <a:path w="5828" h="6126" extrusionOk="0">
                  <a:moveTo>
                    <a:pt x="4490" y="1"/>
                  </a:moveTo>
                  <a:cubicBezTo>
                    <a:pt x="4490" y="1"/>
                    <a:pt x="2957" y="532"/>
                    <a:pt x="1900" y="872"/>
                  </a:cubicBezTo>
                  <a:lnTo>
                    <a:pt x="1834" y="2018"/>
                  </a:lnTo>
                  <a:cubicBezTo>
                    <a:pt x="1819" y="2020"/>
                    <a:pt x="1798" y="2021"/>
                    <a:pt x="1773" y="2021"/>
                  </a:cubicBezTo>
                  <a:cubicBezTo>
                    <a:pt x="1695" y="2021"/>
                    <a:pt x="1576" y="2014"/>
                    <a:pt x="1454" y="2014"/>
                  </a:cubicBezTo>
                  <a:cubicBezTo>
                    <a:pt x="1354" y="2014"/>
                    <a:pt x="1251" y="2019"/>
                    <a:pt x="1167" y="2036"/>
                  </a:cubicBezTo>
                  <a:cubicBezTo>
                    <a:pt x="843" y="2337"/>
                    <a:pt x="0" y="3198"/>
                    <a:pt x="158" y="4304"/>
                  </a:cubicBezTo>
                  <a:cubicBezTo>
                    <a:pt x="304" y="5323"/>
                    <a:pt x="2067" y="6125"/>
                    <a:pt x="3073" y="6125"/>
                  </a:cubicBezTo>
                  <a:cubicBezTo>
                    <a:pt x="3251" y="6125"/>
                    <a:pt x="3406" y="6100"/>
                    <a:pt x="3523" y="6046"/>
                  </a:cubicBezTo>
                  <a:cubicBezTo>
                    <a:pt x="4303" y="5689"/>
                    <a:pt x="5828" y="3288"/>
                    <a:pt x="5578" y="3082"/>
                  </a:cubicBezTo>
                  <a:cubicBezTo>
                    <a:pt x="5330" y="2877"/>
                    <a:pt x="4444" y="2710"/>
                    <a:pt x="4402" y="2538"/>
                  </a:cubicBezTo>
                  <a:cubicBezTo>
                    <a:pt x="4359" y="2364"/>
                    <a:pt x="4490" y="1"/>
                    <a:pt x="449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18;p42">
              <a:extLst>
                <a:ext uri="{FF2B5EF4-FFF2-40B4-BE49-F238E27FC236}">
                  <a16:creationId xmlns:a16="http://schemas.microsoft.com/office/drawing/2014/main" id="{3A89C155-DB9A-4CCB-92A2-4C6B08CB7C28}"/>
                </a:ext>
              </a:extLst>
            </p:cNvPr>
            <p:cNvSpPr/>
            <p:nvPr/>
          </p:nvSpPr>
          <p:spPr>
            <a:xfrm>
              <a:off x="4428500" y="378625"/>
              <a:ext cx="66100" cy="56550"/>
            </a:xfrm>
            <a:custGeom>
              <a:avLst/>
              <a:gdLst/>
              <a:ahLst/>
              <a:cxnLst/>
              <a:rect l="l" t="t" r="r" b="b"/>
              <a:pathLst>
                <a:path w="2644" h="2262" extrusionOk="0">
                  <a:moveTo>
                    <a:pt x="2644" y="1"/>
                  </a:moveTo>
                  <a:lnTo>
                    <a:pt x="806" y="625"/>
                  </a:lnTo>
                  <a:lnTo>
                    <a:pt x="54" y="872"/>
                  </a:lnTo>
                  <a:lnTo>
                    <a:pt x="0" y="1799"/>
                  </a:lnTo>
                  <a:cubicBezTo>
                    <a:pt x="47" y="2158"/>
                    <a:pt x="408" y="2261"/>
                    <a:pt x="732" y="2261"/>
                  </a:cubicBezTo>
                  <a:cubicBezTo>
                    <a:pt x="929" y="2261"/>
                    <a:pt x="1111" y="2223"/>
                    <a:pt x="1200" y="2181"/>
                  </a:cubicBezTo>
                  <a:cubicBezTo>
                    <a:pt x="2535" y="1551"/>
                    <a:pt x="2610" y="742"/>
                    <a:pt x="2610" y="742"/>
                  </a:cubicBezTo>
                  <a:cubicBezTo>
                    <a:pt x="2623" y="429"/>
                    <a:pt x="2644" y="1"/>
                    <a:pt x="264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19;p42">
              <a:extLst>
                <a:ext uri="{FF2B5EF4-FFF2-40B4-BE49-F238E27FC236}">
                  <a16:creationId xmlns:a16="http://schemas.microsoft.com/office/drawing/2014/main" id="{980938F5-4D6C-4B20-BB81-3520AEA21EC8}"/>
                </a:ext>
              </a:extLst>
            </p:cNvPr>
            <p:cNvSpPr/>
            <p:nvPr/>
          </p:nvSpPr>
          <p:spPr>
            <a:xfrm>
              <a:off x="4377125" y="241125"/>
              <a:ext cx="152750" cy="182650"/>
            </a:xfrm>
            <a:custGeom>
              <a:avLst/>
              <a:gdLst/>
              <a:ahLst/>
              <a:cxnLst/>
              <a:rect l="l" t="t" r="r" b="b"/>
              <a:pathLst>
                <a:path w="6110" h="7306" extrusionOk="0">
                  <a:moveTo>
                    <a:pt x="3003" y="0"/>
                  </a:moveTo>
                  <a:cubicBezTo>
                    <a:pt x="1526" y="0"/>
                    <a:pt x="501" y="1122"/>
                    <a:pt x="275" y="2586"/>
                  </a:cubicBezTo>
                  <a:cubicBezTo>
                    <a:pt x="148" y="3337"/>
                    <a:pt x="0" y="4703"/>
                    <a:pt x="622" y="6164"/>
                  </a:cubicBezTo>
                  <a:cubicBezTo>
                    <a:pt x="894" y="6806"/>
                    <a:pt x="1338" y="7215"/>
                    <a:pt x="1753" y="7283"/>
                  </a:cubicBezTo>
                  <a:cubicBezTo>
                    <a:pt x="1842" y="7298"/>
                    <a:pt x="1935" y="7305"/>
                    <a:pt x="2032" y="7305"/>
                  </a:cubicBezTo>
                  <a:cubicBezTo>
                    <a:pt x="2883" y="7305"/>
                    <a:pt x="3962" y="6746"/>
                    <a:pt x="4459" y="6164"/>
                  </a:cubicBezTo>
                  <a:cubicBezTo>
                    <a:pt x="4558" y="6049"/>
                    <a:pt x="4699" y="5501"/>
                    <a:pt x="4699" y="5501"/>
                  </a:cubicBezTo>
                  <a:cubicBezTo>
                    <a:pt x="5446" y="4990"/>
                    <a:pt x="5962" y="4161"/>
                    <a:pt x="6016" y="3188"/>
                  </a:cubicBezTo>
                  <a:cubicBezTo>
                    <a:pt x="6109" y="1522"/>
                    <a:pt x="4833" y="97"/>
                    <a:pt x="3168" y="5"/>
                  </a:cubicBezTo>
                  <a:cubicBezTo>
                    <a:pt x="3113" y="2"/>
                    <a:pt x="3058" y="0"/>
                    <a:pt x="30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20;p42">
              <a:extLst>
                <a:ext uri="{FF2B5EF4-FFF2-40B4-BE49-F238E27FC236}">
                  <a16:creationId xmlns:a16="http://schemas.microsoft.com/office/drawing/2014/main" id="{91256967-0DF9-4E1D-9255-22654F11C8BD}"/>
                </a:ext>
              </a:extLst>
            </p:cNvPr>
            <p:cNvSpPr/>
            <p:nvPr/>
          </p:nvSpPr>
          <p:spPr>
            <a:xfrm>
              <a:off x="4386750" y="240350"/>
              <a:ext cx="147700" cy="138300"/>
            </a:xfrm>
            <a:custGeom>
              <a:avLst/>
              <a:gdLst/>
              <a:ahLst/>
              <a:cxnLst/>
              <a:rect l="l" t="t" r="r" b="b"/>
              <a:pathLst>
                <a:path w="5908" h="5532" extrusionOk="0">
                  <a:moveTo>
                    <a:pt x="2632" y="1"/>
                  </a:moveTo>
                  <a:cubicBezTo>
                    <a:pt x="1569" y="1"/>
                    <a:pt x="554" y="526"/>
                    <a:pt x="1" y="1672"/>
                  </a:cubicBezTo>
                  <a:cubicBezTo>
                    <a:pt x="96" y="1577"/>
                    <a:pt x="212" y="1455"/>
                    <a:pt x="372" y="1455"/>
                  </a:cubicBezTo>
                  <a:cubicBezTo>
                    <a:pt x="550" y="1455"/>
                    <a:pt x="782" y="1606"/>
                    <a:pt x="1100" y="2112"/>
                  </a:cubicBezTo>
                  <a:cubicBezTo>
                    <a:pt x="1526" y="1633"/>
                    <a:pt x="1928" y="1478"/>
                    <a:pt x="2268" y="1478"/>
                  </a:cubicBezTo>
                  <a:cubicBezTo>
                    <a:pt x="2403" y="1478"/>
                    <a:pt x="2528" y="1503"/>
                    <a:pt x="2642" y="1540"/>
                  </a:cubicBezTo>
                  <a:cubicBezTo>
                    <a:pt x="3064" y="1680"/>
                    <a:pt x="3371" y="2047"/>
                    <a:pt x="3506" y="2470"/>
                  </a:cubicBezTo>
                  <a:cubicBezTo>
                    <a:pt x="3561" y="2643"/>
                    <a:pt x="3601" y="2792"/>
                    <a:pt x="3692" y="2928"/>
                  </a:cubicBezTo>
                  <a:cubicBezTo>
                    <a:pt x="3902" y="3237"/>
                    <a:pt x="3887" y="3482"/>
                    <a:pt x="3894" y="3845"/>
                  </a:cubicBezTo>
                  <a:cubicBezTo>
                    <a:pt x="3897" y="3956"/>
                    <a:pt x="3872" y="4183"/>
                    <a:pt x="3868" y="4317"/>
                  </a:cubicBezTo>
                  <a:cubicBezTo>
                    <a:pt x="3856" y="4764"/>
                    <a:pt x="4177" y="4787"/>
                    <a:pt x="4242" y="4787"/>
                  </a:cubicBezTo>
                  <a:cubicBezTo>
                    <a:pt x="4250" y="4787"/>
                    <a:pt x="4254" y="4787"/>
                    <a:pt x="4254" y="4787"/>
                  </a:cubicBezTo>
                  <a:cubicBezTo>
                    <a:pt x="4295" y="4521"/>
                    <a:pt x="4314" y="4102"/>
                    <a:pt x="4326" y="3989"/>
                  </a:cubicBezTo>
                  <a:lnTo>
                    <a:pt x="4326" y="3989"/>
                  </a:lnTo>
                  <a:cubicBezTo>
                    <a:pt x="5139" y="4250"/>
                    <a:pt x="4347" y="5429"/>
                    <a:pt x="4314" y="5532"/>
                  </a:cubicBezTo>
                  <a:cubicBezTo>
                    <a:pt x="5316" y="4844"/>
                    <a:pt x="5908" y="3581"/>
                    <a:pt x="5513" y="2168"/>
                  </a:cubicBezTo>
                  <a:cubicBezTo>
                    <a:pt x="5213" y="1091"/>
                    <a:pt x="4369" y="274"/>
                    <a:pt x="3270" y="63"/>
                  </a:cubicBezTo>
                  <a:cubicBezTo>
                    <a:pt x="3058" y="22"/>
                    <a:pt x="2844" y="1"/>
                    <a:pt x="2632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21;p42">
              <a:extLst>
                <a:ext uri="{FF2B5EF4-FFF2-40B4-BE49-F238E27FC236}">
                  <a16:creationId xmlns:a16="http://schemas.microsoft.com/office/drawing/2014/main" id="{6A733A76-C870-4ECF-85B2-4C4B56D8635C}"/>
                </a:ext>
              </a:extLst>
            </p:cNvPr>
            <p:cNvSpPr/>
            <p:nvPr/>
          </p:nvSpPr>
          <p:spPr>
            <a:xfrm>
              <a:off x="4494575" y="333800"/>
              <a:ext cx="38875" cy="49000"/>
            </a:xfrm>
            <a:custGeom>
              <a:avLst/>
              <a:gdLst/>
              <a:ahLst/>
              <a:cxnLst/>
              <a:rect l="l" t="t" r="r" b="b"/>
              <a:pathLst>
                <a:path w="1555" h="1960" extrusionOk="0">
                  <a:moveTo>
                    <a:pt x="595" y="0"/>
                  </a:moveTo>
                  <a:cubicBezTo>
                    <a:pt x="359" y="0"/>
                    <a:pt x="123" y="109"/>
                    <a:pt x="13" y="250"/>
                  </a:cubicBezTo>
                  <a:lnTo>
                    <a:pt x="1" y="1794"/>
                  </a:lnTo>
                  <a:cubicBezTo>
                    <a:pt x="1" y="1794"/>
                    <a:pt x="74" y="1944"/>
                    <a:pt x="368" y="1959"/>
                  </a:cubicBezTo>
                  <a:cubicBezTo>
                    <a:pt x="375" y="1959"/>
                    <a:pt x="382" y="1960"/>
                    <a:pt x="389" y="1960"/>
                  </a:cubicBezTo>
                  <a:cubicBezTo>
                    <a:pt x="933" y="1960"/>
                    <a:pt x="1555" y="957"/>
                    <a:pt x="1118" y="273"/>
                  </a:cubicBezTo>
                  <a:cubicBezTo>
                    <a:pt x="991" y="76"/>
                    <a:pt x="793" y="0"/>
                    <a:pt x="59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22;p42">
              <a:extLst>
                <a:ext uri="{FF2B5EF4-FFF2-40B4-BE49-F238E27FC236}">
                  <a16:creationId xmlns:a16="http://schemas.microsoft.com/office/drawing/2014/main" id="{47428859-9078-41FD-B465-DF8D221C42AC}"/>
                </a:ext>
              </a:extLst>
            </p:cNvPr>
            <p:cNvSpPr/>
            <p:nvPr/>
          </p:nvSpPr>
          <p:spPr>
            <a:xfrm>
              <a:off x="4316900" y="428800"/>
              <a:ext cx="239350" cy="385350"/>
            </a:xfrm>
            <a:custGeom>
              <a:avLst/>
              <a:gdLst/>
              <a:ahLst/>
              <a:cxnLst/>
              <a:rect l="l" t="t" r="r" b="b"/>
              <a:pathLst>
                <a:path w="9574" h="15414" extrusionOk="0">
                  <a:moveTo>
                    <a:pt x="3985" y="1"/>
                  </a:moveTo>
                  <a:cubicBezTo>
                    <a:pt x="3856" y="1"/>
                    <a:pt x="3722" y="6"/>
                    <a:pt x="3626" y="21"/>
                  </a:cubicBezTo>
                  <a:cubicBezTo>
                    <a:pt x="1821" y="1813"/>
                    <a:pt x="1" y="4117"/>
                    <a:pt x="2143" y="5976"/>
                  </a:cubicBezTo>
                  <a:cubicBezTo>
                    <a:pt x="2157" y="6847"/>
                    <a:pt x="2392" y="8085"/>
                    <a:pt x="2392" y="8085"/>
                  </a:cubicBezTo>
                  <a:cubicBezTo>
                    <a:pt x="2278" y="9041"/>
                    <a:pt x="2121" y="9483"/>
                    <a:pt x="1837" y="10710"/>
                  </a:cubicBezTo>
                  <a:cubicBezTo>
                    <a:pt x="1366" y="12749"/>
                    <a:pt x="1332" y="13879"/>
                    <a:pt x="1332" y="13879"/>
                  </a:cubicBezTo>
                  <a:cubicBezTo>
                    <a:pt x="1871" y="14467"/>
                    <a:pt x="3413" y="15414"/>
                    <a:pt x="5525" y="15414"/>
                  </a:cubicBezTo>
                  <a:cubicBezTo>
                    <a:pt x="5887" y="15414"/>
                    <a:pt x="6266" y="15386"/>
                    <a:pt x="6660" y="15324"/>
                  </a:cubicBezTo>
                  <a:cubicBezTo>
                    <a:pt x="8529" y="15028"/>
                    <a:pt x="9142" y="14088"/>
                    <a:pt x="9574" y="13628"/>
                  </a:cubicBezTo>
                  <a:cubicBezTo>
                    <a:pt x="9371" y="12326"/>
                    <a:pt x="8274" y="10737"/>
                    <a:pt x="7734" y="9954"/>
                  </a:cubicBezTo>
                  <a:cubicBezTo>
                    <a:pt x="7195" y="9172"/>
                    <a:pt x="7224" y="8730"/>
                    <a:pt x="7385" y="8423"/>
                  </a:cubicBezTo>
                  <a:cubicBezTo>
                    <a:pt x="7743" y="7766"/>
                    <a:pt x="8303" y="6825"/>
                    <a:pt x="8792" y="5518"/>
                  </a:cubicBezTo>
                  <a:cubicBezTo>
                    <a:pt x="9362" y="3996"/>
                    <a:pt x="9093" y="1998"/>
                    <a:pt x="8971" y="1573"/>
                  </a:cubicBezTo>
                  <a:cubicBezTo>
                    <a:pt x="8864" y="1210"/>
                    <a:pt x="8105" y="858"/>
                    <a:pt x="7442" y="758"/>
                  </a:cubicBezTo>
                  <a:cubicBezTo>
                    <a:pt x="6674" y="1190"/>
                    <a:pt x="6444" y="1865"/>
                    <a:pt x="5960" y="2387"/>
                  </a:cubicBezTo>
                  <a:cubicBezTo>
                    <a:pt x="5474" y="2912"/>
                    <a:pt x="5033" y="3183"/>
                    <a:pt x="4533" y="3183"/>
                  </a:cubicBezTo>
                  <a:cubicBezTo>
                    <a:pt x="4303" y="3183"/>
                    <a:pt x="4060" y="3125"/>
                    <a:pt x="3795" y="3008"/>
                  </a:cubicBezTo>
                  <a:cubicBezTo>
                    <a:pt x="3217" y="2754"/>
                    <a:pt x="2989" y="2034"/>
                    <a:pt x="3289" y="1348"/>
                  </a:cubicBezTo>
                  <a:cubicBezTo>
                    <a:pt x="3617" y="598"/>
                    <a:pt x="4278" y="10"/>
                    <a:pt x="4278" y="10"/>
                  </a:cubicBezTo>
                  <a:cubicBezTo>
                    <a:pt x="4200" y="5"/>
                    <a:pt x="4094" y="1"/>
                    <a:pt x="3985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23;p42">
              <a:extLst>
                <a:ext uri="{FF2B5EF4-FFF2-40B4-BE49-F238E27FC236}">
                  <a16:creationId xmlns:a16="http://schemas.microsoft.com/office/drawing/2014/main" id="{4865EAFF-F97D-4C14-B9B4-4787D5A42CA1}"/>
                </a:ext>
              </a:extLst>
            </p:cNvPr>
            <p:cNvSpPr/>
            <p:nvPr/>
          </p:nvSpPr>
          <p:spPr>
            <a:xfrm>
              <a:off x="4439750" y="480325"/>
              <a:ext cx="105600" cy="188300"/>
            </a:xfrm>
            <a:custGeom>
              <a:avLst/>
              <a:gdLst/>
              <a:ahLst/>
              <a:cxnLst/>
              <a:rect l="l" t="t" r="r" b="b"/>
              <a:pathLst>
                <a:path w="4224" h="7532" extrusionOk="0">
                  <a:moveTo>
                    <a:pt x="2495" y="0"/>
                  </a:moveTo>
                  <a:cubicBezTo>
                    <a:pt x="2375" y="931"/>
                    <a:pt x="2474" y="1519"/>
                    <a:pt x="2597" y="2412"/>
                  </a:cubicBezTo>
                  <a:cubicBezTo>
                    <a:pt x="2721" y="3304"/>
                    <a:pt x="2361" y="4798"/>
                    <a:pt x="1554" y="5464"/>
                  </a:cubicBezTo>
                  <a:cubicBezTo>
                    <a:pt x="748" y="6131"/>
                    <a:pt x="0" y="6424"/>
                    <a:pt x="134" y="6611"/>
                  </a:cubicBezTo>
                  <a:cubicBezTo>
                    <a:pt x="267" y="6798"/>
                    <a:pt x="1093" y="6951"/>
                    <a:pt x="1093" y="6951"/>
                  </a:cubicBezTo>
                  <a:lnTo>
                    <a:pt x="2597" y="7532"/>
                  </a:lnTo>
                  <a:lnTo>
                    <a:pt x="2600" y="7532"/>
                  </a:lnTo>
                  <a:cubicBezTo>
                    <a:pt x="2300" y="6970"/>
                    <a:pt x="2338" y="6618"/>
                    <a:pt x="2471" y="6362"/>
                  </a:cubicBezTo>
                  <a:cubicBezTo>
                    <a:pt x="2829" y="5707"/>
                    <a:pt x="3389" y="4764"/>
                    <a:pt x="3878" y="3457"/>
                  </a:cubicBezTo>
                  <a:cubicBezTo>
                    <a:pt x="4113" y="2831"/>
                    <a:pt x="4205" y="2124"/>
                    <a:pt x="4223" y="1478"/>
                  </a:cubicBezTo>
                  <a:lnTo>
                    <a:pt x="3654" y="584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E8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24;p42">
              <a:extLst>
                <a:ext uri="{FF2B5EF4-FFF2-40B4-BE49-F238E27FC236}">
                  <a16:creationId xmlns:a16="http://schemas.microsoft.com/office/drawing/2014/main" id="{7083A7B2-D6F1-4939-B9A3-45E0BF055876}"/>
                </a:ext>
              </a:extLst>
            </p:cNvPr>
            <p:cNvSpPr/>
            <p:nvPr/>
          </p:nvSpPr>
          <p:spPr>
            <a:xfrm>
              <a:off x="4314975" y="650225"/>
              <a:ext cx="316625" cy="297875"/>
            </a:xfrm>
            <a:custGeom>
              <a:avLst/>
              <a:gdLst/>
              <a:ahLst/>
              <a:cxnLst/>
              <a:rect l="l" t="t" r="r" b="b"/>
              <a:pathLst>
                <a:path w="12665" h="11915" extrusionOk="0">
                  <a:moveTo>
                    <a:pt x="2349" y="1"/>
                  </a:moveTo>
                  <a:cubicBezTo>
                    <a:pt x="2349" y="1"/>
                    <a:pt x="551" y="6117"/>
                    <a:pt x="1" y="9760"/>
                  </a:cubicBezTo>
                  <a:cubicBezTo>
                    <a:pt x="1" y="9760"/>
                    <a:pt x="1053" y="11914"/>
                    <a:pt x="5113" y="11914"/>
                  </a:cubicBezTo>
                  <a:cubicBezTo>
                    <a:pt x="5423" y="11914"/>
                    <a:pt x="5751" y="11902"/>
                    <a:pt x="6097" y="11875"/>
                  </a:cubicBezTo>
                  <a:cubicBezTo>
                    <a:pt x="11098" y="11482"/>
                    <a:pt x="12665" y="8002"/>
                    <a:pt x="12665" y="8002"/>
                  </a:cubicBezTo>
                  <a:cubicBezTo>
                    <a:pt x="11225" y="4168"/>
                    <a:pt x="8003" y="2050"/>
                    <a:pt x="7459" y="213"/>
                  </a:cubicBezTo>
                  <a:cubicBezTo>
                    <a:pt x="7459" y="213"/>
                    <a:pt x="6164" y="816"/>
                    <a:pt x="4730" y="816"/>
                  </a:cubicBezTo>
                  <a:cubicBezTo>
                    <a:pt x="3910" y="816"/>
                    <a:pt x="3045" y="619"/>
                    <a:pt x="2349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25;p42">
              <a:extLst>
                <a:ext uri="{FF2B5EF4-FFF2-40B4-BE49-F238E27FC236}">
                  <a16:creationId xmlns:a16="http://schemas.microsoft.com/office/drawing/2014/main" id="{399857FC-A5A7-4B88-ADE6-820462825E0D}"/>
                </a:ext>
              </a:extLst>
            </p:cNvPr>
            <p:cNvSpPr/>
            <p:nvPr/>
          </p:nvSpPr>
          <p:spPr>
            <a:xfrm>
              <a:off x="4356625" y="646675"/>
              <a:ext cx="274975" cy="301400"/>
            </a:xfrm>
            <a:custGeom>
              <a:avLst/>
              <a:gdLst/>
              <a:ahLst/>
              <a:cxnLst/>
              <a:rect l="l" t="t" r="r" b="b"/>
              <a:pathLst>
                <a:path w="10999" h="12056" extrusionOk="0">
                  <a:moveTo>
                    <a:pt x="5701" y="1"/>
                  </a:moveTo>
                  <a:cubicBezTo>
                    <a:pt x="5279" y="122"/>
                    <a:pt x="4851" y="221"/>
                    <a:pt x="4418" y="297"/>
                  </a:cubicBezTo>
                  <a:cubicBezTo>
                    <a:pt x="4929" y="702"/>
                    <a:pt x="5372" y="1215"/>
                    <a:pt x="5922" y="2274"/>
                  </a:cubicBezTo>
                  <a:cubicBezTo>
                    <a:pt x="6473" y="3330"/>
                    <a:pt x="7816" y="6161"/>
                    <a:pt x="6187" y="9261"/>
                  </a:cubicBezTo>
                  <a:cubicBezTo>
                    <a:pt x="5202" y="11136"/>
                    <a:pt x="3145" y="11506"/>
                    <a:pt x="1672" y="11506"/>
                  </a:cubicBezTo>
                  <a:cubicBezTo>
                    <a:pt x="753" y="11506"/>
                    <a:pt x="61" y="11362"/>
                    <a:pt x="1" y="11349"/>
                  </a:cubicBezTo>
                  <a:lnTo>
                    <a:pt x="1" y="11349"/>
                  </a:lnTo>
                  <a:cubicBezTo>
                    <a:pt x="783" y="11739"/>
                    <a:pt x="1894" y="12055"/>
                    <a:pt x="3449" y="12055"/>
                  </a:cubicBezTo>
                  <a:cubicBezTo>
                    <a:pt x="3758" y="12055"/>
                    <a:pt x="4086" y="12043"/>
                    <a:pt x="4431" y="12016"/>
                  </a:cubicBezTo>
                  <a:cubicBezTo>
                    <a:pt x="9432" y="11624"/>
                    <a:pt x="10999" y="8144"/>
                    <a:pt x="10999" y="8144"/>
                  </a:cubicBezTo>
                  <a:cubicBezTo>
                    <a:pt x="9563" y="4322"/>
                    <a:pt x="6358" y="2204"/>
                    <a:pt x="5799" y="371"/>
                  </a:cubicBezTo>
                  <a:cubicBezTo>
                    <a:pt x="5756" y="250"/>
                    <a:pt x="5724" y="127"/>
                    <a:pt x="570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26;p42">
              <a:extLst>
                <a:ext uri="{FF2B5EF4-FFF2-40B4-BE49-F238E27FC236}">
                  <a16:creationId xmlns:a16="http://schemas.microsoft.com/office/drawing/2014/main" id="{F20BA1BC-C20B-45E2-9EFC-A98FBEE4D932}"/>
                </a:ext>
              </a:extLst>
            </p:cNvPr>
            <p:cNvSpPr/>
            <p:nvPr/>
          </p:nvSpPr>
          <p:spPr>
            <a:xfrm>
              <a:off x="4370575" y="638200"/>
              <a:ext cx="134150" cy="42125"/>
            </a:xfrm>
            <a:custGeom>
              <a:avLst/>
              <a:gdLst/>
              <a:ahLst/>
              <a:cxnLst/>
              <a:rect l="l" t="t" r="r" b="b"/>
              <a:pathLst>
                <a:path w="5366" h="1685" extrusionOk="0">
                  <a:moveTo>
                    <a:pt x="206" y="1"/>
                  </a:moveTo>
                  <a:cubicBezTo>
                    <a:pt x="206" y="1"/>
                    <a:pt x="0" y="491"/>
                    <a:pt x="22" y="838"/>
                  </a:cubicBezTo>
                  <a:cubicBezTo>
                    <a:pt x="612" y="1519"/>
                    <a:pt x="1360" y="1684"/>
                    <a:pt x="2434" y="1684"/>
                  </a:cubicBezTo>
                  <a:cubicBezTo>
                    <a:pt x="2453" y="1684"/>
                    <a:pt x="2473" y="1684"/>
                    <a:pt x="2493" y="1684"/>
                  </a:cubicBezTo>
                  <a:cubicBezTo>
                    <a:pt x="3751" y="1677"/>
                    <a:pt x="5163" y="1202"/>
                    <a:pt x="5366" y="1036"/>
                  </a:cubicBezTo>
                  <a:cubicBezTo>
                    <a:pt x="5364" y="1036"/>
                    <a:pt x="5193" y="647"/>
                    <a:pt x="5143" y="340"/>
                  </a:cubicBezTo>
                  <a:cubicBezTo>
                    <a:pt x="5143" y="340"/>
                    <a:pt x="3727" y="767"/>
                    <a:pt x="2539" y="767"/>
                  </a:cubicBezTo>
                  <a:cubicBezTo>
                    <a:pt x="2416" y="767"/>
                    <a:pt x="2295" y="762"/>
                    <a:pt x="2179" y="752"/>
                  </a:cubicBezTo>
                  <a:cubicBezTo>
                    <a:pt x="802" y="632"/>
                    <a:pt x="369" y="255"/>
                    <a:pt x="206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27;p42">
              <a:extLst>
                <a:ext uri="{FF2B5EF4-FFF2-40B4-BE49-F238E27FC236}">
                  <a16:creationId xmlns:a16="http://schemas.microsoft.com/office/drawing/2014/main" id="{333C7BE2-9CF2-4794-8B51-3E51B8C2AA3E}"/>
                </a:ext>
              </a:extLst>
            </p:cNvPr>
            <p:cNvSpPr/>
            <p:nvPr/>
          </p:nvSpPr>
          <p:spPr>
            <a:xfrm>
              <a:off x="4475250" y="457700"/>
              <a:ext cx="151900" cy="395675"/>
            </a:xfrm>
            <a:custGeom>
              <a:avLst/>
              <a:gdLst/>
              <a:ahLst/>
              <a:cxnLst/>
              <a:rect l="l" t="t" r="r" b="b"/>
              <a:pathLst>
                <a:path w="6076" h="15827" extrusionOk="0">
                  <a:moveTo>
                    <a:pt x="2046" y="0"/>
                  </a:moveTo>
                  <a:cubicBezTo>
                    <a:pt x="1820" y="0"/>
                    <a:pt x="1608" y="111"/>
                    <a:pt x="1406" y="297"/>
                  </a:cubicBezTo>
                  <a:cubicBezTo>
                    <a:pt x="963" y="705"/>
                    <a:pt x="913" y="1459"/>
                    <a:pt x="1341" y="2209"/>
                  </a:cubicBezTo>
                  <a:cubicBezTo>
                    <a:pt x="1787" y="2987"/>
                    <a:pt x="2288" y="3636"/>
                    <a:pt x="3239" y="5308"/>
                  </a:cubicBezTo>
                  <a:cubicBezTo>
                    <a:pt x="3670" y="6066"/>
                    <a:pt x="4105" y="7004"/>
                    <a:pt x="3736" y="8519"/>
                  </a:cubicBezTo>
                  <a:cubicBezTo>
                    <a:pt x="3425" y="9802"/>
                    <a:pt x="2958" y="10986"/>
                    <a:pt x="2629" y="11429"/>
                  </a:cubicBezTo>
                  <a:cubicBezTo>
                    <a:pt x="2362" y="11790"/>
                    <a:pt x="2084" y="11989"/>
                    <a:pt x="1650" y="12202"/>
                  </a:cubicBezTo>
                  <a:cubicBezTo>
                    <a:pt x="1158" y="12444"/>
                    <a:pt x="943" y="12740"/>
                    <a:pt x="610" y="12938"/>
                  </a:cubicBezTo>
                  <a:cubicBezTo>
                    <a:pt x="276" y="13137"/>
                    <a:pt x="168" y="13062"/>
                    <a:pt x="231" y="13263"/>
                  </a:cubicBezTo>
                  <a:cubicBezTo>
                    <a:pt x="272" y="13392"/>
                    <a:pt x="461" y="13467"/>
                    <a:pt x="684" y="13467"/>
                  </a:cubicBezTo>
                  <a:cubicBezTo>
                    <a:pt x="806" y="13467"/>
                    <a:pt x="939" y="13444"/>
                    <a:pt x="1062" y="13395"/>
                  </a:cubicBezTo>
                  <a:cubicBezTo>
                    <a:pt x="1425" y="13249"/>
                    <a:pt x="1582" y="13037"/>
                    <a:pt x="1673" y="13037"/>
                  </a:cubicBezTo>
                  <a:cubicBezTo>
                    <a:pt x="1673" y="13037"/>
                    <a:pt x="1673" y="13037"/>
                    <a:pt x="1673" y="13037"/>
                  </a:cubicBezTo>
                  <a:cubicBezTo>
                    <a:pt x="1761" y="13037"/>
                    <a:pt x="1601" y="13317"/>
                    <a:pt x="1310" y="13655"/>
                  </a:cubicBezTo>
                  <a:cubicBezTo>
                    <a:pt x="907" y="14121"/>
                    <a:pt x="511" y="14279"/>
                    <a:pt x="267" y="14486"/>
                  </a:cubicBezTo>
                  <a:cubicBezTo>
                    <a:pt x="0" y="14713"/>
                    <a:pt x="194" y="14909"/>
                    <a:pt x="347" y="14909"/>
                  </a:cubicBezTo>
                  <a:cubicBezTo>
                    <a:pt x="349" y="14909"/>
                    <a:pt x="351" y="14909"/>
                    <a:pt x="353" y="14909"/>
                  </a:cubicBezTo>
                  <a:cubicBezTo>
                    <a:pt x="507" y="14904"/>
                    <a:pt x="740" y="14885"/>
                    <a:pt x="1173" y="14620"/>
                  </a:cubicBezTo>
                  <a:cubicBezTo>
                    <a:pt x="1607" y="14356"/>
                    <a:pt x="2048" y="13956"/>
                    <a:pt x="2048" y="13956"/>
                  </a:cubicBezTo>
                  <a:lnTo>
                    <a:pt x="2048" y="13956"/>
                  </a:lnTo>
                  <a:cubicBezTo>
                    <a:pt x="2048" y="13956"/>
                    <a:pt x="1860" y="14285"/>
                    <a:pt x="1509" y="14639"/>
                  </a:cubicBezTo>
                  <a:cubicBezTo>
                    <a:pt x="1121" y="15028"/>
                    <a:pt x="917" y="15139"/>
                    <a:pt x="727" y="15351"/>
                  </a:cubicBezTo>
                  <a:cubicBezTo>
                    <a:pt x="581" y="15512"/>
                    <a:pt x="795" y="15677"/>
                    <a:pt x="1030" y="15677"/>
                  </a:cubicBezTo>
                  <a:cubicBezTo>
                    <a:pt x="1101" y="15677"/>
                    <a:pt x="1173" y="15662"/>
                    <a:pt x="1239" y="15627"/>
                  </a:cubicBezTo>
                  <a:cubicBezTo>
                    <a:pt x="1465" y="15506"/>
                    <a:pt x="1762" y="15296"/>
                    <a:pt x="2028" y="15036"/>
                  </a:cubicBezTo>
                  <a:cubicBezTo>
                    <a:pt x="2292" y="14778"/>
                    <a:pt x="2694" y="14310"/>
                    <a:pt x="2694" y="14310"/>
                  </a:cubicBezTo>
                  <a:lnTo>
                    <a:pt x="2694" y="14310"/>
                  </a:lnTo>
                  <a:cubicBezTo>
                    <a:pt x="2432" y="14858"/>
                    <a:pt x="2078" y="15163"/>
                    <a:pt x="1883" y="15368"/>
                  </a:cubicBezTo>
                  <a:cubicBezTo>
                    <a:pt x="1690" y="15572"/>
                    <a:pt x="1672" y="15732"/>
                    <a:pt x="1825" y="15807"/>
                  </a:cubicBezTo>
                  <a:cubicBezTo>
                    <a:pt x="1849" y="15819"/>
                    <a:pt x="1878" y="15826"/>
                    <a:pt x="1913" y="15826"/>
                  </a:cubicBezTo>
                  <a:cubicBezTo>
                    <a:pt x="2049" y="15826"/>
                    <a:pt x="2272" y="15720"/>
                    <a:pt x="2647" y="15406"/>
                  </a:cubicBezTo>
                  <a:cubicBezTo>
                    <a:pt x="3115" y="15013"/>
                    <a:pt x="3565" y="14277"/>
                    <a:pt x="3812" y="13587"/>
                  </a:cubicBezTo>
                  <a:cubicBezTo>
                    <a:pt x="4058" y="12897"/>
                    <a:pt x="4100" y="12602"/>
                    <a:pt x="4269" y="12259"/>
                  </a:cubicBezTo>
                  <a:cubicBezTo>
                    <a:pt x="4890" y="11007"/>
                    <a:pt x="5285" y="10102"/>
                    <a:pt x="5610" y="8740"/>
                  </a:cubicBezTo>
                  <a:cubicBezTo>
                    <a:pt x="6075" y="6793"/>
                    <a:pt x="5815" y="5897"/>
                    <a:pt x="5471" y="4982"/>
                  </a:cubicBezTo>
                  <a:cubicBezTo>
                    <a:pt x="4852" y="3335"/>
                    <a:pt x="4035" y="2215"/>
                    <a:pt x="3239" y="969"/>
                  </a:cubicBezTo>
                  <a:cubicBezTo>
                    <a:pt x="2796" y="276"/>
                    <a:pt x="2404" y="0"/>
                    <a:pt x="204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28;p42">
              <a:extLst>
                <a:ext uri="{FF2B5EF4-FFF2-40B4-BE49-F238E27FC236}">
                  <a16:creationId xmlns:a16="http://schemas.microsoft.com/office/drawing/2014/main" id="{93B02BA5-5818-48F1-8C6C-8F975FAD14D7}"/>
                </a:ext>
              </a:extLst>
            </p:cNvPr>
            <p:cNvSpPr/>
            <p:nvPr/>
          </p:nvSpPr>
          <p:spPr>
            <a:xfrm>
              <a:off x="4404350" y="383250"/>
              <a:ext cx="30375" cy="7550"/>
            </a:xfrm>
            <a:custGeom>
              <a:avLst/>
              <a:gdLst/>
              <a:ahLst/>
              <a:cxnLst/>
              <a:rect l="l" t="t" r="r" b="b"/>
              <a:pathLst>
                <a:path w="1215" h="302" extrusionOk="0">
                  <a:moveTo>
                    <a:pt x="239" y="0"/>
                  </a:moveTo>
                  <a:cubicBezTo>
                    <a:pt x="54" y="0"/>
                    <a:pt x="1" y="112"/>
                    <a:pt x="147" y="198"/>
                  </a:cubicBezTo>
                  <a:cubicBezTo>
                    <a:pt x="263" y="260"/>
                    <a:pt x="378" y="302"/>
                    <a:pt x="532" y="302"/>
                  </a:cubicBezTo>
                  <a:cubicBezTo>
                    <a:pt x="697" y="302"/>
                    <a:pt x="908" y="254"/>
                    <a:pt x="1215" y="133"/>
                  </a:cubicBezTo>
                  <a:lnTo>
                    <a:pt x="1215" y="133"/>
                  </a:lnTo>
                  <a:cubicBezTo>
                    <a:pt x="1185" y="135"/>
                    <a:pt x="1155" y="136"/>
                    <a:pt x="1127" y="136"/>
                  </a:cubicBezTo>
                  <a:cubicBezTo>
                    <a:pt x="823" y="136"/>
                    <a:pt x="583" y="26"/>
                    <a:pt x="276" y="2"/>
                  </a:cubicBezTo>
                  <a:cubicBezTo>
                    <a:pt x="263" y="1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29;p42">
              <a:extLst>
                <a:ext uri="{FF2B5EF4-FFF2-40B4-BE49-F238E27FC236}">
                  <a16:creationId xmlns:a16="http://schemas.microsoft.com/office/drawing/2014/main" id="{4CD2FD10-716C-4F14-B081-5268443358CA}"/>
                </a:ext>
              </a:extLst>
            </p:cNvPr>
            <p:cNvSpPr/>
            <p:nvPr/>
          </p:nvSpPr>
          <p:spPr>
            <a:xfrm>
              <a:off x="4405950" y="386800"/>
              <a:ext cx="28200" cy="12350"/>
            </a:xfrm>
            <a:custGeom>
              <a:avLst/>
              <a:gdLst/>
              <a:ahLst/>
              <a:cxnLst/>
              <a:rect l="l" t="t" r="r" b="b"/>
              <a:pathLst>
                <a:path w="1128" h="494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854" y="82"/>
                    <a:pt x="628" y="126"/>
                    <a:pt x="438" y="126"/>
                  </a:cubicBezTo>
                  <a:cubicBezTo>
                    <a:pt x="302" y="126"/>
                    <a:pt x="185" y="104"/>
                    <a:pt x="83" y="57"/>
                  </a:cubicBezTo>
                  <a:lnTo>
                    <a:pt x="83" y="57"/>
                  </a:lnTo>
                  <a:cubicBezTo>
                    <a:pt x="83" y="57"/>
                    <a:pt x="1" y="424"/>
                    <a:pt x="376" y="481"/>
                  </a:cubicBezTo>
                  <a:cubicBezTo>
                    <a:pt x="431" y="490"/>
                    <a:pt x="481" y="493"/>
                    <a:pt x="528" y="493"/>
                  </a:cubicBezTo>
                  <a:cubicBezTo>
                    <a:pt x="1062" y="493"/>
                    <a:pt x="1127" y="1"/>
                    <a:pt x="1127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30;p42">
              <a:extLst>
                <a:ext uri="{FF2B5EF4-FFF2-40B4-BE49-F238E27FC236}">
                  <a16:creationId xmlns:a16="http://schemas.microsoft.com/office/drawing/2014/main" id="{65742B43-7718-4374-92AB-04B4F6D6CB45}"/>
                </a:ext>
              </a:extLst>
            </p:cNvPr>
            <p:cNvSpPr/>
            <p:nvPr/>
          </p:nvSpPr>
          <p:spPr>
            <a:xfrm>
              <a:off x="4430050" y="335975"/>
              <a:ext cx="14625" cy="12400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0"/>
                  </a:moveTo>
                  <a:cubicBezTo>
                    <a:pt x="257" y="0"/>
                    <a:pt x="189" y="28"/>
                    <a:pt x="138" y="88"/>
                  </a:cubicBezTo>
                  <a:cubicBezTo>
                    <a:pt x="1" y="250"/>
                    <a:pt x="119" y="496"/>
                    <a:pt x="325" y="496"/>
                  </a:cubicBezTo>
                  <a:cubicBezTo>
                    <a:pt x="332" y="496"/>
                    <a:pt x="339" y="495"/>
                    <a:pt x="347" y="495"/>
                  </a:cubicBezTo>
                  <a:cubicBezTo>
                    <a:pt x="484" y="482"/>
                    <a:pt x="584" y="363"/>
                    <a:pt x="573" y="227"/>
                  </a:cubicBezTo>
                  <a:cubicBezTo>
                    <a:pt x="561" y="87"/>
                    <a:pt x="445" y="0"/>
                    <a:pt x="325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31;p42">
              <a:extLst>
                <a:ext uri="{FF2B5EF4-FFF2-40B4-BE49-F238E27FC236}">
                  <a16:creationId xmlns:a16="http://schemas.microsoft.com/office/drawing/2014/main" id="{B4B3AD24-C944-46A2-B2A9-727B504AE50A}"/>
                </a:ext>
              </a:extLst>
            </p:cNvPr>
            <p:cNvSpPr/>
            <p:nvPr/>
          </p:nvSpPr>
          <p:spPr>
            <a:xfrm>
              <a:off x="4385700" y="332450"/>
              <a:ext cx="14625" cy="12400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1"/>
                  </a:moveTo>
                  <a:cubicBezTo>
                    <a:pt x="258" y="1"/>
                    <a:pt x="189" y="28"/>
                    <a:pt x="138" y="89"/>
                  </a:cubicBezTo>
                  <a:cubicBezTo>
                    <a:pt x="1" y="251"/>
                    <a:pt x="120" y="496"/>
                    <a:pt x="325" y="496"/>
                  </a:cubicBezTo>
                  <a:cubicBezTo>
                    <a:pt x="332" y="496"/>
                    <a:pt x="340" y="496"/>
                    <a:pt x="347" y="495"/>
                  </a:cubicBezTo>
                  <a:cubicBezTo>
                    <a:pt x="484" y="483"/>
                    <a:pt x="584" y="364"/>
                    <a:pt x="573" y="227"/>
                  </a:cubicBezTo>
                  <a:cubicBezTo>
                    <a:pt x="562" y="87"/>
                    <a:pt x="445" y="1"/>
                    <a:pt x="32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32;p42">
              <a:extLst>
                <a:ext uri="{FF2B5EF4-FFF2-40B4-BE49-F238E27FC236}">
                  <a16:creationId xmlns:a16="http://schemas.microsoft.com/office/drawing/2014/main" id="{285F6E73-7154-4852-9106-FFCA221FCD51}"/>
                </a:ext>
              </a:extLst>
            </p:cNvPr>
            <p:cNvSpPr/>
            <p:nvPr/>
          </p:nvSpPr>
          <p:spPr>
            <a:xfrm>
              <a:off x="4429525" y="318975"/>
              <a:ext cx="27375" cy="12725"/>
            </a:xfrm>
            <a:custGeom>
              <a:avLst/>
              <a:gdLst/>
              <a:ahLst/>
              <a:cxnLst/>
              <a:rect l="l" t="t" r="r" b="b"/>
              <a:pathLst>
                <a:path w="1095" h="509" extrusionOk="0">
                  <a:moveTo>
                    <a:pt x="371" y="1"/>
                  </a:moveTo>
                  <a:cubicBezTo>
                    <a:pt x="282" y="1"/>
                    <a:pt x="195" y="18"/>
                    <a:pt x="120" y="57"/>
                  </a:cubicBezTo>
                  <a:cubicBezTo>
                    <a:pt x="38" y="98"/>
                    <a:pt x="1" y="254"/>
                    <a:pt x="104" y="288"/>
                  </a:cubicBezTo>
                  <a:cubicBezTo>
                    <a:pt x="203" y="323"/>
                    <a:pt x="305" y="299"/>
                    <a:pt x="408" y="318"/>
                  </a:cubicBezTo>
                  <a:cubicBezTo>
                    <a:pt x="485" y="333"/>
                    <a:pt x="553" y="362"/>
                    <a:pt x="625" y="391"/>
                  </a:cubicBezTo>
                  <a:cubicBezTo>
                    <a:pt x="709" y="424"/>
                    <a:pt x="875" y="509"/>
                    <a:pt x="975" y="509"/>
                  </a:cubicBezTo>
                  <a:cubicBezTo>
                    <a:pt x="981" y="509"/>
                    <a:pt x="986" y="509"/>
                    <a:pt x="992" y="508"/>
                  </a:cubicBezTo>
                  <a:cubicBezTo>
                    <a:pt x="1014" y="505"/>
                    <a:pt x="1028" y="476"/>
                    <a:pt x="1035" y="458"/>
                  </a:cubicBezTo>
                  <a:cubicBezTo>
                    <a:pt x="1094" y="288"/>
                    <a:pt x="876" y="163"/>
                    <a:pt x="750" y="96"/>
                  </a:cubicBezTo>
                  <a:cubicBezTo>
                    <a:pt x="639" y="38"/>
                    <a:pt x="503" y="1"/>
                    <a:pt x="371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33;p42">
              <a:extLst>
                <a:ext uri="{FF2B5EF4-FFF2-40B4-BE49-F238E27FC236}">
                  <a16:creationId xmlns:a16="http://schemas.microsoft.com/office/drawing/2014/main" id="{AE683279-78C5-4D03-B3E1-DEC0868B8B33}"/>
                </a:ext>
              </a:extLst>
            </p:cNvPr>
            <p:cNvSpPr/>
            <p:nvPr/>
          </p:nvSpPr>
          <p:spPr>
            <a:xfrm>
              <a:off x="4378925" y="313650"/>
              <a:ext cx="27325" cy="11825"/>
            </a:xfrm>
            <a:custGeom>
              <a:avLst/>
              <a:gdLst/>
              <a:ahLst/>
              <a:cxnLst/>
              <a:rect l="l" t="t" r="r" b="b"/>
              <a:pathLst>
                <a:path w="1093" h="473" extrusionOk="0">
                  <a:moveTo>
                    <a:pt x="695" y="1"/>
                  </a:moveTo>
                  <a:cubicBezTo>
                    <a:pt x="577" y="1"/>
                    <a:pt x="457" y="28"/>
                    <a:pt x="356" y="74"/>
                  </a:cubicBezTo>
                  <a:cubicBezTo>
                    <a:pt x="225" y="133"/>
                    <a:pt x="0" y="244"/>
                    <a:pt x="49" y="418"/>
                  </a:cubicBezTo>
                  <a:cubicBezTo>
                    <a:pt x="54" y="436"/>
                    <a:pt x="66" y="467"/>
                    <a:pt x="88" y="470"/>
                  </a:cubicBezTo>
                  <a:cubicBezTo>
                    <a:pt x="97" y="472"/>
                    <a:pt x="107" y="473"/>
                    <a:pt x="118" y="473"/>
                  </a:cubicBezTo>
                  <a:cubicBezTo>
                    <a:pt x="219" y="473"/>
                    <a:pt x="380" y="403"/>
                    <a:pt x="463" y="376"/>
                  </a:cubicBezTo>
                  <a:cubicBezTo>
                    <a:pt x="535" y="352"/>
                    <a:pt x="606" y="327"/>
                    <a:pt x="683" y="317"/>
                  </a:cubicBezTo>
                  <a:cubicBezTo>
                    <a:pt x="702" y="315"/>
                    <a:pt x="721" y="314"/>
                    <a:pt x="739" y="314"/>
                  </a:cubicBezTo>
                  <a:cubicBezTo>
                    <a:pt x="789" y="314"/>
                    <a:pt x="837" y="320"/>
                    <a:pt x="886" y="320"/>
                  </a:cubicBezTo>
                  <a:cubicBezTo>
                    <a:pt x="920" y="320"/>
                    <a:pt x="954" y="317"/>
                    <a:pt x="989" y="307"/>
                  </a:cubicBezTo>
                  <a:cubicBezTo>
                    <a:pt x="1093" y="278"/>
                    <a:pt x="1066" y="120"/>
                    <a:pt x="988" y="74"/>
                  </a:cubicBezTo>
                  <a:cubicBezTo>
                    <a:pt x="902" y="23"/>
                    <a:pt x="799" y="1"/>
                    <a:pt x="69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34;p42">
              <a:extLst>
                <a:ext uri="{FF2B5EF4-FFF2-40B4-BE49-F238E27FC236}">
                  <a16:creationId xmlns:a16="http://schemas.microsoft.com/office/drawing/2014/main" id="{B24D05AB-B703-4FB8-B0D8-373397603A96}"/>
                </a:ext>
              </a:extLst>
            </p:cNvPr>
            <p:cNvSpPr/>
            <p:nvPr/>
          </p:nvSpPr>
          <p:spPr>
            <a:xfrm>
              <a:off x="4401375" y="336675"/>
              <a:ext cx="19925" cy="34500"/>
            </a:xfrm>
            <a:custGeom>
              <a:avLst/>
              <a:gdLst/>
              <a:ahLst/>
              <a:cxnLst/>
              <a:rect l="l" t="t" r="r" b="b"/>
              <a:pathLst>
                <a:path w="797" h="1380" extrusionOk="0">
                  <a:moveTo>
                    <a:pt x="566" y="0"/>
                  </a:moveTo>
                  <a:cubicBezTo>
                    <a:pt x="560" y="0"/>
                    <a:pt x="553" y="2"/>
                    <a:pt x="547" y="5"/>
                  </a:cubicBezTo>
                  <a:cubicBezTo>
                    <a:pt x="486" y="41"/>
                    <a:pt x="392" y="190"/>
                    <a:pt x="252" y="560"/>
                  </a:cubicBezTo>
                  <a:cubicBezTo>
                    <a:pt x="127" y="892"/>
                    <a:pt x="0" y="1133"/>
                    <a:pt x="120" y="1236"/>
                  </a:cubicBezTo>
                  <a:cubicBezTo>
                    <a:pt x="265" y="1361"/>
                    <a:pt x="552" y="1379"/>
                    <a:pt x="643" y="1379"/>
                  </a:cubicBezTo>
                  <a:cubicBezTo>
                    <a:pt x="646" y="1379"/>
                    <a:pt x="650" y="1379"/>
                    <a:pt x="652" y="1379"/>
                  </a:cubicBezTo>
                  <a:cubicBezTo>
                    <a:pt x="797" y="1378"/>
                    <a:pt x="693" y="656"/>
                    <a:pt x="677" y="423"/>
                  </a:cubicBezTo>
                  <a:cubicBezTo>
                    <a:pt x="660" y="160"/>
                    <a:pt x="622" y="0"/>
                    <a:pt x="566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235;p42">
            <a:extLst>
              <a:ext uri="{FF2B5EF4-FFF2-40B4-BE49-F238E27FC236}">
                <a16:creationId xmlns:a16="http://schemas.microsoft.com/office/drawing/2014/main" id="{800D4CE0-F31C-4040-952A-A6463D2BCC19}"/>
              </a:ext>
            </a:extLst>
          </p:cNvPr>
          <p:cNvGrpSpPr/>
          <p:nvPr/>
        </p:nvGrpSpPr>
        <p:grpSpPr>
          <a:xfrm>
            <a:off x="1923079" y="3128637"/>
            <a:ext cx="879489" cy="1196638"/>
            <a:chOff x="8848141" y="4660250"/>
            <a:chExt cx="1529546" cy="2081109"/>
          </a:xfrm>
        </p:grpSpPr>
        <p:sp>
          <p:nvSpPr>
            <p:cNvPr id="106" name="Google Shape;1236;p42">
              <a:extLst>
                <a:ext uri="{FF2B5EF4-FFF2-40B4-BE49-F238E27FC236}">
                  <a16:creationId xmlns:a16="http://schemas.microsoft.com/office/drawing/2014/main" id="{2940375F-8EA3-4E42-A446-B51C7B82465C}"/>
                </a:ext>
              </a:extLst>
            </p:cNvPr>
            <p:cNvSpPr/>
            <p:nvPr/>
          </p:nvSpPr>
          <p:spPr>
            <a:xfrm>
              <a:off x="8908961" y="5838503"/>
              <a:ext cx="1468726" cy="847541"/>
            </a:xfrm>
            <a:custGeom>
              <a:avLst/>
              <a:gdLst/>
              <a:ahLst/>
              <a:cxnLst/>
              <a:rect l="l" t="t" r="r" b="b"/>
              <a:pathLst>
                <a:path w="22126" h="12768" extrusionOk="0">
                  <a:moveTo>
                    <a:pt x="11064" y="0"/>
                  </a:moveTo>
                  <a:cubicBezTo>
                    <a:pt x="8129" y="0"/>
                    <a:pt x="5316" y="673"/>
                    <a:pt x="3241" y="1871"/>
                  </a:cubicBezTo>
                  <a:cubicBezTo>
                    <a:pt x="1166" y="3067"/>
                    <a:pt x="1" y="4690"/>
                    <a:pt x="1" y="6383"/>
                  </a:cubicBezTo>
                  <a:cubicBezTo>
                    <a:pt x="1" y="8076"/>
                    <a:pt x="1166" y="9701"/>
                    <a:pt x="3241" y="10897"/>
                  </a:cubicBezTo>
                  <a:cubicBezTo>
                    <a:pt x="5316" y="12095"/>
                    <a:pt x="8129" y="12767"/>
                    <a:pt x="11064" y="12767"/>
                  </a:cubicBezTo>
                  <a:cubicBezTo>
                    <a:pt x="13997" y="12767"/>
                    <a:pt x="16811" y="12095"/>
                    <a:pt x="18885" y="10897"/>
                  </a:cubicBezTo>
                  <a:cubicBezTo>
                    <a:pt x="20960" y="9701"/>
                    <a:pt x="22126" y="8076"/>
                    <a:pt x="22126" y="6383"/>
                  </a:cubicBezTo>
                  <a:cubicBezTo>
                    <a:pt x="22126" y="4690"/>
                    <a:pt x="20960" y="3067"/>
                    <a:pt x="18885" y="1871"/>
                  </a:cubicBezTo>
                  <a:cubicBezTo>
                    <a:pt x="16811" y="673"/>
                    <a:pt x="13997" y="0"/>
                    <a:pt x="11064" y="0"/>
                  </a:cubicBezTo>
                  <a:close/>
                </a:path>
              </a:pathLst>
            </a:custGeom>
            <a:solidFill>
              <a:srgbClr val="EAE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37;p42">
              <a:extLst>
                <a:ext uri="{FF2B5EF4-FFF2-40B4-BE49-F238E27FC236}">
                  <a16:creationId xmlns:a16="http://schemas.microsoft.com/office/drawing/2014/main" id="{9DEBCC50-1B9A-4ED4-8964-B0AC40F85B78}"/>
                </a:ext>
              </a:extLst>
            </p:cNvPr>
            <p:cNvSpPr/>
            <p:nvPr/>
          </p:nvSpPr>
          <p:spPr>
            <a:xfrm>
              <a:off x="9538564" y="4710657"/>
              <a:ext cx="638205" cy="765218"/>
            </a:xfrm>
            <a:custGeom>
              <a:avLst/>
              <a:gdLst/>
              <a:ahLst/>
              <a:cxnLst/>
              <a:rect l="l" t="t" r="r" b="b"/>
              <a:pathLst>
                <a:path w="10572" h="12676" extrusionOk="0">
                  <a:moveTo>
                    <a:pt x="6777" y="0"/>
                  </a:moveTo>
                  <a:cubicBezTo>
                    <a:pt x="6704" y="0"/>
                    <a:pt x="6661" y="9"/>
                    <a:pt x="6661" y="9"/>
                  </a:cubicBezTo>
                  <a:lnTo>
                    <a:pt x="2087" y="778"/>
                  </a:lnTo>
                  <a:cubicBezTo>
                    <a:pt x="2087" y="778"/>
                    <a:pt x="2282" y="3167"/>
                    <a:pt x="2032" y="4880"/>
                  </a:cubicBezTo>
                  <a:cubicBezTo>
                    <a:pt x="1781" y="6592"/>
                    <a:pt x="485" y="6701"/>
                    <a:pt x="242" y="8411"/>
                  </a:cubicBezTo>
                  <a:cubicBezTo>
                    <a:pt x="0" y="10121"/>
                    <a:pt x="941" y="11455"/>
                    <a:pt x="3716" y="12339"/>
                  </a:cubicBezTo>
                  <a:cubicBezTo>
                    <a:pt x="4440" y="12569"/>
                    <a:pt x="5166" y="12676"/>
                    <a:pt x="5855" y="12676"/>
                  </a:cubicBezTo>
                  <a:cubicBezTo>
                    <a:pt x="7805" y="12676"/>
                    <a:pt x="9459" y="11825"/>
                    <a:pt x="9932" y="10541"/>
                  </a:cubicBezTo>
                  <a:cubicBezTo>
                    <a:pt x="10571" y="8804"/>
                    <a:pt x="9505" y="7707"/>
                    <a:pt x="8956" y="6565"/>
                  </a:cubicBezTo>
                  <a:cubicBezTo>
                    <a:pt x="8408" y="5424"/>
                    <a:pt x="8590" y="2861"/>
                    <a:pt x="8134" y="1336"/>
                  </a:cubicBezTo>
                  <a:cubicBezTo>
                    <a:pt x="7770" y="125"/>
                    <a:pt x="7056" y="0"/>
                    <a:pt x="6777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38;p42">
              <a:extLst>
                <a:ext uri="{FF2B5EF4-FFF2-40B4-BE49-F238E27FC236}">
                  <a16:creationId xmlns:a16="http://schemas.microsoft.com/office/drawing/2014/main" id="{B83B53DA-487F-4421-B1D8-F1060DD13DE7}"/>
                </a:ext>
              </a:extLst>
            </p:cNvPr>
            <p:cNvSpPr/>
            <p:nvPr/>
          </p:nvSpPr>
          <p:spPr>
            <a:xfrm>
              <a:off x="9565065" y="4666226"/>
              <a:ext cx="257769" cy="250103"/>
            </a:xfrm>
            <a:custGeom>
              <a:avLst/>
              <a:gdLst/>
              <a:ahLst/>
              <a:cxnLst/>
              <a:rect l="l" t="t" r="r" b="b"/>
              <a:pathLst>
                <a:path w="4270" h="4143" extrusionOk="0">
                  <a:moveTo>
                    <a:pt x="2889" y="0"/>
                  </a:moveTo>
                  <a:cubicBezTo>
                    <a:pt x="2604" y="0"/>
                    <a:pt x="2216" y="66"/>
                    <a:pt x="1792" y="320"/>
                  </a:cubicBezTo>
                  <a:cubicBezTo>
                    <a:pt x="925" y="841"/>
                    <a:pt x="0" y="2560"/>
                    <a:pt x="1236" y="3869"/>
                  </a:cubicBezTo>
                  <a:cubicBezTo>
                    <a:pt x="1415" y="4059"/>
                    <a:pt x="1609" y="4142"/>
                    <a:pt x="1807" y="4142"/>
                  </a:cubicBezTo>
                  <a:cubicBezTo>
                    <a:pt x="2974" y="4142"/>
                    <a:pt x="4269" y="1235"/>
                    <a:pt x="3375" y="72"/>
                  </a:cubicBezTo>
                  <a:cubicBezTo>
                    <a:pt x="3375" y="72"/>
                    <a:pt x="3188" y="0"/>
                    <a:pt x="2889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39;p42">
              <a:extLst>
                <a:ext uri="{FF2B5EF4-FFF2-40B4-BE49-F238E27FC236}">
                  <a16:creationId xmlns:a16="http://schemas.microsoft.com/office/drawing/2014/main" id="{264794F9-1BBE-4745-BF2C-88BD130C6ED9}"/>
                </a:ext>
              </a:extLst>
            </p:cNvPr>
            <p:cNvSpPr/>
            <p:nvPr/>
          </p:nvSpPr>
          <p:spPr>
            <a:xfrm>
              <a:off x="8848141" y="5135040"/>
              <a:ext cx="933644" cy="599630"/>
            </a:xfrm>
            <a:custGeom>
              <a:avLst/>
              <a:gdLst/>
              <a:ahLst/>
              <a:cxnLst/>
              <a:rect l="l" t="t" r="r" b="b"/>
              <a:pathLst>
                <a:path w="15466" h="9933" extrusionOk="0">
                  <a:moveTo>
                    <a:pt x="14139" y="0"/>
                  </a:moveTo>
                  <a:cubicBezTo>
                    <a:pt x="13699" y="0"/>
                    <a:pt x="13283" y="205"/>
                    <a:pt x="12733" y="964"/>
                  </a:cubicBezTo>
                  <a:cubicBezTo>
                    <a:pt x="12210" y="1685"/>
                    <a:pt x="10834" y="3825"/>
                    <a:pt x="9552" y="5184"/>
                  </a:cubicBezTo>
                  <a:cubicBezTo>
                    <a:pt x="8958" y="5814"/>
                    <a:pt x="7126" y="7340"/>
                    <a:pt x="4476" y="7593"/>
                  </a:cubicBezTo>
                  <a:cubicBezTo>
                    <a:pt x="4443" y="7596"/>
                    <a:pt x="4412" y="7597"/>
                    <a:pt x="4381" y="7597"/>
                  </a:cubicBezTo>
                  <a:cubicBezTo>
                    <a:pt x="3990" y="7597"/>
                    <a:pt x="3721" y="7363"/>
                    <a:pt x="3325" y="7162"/>
                  </a:cubicBezTo>
                  <a:cubicBezTo>
                    <a:pt x="2839" y="6916"/>
                    <a:pt x="2476" y="6923"/>
                    <a:pt x="2118" y="6777"/>
                  </a:cubicBezTo>
                  <a:cubicBezTo>
                    <a:pt x="1882" y="6679"/>
                    <a:pt x="1800" y="6589"/>
                    <a:pt x="1736" y="6589"/>
                  </a:cubicBezTo>
                  <a:cubicBezTo>
                    <a:pt x="1704" y="6589"/>
                    <a:pt x="1677" y="6612"/>
                    <a:pt x="1636" y="6668"/>
                  </a:cubicBezTo>
                  <a:cubicBezTo>
                    <a:pt x="1515" y="6838"/>
                    <a:pt x="1711" y="7215"/>
                    <a:pt x="2028" y="7406"/>
                  </a:cubicBezTo>
                  <a:cubicBezTo>
                    <a:pt x="2359" y="7606"/>
                    <a:pt x="2621" y="7606"/>
                    <a:pt x="2676" y="7677"/>
                  </a:cubicBezTo>
                  <a:cubicBezTo>
                    <a:pt x="2718" y="7731"/>
                    <a:pt x="2536" y="7768"/>
                    <a:pt x="2247" y="7768"/>
                  </a:cubicBezTo>
                  <a:cubicBezTo>
                    <a:pt x="2162" y="7768"/>
                    <a:pt x="2069" y="7765"/>
                    <a:pt x="1969" y="7758"/>
                  </a:cubicBezTo>
                  <a:cubicBezTo>
                    <a:pt x="1359" y="7718"/>
                    <a:pt x="998" y="7496"/>
                    <a:pt x="688" y="7428"/>
                  </a:cubicBezTo>
                  <a:cubicBezTo>
                    <a:pt x="648" y="7419"/>
                    <a:pt x="611" y="7414"/>
                    <a:pt x="579" y="7414"/>
                  </a:cubicBezTo>
                  <a:cubicBezTo>
                    <a:pt x="338" y="7414"/>
                    <a:pt x="318" y="7643"/>
                    <a:pt x="403" y="7748"/>
                  </a:cubicBezTo>
                  <a:cubicBezTo>
                    <a:pt x="499" y="7868"/>
                    <a:pt x="653" y="8041"/>
                    <a:pt x="1121" y="8227"/>
                  </a:cubicBezTo>
                  <a:cubicBezTo>
                    <a:pt x="1590" y="8412"/>
                    <a:pt x="2171" y="8525"/>
                    <a:pt x="2171" y="8525"/>
                  </a:cubicBezTo>
                  <a:cubicBezTo>
                    <a:pt x="2171" y="8525"/>
                    <a:pt x="2045" y="8541"/>
                    <a:pt x="1844" y="8541"/>
                  </a:cubicBezTo>
                  <a:cubicBezTo>
                    <a:pt x="1699" y="8541"/>
                    <a:pt x="1513" y="8532"/>
                    <a:pt x="1307" y="8504"/>
                  </a:cubicBezTo>
                  <a:cubicBezTo>
                    <a:pt x="768" y="8430"/>
                    <a:pt x="558" y="8334"/>
                    <a:pt x="276" y="8308"/>
                  </a:cubicBezTo>
                  <a:cubicBezTo>
                    <a:pt x="269" y="8308"/>
                    <a:pt x="261" y="8307"/>
                    <a:pt x="254" y="8307"/>
                  </a:cubicBezTo>
                  <a:cubicBezTo>
                    <a:pt x="1" y="8307"/>
                    <a:pt x="84" y="8749"/>
                    <a:pt x="363" y="8879"/>
                  </a:cubicBezTo>
                  <a:cubicBezTo>
                    <a:pt x="594" y="8987"/>
                    <a:pt x="938" y="9096"/>
                    <a:pt x="1301" y="9153"/>
                  </a:cubicBezTo>
                  <a:cubicBezTo>
                    <a:pt x="1665" y="9209"/>
                    <a:pt x="2276" y="9248"/>
                    <a:pt x="2276" y="9248"/>
                  </a:cubicBezTo>
                  <a:cubicBezTo>
                    <a:pt x="2066" y="9290"/>
                    <a:pt x="1872" y="9305"/>
                    <a:pt x="1697" y="9305"/>
                  </a:cubicBezTo>
                  <a:cubicBezTo>
                    <a:pt x="1383" y="9305"/>
                    <a:pt x="1132" y="9257"/>
                    <a:pt x="954" y="9237"/>
                  </a:cubicBezTo>
                  <a:cubicBezTo>
                    <a:pt x="914" y="9232"/>
                    <a:pt x="877" y="9230"/>
                    <a:pt x="843" y="9230"/>
                  </a:cubicBezTo>
                  <a:cubicBezTo>
                    <a:pt x="640" y="9230"/>
                    <a:pt x="544" y="9310"/>
                    <a:pt x="570" y="9452"/>
                  </a:cubicBezTo>
                  <a:cubicBezTo>
                    <a:pt x="594" y="9584"/>
                    <a:pt x="785" y="9727"/>
                    <a:pt x="1378" y="9864"/>
                  </a:cubicBezTo>
                  <a:cubicBezTo>
                    <a:pt x="1576" y="9911"/>
                    <a:pt x="1803" y="9932"/>
                    <a:pt x="2044" y="9932"/>
                  </a:cubicBezTo>
                  <a:cubicBezTo>
                    <a:pt x="2523" y="9932"/>
                    <a:pt x="3055" y="9847"/>
                    <a:pt x="3518" y="9703"/>
                  </a:cubicBezTo>
                  <a:cubicBezTo>
                    <a:pt x="4211" y="9488"/>
                    <a:pt x="4636" y="9483"/>
                    <a:pt x="5008" y="9414"/>
                  </a:cubicBezTo>
                  <a:cubicBezTo>
                    <a:pt x="8095" y="8842"/>
                    <a:pt x="10090" y="7270"/>
                    <a:pt x="10806" y="6614"/>
                  </a:cubicBezTo>
                  <a:cubicBezTo>
                    <a:pt x="12282" y="5261"/>
                    <a:pt x="13878" y="3066"/>
                    <a:pt x="14671" y="1829"/>
                  </a:cubicBezTo>
                  <a:cubicBezTo>
                    <a:pt x="15465" y="593"/>
                    <a:pt x="15188" y="163"/>
                    <a:pt x="14498" y="37"/>
                  </a:cubicBezTo>
                  <a:cubicBezTo>
                    <a:pt x="14375" y="15"/>
                    <a:pt x="14256" y="0"/>
                    <a:pt x="14139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40;p42">
              <a:extLst>
                <a:ext uri="{FF2B5EF4-FFF2-40B4-BE49-F238E27FC236}">
                  <a16:creationId xmlns:a16="http://schemas.microsoft.com/office/drawing/2014/main" id="{4A798EBF-FB8F-4808-BF72-0CD66B3ADFEE}"/>
                </a:ext>
              </a:extLst>
            </p:cNvPr>
            <p:cNvSpPr/>
            <p:nvPr/>
          </p:nvSpPr>
          <p:spPr>
            <a:xfrm>
              <a:off x="9027976" y="5763889"/>
              <a:ext cx="1269830" cy="628184"/>
            </a:xfrm>
            <a:custGeom>
              <a:avLst/>
              <a:gdLst/>
              <a:ahLst/>
              <a:cxnLst/>
              <a:rect l="l" t="t" r="r" b="b"/>
              <a:pathLst>
                <a:path w="21035" h="10406" extrusionOk="0">
                  <a:moveTo>
                    <a:pt x="9115" y="0"/>
                  </a:moveTo>
                  <a:cubicBezTo>
                    <a:pt x="7642" y="0"/>
                    <a:pt x="1338" y="85"/>
                    <a:pt x="637" y="1526"/>
                  </a:cubicBezTo>
                  <a:cubicBezTo>
                    <a:pt x="1" y="2832"/>
                    <a:pt x="3938" y="4175"/>
                    <a:pt x="4746" y="4254"/>
                  </a:cubicBezTo>
                  <a:lnTo>
                    <a:pt x="10303" y="4804"/>
                  </a:lnTo>
                  <a:lnTo>
                    <a:pt x="12133" y="5391"/>
                  </a:lnTo>
                  <a:lnTo>
                    <a:pt x="17277" y="9802"/>
                  </a:lnTo>
                  <a:lnTo>
                    <a:pt x="19958" y="10405"/>
                  </a:lnTo>
                  <a:cubicBezTo>
                    <a:pt x="21034" y="9745"/>
                    <a:pt x="20598" y="8381"/>
                    <a:pt x="19809" y="6717"/>
                  </a:cubicBezTo>
                  <a:cubicBezTo>
                    <a:pt x="18742" y="4469"/>
                    <a:pt x="16894" y="1980"/>
                    <a:pt x="16894" y="1980"/>
                  </a:cubicBezTo>
                  <a:lnTo>
                    <a:pt x="9422" y="2"/>
                  </a:lnTo>
                  <a:cubicBezTo>
                    <a:pt x="9422" y="2"/>
                    <a:pt x="9311" y="0"/>
                    <a:pt x="911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241;p42">
              <a:extLst>
                <a:ext uri="{FF2B5EF4-FFF2-40B4-BE49-F238E27FC236}">
                  <a16:creationId xmlns:a16="http://schemas.microsoft.com/office/drawing/2014/main" id="{5FAE93AF-2326-433D-8303-DA208CB88F6A}"/>
                </a:ext>
              </a:extLst>
            </p:cNvPr>
            <p:cNvSpPr/>
            <p:nvPr/>
          </p:nvSpPr>
          <p:spPr>
            <a:xfrm>
              <a:off x="9653383" y="6329834"/>
              <a:ext cx="199696" cy="411525"/>
            </a:xfrm>
            <a:custGeom>
              <a:avLst/>
              <a:gdLst/>
              <a:ahLst/>
              <a:cxnLst/>
              <a:rect l="l" t="t" r="r" b="b"/>
              <a:pathLst>
                <a:path w="3308" h="6817" extrusionOk="0">
                  <a:moveTo>
                    <a:pt x="1389" y="0"/>
                  </a:moveTo>
                  <a:lnTo>
                    <a:pt x="0" y="1247"/>
                  </a:lnTo>
                  <a:cubicBezTo>
                    <a:pt x="625" y="2195"/>
                    <a:pt x="734" y="3051"/>
                    <a:pt x="868" y="3938"/>
                  </a:cubicBezTo>
                  <a:cubicBezTo>
                    <a:pt x="986" y="4727"/>
                    <a:pt x="1009" y="5526"/>
                    <a:pt x="1077" y="6319"/>
                  </a:cubicBezTo>
                  <a:cubicBezTo>
                    <a:pt x="1088" y="6438"/>
                    <a:pt x="1101" y="6567"/>
                    <a:pt x="1176" y="6661"/>
                  </a:cubicBezTo>
                  <a:cubicBezTo>
                    <a:pt x="1265" y="6773"/>
                    <a:pt x="1386" y="6817"/>
                    <a:pt x="1515" y="6817"/>
                  </a:cubicBezTo>
                  <a:cubicBezTo>
                    <a:pt x="1727" y="6817"/>
                    <a:pt x="1960" y="6698"/>
                    <a:pt x="2101" y="6572"/>
                  </a:cubicBezTo>
                  <a:cubicBezTo>
                    <a:pt x="2315" y="6380"/>
                    <a:pt x="2530" y="6188"/>
                    <a:pt x="2712" y="5965"/>
                  </a:cubicBezTo>
                  <a:cubicBezTo>
                    <a:pt x="3057" y="5543"/>
                    <a:pt x="3308" y="5028"/>
                    <a:pt x="3235" y="4481"/>
                  </a:cubicBezTo>
                  <a:cubicBezTo>
                    <a:pt x="3151" y="3866"/>
                    <a:pt x="2961" y="3252"/>
                    <a:pt x="3046" y="2635"/>
                  </a:cubicBezTo>
                  <a:cubicBezTo>
                    <a:pt x="3091" y="2314"/>
                    <a:pt x="3211" y="1987"/>
                    <a:pt x="3133" y="1670"/>
                  </a:cubicBezTo>
                  <a:cubicBezTo>
                    <a:pt x="3029" y="1248"/>
                    <a:pt x="2695" y="978"/>
                    <a:pt x="2354" y="743"/>
                  </a:cubicBezTo>
                  <a:cubicBezTo>
                    <a:pt x="2181" y="623"/>
                    <a:pt x="2002" y="511"/>
                    <a:pt x="1840" y="377"/>
                  </a:cubicBezTo>
                  <a:cubicBezTo>
                    <a:pt x="1680" y="244"/>
                    <a:pt x="1500" y="112"/>
                    <a:pt x="13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242;p42">
              <a:extLst>
                <a:ext uri="{FF2B5EF4-FFF2-40B4-BE49-F238E27FC236}">
                  <a16:creationId xmlns:a16="http://schemas.microsoft.com/office/drawing/2014/main" id="{766FAC57-8651-45E9-80C7-414A3362B601}"/>
                </a:ext>
              </a:extLst>
            </p:cNvPr>
            <p:cNvSpPr/>
            <p:nvPr/>
          </p:nvSpPr>
          <p:spPr>
            <a:xfrm>
              <a:off x="9015781" y="5828965"/>
              <a:ext cx="725436" cy="583995"/>
            </a:xfrm>
            <a:custGeom>
              <a:avLst/>
              <a:gdLst/>
              <a:ahLst/>
              <a:cxnLst/>
              <a:rect l="l" t="t" r="r" b="b"/>
              <a:pathLst>
                <a:path w="12017" h="9674" extrusionOk="0">
                  <a:moveTo>
                    <a:pt x="2221" y="1"/>
                  </a:moveTo>
                  <a:cubicBezTo>
                    <a:pt x="2005" y="1"/>
                    <a:pt x="1793" y="17"/>
                    <a:pt x="1589" y="53"/>
                  </a:cubicBezTo>
                  <a:cubicBezTo>
                    <a:pt x="1" y="328"/>
                    <a:pt x="886" y="1875"/>
                    <a:pt x="1902" y="2771"/>
                  </a:cubicBezTo>
                  <a:cubicBezTo>
                    <a:pt x="2570" y="3360"/>
                    <a:pt x="10674" y="9674"/>
                    <a:pt x="10674" y="9674"/>
                  </a:cubicBezTo>
                  <a:cubicBezTo>
                    <a:pt x="11764" y="9627"/>
                    <a:pt x="12017" y="8441"/>
                    <a:pt x="12017" y="8441"/>
                  </a:cubicBezTo>
                  <a:cubicBezTo>
                    <a:pt x="12017" y="8441"/>
                    <a:pt x="9415" y="5008"/>
                    <a:pt x="7795" y="3121"/>
                  </a:cubicBezTo>
                  <a:cubicBezTo>
                    <a:pt x="7058" y="2262"/>
                    <a:pt x="5888" y="1272"/>
                    <a:pt x="5888" y="1272"/>
                  </a:cubicBezTo>
                  <a:cubicBezTo>
                    <a:pt x="5293" y="744"/>
                    <a:pt x="3677" y="1"/>
                    <a:pt x="22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243;p42">
              <a:extLst>
                <a:ext uri="{FF2B5EF4-FFF2-40B4-BE49-F238E27FC236}">
                  <a16:creationId xmlns:a16="http://schemas.microsoft.com/office/drawing/2014/main" id="{0D8C7CEE-84DE-4DEE-8781-155399FAA582}"/>
                </a:ext>
              </a:extLst>
            </p:cNvPr>
            <p:cNvSpPr/>
            <p:nvPr/>
          </p:nvSpPr>
          <p:spPr>
            <a:xfrm>
              <a:off x="9067758" y="6133217"/>
              <a:ext cx="372769" cy="250887"/>
            </a:xfrm>
            <a:custGeom>
              <a:avLst/>
              <a:gdLst/>
              <a:ahLst/>
              <a:cxnLst/>
              <a:rect l="l" t="t" r="r" b="b"/>
              <a:pathLst>
                <a:path w="6175" h="4156" extrusionOk="0">
                  <a:moveTo>
                    <a:pt x="4155" y="0"/>
                  </a:moveTo>
                  <a:cubicBezTo>
                    <a:pt x="4062" y="0"/>
                    <a:pt x="3968" y="11"/>
                    <a:pt x="3873" y="37"/>
                  </a:cubicBezTo>
                  <a:cubicBezTo>
                    <a:pt x="3558" y="120"/>
                    <a:pt x="3329" y="383"/>
                    <a:pt x="3068" y="576"/>
                  </a:cubicBezTo>
                  <a:cubicBezTo>
                    <a:pt x="2570" y="947"/>
                    <a:pt x="1939" y="1075"/>
                    <a:pt x="1360" y="1298"/>
                  </a:cubicBezTo>
                  <a:cubicBezTo>
                    <a:pt x="845" y="1496"/>
                    <a:pt x="513" y="1963"/>
                    <a:pt x="309" y="2468"/>
                  </a:cubicBezTo>
                  <a:cubicBezTo>
                    <a:pt x="200" y="2735"/>
                    <a:pt x="135" y="3016"/>
                    <a:pt x="71" y="3297"/>
                  </a:cubicBezTo>
                  <a:cubicBezTo>
                    <a:pt x="1" y="3593"/>
                    <a:pt x="62" y="4088"/>
                    <a:pt x="436" y="4150"/>
                  </a:cubicBezTo>
                  <a:cubicBezTo>
                    <a:pt x="455" y="4154"/>
                    <a:pt x="474" y="4155"/>
                    <a:pt x="493" y="4155"/>
                  </a:cubicBezTo>
                  <a:cubicBezTo>
                    <a:pt x="593" y="4155"/>
                    <a:pt x="691" y="4113"/>
                    <a:pt x="784" y="4072"/>
                  </a:cubicBezTo>
                  <a:cubicBezTo>
                    <a:pt x="1512" y="3752"/>
                    <a:pt x="2224" y="3387"/>
                    <a:pt x="2972" y="3113"/>
                  </a:cubicBezTo>
                  <a:cubicBezTo>
                    <a:pt x="3713" y="2841"/>
                    <a:pt x="4422" y="2564"/>
                    <a:pt x="5351" y="2564"/>
                  </a:cubicBezTo>
                  <a:cubicBezTo>
                    <a:pt x="5479" y="2564"/>
                    <a:pt x="5612" y="2570"/>
                    <a:pt x="5749" y="2581"/>
                  </a:cubicBezTo>
                  <a:lnTo>
                    <a:pt x="6175" y="764"/>
                  </a:lnTo>
                  <a:cubicBezTo>
                    <a:pt x="6024" y="720"/>
                    <a:pt x="5821" y="626"/>
                    <a:pt x="5628" y="549"/>
                  </a:cubicBezTo>
                  <a:cubicBezTo>
                    <a:pt x="5435" y="472"/>
                    <a:pt x="5249" y="369"/>
                    <a:pt x="5062" y="275"/>
                  </a:cubicBezTo>
                  <a:cubicBezTo>
                    <a:pt x="4774" y="130"/>
                    <a:pt x="4472" y="0"/>
                    <a:pt x="4155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244;p42">
              <a:extLst>
                <a:ext uri="{FF2B5EF4-FFF2-40B4-BE49-F238E27FC236}">
                  <a16:creationId xmlns:a16="http://schemas.microsoft.com/office/drawing/2014/main" id="{E3125507-D4A4-4926-8FB9-A4CB11F2677D}"/>
                </a:ext>
              </a:extLst>
            </p:cNvPr>
            <p:cNvSpPr/>
            <p:nvPr/>
          </p:nvSpPr>
          <p:spPr>
            <a:xfrm>
              <a:off x="9397123" y="6178674"/>
              <a:ext cx="911247" cy="264047"/>
            </a:xfrm>
            <a:custGeom>
              <a:avLst/>
              <a:gdLst/>
              <a:ahLst/>
              <a:cxnLst/>
              <a:rect l="l" t="t" r="r" b="b"/>
              <a:pathLst>
                <a:path w="15095" h="4374" extrusionOk="0">
                  <a:moveTo>
                    <a:pt x="699" y="0"/>
                  </a:moveTo>
                  <a:cubicBezTo>
                    <a:pt x="1" y="736"/>
                    <a:pt x="293" y="1828"/>
                    <a:pt x="293" y="1828"/>
                  </a:cubicBezTo>
                  <a:cubicBezTo>
                    <a:pt x="293" y="1828"/>
                    <a:pt x="6068" y="4013"/>
                    <a:pt x="7891" y="4185"/>
                  </a:cubicBezTo>
                  <a:cubicBezTo>
                    <a:pt x="9108" y="4301"/>
                    <a:pt x="10010" y="4374"/>
                    <a:pt x="10748" y="4374"/>
                  </a:cubicBezTo>
                  <a:cubicBezTo>
                    <a:pt x="11763" y="4374"/>
                    <a:pt x="12469" y="4236"/>
                    <a:pt x="13261" y="3881"/>
                  </a:cubicBezTo>
                  <a:cubicBezTo>
                    <a:pt x="14628" y="3267"/>
                    <a:pt x="15094" y="1949"/>
                    <a:pt x="12872" y="1373"/>
                  </a:cubicBezTo>
                  <a:cubicBezTo>
                    <a:pt x="12201" y="1199"/>
                    <a:pt x="11310" y="556"/>
                    <a:pt x="8165" y="534"/>
                  </a:cubicBezTo>
                  <a:cubicBezTo>
                    <a:pt x="4990" y="513"/>
                    <a:pt x="699" y="0"/>
                    <a:pt x="699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245;p42">
              <a:extLst>
                <a:ext uri="{FF2B5EF4-FFF2-40B4-BE49-F238E27FC236}">
                  <a16:creationId xmlns:a16="http://schemas.microsoft.com/office/drawing/2014/main" id="{1B9D6E65-3D1C-42B7-BE8F-FB6073F9DD3B}"/>
                </a:ext>
              </a:extLst>
            </p:cNvPr>
            <p:cNvSpPr/>
            <p:nvPr/>
          </p:nvSpPr>
          <p:spPr>
            <a:xfrm>
              <a:off x="9642879" y="5005130"/>
              <a:ext cx="361782" cy="380195"/>
            </a:xfrm>
            <a:custGeom>
              <a:avLst/>
              <a:gdLst/>
              <a:ahLst/>
              <a:cxnLst/>
              <a:rect l="l" t="t" r="r" b="b"/>
              <a:pathLst>
                <a:path w="5993" h="6298" extrusionOk="0">
                  <a:moveTo>
                    <a:pt x="4617" y="0"/>
                  </a:moveTo>
                  <a:cubicBezTo>
                    <a:pt x="4617" y="0"/>
                    <a:pt x="3039" y="547"/>
                    <a:pt x="1954" y="896"/>
                  </a:cubicBezTo>
                  <a:lnTo>
                    <a:pt x="1886" y="2074"/>
                  </a:lnTo>
                  <a:cubicBezTo>
                    <a:pt x="1867" y="2077"/>
                    <a:pt x="1843" y="2077"/>
                    <a:pt x="1817" y="2077"/>
                  </a:cubicBezTo>
                  <a:cubicBezTo>
                    <a:pt x="1774" y="2077"/>
                    <a:pt x="1722" y="2075"/>
                    <a:pt x="1662" y="2075"/>
                  </a:cubicBezTo>
                  <a:cubicBezTo>
                    <a:pt x="1563" y="2075"/>
                    <a:pt x="1444" y="2081"/>
                    <a:pt x="1312" y="2114"/>
                  </a:cubicBezTo>
                  <a:cubicBezTo>
                    <a:pt x="979" y="2424"/>
                    <a:pt x="1" y="3289"/>
                    <a:pt x="163" y="4425"/>
                  </a:cubicBezTo>
                  <a:cubicBezTo>
                    <a:pt x="313" y="5473"/>
                    <a:pt x="2126" y="6297"/>
                    <a:pt x="3160" y="6297"/>
                  </a:cubicBezTo>
                  <a:cubicBezTo>
                    <a:pt x="3343" y="6297"/>
                    <a:pt x="3502" y="6271"/>
                    <a:pt x="3623" y="6216"/>
                  </a:cubicBezTo>
                  <a:cubicBezTo>
                    <a:pt x="4424" y="5849"/>
                    <a:pt x="5992" y="3380"/>
                    <a:pt x="5736" y="3169"/>
                  </a:cubicBezTo>
                  <a:cubicBezTo>
                    <a:pt x="5481" y="2957"/>
                    <a:pt x="4571" y="2787"/>
                    <a:pt x="4525" y="2608"/>
                  </a:cubicBezTo>
                  <a:cubicBezTo>
                    <a:pt x="4481" y="2431"/>
                    <a:pt x="4617" y="1"/>
                    <a:pt x="461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246;p42">
              <a:extLst>
                <a:ext uri="{FF2B5EF4-FFF2-40B4-BE49-F238E27FC236}">
                  <a16:creationId xmlns:a16="http://schemas.microsoft.com/office/drawing/2014/main" id="{9A21F61A-DAB2-46F3-A6F2-6E490B271DFA}"/>
                </a:ext>
              </a:extLst>
            </p:cNvPr>
            <p:cNvSpPr/>
            <p:nvPr/>
          </p:nvSpPr>
          <p:spPr>
            <a:xfrm>
              <a:off x="9488761" y="5129970"/>
              <a:ext cx="572706" cy="553389"/>
            </a:xfrm>
            <a:custGeom>
              <a:avLst/>
              <a:gdLst/>
              <a:ahLst/>
              <a:cxnLst/>
              <a:rect l="l" t="t" r="r" b="b"/>
              <a:pathLst>
                <a:path w="9487" h="9167" extrusionOk="0">
                  <a:moveTo>
                    <a:pt x="4093" y="0"/>
                  </a:moveTo>
                  <a:cubicBezTo>
                    <a:pt x="3770" y="0"/>
                    <a:pt x="3463" y="139"/>
                    <a:pt x="3239" y="373"/>
                  </a:cubicBezTo>
                  <a:cubicBezTo>
                    <a:pt x="1513" y="2158"/>
                    <a:pt x="1" y="4350"/>
                    <a:pt x="2064" y="6140"/>
                  </a:cubicBezTo>
                  <a:cubicBezTo>
                    <a:pt x="2078" y="7036"/>
                    <a:pt x="2320" y="8308"/>
                    <a:pt x="2320" y="8308"/>
                  </a:cubicBezTo>
                  <a:cubicBezTo>
                    <a:pt x="3416" y="8984"/>
                    <a:pt x="4638" y="9166"/>
                    <a:pt x="5638" y="9166"/>
                  </a:cubicBezTo>
                  <a:cubicBezTo>
                    <a:pt x="6815" y="9166"/>
                    <a:pt x="7685" y="8914"/>
                    <a:pt x="7685" y="8914"/>
                  </a:cubicBezTo>
                  <a:cubicBezTo>
                    <a:pt x="7746" y="7712"/>
                    <a:pt x="8314" y="7234"/>
                    <a:pt x="8901" y="5670"/>
                  </a:cubicBezTo>
                  <a:cubicBezTo>
                    <a:pt x="9487" y="4104"/>
                    <a:pt x="9211" y="2050"/>
                    <a:pt x="9085" y="1614"/>
                  </a:cubicBezTo>
                  <a:cubicBezTo>
                    <a:pt x="8976" y="1240"/>
                    <a:pt x="8194" y="878"/>
                    <a:pt x="7511" y="775"/>
                  </a:cubicBezTo>
                  <a:cubicBezTo>
                    <a:pt x="6722" y="1221"/>
                    <a:pt x="6506" y="1738"/>
                    <a:pt x="6008" y="2275"/>
                  </a:cubicBezTo>
                  <a:cubicBezTo>
                    <a:pt x="5432" y="2896"/>
                    <a:pt x="4947" y="3340"/>
                    <a:pt x="4268" y="3340"/>
                  </a:cubicBezTo>
                  <a:cubicBezTo>
                    <a:pt x="4086" y="3340"/>
                    <a:pt x="3890" y="3308"/>
                    <a:pt x="3674" y="3239"/>
                  </a:cubicBezTo>
                  <a:cubicBezTo>
                    <a:pt x="3055" y="3041"/>
                    <a:pt x="3014" y="2203"/>
                    <a:pt x="3323" y="1496"/>
                  </a:cubicBezTo>
                  <a:cubicBezTo>
                    <a:pt x="3659" y="725"/>
                    <a:pt x="4260" y="7"/>
                    <a:pt x="4260" y="7"/>
                  </a:cubicBezTo>
                  <a:cubicBezTo>
                    <a:pt x="4223" y="5"/>
                    <a:pt x="4181" y="2"/>
                    <a:pt x="4134" y="1"/>
                  </a:cubicBezTo>
                  <a:cubicBezTo>
                    <a:pt x="4120" y="0"/>
                    <a:pt x="4107" y="0"/>
                    <a:pt x="4093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247;p42">
              <a:extLst>
                <a:ext uri="{FF2B5EF4-FFF2-40B4-BE49-F238E27FC236}">
                  <a16:creationId xmlns:a16="http://schemas.microsoft.com/office/drawing/2014/main" id="{DCEEEEBA-E708-4E77-BEB5-5CB9441C6B51}"/>
                </a:ext>
              </a:extLst>
            </p:cNvPr>
            <p:cNvSpPr/>
            <p:nvPr/>
          </p:nvSpPr>
          <p:spPr>
            <a:xfrm>
              <a:off x="9757396" y="5005130"/>
              <a:ext cx="164260" cy="140354"/>
            </a:xfrm>
            <a:custGeom>
              <a:avLst/>
              <a:gdLst/>
              <a:ahLst/>
              <a:cxnLst/>
              <a:rect l="l" t="t" r="r" b="b"/>
              <a:pathLst>
                <a:path w="2721" h="2325" extrusionOk="0">
                  <a:moveTo>
                    <a:pt x="2720" y="0"/>
                  </a:moveTo>
                  <a:lnTo>
                    <a:pt x="830" y="643"/>
                  </a:lnTo>
                  <a:lnTo>
                    <a:pt x="57" y="896"/>
                  </a:lnTo>
                  <a:lnTo>
                    <a:pt x="1" y="1850"/>
                  </a:lnTo>
                  <a:cubicBezTo>
                    <a:pt x="49" y="2218"/>
                    <a:pt x="420" y="2325"/>
                    <a:pt x="753" y="2325"/>
                  </a:cubicBezTo>
                  <a:cubicBezTo>
                    <a:pt x="956" y="2325"/>
                    <a:pt x="1145" y="2285"/>
                    <a:pt x="1236" y="2241"/>
                  </a:cubicBezTo>
                  <a:cubicBezTo>
                    <a:pt x="2608" y="1593"/>
                    <a:pt x="2685" y="763"/>
                    <a:pt x="2685" y="763"/>
                  </a:cubicBezTo>
                  <a:cubicBezTo>
                    <a:pt x="2698" y="440"/>
                    <a:pt x="2720" y="0"/>
                    <a:pt x="2720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248;p42">
              <a:extLst>
                <a:ext uri="{FF2B5EF4-FFF2-40B4-BE49-F238E27FC236}">
                  <a16:creationId xmlns:a16="http://schemas.microsoft.com/office/drawing/2014/main" id="{AF489C93-A94C-4164-AB78-877475067BA3}"/>
                </a:ext>
              </a:extLst>
            </p:cNvPr>
            <p:cNvSpPr/>
            <p:nvPr/>
          </p:nvSpPr>
          <p:spPr>
            <a:xfrm>
              <a:off x="9639015" y="4663751"/>
              <a:ext cx="370113" cy="449013"/>
            </a:xfrm>
            <a:custGeom>
              <a:avLst/>
              <a:gdLst/>
              <a:ahLst/>
              <a:cxnLst/>
              <a:rect l="l" t="t" r="r" b="b"/>
              <a:pathLst>
                <a:path w="6131" h="7438" extrusionOk="0">
                  <a:moveTo>
                    <a:pt x="2937" y="0"/>
                  </a:moveTo>
                  <a:cubicBezTo>
                    <a:pt x="1418" y="0"/>
                    <a:pt x="364" y="1153"/>
                    <a:pt x="133" y="2660"/>
                  </a:cubicBezTo>
                  <a:cubicBezTo>
                    <a:pt x="1" y="3430"/>
                    <a:pt x="11" y="5023"/>
                    <a:pt x="641" y="6372"/>
                  </a:cubicBezTo>
                  <a:cubicBezTo>
                    <a:pt x="969" y="7076"/>
                    <a:pt x="1414" y="7438"/>
                    <a:pt x="1842" y="7438"/>
                  </a:cubicBezTo>
                  <a:cubicBezTo>
                    <a:pt x="1846" y="7438"/>
                    <a:pt x="1849" y="7438"/>
                    <a:pt x="1853" y="7438"/>
                  </a:cubicBezTo>
                  <a:cubicBezTo>
                    <a:pt x="2353" y="7430"/>
                    <a:pt x="3722" y="7252"/>
                    <a:pt x="4308" y="6469"/>
                  </a:cubicBezTo>
                  <a:cubicBezTo>
                    <a:pt x="4401" y="6343"/>
                    <a:pt x="4681" y="5655"/>
                    <a:pt x="4681" y="5655"/>
                  </a:cubicBezTo>
                  <a:cubicBezTo>
                    <a:pt x="5449" y="5129"/>
                    <a:pt x="5980" y="4279"/>
                    <a:pt x="6035" y="3277"/>
                  </a:cubicBezTo>
                  <a:cubicBezTo>
                    <a:pt x="6131" y="1565"/>
                    <a:pt x="4819" y="101"/>
                    <a:pt x="3107" y="5"/>
                  </a:cubicBezTo>
                  <a:cubicBezTo>
                    <a:pt x="3050" y="2"/>
                    <a:pt x="2993" y="0"/>
                    <a:pt x="293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249;p42">
              <a:extLst>
                <a:ext uri="{FF2B5EF4-FFF2-40B4-BE49-F238E27FC236}">
                  <a16:creationId xmlns:a16="http://schemas.microsoft.com/office/drawing/2014/main" id="{DFD3E11C-53EC-4A1E-8B9E-9049CE1433C4}"/>
                </a:ext>
              </a:extLst>
            </p:cNvPr>
            <p:cNvSpPr/>
            <p:nvPr/>
          </p:nvSpPr>
          <p:spPr>
            <a:xfrm>
              <a:off x="9651572" y="4660250"/>
              <a:ext cx="360454" cy="344940"/>
            </a:xfrm>
            <a:custGeom>
              <a:avLst/>
              <a:gdLst/>
              <a:ahLst/>
              <a:cxnLst/>
              <a:rect l="l" t="t" r="r" b="b"/>
              <a:pathLst>
                <a:path w="5971" h="5714" extrusionOk="0">
                  <a:moveTo>
                    <a:pt x="2698" y="1"/>
                  </a:moveTo>
                  <a:cubicBezTo>
                    <a:pt x="1536" y="1"/>
                    <a:pt x="573" y="535"/>
                    <a:pt x="1" y="2116"/>
                  </a:cubicBezTo>
                  <a:cubicBezTo>
                    <a:pt x="588" y="2063"/>
                    <a:pt x="1179" y="2011"/>
                    <a:pt x="1755" y="1351"/>
                  </a:cubicBezTo>
                  <a:cubicBezTo>
                    <a:pt x="2337" y="2428"/>
                    <a:pt x="3361" y="2082"/>
                    <a:pt x="3826" y="2791"/>
                  </a:cubicBezTo>
                  <a:cubicBezTo>
                    <a:pt x="4036" y="3112"/>
                    <a:pt x="4138" y="3490"/>
                    <a:pt x="4063" y="3868"/>
                  </a:cubicBezTo>
                  <a:cubicBezTo>
                    <a:pt x="4041" y="3979"/>
                    <a:pt x="4017" y="4104"/>
                    <a:pt x="3991" y="4238"/>
                  </a:cubicBezTo>
                  <a:cubicBezTo>
                    <a:pt x="3898" y="4724"/>
                    <a:pt x="4312" y="4763"/>
                    <a:pt x="4312" y="4763"/>
                  </a:cubicBezTo>
                  <a:cubicBezTo>
                    <a:pt x="4318" y="4517"/>
                    <a:pt x="4353" y="4281"/>
                    <a:pt x="4485" y="4127"/>
                  </a:cubicBezTo>
                  <a:lnTo>
                    <a:pt x="4485" y="4127"/>
                  </a:lnTo>
                  <a:cubicBezTo>
                    <a:pt x="5322" y="4395"/>
                    <a:pt x="4507" y="5608"/>
                    <a:pt x="4473" y="5713"/>
                  </a:cubicBezTo>
                  <a:cubicBezTo>
                    <a:pt x="5355" y="5107"/>
                    <a:pt x="5970" y="4078"/>
                    <a:pt x="5862" y="2879"/>
                  </a:cubicBezTo>
                  <a:cubicBezTo>
                    <a:pt x="5739" y="1546"/>
                    <a:pt x="4725" y="261"/>
                    <a:pt x="3402" y="58"/>
                  </a:cubicBezTo>
                  <a:cubicBezTo>
                    <a:pt x="3161" y="21"/>
                    <a:pt x="2926" y="1"/>
                    <a:pt x="2698" y="1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50;p42">
              <a:extLst>
                <a:ext uri="{FF2B5EF4-FFF2-40B4-BE49-F238E27FC236}">
                  <a16:creationId xmlns:a16="http://schemas.microsoft.com/office/drawing/2014/main" id="{2256C8D9-838C-4577-8B94-48BEDA5B963C}"/>
                </a:ext>
              </a:extLst>
            </p:cNvPr>
            <p:cNvSpPr/>
            <p:nvPr/>
          </p:nvSpPr>
          <p:spPr>
            <a:xfrm>
              <a:off x="9921596" y="4893812"/>
              <a:ext cx="96407" cy="121641"/>
            </a:xfrm>
            <a:custGeom>
              <a:avLst/>
              <a:gdLst/>
              <a:ahLst/>
              <a:cxnLst/>
              <a:rect l="l" t="t" r="r" b="b"/>
              <a:pathLst>
                <a:path w="1597" h="2015" extrusionOk="0">
                  <a:moveTo>
                    <a:pt x="612" y="1"/>
                  </a:moveTo>
                  <a:cubicBezTo>
                    <a:pt x="368" y="1"/>
                    <a:pt x="126" y="113"/>
                    <a:pt x="12" y="258"/>
                  </a:cubicBezTo>
                  <a:lnTo>
                    <a:pt x="0" y="1844"/>
                  </a:lnTo>
                  <a:cubicBezTo>
                    <a:pt x="0" y="1844"/>
                    <a:pt x="75" y="2000"/>
                    <a:pt x="377" y="2014"/>
                  </a:cubicBezTo>
                  <a:cubicBezTo>
                    <a:pt x="384" y="2015"/>
                    <a:pt x="392" y="2015"/>
                    <a:pt x="399" y="2015"/>
                  </a:cubicBezTo>
                  <a:cubicBezTo>
                    <a:pt x="959" y="2015"/>
                    <a:pt x="1597" y="984"/>
                    <a:pt x="1148" y="281"/>
                  </a:cubicBezTo>
                  <a:cubicBezTo>
                    <a:pt x="1018" y="79"/>
                    <a:pt x="815" y="1"/>
                    <a:pt x="612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51;p42">
              <a:extLst>
                <a:ext uri="{FF2B5EF4-FFF2-40B4-BE49-F238E27FC236}">
                  <a16:creationId xmlns:a16="http://schemas.microsoft.com/office/drawing/2014/main" id="{674E9C39-A840-402D-8B8F-E5D3BD36F4C3}"/>
                </a:ext>
              </a:extLst>
            </p:cNvPr>
            <p:cNvSpPr/>
            <p:nvPr/>
          </p:nvSpPr>
          <p:spPr>
            <a:xfrm>
              <a:off x="9575267" y="5606269"/>
              <a:ext cx="472617" cy="381583"/>
            </a:xfrm>
            <a:custGeom>
              <a:avLst/>
              <a:gdLst/>
              <a:ahLst/>
              <a:cxnLst/>
              <a:rect l="l" t="t" r="r" b="b"/>
              <a:pathLst>
                <a:path w="7829" h="6321" extrusionOk="0">
                  <a:moveTo>
                    <a:pt x="2224" y="0"/>
                  </a:moveTo>
                  <a:cubicBezTo>
                    <a:pt x="1481" y="0"/>
                    <a:pt x="925" y="107"/>
                    <a:pt x="888" y="418"/>
                  </a:cubicBezTo>
                  <a:cubicBezTo>
                    <a:pt x="771" y="1403"/>
                    <a:pt x="399" y="2187"/>
                    <a:pt x="240" y="3184"/>
                  </a:cubicBezTo>
                  <a:cubicBezTo>
                    <a:pt x="1" y="4907"/>
                    <a:pt x="2476" y="6320"/>
                    <a:pt x="4713" y="6320"/>
                  </a:cubicBezTo>
                  <a:cubicBezTo>
                    <a:pt x="4905" y="6320"/>
                    <a:pt x="5095" y="6310"/>
                    <a:pt x="5281" y="6288"/>
                  </a:cubicBezTo>
                  <a:cubicBezTo>
                    <a:pt x="7214" y="6066"/>
                    <a:pt x="7782" y="4785"/>
                    <a:pt x="7829" y="4591"/>
                  </a:cubicBezTo>
                  <a:cubicBezTo>
                    <a:pt x="7236" y="3224"/>
                    <a:pt x="6876" y="2615"/>
                    <a:pt x="6651" y="2094"/>
                  </a:cubicBezTo>
                  <a:cubicBezTo>
                    <a:pt x="6360" y="1417"/>
                    <a:pt x="6244" y="918"/>
                    <a:pt x="6318" y="499"/>
                  </a:cubicBezTo>
                  <a:cubicBezTo>
                    <a:pt x="6318" y="499"/>
                    <a:pt x="3833" y="0"/>
                    <a:pt x="2224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52;p42">
              <a:extLst>
                <a:ext uri="{FF2B5EF4-FFF2-40B4-BE49-F238E27FC236}">
                  <a16:creationId xmlns:a16="http://schemas.microsoft.com/office/drawing/2014/main" id="{BD187BA1-4C7C-4723-8016-724D79E17B59}"/>
                </a:ext>
              </a:extLst>
            </p:cNvPr>
            <p:cNvSpPr/>
            <p:nvPr/>
          </p:nvSpPr>
          <p:spPr>
            <a:xfrm>
              <a:off x="9289367" y="5859088"/>
              <a:ext cx="263866" cy="185268"/>
            </a:xfrm>
            <a:custGeom>
              <a:avLst/>
              <a:gdLst/>
              <a:ahLst/>
              <a:cxnLst/>
              <a:rect l="l" t="t" r="r" b="b"/>
              <a:pathLst>
                <a:path w="4371" h="3069" extrusionOk="0">
                  <a:moveTo>
                    <a:pt x="1" y="0"/>
                  </a:moveTo>
                  <a:lnTo>
                    <a:pt x="1" y="0"/>
                  </a:lnTo>
                  <a:cubicBezTo>
                    <a:pt x="1564" y="584"/>
                    <a:pt x="3574" y="2990"/>
                    <a:pt x="3574" y="2990"/>
                  </a:cubicBezTo>
                  <a:lnTo>
                    <a:pt x="4370" y="3068"/>
                  </a:lnTo>
                  <a:cubicBezTo>
                    <a:pt x="4370" y="3068"/>
                    <a:pt x="3323" y="1647"/>
                    <a:pt x="2175" y="909"/>
                  </a:cubicBezTo>
                  <a:cubicBezTo>
                    <a:pt x="1025" y="17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53;p42">
              <a:extLst>
                <a:ext uri="{FF2B5EF4-FFF2-40B4-BE49-F238E27FC236}">
                  <a16:creationId xmlns:a16="http://schemas.microsoft.com/office/drawing/2014/main" id="{7B3F4CD5-9E36-4B5A-8E2E-7043101C3ABB}"/>
                </a:ext>
              </a:extLst>
            </p:cNvPr>
            <p:cNvSpPr/>
            <p:nvPr/>
          </p:nvSpPr>
          <p:spPr>
            <a:xfrm>
              <a:off x="9575388" y="6346797"/>
              <a:ext cx="135887" cy="66223"/>
            </a:xfrm>
            <a:custGeom>
              <a:avLst/>
              <a:gdLst/>
              <a:ahLst/>
              <a:cxnLst/>
              <a:rect l="l" t="t" r="r" b="b"/>
              <a:pathLst>
                <a:path w="2251" h="1097" extrusionOk="0">
                  <a:moveTo>
                    <a:pt x="1" y="1"/>
                  </a:moveTo>
                  <a:lnTo>
                    <a:pt x="1404" y="1096"/>
                  </a:lnTo>
                  <a:cubicBezTo>
                    <a:pt x="1404" y="1096"/>
                    <a:pt x="1416" y="1097"/>
                    <a:pt x="1437" y="1097"/>
                  </a:cubicBezTo>
                  <a:cubicBezTo>
                    <a:pt x="1504" y="1097"/>
                    <a:pt x="1662" y="1086"/>
                    <a:pt x="1850" y="1001"/>
                  </a:cubicBezTo>
                  <a:cubicBezTo>
                    <a:pt x="2160" y="862"/>
                    <a:pt x="2250" y="741"/>
                    <a:pt x="2250" y="7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54;p42">
              <a:extLst>
                <a:ext uri="{FF2B5EF4-FFF2-40B4-BE49-F238E27FC236}">
                  <a16:creationId xmlns:a16="http://schemas.microsoft.com/office/drawing/2014/main" id="{296D2F93-368F-44AC-BD98-08E1E31558B5}"/>
                </a:ext>
              </a:extLst>
            </p:cNvPr>
            <p:cNvSpPr/>
            <p:nvPr/>
          </p:nvSpPr>
          <p:spPr>
            <a:xfrm>
              <a:off x="8942375" y="5532802"/>
              <a:ext cx="622087" cy="248774"/>
            </a:xfrm>
            <a:custGeom>
              <a:avLst/>
              <a:gdLst/>
              <a:ahLst/>
              <a:cxnLst/>
              <a:rect l="l" t="t" r="r" b="b"/>
              <a:pathLst>
                <a:path w="10305" h="4121" extrusionOk="0">
                  <a:moveTo>
                    <a:pt x="3486" y="1"/>
                  </a:moveTo>
                  <a:lnTo>
                    <a:pt x="1" y="3989"/>
                  </a:lnTo>
                  <a:lnTo>
                    <a:pt x="230" y="4121"/>
                  </a:lnTo>
                  <a:lnTo>
                    <a:pt x="10304" y="4121"/>
                  </a:lnTo>
                  <a:lnTo>
                    <a:pt x="10135" y="3795"/>
                  </a:lnTo>
                  <a:lnTo>
                    <a:pt x="3486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5;p42">
              <a:extLst>
                <a:ext uri="{FF2B5EF4-FFF2-40B4-BE49-F238E27FC236}">
                  <a16:creationId xmlns:a16="http://schemas.microsoft.com/office/drawing/2014/main" id="{CE9A9329-7538-4703-B850-11963F449CDA}"/>
                </a:ext>
              </a:extLst>
            </p:cNvPr>
            <p:cNvSpPr/>
            <p:nvPr/>
          </p:nvSpPr>
          <p:spPr>
            <a:xfrm>
              <a:off x="8956199" y="5547471"/>
              <a:ext cx="608263" cy="409714"/>
            </a:xfrm>
            <a:custGeom>
              <a:avLst/>
              <a:gdLst/>
              <a:ahLst/>
              <a:cxnLst/>
              <a:rect l="l" t="t" r="r" b="b"/>
              <a:pathLst>
                <a:path w="10076" h="6787" extrusionOk="0">
                  <a:moveTo>
                    <a:pt x="3357" y="0"/>
                  </a:moveTo>
                  <a:lnTo>
                    <a:pt x="1" y="3878"/>
                  </a:lnTo>
                  <a:lnTo>
                    <a:pt x="6366" y="6787"/>
                  </a:lnTo>
                  <a:lnTo>
                    <a:pt x="10075" y="387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56;p42">
              <a:extLst>
                <a:ext uri="{FF2B5EF4-FFF2-40B4-BE49-F238E27FC236}">
                  <a16:creationId xmlns:a16="http://schemas.microsoft.com/office/drawing/2014/main" id="{86C63558-66A5-4F80-9DA4-65D5E9DCAECF}"/>
                </a:ext>
              </a:extLst>
            </p:cNvPr>
            <p:cNvSpPr/>
            <p:nvPr/>
          </p:nvSpPr>
          <p:spPr>
            <a:xfrm>
              <a:off x="8892270" y="5440198"/>
              <a:ext cx="63929" cy="341378"/>
            </a:xfrm>
            <a:custGeom>
              <a:avLst/>
              <a:gdLst/>
              <a:ahLst/>
              <a:cxnLst/>
              <a:rect l="l" t="t" r="r" b="b"/>
              <a:pathLst>
                <a:path w="1059" h="5655" extrusionOk="0">
                  <a:moveTo>
                    <a:pt x="219" y="1"/>
                  </a:moveTo>
                  <a:lnTo>
                    <a:pt x="0" y="128"/>
                  </a:lnTo>
                  <a:lnTo>
                    <a:pt x="104" y="4787"/>
                  </a:lnTo>
                  <a:cubicBezTo>
                    <a:pt x="109" y="4987"/>
                    <a:pt x="218" y="5169"/>
                    <a:pt x="390" y="5269"/>
                  </a:cubicBezTo>
                  <a:lnTo>
                    <a:pt x="1058" y="5655"/>
                  </a:lnTo>
                  <a:lnTo>
                    <a:pt x="1058" y="5413"/>
                  </a:lnTo>
                  <a:lnTo>
                    <a:pt x="339" y="5006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57;p42">
              <a:extLst>
                <a:ext uri="{FF2B5EF4-FFF2-40B4-BE49-F238E27FC236}">
                  <a16:creationId xmlns:a16="http://schemas.microsoft.com/office/drawing/2014/main" id="{EC2F014C-D93C-4A76-B156-DC1BF930DC80}"/>
                </a:ext>
              </a:extLst>
            </p:cNvPr>
            <p:cNvSpPr/>
            <p:nvPr/>
          </p:nvSpPr>
          <p:spPr>
            <a:xfrm>
              <a:off x="8905490" y="5440198"/>
              <a:ext cx="215391" cy="323751"/>
            </a:xfrm>
            <a:custGeom>
              <a:avLst/>
              <a:gdLst/>
              <a:ahLst/>
              <a:cxnLst/>
              <a:rect l="l" t="t" r="r" b="b"/>
              <a:pathLst>
                <a:path w="3568" h="5363" extrusionOk="0">
                  <a:moveTo>
                    <a:pt x="0" y="1"/>
                  </a:moveTo>
                  <a:lnTo>
                    <a:pt x="120" y="5006"/>
                  </a:lnTo>
                  <a:lnTo>
                    <a:pt x="751" y="5362"/>
                  </a:lnTo>
                  <a:lnTo>
                    <a:pt x="3567" y="2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58;p42">
              <a:extLst>
                <a:ext uri="{FF2B5EF4-FFF2-40B4-BE49-F238E27FC236}">
                  <a16:creationId xmlns:a16="http://schemas.microsoft.com/office/drawing/2014/main" id="{B0040103-F108-4F04-88AF-D5AE3BBCAC5D}"/>
                </a:ext>
              </a:extLst>
            </p:cNvPr>
            <p:cNvSpPr/>
            <p:nvPr/>
          </p:nvSpPr>
          <p:spPr>
            <a:xfrm>
              <a:off x="8916115" y="5474245"/>
              <a:ext cx="155990" cy="283667"/>
            </a:xfrm>
            <a:custGeom>
              <a:avLst/>
              <a:gdLst/>
              <a:ahLst/>
              <a:cxnLst/>
              <a:rect l="l" t="t" r="r" b="b"/>
              <a:pathLst>
                <a:path w="2584" h="4699" extrusionOk="0">
                  <a:moveTo>
                    <a:pt x="0" y="1"/>
                  </a:moveTo>
                  <a:lnTo>
                    <a:pt x="108" y="4364"/>
                  </a:lnTo>
                  <a:lnTo>
                    <a:pt x="665" y="4698"/>
                  </a:lnTo>
                  <a:lnTo>
                    <a:pt x="2584" y="2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59;p42">
              <a:extLst>
                <a:ext uri="{FF2B5EF4-FFF2-40B4-BE49-F238E27FC236}">
                  <a16:creationId xmlns:a16="http://schemas.microsoft.com/office/drawing/2014/main" id="{F8CB47D6-371D-4D20-BAEA-E6C01D85A04E}"/>
                </a:ext>
              </a:extLst>
            </p:cNvPr>
            <p:cNvSpPr/>
            <p:nvPr/>
          </p:nvSpPr>
          <p:spPr>
            <a:xfrm>
              <a:off x="8916115" y="5474245"/>
              <a:ext cx="192210" cy="253362"/>
            </a:xfrm>
            <a:custGeom>
              <a:avLst/>
              <a:gdLst/>
              <a:ahLst/>
              <a:cxnLst/>
              <a:rect l="l" t="t" r="r" b="b"/>
              <a:pathLst>
                <a:path w="3184" h="4197" extrusionOk="0">
                  <a:moveTo>
                    <a:pt x="0" y="1"/>
                  </a:moveTo>
                  <a:cubicBezTo>
                    <a:pt x="0" y="1"/>
                    <a:pt x="132" y="555"/>
                    <a:pt x="464" y="1798"/>
                  </a:cubicBezTo>
                  <a:cubicBezTo>
                    <a:pt x="795" y="3042"/>
                    <a:pt x="519" y="4197"/>
                    <a:pt x="519" y="4197"/>
                  </a:cubicBezTo>
                  <a:cubicBezTo>
                    <a:pt x="687" y="3837"/>
                    <a:pt x="1083" y="3357"/>
                    <a:pt x="2584" y="2501"/>
                  </a:cubicBezTo>
                  <a:lnTo>
                    <a:pt x="3183" y="18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B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260;p42">
              <a:extLst>
                <a:ext uri="{FF2B5EF4-FFF2-40B4-BE49-F238E27FC236}">
                  <a16:creationId xmlns:a16="http://schemas.microsoft.com/office/drawing/2014/main" id="{7C23F984-06AD-4082-8F43-102B762E6D42}"/>
                </a:ext>
              </a:extLst>
            </p:cNvPr>
            <p:cNvSpPr/>
            <p:nvPr/>
          </p:nvSpPr>
          <p:spPr>
            <a:xfrm>
              <a:off x="9281036" y="5196253"/>
              <a:ext cx="798722" cy="743788"/>
            </a:xfrm>
            <a:custGeom>
              <a:avLst/>
              <a:gdLst/>
              <a:ahLst/>
              <a:cxnLst/>
              <a:rect l="l" t="t" r="r" b="b"/>
              <a:pathLst>
                <a:path w="13231" h="12321" extrusionOk="0">
                  <a:moveTo>
                    <a:pt x="11991" y="1"/>
                  </a:moveTo>
                  <a:cubicBezTo>
                    <a:pt x="11592" y="1"/>
                    <a:pt x="11283" y="479"/>
                    <a:pt x="10998" y="1308"/>
                  </a:cubicBezTo>
                  <a:cubicBezTo>
                    <a:pt x="10707" y="2149"/>
                    <a:pt x="9715" y="4493"/>
                    <a:pt x="8735" y="6083"/>
                  </a:cubicBezTo>
                  <a:cubicBezTo>
                    <a:pt x="8280" y="6821"/>
                    <a:pt x="6793" y="8684"/>
                    <a:pt x="4249" y="9467"/>
                  </a:cubicBezTo>
                  <a:cubicBezTo>
                    <a:pt x="4148" y="9498"/>
                    <a:pt x="4053" y="9511"/>
                    <a:pt x="3961" y="9511"/>
                  </a:cubicBezTo>
                  <a:cubicBezTo>
                    <a:pt x="3661" y="9511"/>
                    <a:pt x="3388" y="9375"/>
                    <a:pt x="3034" y="9279"/>
                  </a:cubicBezTo>
                  <a:cubicBezTo>
                    <a:pt x="2510" y="9135"/>
                    <a:pt x="2154" y="9216"/>
                    <a:pt x="1776" y="9144"/>
                  </a:cubicBezTo>
                  <a:cubicBezTo>
                    <a:pt x="1545" y="9101"/>
                    <a:pt x="1443" y="9037"/>
                    <a:pt x="1380" y="9037"/>
                  </a:cubicBezTo>
                  <a:cubicBezTo>
                    <a:pt x="1339" y="9037"/>
                    <a:pt x="1314" y="9063"/>
                    <a:pt x="1281" y="9138"/>
                  </a:cubicBezTo>
                  <a:cubicBezTo>
                    <a:pt x="1196" y="9328"/>
                    <a:pt x="1465" y="9657"/>
                    <a:pt x="1814" y="9781"/>
                  </a:cubicBezTo>
                  <a:cubicBezTo>
                    <a:pt x="2179" y="9911"/>
                    <a:pt x="2436" y="9857"/>
                    <a:pt x="2503" y="9916"/>
                  </a:cubicBezTo>
                  <a:cubicBezTo>
                    <a:pt x="2569" y="9973"/>
                    <a:pt x="2267" y="10076"/>
                    <a:pt x="1827" y="10137"/>
                  </a:cubicBezTo>
                  <a:cubicBezTo>
                    <a:pt x="1691" y="10156"/>
                    <a:pt x="1566" y="10163"/>
                    <a:pt x="1449" y="10163"/>
                  </a:cubicBezTo>
                  <a:cubicBezTo>
                    <a:pt x="1047" y="10163"/>
                    <a:pt x="752" y="10076"/>
                    <a:pt x="506" y="10072"/>
                  </a:cubicBezTo>
                  <a:cubicBezTo>
                    <a:pt x="502" y="10072"/>
                    <a:pt x="498" y="10072"/>
                    <a:pt x="495" y="10072"/>
                  </a:cubicBezTo>
                  <a:cubicBezTo>
                    <a:pt x="154" y="10072"/>
                    <a:pt x="174" y="10348"/>
                    <a:pt x="291" y="10444"/>
                  </a:cubicBezTo>
                  <a:cubicBezTo>
                    <a:pt x="409" y="10541"/>
                    <a:pt x="595" y="10679"/>
                    <a:pt x="1092" y="10767"/>
                  </a:cubicBezTo>
                  <a:cubicBezTo>
                    <a:pt x="1517" y="10842"/>
                    <a:pt x="2010" y="10847"/>
                    <a:pt x="2144" y="10847"/>
                  </a:cubicBezTo>
                  <a:cubicBezTo>
                    <a:pt x="2167" y="10847"/>
                    <a:pt x="2179" y="10847"/>
                    <a:pt x="2179" y="10847"/>
                  </a:cubicBezTo>
                  <a:lnTo>
                    <a:pt x="2179" y="10847"/>
                  </a:lnTo>
                  <a:cubicBezTo>
                    <a:pt x="2179" y="10847"/>
                    <a:pt x="1825" y="10968"/>
                    <a:pt x="1329" y="11001"/>
                  </a:cubicBezTo>
                  <a:cubicBezTo>
                    <a:pt x="1175" y="11011"/>
                    <a:pt x="1047" y="11014"/>
                    <a:pt x="935" y="11014"/>
                  </a:cubicBezTo>
                  <a:cubicBezTo>
                    <a:pt x="759" y="11014"/>
                    <a:pt x="626" y="11006"/>
                    <a:pt x="502" y="11006"/>
                  </a:cubicBezTo>
                  <a:cubicBezTo>
                    <a:pt x="427" y="11006"/>
                    <a:pt x="356" y="11009"/>
                    <a:pt x="281" y="11018"/>
                  </a:cubicBezTo>
                  <a:cubicBezTo>
                    <a:pt x="1" y="11050"/>
                    <a:pt x="173" y="11487"/>
                    <a:pt x="480" y="11559"/>
                  </a:cubicBezTo>
                  <a:cubicBezTo>
                    <a:pt x="684" y="11608"/>
                    <a:pt x="962" y="11642"/>
                    <a:pt x="1258" y="11642"/>
                  </a:cubicBezTo>
                  <a:cubicBezTo>
                    <a:pt x="1323" y="11642"/>
                    <a:pt x="1389" y="11641"/>
                    <a:pt x="1455" y="11637"/>
                  </a:cubicBezTo>
                  <a:cubicBezTo>
                    <a:pt x="1822" y="11619"/>
                    <a:pt x="2429" y="11534"/>
                    <a:pt x="2429" y="11534"/>
                  </a:cubicBezTo>
                  <a:lnTo>
                    <a:pt x="2429" y="11534"/>
                  </a:lnTo>
                  <a:cubicBezTo>
                    <a:pt x="1875" y="11770"/>
                    <a:pt x="1410" y="11765"/>
                    <a:pt x="1131" y="11790"/>
                  </a:cubicBezTo>
                  <a:cubicBezTo>
                    <a:pt x="852" y="11814"/>
                    <a:pt x="735" y="11923"/>
                    <a:pt x="798" y="12079"/>
                  </a:cubicBezTo>
                  <a:cubicBezTo>
                    <a:pt x="848" y="12202"/>
                    <a:pt x="1066" y="12304"/>
                    <a:pt x="1674" y="12320"/>
                  </a:cubicBezTo>
                  <a:cubicBezTo>
                    <a:pt x="1691" y="12320"/>
                    <a:pt x="1708" y="12320"/>
                    <a:pt x="1725" y="12320"/>
                  </a:cubicBezTo>
                  <a:cubicBezTo>
                    <a:pt x="2326" y="12320"/>
                    <a:pt x="3117" y="12071"/>
                    <a:pt x="3736" y="11729"/>
                  </a:cubicBezTo>
                  <a:cubicBezTo>
                    <a:pt x="4373" y="11376"/>
                    <a:pt x="4787" y="11287"/>
                    <a:pt x="5137" y="11144"/>
                  </a:cubicBezTo>
                  <a:cubicBezTo>
                    <a:pt x="8046" y="9960"/>
                    <a:pt x="9681" y="8019"/>
                    <a:pt x="10250" y="7231"/>
                  </a:cubicBezTo>
                  <a:cubicBezTo>
                    <a:pt x="11423" y="5608"/>
                    <a:pt x="12174" y="4134"/>
                    <a:pt x="12703" y="2762"/>
                  </a:cubicBezTo>
                  <a:cubicBezTo>
                    <a:pt x="13230" y="1392"/>
                    <a:pt x="12982" y="415"/>
                    <a:pt x="12265" y="70"/>
                  </a:cubicBezTo>
                  <a:cubicBezTo>
                    <a:pt x="12169" y="23"/>
                    <a:pt x="12078" y="1"/>
                    <a:pt x="11991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261;p42">
              <a:extLst>
                <a:ext uri="{FF2B5EF4-FFF2-40B4-BE49-F238E27FC236}">
                  <a16:creationId xmlns:a16="http://schemas.microsoft.com/office/drawing/2014/main" id="{6993C4BD-B232-42E6-A193-5B329CDA1342}"/>
                </a:ext>
              </a:extLst>
            </p:cNvPr>
            <p:cNvSpPr/>
            <p:nvPr/>
          </p:nvSpPr>
          <p:spPr>
            <a:xfrm>
              <a:off x="9721206" y="5013625"/>
              <a:ext cx="91407" cy="22720"/>
            </a:xfrm>
            <a:custGeom>
              <a:avLst/>
              <a:gdLst/>
              <a:ahLst/>
              <a:cxnLst/>
              <a:rect l="l" t="t" r="r" b="b"/>
              <a:pathLst>
                <a:path w="1215" h="302" extrusionOk="0">
                  <a:moveTo>
                    <a:pt x="239" y="0"/>
                  </a:moveTo>
                  <a:cubicBezTo>
                    <a:pt x="54" y="0"/>
                    <a:pt x="1" y="112"/>
                    <a:pt x="147" y="198"/>
                  </a:cubicBezTo>
                  <a:cubicBezTo>
                    <a:pt x="263" y="260"/>
                    <a:pt x="378" y="302"/>
                    <a:pt x="532" y="302"/>
                  </a:cubicBezTo>
                  <a:cubicBezTo>
                    <a:pt x="697" y="302"/>
                    <a:pt x="908" y="254"/>
                    <a:pt x="1215" y="133"/>
                  </a:cubicBezTo>
                  <a:lnTo>
                    <a:pt x="1215" y="133"/>
                  </a:lnTo>
                  <a:cubicBezTo>
                    <a:pt x="1185" y="135"/>
                    <a:pt x="1155" y="136"/>
                    <a:pt x="1127" y="136"/>
                  </a:cubicBezTo>
                  <a:cubicBezTo>
                    <a:pt x="823" y="136"/>
                    <a:pt x="583" y="26"/>
                    <a:pt x="276" y="2"/>
                  </a:cubicBezTo>
                  <a:cubicBezTo>
                    <a:pt x="263" y="1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262;p42">
              <a:extLst>
                <a:ext uri="{FF2B5EF4-FFF2-40B4-BE49-F238E27FC236}">
                  <a16:creationId xmlns:a16="http://schemas.microsoft.com/office/drawing/2014/main" id="{4477055C-5BF4-4E47-A774-56CF44ED15D7}"/>
                </a:ext>
              </a:extLst>
            </p:cNvPr>
            <p:cNvSpPr/>
            <p:nvPr/>
          </p:nvSpPr>
          <p:spPr>
            <a:xfrm>
              <a:off x="9730911" y="5026611"/>
              <a:ext cx="72012" cy="31539"/>
            </a:xfrm>
            <a:custGeom>
              <a:avLst/>
              <a:gdLst/>
              <a:ahLst/>
              <a:cxnLst/>
              <a:rect l="l" t="t" r="r" b="b"/>
              <a:pathLst>
                <a:path w="1128" h="494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854" y="82"/>
                    <a:pt x="628" y="126"/>
                    <a:pt x="438" y="126"/>
                  </a:cubicBezTo>
                  <a:cubicBezTo>
                    <a:pt x="302" y="126"/>
                    <a:pt x="185" y="104"/>
                    <a:pt x="83" y="57"/>
                  </a:cubicBezTo>
                  <a:lnTo>
                    <a:pt x="83" y="57"/>
                  </a:lnTo>
                  <a:cubicBezTo>
                    <a:pt x="83" y="57"/>
                    <a:pt x="1" y="424"/>
                    <a:pt x="376" y="481"/>
                  </a:cubicBezTo>
                  <a:cubicBezTo>
                    <a:pt x="431" y="490"/>
                    <a:pt x="481" y="493"/>
                    <a:pt x="528" y="493"/>
                  </a:cubicBezTo>
                  <a:cubicBezTo>
                    <a:pt x="1062" y="493"/>
                    <a:pt x="1127" y="1"/>
                    <a:pt x="1127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263;p42">
              <a:extLst>
                <a:ext uri="{FF2B5EF4-FFF2-40B4-BE49-F238E27FC236}">
                  <a16:creationId xmlns:a16="http://schemas.microsoft.com/office/drawing/2014/main" id="{620EACB0-0824-4377-9186-145E1D4B9ADA}"/>
                </a:ext>
              </a:extLst>
            </p:cNvPr>
            <p:cNvSpPr/>
            <p:nvPr/>
          </p:nvSpPr>
          <p:spPr>
            <a:xfrm>
              <a:off x="9792453" y="4899189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0"/>
                  </a:moveTo>
                  <a:cubicBezTo>
                    <a:pt x="257" y="0"/>
                    <a:pt x="189" y="28"/>
                    <a:pt x="138" y="88"/>
                  </a:cubicBezTo>
                  <a:cubicBezTo>
                    <a:pt x="1" y="250"/>
                    <a:pt x="119" y="496"/>
                    <a:pt x="325" y="496"/>
                  </a:cubicBezTo>
                  <a:cubicBezTo>
                    <a:pt x="332" y="496"/>
                    <a:pt x="339" y="495"/>
                    <a:pt x="347" y="495"/>
                  </a:cubicBezTo>
                  <a:cubicBezTo>
                    <a:pt x="484" y="482"/>
                    <a:pt x="584" y="363"/>
                    <a:pt x="573" y="227"/>
                  </a:cubicBezTo>
                  <a:cubicBezTo>
                    <a:pt x="561" y="87"/>
                    <a:pt x="445" y="0"/>
                    <a:pt x="325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264;p42">
              <a:extLst>
                <a:ext uri="{FF2B5EF4-FFF2-40B4-BE49-F238E27FC236}">
                  <a16:creationId xmlns:a16="http://schemas.microsoft.com/office/drawing/2014/main" id="{CCA34E10-EA67-4EB2-9674-089649D1C46A}"/>
                </a:ext>
              </a:extLst>
            </p:cNvPr>
            <p:cNvSpPr/>
            <p:nvPr/>
          </p:nvSpPr>
          <p:spPr>
            <a:xfrm>
              <a:off x="9679201" y="4890187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1"/>
                  </a:moveTo>
                  <a:cubicBezTo>
                    <a:pt x="258" y="1"/>
                    <a:pt x="189" y="28"/>
                    <a:pt x="138" y="89"/>
                  </a:cubicBezTo>
                  <a:cubicBezTo>
                    <a:pt x="1" y="251"/>
                    <a:pt x="120" y="496"/>
                    <a:pt x="325" y="496"/>
                  </a:cubicBezTo>
                  <a:cubicBezTo>
                    <a:pt x="332" y="496"/>
                    <a:pt x="340" y="496"/>
                    <a:pt x="347" y="495"/>
                  </a:cubicBezTo>
                  <a:cubicBezTo>
                    <a:pt x="484" y="483"/>
                    <a:pt x="584" y="364"/>
                    <a:pt x="573" y="227"/>
                  </a:cubicBezTo>
                  <a:cubicBezTo>
                    <a:pt x="562" y="87"/>
                    <a:pt x="445" y="1"/>
                    <a:pt x="32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265;p42">
              <a:extLst>
                <a:ext uri="{FF2B5EF4-FFF2-40B4-BE49-F238E27FC236}">
                  <a16:creationId xmlns:a16="http://schemas.microsoft.com/office/drawing/2014/main" id="{4578D5EA-F7DD-48A0-A70A-6894D4DDC47E}"/>
                </a:ext>
              </a:extLst>
            </p:cNvPr>
            <p:cNvSpPr/>
            <p:nvPr/>
          </p:nvSpPr>
          <p:spPr>
            <a:xfrm>
              <a:off x="9781751" y="4843983"/>
              <a:ext cx="69776" cy="32441"/>
            </a:xfrm>
            <a:custGeom>
              <a:avLst/>
              <a:gdLst/>
              <a:ahLst/>
              <a:cxnLst/>
              <a:rect l="l" t="t" r="r" b="b"/>
              <a:pathLst>
                <a:path w="1095" h="509" extrusionOk="0">
                  <a:moveTo>
                    <a:pt x="371" y="1"/>
                  </a:moveTo>
                  <a:cubicBezTo>
                    <a:pt x="282" y="1"/>
                    <a:pt x="195" y="18"/>
                    <a:pt x="120" y="57"/>
                  </a:cubicBezTo>
                  <a:cubicBezTo>
                    <a:pt x="38" y="98"/>
                    <a:pt x="1" y="254"/>
                    <a:pt x="104" y="288"/>
                  </a:cubicBezTo>
                  <a:cubicBezTo>
                    <a:pt x="203" y="323"/>
                    <a:pt x="305" y="299"/>
                    <a:pt x="408" y="318"/>
                  </a:cubicBezTo>
                  <a:cubicBezTo>
                    <a:pt x="485" y="333"/>
                    <a:pt x="553" y="362"/>
                    <a:pt x="625" y="391"/>
                  </a:cubicBezTo>
                  <a:cubicBezTo>
                    <a:pt x="709" y="424"/>
                    <a:pt x="875" y="509"/>
                    <a:pt x="975" y="509"/>
                  </a:cubicBezTo>
                  <a:cubicBezTo>
                    <a:pt x="981" y="509"/>
                    <a:pt x="986" y="509"/>
                    <a:pt x="992" y="508"/>
                  </a:cubicBezTo>
                  <a:cubicBezTo>
                    <a:pt x="1014" y="505"/>
                    <a:pt x="1028" y="476"/>
                    <a:pt x="1035" y="458"/>
                  </a:cubicBezTo>
                  <a:cubicBezTo>
                    <a:pt x="1094" y="288"/>
                    <a:pt x="876" y="163"/>
                    <a:pt x="750" y="96"/>
                  </a:cubicBezTo>
                  <a:cubicBezTo>
                    <a:pt x="639" y="38"/>
                    <a:pt x="503" y="1"/>
                    <a:pt x="371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266;p42">
              <a:extLst>
                <a:ext uri="{FF2B5EF4-FFF2-40B4-BE49-F238E27FC236}">
                  <a16:creationId xmlns:a16="http://schemas.microsoft.com/office/drawing/2014/main" id="{DFEAC1DA-A7B2-441D-A3AB-18267F3E600D}"/>
                </a:ext>
              </a:extLst>
            </p:cNvPr>
            <p:cNvSpPr/>
            <p:nvPr/>
          </p:nvSpPr>
          <p:spPr>
            <a:xfrm>
              <a:off x="9661900" y="4842175"/>
              <a:ext cx="69777" cy="30199"/>
            </a:xfrm>
            <a:custGeom>
              <a:avLst/>
              <a:gdLst/>
              <a:ahLst/>
              <a:cxnLst/>
              <a:rect l="l" t="t" r="r" b="b"/>
              <a:pathLst>
                <a:path w="1093" h="473" extrusionOk="0">
                  <a:moveTo>
                    <a:pt x="695" y="1"/>
                  </a:moveTo>
                  <a:cubicBezTo>
                    <a:pt x="577" y="1"/>
                    <a:pt x="457" y="28"/>
                    <a:pt x="356" y="74"/>
                  </a:cubicBezTo>
                  <a:cubicBezTo>
                    <a:pt x="225" y="133"/>
                    <a:pt x="0" y="244"/>
                    <a:pt x="49" y="418"/>
                  </a:cubicBezTo>
                  <a:cubicBezTo>
                    <a:pt x="54" y="436"/>
                    <a:pt x="66" y="467"/>
                    <a:pt x="88" y="470"/>
                  </a:cubicBezTo>
                  <a:cubicBezTo>
                    <a:pt x="97" y="472"/>
                    <a:pt x="107" y="473"/>
                    <a:pt x="118" y="473"/>
                  </a:cubicBezTo>
                  <a:cubicBezTo>
                    <a:pt x="219" y="473"/>
                    <a:pt x="380" y="403"/>
                    <a:pt x="463" y="376"/>
                  </a:cubicBezTo>
                  <a:cubicBezTo>
                    <a:pt x="535" y="352"/>
                    <a:pt x="606" y="327"/>
                    <a:pt x="683" y="317"/>
                  </a:cubicBezTo>
                  <a:cubicBezTo>
                    <a:pt x="702" y="315"/>
                    <a:pt x="721" y="314"/>
                    <a:pt x="739" y="314"/>
                  </a:cubicBezTo>
                  <a:cubicBezTo>
                    <a:pt x="789" y="314"/>
                    <a:pt x="837" y="320"/>
                    <a:pt x="886" y="320"/>
                  </a:cubicBezTo>
                  <a:cubicBezTo>
                    <a:pt x="920" y="320"/>
                    <a:pt x="954" y="317"/>
                    <a:pt x="989" y="307"/>
                  </a:cubicBezTo>
                  <a:cubicBezTo>
                    <a:pt x="1093" y="278"/>
                    <a:pt x="1066" y="120"/>
                    <a:pt x="988" y="74"/>
                  </a:cubicBezTo>
                  <a:cubicBezTo>
                    <a:pt x="902" y="23"/>
                    <a:pt x="799" y="1"/>
                    <a:pt x="69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267;p42">
              <a:extLst>
                <a:ext uri="{FF2B5EF4-FFF2-40B4-BE49-F238E27FC236}">
                  <a16:creationId xmlns:a16="http://schemas.microsoft.com/office/drawing/2014/main" id="{4996D6CE-B99D-482B-930C-ED8E0DDFD6B1}"/>
                </a:ext>
              </a:extLst>
            </p:cNvPr>
            <p:cNvSpPr/>
            <p:nvPr/>
          </p:nvSpPr>
          <p:spPr>
            <a:xfrm>
              <a:off x="9719229" y="4900976"/>
              <a:ext cx="50880" cy="88106"/>
            </a:xfrm>
            <a:custGeom>
              <a:avLst/>
              <a:gdLst/>
              <a:ahLst/>
              <a:cxnLst/>
              <a:rect l="l" t="t" r="r" b="b"/>
              <a:pathLst>
                <a:path w="797" h="1380" extrusionOk="0">
                  <a:moveTo>
                    <a:pt x="566" y="0"/>
                  </a:moveTo>
                  <a:cubicBezTo>
                    <a:pt x="560" y="0"/>
                    <a:pt x="553" y="2"/>
                    <a:pt x="547" y="5"/>
                  </a:cubicBezTo>
                  <a:cubicBezTo>
                    <a:pt x="486" y="41"/>
                    <a:pt x="392" y="190"/>
                    <a:pt x="252" y="560"/>
                  </a:cubicBezTo>
                  <a:cubicBezTo>
                    <a:pt x="127" y="892"/>
                    <a:pt x="0" y="1133"/>
                    <a:pt x="120" y="1236"/>
                  </a:cubicBezTo>
                  <a:cubicBezTo>
                    <a:pt x="265" y="1361"/>
                    <a:pt x="552" y="1379"/>
                    <a:pt x="643" y="1379"/>
                  </a:cubicBezTo>
                  <a:cubicBezTo>
                    <a:pt x="646" y="1379"/>
                    <a:pt x="650" y="1379"/>
                    <a:pt x="652" y="1379"/>
                  </a:cubicBezTo>
                  <a:cubicBezTo>
                    <a:pt x="797" y="1378"/>
                    <a:pt x="693" y="656"/>
                    <a:pt x="677" y="423"/>
                  </a:cubicBezTo>
                  <a:cubicBezTo>
                    <a:pt x="660" y="160"/>
                    <a:pt x="622" y="0"/>
                    <a:pt x="566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268;p42">
            <a:extLst>
              <a:ext uri="{FF2B5EF4-FFF2-40B4-BE49-F238E27FC236}">
                <a16:creationId xmlns:a16="http://schemas.microsoft.com/office/drawing/2014/main" id="{7746B3A5-DB66-4B9B-ABFF-662D446069A7}"/>
              </a:ext>
            </a:extLst>
          </p:cNvPr>
          <p:cNvGrpSpPr/>
          <p:nvPr/>
        </p:nvGrpSpPr>
        <p:grpSpPr>
          <a:xfrm>
            <a:off x="2793083" y="1676718"/>
            <a:ext cx="878273" cy="1814760"/>
            <a:chOff x="5154286" y="1764293"/>
            <a:chExt cx="878273" cy="1814760"/>
          </a:xfrm>
        </p:grpSpPr>
        <p:sp>
          <p:nvSpPr>
            <p:cNvPr id="139" name="Google Shape;1269;p42">
              <a:extLst>
                <a:ext uri="{FF2B5EF4-FFF2-40B4-BE49-F238E27FC236}">
                  <a16:creationId xmlns:a16="http://schemas.microsoft.com/office/drawing/2014/main" id="{BDB8A35E-4E91-49E9-B2E6-40DEB9324992}"/>
                </a:ext>
              </a:extLst>
            </p:cNvPr>
            <p:cNvSpPr/>
            <p:nvPr/>
          </p:nvSpPr>
          <p:spPr>
            <a:xfrm>
              <a:off x="5154286" y="2535786"/>
              <a:ext cx="674684" cy="389288"/>
            </a:xfrm>
            <a:custGeom>
              <a:avLst/>
              <a:gdLst/>
              <a:ahLst/>
              <a:cxnLst/>
              <a:rect l="l" t="t" r="r" b="b"/>
              <a:pathLst>
                <a:path w="17099" h="9866" extrusionOk="0">
                  <a:moveTo>
                    <a:pt x="8550" y="0"/>
                  </a:moveTo>
                  <a:cubicBezTo>
                    <a:pt x="6282" y="0"/>
                    <a:pt x="4108" y="520"/>
                    <a:pt x="2505" y="1445"/>
                  </a:cubicBezTo>
                  <a:cubicBezTo>
                    <a:pt x="901" y="2370"/>
                    <a:pt x="1" y="3625"/>
                    <a:pt x="1" y="4933"/>
                  </a:cubicBezTo>
                  <a:cubicBezTo>
                    <a:pt x="1" y="6241"/>
                    <a:pt x="901" y="7497"/>
                    <a:pt x="2505" y="8421"/>
                  </a:cubicBezTo>
                  <a:cubicBezTo>
                    <a:pt x="4108" y="9346"/>
                    <a:pt x="6282" y="9866"/>
                    <a:pt x="8550" y="9866"/>
                  </a:cubicBezTo>
                  <a:cubicBezTo>
                    <a:pt x="10817" y="9866"/>
                    <a:pt x="12992" y="9346"/>
                    <a:pt x="14595" y="8421"/>
                  </a:cubicBezTo>
                  <a:cubicBezTo>
                    <a:pt x="16198" y="7497"/>
                    <a:pt x="17098" y="6241"/>
                    <a:pt x="17098" y="4933"/>
                  </a:cubicBezTo>
                  <a:cubicBezTo>
                    <a:pt x="17098" y="3625"/>
                    <a:pt x="16198" y="2370"/>
                    <a:pt x="14595" y="1445"/>
                  </a:cubicBezTo>
                  <a:cubicBezTo>
                    <a:pt x="12992" y="520"/>
                    <a:pt x="10817" y="0"/>
                    <a:pt x="8550" y="0"/>
                  </a:cubicBezTo>
                  <a:close/>
                </a:path>
              </a:pathLst>
            </a:custGeom>
            <a:solidFill>
              <a:srgbClr val="EAE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270;p42">
              <a:extLst>
                <a:ext uri="{FF2B5EF4-FFF2-40B4-BE49-F238E27FC236}">
                  <a16:creationId xmlns:a16="http://schemas.microsoft.com/office/drawing/2014/main" id="{AC954EF5-1070-43C4-9FEC-8829276002D3}"/>
                </a:ext>
              </a:extLst>
            </p:cNvPr>
            <p:cNvGrpSpPr/>
            <p:nvPr/>
          </p:nvGrpSpPr>
          <p:grpSpPr>
            <a:xfrm>
              <a:off x="5179256" y="1764293"/>
              <a:ext cx="853304" cy="1814760"/>
              <a:chOff x="5187161" y="2224162"/>
              <a:chExt cx="543471" cy="1155898"/>
            </a:xfrm>
          </p:grpSpPr>
          <p:sp>
            <p:nvSpPr>
              <p:cNvPr id="141" name="Google Shape;1271;p42">
                <a:extLst>
                  <a:ext uri="{FF2B5EF4-FFF2-40B4-BE49-F238E27FC236}">
                    <a16:creationId xmlns:a16="http://schemas.microsoft.com/office/drawing/2014/main" id="{D316BB5F-A9DE-4240-A600-C98313BD82AB}"/>
                  </a:ext>
                </a:extLst>
              </p:cNvPr>
              <p:cNvSpPr/>
              <p:nvPr/>
            </p:nvSpPr>
            <p:spPr>
              <a:xfrm>
                <a:off x="5413632" y="2389796"/>
                <a:ext cx="255932" cy="439776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7583" extrusionOk="0">
                    <a:moveTo>
                      <a:pt x="378" y="0"/>
                    </a:moveTo>
                    <a:cubicBezTo>
                      <a:pt x="128" y="0"/>
                      <a:pt x="1" y="341"/>
                      <a:pt x="51" y="672"/>
                    </a:cubicBezTo>
                    <a:cubicBezTo>
                      <a:pt x="147" y="1305"/>
                      <a:pt x="641" y="3754"/>
                      <a:pt x="1370" y="4994"/>
                    </a:cubicBezTo>
                    <a:cubicBezTo>
                      <a:pt x="1654" y="5528"/>
                      <a:pt x="1964" y="5891"/>
                      <a:pt x="2361" y="6347"/>
                    </a:cubicBezTo>
                    <a:cubicBezTo>
                      <a:pt x="2470" y="6470"/>
                      <a:pt x="2519" y="6590"/>
                      <a:pt x="2698" y="6850"/>
                    </a:cubicBezTo>
                    <a:cubicBezTo>
                      <a:pt x="2875" y="7111"/>
                      <a:pt x="3144" y="7369"/>
                      <a:pt x="3383" y="7482"/>
                    </a:cubicBezTo>
                    <a:cubicBezTo>
                      <a:pt x="3536" y="7555"/>
                      <a:pt x="3634" y="7582"/>
                      <a:pt x="3696" y="7582"/>
                    </a:cubicBezTo>
                    <a:cubicBezTo>
                      <a:pt x="3731" y="7582"/>
                      <a:pt x="3755" y="7574"/>
                      <a:pt x="3771" y="7560"/>
                    </a:cubicBezTo>
                    <a:cubicBezTo>
                      <a:pt x="3826" y="7511"/>
                      <a:pt x="3801" y="7446"/>
                      <a:pt x="3697" y="7382"/>
                    </a:cubicBezTo>
                    <a:cubicBezTo>
                      <a:pt x="3595" y="7318"/>
                      <a:pt x="3412" y="7230"/>
                      <a:pt x="3243" y="7030"/>
                    </a:cubicBezTo>
                    <a:lnTo>
                      <a:pt x="3243" y="7030"/>
                    </a:lnTo>
                    <a:cubicBezTo>
                      <a:pt x="3243" y="7030"/>
                      <a:pt x="3463" y="7181"/>
                      <a:pt x="3602" y="7260"/>
                    </a:cubicBezTo>
                    <a:cubicBezTo>
                      <a:pt x="3725" y="7332"/>
                      <a:pt x="3858" y="7385"/>
                      <a:pt x="3995" y="7421"/>
                    </a:cubicBezTo>
                    <a:cubicBezTo>
                      <a:pt x="4009" y="7424"/>
                      <a:pt x="4022" y="7426"/>
                      <a:pt x="4036" y="7426"/>
                    </a:cubicBezTo>
                    <a:cubicBezTo>
                      <a:pt x="4157" y="7426"/>
                      <a:pt x="4271" y="7309"/>
                      <a:pt x="4179" y="7250"/>
                    </a:cubicBezTo>
                    <a:cubicBezTo>
                      <a:pt x="4076" y="7182"/>
                      <a:pt x="3978" y="7158"/>
                      <a:pt x="3774" y="7038"/>
                    </a:cubicBezTo>
                    <a:cubicBezTo>
                      <a:pt x="3666" y="6975"/>
                      <a:pt x="3566" y="6898"/>
                      <a:pt x="3474" y="6812"/>
                    </a:cubicBezTo>
                    <a:lnTo>
                      <a:pt x="3474" y="6812"/>
                    </a:lnTo>
                    <a:cubicBezTo>
                      <a:pt x="3474" y="6812"/>
                      <a:pt x="3703" y="6930"/>
                      <a:pt x="3912" y="6993"/>
                    </a:cubicBezTo>
                    <a:cubicBezTo>
                      <a:pt x="4026" y="7027"/>
                      <a:pt x="4107" y="7037"/>
                      <a:pt x="4168" y="7037"/>
                    </a:cubicBezTo>
                    <a:cubicBezTo>
                      <a:pt x="4219" y="7037"/>
                      <a:pt x="4256" y="7030"/>
                      <a:pt x="4286" y="7023"/>
                    </a:cubicBezTo>
                    <a:cubicBezTo>
                      <a:pt x="4351" y="7008"/>
                      <a:pt x="4413" y="6902"/>
                      <a:pt x="4275" y="6837"/>
                    </a:cubicBezTo>
                    <a:cubicBezTo>
                      <a:pt x="4151" y="6777"/>
                      <a:pt x="3969" y="6755"/>
                      <a:pt x="3749" y="6604"/>
                    </a:cubicBezTo>
                    <a:cubicBezTo>
                      <a:pt x="3590" y="6494"/>
                      <a:pt x="3493" y="6395"/>
                      <a:pt x="3531" y="6386"/>
                    </a:cubicBezTo>
                    <a:cubicBezTo>
                      <a:pt x="3533" y="6385"/>
                      <a:pt x="3535" y="6385"/>
                      <a:pt x="3538" y="6385"/>
                    </a:cubicBezTo>
                    <a:cubicBezTo>
                      <a:pt x="3580" y="6385"/>
                      <a:pt x="3668" y="6449"/>
                      <a:pt x="3824" y="6468"/>
                    </a:cubicBezTo>
                    <a:cubicBezTo>
                      <a:pt x="3842" y="6470"/>
                      <a:pt x="3859" y="6471"/>
                      <a:pt x="3877" y="6471"/>
                    </a:cubicBezTo>
                    <a:cubicBezTo>
                      <a:pt x="4019" y="6471"/>
                      <a:pt x="4152" y="6402"/>
                      <a:pt x="4156" y="6322"/>
                    </a:cubicBezTo>
                    <a:cubicBezTo>
                      <a:pt x="4159" y="6231"/>
                      <a:pt x="4123" y="6275"/>
                      <a:pt x="3963" y="6228"/>
                    </a:cubicBezTo>
                    <a:cubicBezTo>
                      <a:pt x="3801" y="6182"/>
                      <a:pt x="3679" y="6082"/>
                      <a:pt x="3447" y="6035"/>
                    </a:cubicBezTo>
                    <a:cubicBezTo>
                      <a:pt x="3242" y="5994"/>
                      <a:pt x="3111" y="5959"/>
                      <a:pt x="2938" y="5870"/>
                    </a:cubicBezTo>
                    <a:cubicBezTo>
                      <a:pt x="2766" y="5782"/>
                      <a:pt x="2407" y="5221"/>
                      <a:pt x="2136" y="4721"/>
                    </a:cubicBezTo>
                    <a:cubicBezTo>
                      <a:pt x="1899" y="4165"/>
                      <a:pt x="1659" y="3247"/>
                      <a:pt x="1558" y="2885"/>
                    </a:cubicBezTo>
                    <a:cubicBezTo>
                      <a:pt x="1388" y="2271"/>
                      <a:pt x="1154" y="1015"/>
                      <a:pt x="1029" y="590"/>
                    </a:cubicBezTo>
                    <a:cubicBezTo>
                      <a:pt x="905" y="166"/>
                      <a:pt x="702" y="67"/>
                      <a:pt x="449" y="9"/>
                    </a:cubicBezTo>
                    <a:cubicBezTo>
                      <a:pt x="424" y="3"/>
                      <a:pt x="401" y="0"/>
                      <a:pt x="378" y="0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272;p42">
                <a:extLst>
                  <a:ext uri="{FF2B5EF4-FFF2-40B4-BE49-F238E27FC236}">
                    <a16:creationId xmlns:a16="http://schemas.microsoft.com/office/drawing/2014/main" id="{96FF3D21-7B77-4C09-B72F-D699ACDB2A3A}"/>
                  </a:ext>
                </a:extLst>
              </p:cNvPr>
              <p:cNvSpPr/>
              <p:nvPr/>
            </p:nvSpPr>
            <p:spPr>
              <a:xfrm>
                <a:off x="5406672" y="2386258"/>
                <a:ext cx="102941" cy="191499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302" extrusionOk="0">
                    <a:moveTo>
                      <a:pt x="610" y="1"/>
                    </a:moveTo>
                    <a:cubicBezTo>
                      <a:pt x="588" y="1"/>
                      <a:pt x="567" y="2"/>
                      <a:pt x="545" y="6"/>
                    </a:cubicBezTo>
                    <a:cubicBezTo>
                      <a:pt x="1" y="91"/>
                      <a:pt x="61" y="621"/>
                      <a:pt x="202" y="1452"/>
                    </a:cubicBezTo>
                    <a:cubicBezTo>
                      <a:pt x="343" y="2284"/>
                      <a:pt x="682" y="3276"/>
                      <a:pt x="682" y="3276"/>
                    </a:cubicBezTo>
                    <a:cubicBezTo>
                      <a:pt x="760" y="3294"/>
                      <a:pt x="837" y="3302"/>
                      <a:pt x="912" y="3302"/>
                    </a:cubicBezTo>
                    <a:cubicBezTo>
                      <a:pt x="1383" y="3302"/>
                      <a:pt x="1774" y="2991"/>
                      <a:pt x="1774" y="2991"/>
                    </a:cubicBezTo>
                    <a:cubicBezTo>
                      <a:pt x="1745" y="2787"/>
                      <a:pt x="1698" y="2588"/>
                      <a:pt x="1632" y="2394"/>
                    </a:cubicBezTo>
                    <a:cubicBezTo>
                      <a:pt x="1520" y="2064"/>
                      <a:pt x="1354" y="1118"/>
                      <a:pt x="1225" y="679"/>
                    </a:cubicBezTo>
                    <a:cubicBezTo>
                      <a:pt x="1107" y="273"/>
                      <a:pt x="882" y="1"/>
                      <a:pt x="610" y="1"/>
                    </a:cubicBezTo>
                    <a:close/>
                  </a:path>
                </a:pathLst>
              </a:custGeom>
              <a:solidFill>
                <a:srgbClr val="AACA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273;p42">
                <a:extLst>
                  <a:ext uri="{FF2B5EF4-FFF2-40B4-BE49-F238E27FC236}">
                    <a16:creationId xmlns:a16="http://schemas.microsoft.com/office/drawing/2014/main" id="{EA4F7C8D-B47C-4711-A068-A7B604EFE697}"/>
                  </a:ext>
                </a:extLst>
              </p:cNvPr>
              <p:cNvSpPr/>
              <p:nvPr/>
            </p:nvSpPr>
            <p:spPr>
              <a:xfrm>
                <a:off x="5437816" y="2544063"/>
                <a:ext cx="82991" cy="63389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093" extrusionOk="0">
                    <a:moveTo>
                      <a:pt x="1188" y="1"/>
                    </a:moveTo>
                    <a:lnTo>
                      <a:pt x="1211" y="111"/>
                    </a:lnTo>
                    <a:cubicBezTo>
                      <a:pt x="1074" y="251"/>
                      <a:pt x="903" y="352"/>
                      <a:pt x="715" y="404"/>
                    </a:cubicBezTo>
                    <a:cubicBezTo>
                      <a:pt x="516" y="459"/>
                      <a:pt x="361" y="472"/>
                      <a:pt x="260" y="472"/>
                    </a:cubicBezTo>
                    <a:cubicBezTo>
                      <a:pt x="166" y="472"/>
                      <a:pt x="116" y="461"/>
                      <a:pt x="116" y="461"/>
                    </a:cubicBezTo>
                    <a:lnTo>
                      <a:pt x="75" y="340"/>
                    </a:lnTo>
                    <a:lnTo>
                      <a:pt x="75" y="340"/>
                    </a:lnTo>
                    <a:cubicBezTo>
                      <a:pt x="1" y="502"/>
                      <a:pt x="214" y="872"/>
                      <a:pt x="305" y="1005"/>
                    </a:cubicBezTo>
                    <a:cubicBezTo>
                      <a:pt x="345" y="1065"/>
                      <a:pt x="444" y="1093"/>
                      <a:pt x="569" y="1093"/>
                    </a:cubicBezTo>
                    <a:cubicBezTo>
                      <a:pt x="836" y="1093"/>
                      <a:pt x="1219" y="963"/>
                      <a:pt x="1388" y="738"/>
                    </a:cubicBezTo>
                    <a:cubicBezTo>
                      <a:pt x="1430" y="683"/>
                      <a:pt x="1416" y="514"/>
                      <a:pt x="1331" y="259"/>
                    </a:cubicBezTo>
                    <a:cubicBezTo>
                      <a:pt x="1247" y="3"/>
                      <a:pt x="1188" y="1"/>
                      <a:pt x="1188" y="1"/>
                    </a:cubicBezTo>
                    <a:close/>
                  </a:path>
                </a:pathLst>
              </a:custGeom>
              <a:solidFill>
                <a:srgbClr val="C4D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274;p42">
                <a:extLst>
                  <a:ext uri="{FF2B5EF4-FFF2-40B4-BE49-F238E27FC236}">
                    <a16:creationId xmlns:a16="http://schemas.microsoft.com/office/drawing/2014/main" id="{EB09BE40-6162-422C-8282-8D614103F97C}"/>
                  </a:ext>
                </a:extLst>
              </p:cNvPr>
              <p:cNvSpPr/>
              <p:nvPr/>
            </p:nvSpPr>
            <p:spPr>
              <a:xfrm>
                <a:off x="5583731" y="3156432"/>
                <a:ext cx="146901" cy="100099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726" extrusionOk="0">
                    <a:moveTo>
                      <a:pt x="127" y="1"/>
                    </a:moveTo>
                    <a:cubicBezTo>
                      <a:pt x="115" y="105"/>
                      <a:pt x="96" y="207"/>
                      <a:pt x="70" y="310"/>
                    </a:cubicBezTo>
                    <a:cubicBezTo>
                      <a:pt x="33" y="449"/>
                      <a:pt x="0" y="678"/>
                      <a:pt x="24" y="791"/>
                    </a:cubicBezTo>
                    <a:cubicBezTo>
                      <a:pt x="50" y="904"/>
                      <a:pt x="372" y="1064"/>
                      <a:pt x="549" y="1087"/>
                    </a:cubicBezTo>
                    <a:cubicBezTo>
                      <a:pt x="727" y="1111"/>
                      <a:pt x="1003" y="1301"/>
                      <a:pt x="1104" y="1430"/>
                    </a:cubicBezTo>
                    <a:cubicBezTo>
                      <a:pt x="1236" y="1597"/>
                      <a:pt x="1568" y="1725"/>
                      <a:pt x="1814" y="1725"/>
                    </a:cubicBezTo>
                    <a:cubicBezTo>
                      <a:pt x="1838" y="1725"/>
                      <a:pt x="1861" y="1724"/>
                      <a:pt x="1884" y="1722"/>
                    </a:cubicBezTo>
                    <a:cubicBezTo>
                      <a:pt x="2132" y="1693"/>
                      <a:pt x="2414" y="1635"/>
                      <a:pt x="2473" y="1533"/>
                    </a:cubicBezTo>
                    <a:cubicBezTo>
                      <a:pt x="2533" y="1433"/>
                      <a:pt x="2450" y="1321"/>
                      <a:pt x="1928" y="948"/>
                    </a:cubicBezTo>
                    <a:cubicBezTo>
                      <a:pt x="1406" y="577"/>
                      <a:pt x="1056" y="351"/>
                      <a:pt x="892" y="6"/>
                    </a:cubicBezTo>
                    <a:lnTo>
                      <a:pt x="127" y="1"/>
                    </a:ln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275;p42">
                <a:extLst>
                  <a:ext uri="{FF2B5EF4-FFF2-40B4-BE49-F238E27FC236}">
                    <a16:creationId xmlns:a16="http://schemas.microsoft.com/office/drawing/2014/main" id="{0D6D1CC0-E5BF-47A7-A5C1-9876BBF9463D}"/>
                  </a:ext>
                </a:extLst>
              </p:cNvPr>
              <p:cNvSpPr/>
              <p:nvPr/>
            </p:nvSpPr>
            <p:spPr>
              <a:xfrm>
                <a:off x="5431784" y="3249862"/>
                <a:ext cx="123181" cy="13019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45" extrusionOk="0">
                    <a:moveTo>
                      <a:pt x="937" y="1"/>
                    </a:moveTo>
                    <a:lnTo>
                      <a:pt x="154" y="10"/>
                    </a:lnTo>
                    <a:cubicBezTo>
                      <a:pt x="152" y="76"/>
                      <a:pt x="133" y="169"/>
                      <a:pt x="121" y="255"/>
                    </a:cubicBezTo>
                    <a:cubicBezTo>
                      <a:pt x="109" y="341"/>
                      <a:pt x="86" y="428"/>
                      <a:pt x="67" y="514"/>
                    </a:cubicBezTo>
                    <a:cubicBezTo>
                      <a:pt x="28" y="684"/>
                      <a:pt x="1" y="861"/>
                      <a:pt x="89" y="1022"/>
                    </a:cubicBezTo>
                    <a:cubicBezTo>
                      <a:pt x="155" y="1142"/>
                      <a:pt x="286" y="1209"/>
                      <a:pt x="390" y="1296"/>
                    </a:cubicBezTo>
                    <a:cubicBezTo>
                      <a:pt x="591" y="1461"/>
                      <a:pt x="707" y="1706"/>
                      <a:pt x="855" y="1919"/>
                    </a:cubicBezTo>
                    <a:cubicBezTo>
                      <a:pt x="988" y="2109"/>
                      <a:pt x="1211" y="2197"/>
                      <a:pt x="1438" y="2229"/>
                    </a:cubicBezTo>
                    <a:cubicBezTo>
                      <a:pt x="1522" y="2242"/>
                      <a:pt x="1607" y="2245"/>
                      <a:pt x="1692" y="2245"/>
                    </a:cubicBezTo>
                    <a:cubicBezTo>
                      <a:pt x="1728" y="2245"/>
                      <a:pt x="1764" y="2244"/>
                      <a:pt x="1800" y="2244"/>
                    </a:cubicBezTo>
                    <a:cubicBezTo>
                      <a:pt x="1928" y="2243"/>
                      <a:pt x="2123" y="2168"/>
                      <a:pt x="2111" y="2009"/>
                    </a:cubicBezTo>
                    <a:cubicBezTo>
                      <a:pt x="2107" y="1958"/>
                      <a:pt x="2076" y="1915"/>
                      <a:pt x="2045" y="1875"/>
                    </a:cubicBezTo>
                    <a:cubicBezTo>
                      <a:pt x="1841" y="1610"/>
                      <a:pt x="1620" y="1357"/>
                      <a:pt x="1433" y="1080"/>
                    </a:cubicBezTo>
                    <a:cubicBezTo>
                      <a:pt x="1222" y="767"/>
                      <a:pt x="1013" y="471"/>
                      <a:pt x="937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276;p42">
                <a:extLst>
                  <a:ext uri="{FF2B5EF4-FFF2-40B4-BE49-F238E27FC236}">
                    <a16:creationId xmlns:a16="http://schemas.microsoft.com/office/drawing/2014/main" id="{C697B0C9-4D3F-41EA-B0C9-C3FFEF2FA9D1}"/>
                  </a:ext>
                </a:extLst>
              </p:cNvPr>
              <p:cNvSpPr/>
              <p:nvPr/>
            </p:nvSpPr>
            <p:spPr>
              <a:xfrm>
                <a:off x="5250608" y="2707493"/>
                <a:ext cx="430497" cy="548517"/>
              </a:xfrm>
              <a:custGeom>
                <a:avLst/>
                <a:gdLst/>
                <a:ahLst/>
                <a:cxnLst/>
                <a:rect l="l" t="t" r="r" b="b"/>
                <a:pathLst>
                  <a:path w="7423" h="9458" extrusionOk="0">
                    <a:moveTo>
                      <a:pt x="3922" y="0"/>
                    </a:moveTo>
                    <a:lnTo>
                      <a:pt x="284" y="915"/>
                    </a:lnTo>
                    <a:cubicBezTo>
                      <a:pt x="1" y="2687"/>
                      <a:pt x="912" y="3204"/>
                      <a:pt x="1776" y="3870"/>
                    </a:cubicBezTo>
                    <a:cubicBezTo>
                      <a:pt x="2477" y="4409"/>
                      <a:pt x="2940" y="4791"/>
                      <a:pt x="2940" y="4791"/>
                    </a:cubicBezTo>
                    <a:cubicBezTo>
                      <a:pt x="2940" y="4791"/>
                      <a:pt x="2924" y="5180"/>
                      <a:pt x="2917" y="6053"/>
                    </a:cubicBezTo>
                    <a:cubicBezTo>
                      <a:pt x="2910" y="6823"/>
                      <a:pt x="3278" y="9362"/>
                      <a:pt x="3278" y="9362"/>
                    </a:cubicBezTo>
                    <a:cubicBezTo>
                      <a:pt x="3278" y="9362"/>
                      <a:pt x="3461" y="9457"/>
                      <a:pt x="3688" y="9457"/>
                    </a:cubicBezTo>
                    <a:cubicBezTo>
                      <a:pt x="3807" y="9457"/>
                      <a:pt x="3938" y="9431"/>
                      <a:pt x="4061" y="9353"/>
                    </a:cubicBezTo>
                    <a:cubicBezTo>
                      <a:pt x="4061" y="9353"/>
                      <a:pt x="4208" y="7469"/>
                      <a:pt x="4295" y="6500"/>
                    </a:cubicBezTo>
                    <a:cubicBezTo>
                      <a:pt x="4415" y="5185"/>
                      <a:pt x="4545" y="4511"/>
                      <a:pt x="4477" y="4227"/>
                    </a:cubicBezTo>
                    <a:cubicBezTo>
                      <a:pt x="4418" y="3979"/>
                      <a:pt x="3527" y="2747"/>
                      <a:pt x="3255" y="2329"/>
                    </a:cubicBezTo>
                    <a:lnTo>
                      <a:pt x="3255" y="2329"/>
                    </a:lnTo>
                    <a:lnTo>
                      <a:pt x="5760" y="3784"/>
                    </a:lnTo>
                    <a:cubicBezTo>
                      <a:pt x="5760" y="3784"/>
                      <a:pt x="5674" y="4421"/>
                      <a:pt x="5688" y="4897"/>
                    </a:cubicBezTo>
                    <a:cubicBezTo>
                      <a:pt x="5714" y="5940"/>
                      <a:pt x="5871" y="7742"/>
                      <a:pt x="5871" y="7742"/>
                    </a:cubicBezTo>
                    <a:cubicBezTo>
                      <a:pt x="5871" y="7742"/>
                      <a:pt x="6057" y="7876"/>
                      <a:pt x="6286" y="7876"/>
                    </a:cubicBezTo>
                    <a:cubicBezTo>
                      <a:pt x="6398" y="7876"/>
                      <a:pt x="6521" y="7843"/>
                      <a:pt x="6637" y="7747"/>
                    </a:cubicBezTo>
                    <a:cubicBezTo>
                      <a:pt x="6637" y="7747"/>
                      <a:pt x="7423" y="3502"/>
                      <a:pt x="7423" y="3128"/>
                    </a:cubicBezTo>
                    <a:cubicBezTo>
                      <a:pt x="7423" y="2560"/>
                      <a:pt x="4954" y="862"/>
                      <a:pt x="4487" y="467"/>
                    </a:cubicBezTo>
                    <a:cubicBezTo>
                      <a:pt x="4220" y="240"/>
                      <a:pt x="3922" y="0"/>
                      <a:pt x="3922" y="0"/>
                    </a:cubicBezTo>
                    <a:close/>
                  </a:path>
                </a:pathLst>
              </a:custGeom>
              <a:solidFill>
                <a:srgbClr val="7FA8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277;p42">
                <a:extLst>
                  <a:ext uri="{FF2B5EF4-FFF2-40B4-BE49-F238E27FC236}">
                    <a16:creationId xmlns:a16="http://schemas.microsoft.com/office/drawing/2014/main" id="{4889EF17-D053-42D0-9888-AD7ECA575298}"/>
                  </a:ext>
                </a:extLst>
              </p:cNvPr>
              <p:cNvSpPr/>
              <p:nvPr/>
            </p:nvSpPr>
            <p:spPr>
              <a:xfrm>
                <a:off x="5439382" y="2795181"/>
                <a:ext cx="145393" cy="131823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273" extrusionOk="0">
                    <a:moveTo>
                      <a:pt x="573" y="0"/>
                    </a:moveTo>
                    <a:cubicBezTo>
                      <a:pt x="402" y="519"/>
                      <a:pt x="0" y="817"/>
                      <a:pt x="0" y="817"/>
                    </a:cubicBezTo>
                    <a:lnTo>
                      <a:pt x="2506" y="2272"/>
                    </a:lnTo>
                    <a:cubicBezTo>
                      <a:pt x="2506" y="2272"/>
                      <a:pt x="415" y="892"/>
                      <a:pt x="484" y="622"/>
                    </a:cubicBezTo>
                    <a:cubicBezTo>
                      <a:pt x="551" y="350"/>
                      <a:pt x="573" y="0"/>
                      <a:pt x="573" y="0"/>
                    </a:cubicBezTo>
                    <a:close/>
                  </a:path>
                </a:pathLst>
              </a:custGeom>
              <a:solidFill>
                <a:srgbClr val="679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278;p42">
                <a:extLst>
                  <a:ext uri="{FF2B5EF4-FFF2-40B4-BE49-F238E27FC236}">
                    <a16:creationId xmlns:a16="http://schemas.microsoft.com/office/drawing/2014/main" id="{FE6AEB98-7122-45E5-B0CE-AF91188F903C}"/>
                  </a:ext>
                </a:extLst>
              </p:cNvPr>
              <p:cNvSpPr/>
              <p:nvPr/>
            </p:nvSpPr>
            <p:spPr>
              <a:xfrm>
                <a:off x="5293524" y="2367584"/>
                <a:ext cx="143016" cy="132693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288" extrusionOk="0">
                    <a:moveTo>
                      <a:pt x="578" y="1"/>
                    </a:moveTo>
                    <a:lnTo>
                      <a:pt x="578" y="1"/>
                    </a:lnTo>
                    <a:cubicBezTo>
                      <a:pt x="578" y="1"/>
                      <a:pt x="621" y="845"/>
                      <a:pt x="603" y="920"/>
                    </a:cubicBezTo>
                    <a:cubicBezTo>
                      <a:pt x="584" y="994"/>
                      <a:pt x="215" y="1242"/>
                      <a:pt x="108" y="1330"/>
                    </a:cubicBezTo>
                    <a:cubicBezTo>
                      <a:pt x="0" y="1420"/>
                      <a:pt x="691" y="2101"/>
                      <a:pt x="1027" y="2255"/>
                    </a:cubicBezTo>
                    <a:cubicBezTo>
                      <a:pt x="1076" y="2277"/>
                      <a:pt x="1141" y="2288"/>
                      <a:pt x="1216" y="2288"/>
                    </a:cubicBezTo>
                    <a:cubicBezTo>
                      <a:pt x="1653" y="2288"/>
                      <a:pt x="2431" y="1926"/>
                      <a:pt x="2446" y="1480"/>
                    </a:cubicBezTo>
                    <a:cubicBezTo>
                      <a:pt x="2466" y="958"/>
                      <a:pt x="2265" y="518"/>
                      <a:pt x="2101" y="495"/>
                    </a:cubicBezTo>
                    <a:cubicBezTo>
                      <a:pt x="1938" y="47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279;p42">
                <a:extLst>
                  <a:ext uri="{FF2B5EF4-FFF2-40B4-BE49-F238E27FC236}">
                    <a16:creationId xmlns:a16="http://schemas.microsoft.com/office/drawing/2014/main" id="{B9A75065-0FE4-49D7-81C3-2002A8D611F6}"/>
                  </a:ext>
                </a:extLst>
              </p:cNvPr>
              <p:cNvSpPr/>
              <p:nvPr/>
            </p:nvSpPr>
            <p:spPr>
              <a:xfrm>
                <a:off x="5327045" y="2367584"/>
                <a:ext cx="86993" cy="62809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08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0" y="195"/>
                      <a:pt x="16" y="331"/>
                    </a:cubicBezTo>
                    <a:cubicBezTo>
                      <a:pt x="16" y="489"/>
                      <a:pt x="116" y="651"/>
                      <a:pt x="242" y="748"/>
                    </a:cubicBezTo>
                    <a:cubicBezTo>
                      <a:pt x="356" y="838"/>
                      <a:pt x="484" y="912"/>
                      <a:pt x="619" y="966"/>
                    </a:cubicBezTo>
                    <a:cubicBezTo>
                      <a:pt x="705" y="1000"/>
                      <a:pt x="884" y="1082"/>
                      <a:pt x="1069" y="1082"/>
                    </a:cubicBezTo>
                    <a:cubicBezTo>
                      <a:pt x="1180" y="1082"/>
                      <a:pt x="1292" y="1053"/>
                      <a:pt x="1388" y="967"/>
                    </a:cubicBezTo>
                    <a:cubicBezTo>
                      <a:pt x="1499" y="867"/>
                      <a:pt x="1370" y="645"/>
                      <a:pt x="1294" y="491"/>
                    </a:cubicBezTo>
                    <a:cubicBezTo>
                      <a:pt x="945" y="38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239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280;p42">
                <a:extLst>
                  <a:ext uri="{FF2B5EF4-FFF2-40B4-BE49-F238E27FC236}">
                    <a16:creationId xmlns:a16="http://schemas.microsoft.com/office/drawing/2014/main" id="{D2C3A486-4C10-446C-9884-CA00EB5B3969}"/>
                  </a:ext>
                </a:extLst>
              </p:cNvPr>
              <p:cNvSpPr/>
              <p:nvPr/>
            </p:nvSpPr>
            <p:spPr>
              <a:xfrm>
                <a:off x="5260583" y="2385041"/>
                <a:ext cx="233198" cy="419826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7239" extrusionOk="0">
                    <a:moveTo>
                      <a:pt x="2950" y="0"/>
                    </a:moveTo>
                    <a:cubicBezTo>
                      <a:pt x="2723" y="0"/>
                      <a:pt x="2439" y="229"/>
                      <a:pt x="2439" y="229"/>
                    </a:cubicBezTo>
                    <a:cubicBezTo>
                      <a:pt x="2812" y="532"/>
                      <a:pt x="2818" y="1021"/>
                      <a:pt x="2576" y="1452"/>
                    </a:cubicBezTo>
                    <a:cubicBezTo>
                      <a:pt x="1413" y="1341"/>
                      <a:pt x="1051" y="745"/>
                      <a:pt x="1051" y="745"/>
                    </a:cubicBezTo>
                    <a:cubicBezTo>
                      <a:pt x="1051" y="745"/>
                      <a:pt x="876" y="828"/>
                      <a:pt x="447" y="1133"/>
                    </a:cubicBezTo>
                    <a:cubicBezTo>
                      <a:pt x="127" y="1361"/>
                      <a:pt x="0" y="1348"/>
                      <a:pt x="42" y="1986"/>
                    </a:cubicBezTo>
                    <a:cubicBezTo>
                      <a:pt x="86" y="2625"/>
                      <a:pt x="255" y="3203"/>
                      <a:pt x="319" y="3997"/>
                    </a:cubicBezTo>
                    <a:cubicBezTo>
                      <a:pt x="379" y="4747"/>
                      <a:pt x="157" y="6001"/>
                      <a:pt x="71" y="6716"/>
                    </a:cubicBezTo>
                    <a:cubicBezTo>
                      <a:pt x="164" y="6919"/>
                      <a:pt x="628" y="7083"/>
                      <a:pt x="1060" y="7184"/>
                    </a:cubicBezTo>
                    <a:cubicBezTo>
                      <a:pt x="1213" y="7220"/>
                      <a:pt x="1377" y="7238"/>
                      <a:pt x="1550" y="7238"/>
                    </a:cubicBezTo>
                    <a:cubicBezTo>
                      <a:pt x="1970" y="7238"/>
                      <a:pt x="2442" y="7131"/>
                      <a:pt x="2937" y="6904"/>
                    </a:cubicBezTo>
                    <a:cubicBezTo>
                      <a:pt x="4021" y="6409"/>
                      <a:pt x="3875" y="5753"/>
                      <a:pt x="3875" y="5753"/>
                    </a:cubicBezTo>
                    <a:cubicBezTo>
                      <a:pt x="3875" y="5753"/>
                      <a:pt x="3831" y="3530"/>
                      <a:pt x="3846" y="2634"/>
                    </a:cubicBezTo>
                    <a:cubicBezTo>
                      <a:pt x="3860" y="1738"/>
                      <a:pt x="3702" y="1161"/>
                      <a:pt x="3544" y="680"/>
                    </a:cubicBezTo>
                    <a:cubicBezTo>
                      <a:pt x="3386" y="198"/>
                      <a:pt x="3015" y="7"/>
                      <a:pt x="3015" y="7"/>
                    </a:cubicBezTo>
                    <a:cubicBezTo>
                      <a:pt x="2995" y="3"/>
                      <a:pt x="2973" y="0"/>
                      <a:pt x="2950" y="0"/>
                    </a:cubicBezTo>
                    <a:close/>
                  </a:path>
                </a:pathLst>
              </a:custGeom>
              <a:solidFill>
                <a:srgbClr val="F5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281;p42">
                <a:extLst>
                  <a:ext uri="{FF2B5EF4-FFF2-40B4-BE49-F238E27FC236}">
                    <a16:creationId xmlns:a16="http://schemas.microsoft.com/office/drawing/2014/main" id="{D74BAAED-401C-4837-BACD-9854646BB8CA}"/>
                  </a:ext>
                </a:extLst>
              </p:cNvPr>
              <p:cNvSpPr/>
              <p:nvPr/>
            </p:nvSpPr>
            <p:spPr>
              <a:xfrm>
                <a:off x="5401975" y="2383185"/>
                <a:ext cx="89544" cy="38903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6708" extrusionOk="0">
                    <a:moveTo>
                      <a:pt x="521" y="1"/>
                    </a:moveTo>
                    <a:lnTo>
                      <a:pt x="1" y="263"/>
                    </a:lnTo>
                    <a:cubicBezTo>
                      <a:pt x="1" y="263"/>
                      <a:pt x="486" y="789"/>
                      <a:pt x="727" y="1528"/>
                    </a:cubicBezTo>
                    <a:cubicBezTo>
                      <a:pt x="967" y="2268"/>
                      <a:pt x="1037" y="3391"/>
                      <a:pt x="1060" y="4150"/>
                    </a:cubicBezTo>
                    <a:cubicBezTo>
                      <a:pt x="1083" y="4911"/>
                      <a:pt x="1164" y="6707"/>
                      <a:pt x="1164" y="6707"/>
                    </a:cubicBezTo>
                    <a:cubicBezTo>
                      <a:pt x="1164" y="6707"/>
                      <a:pt x="1544" y="6447"/>
                      <a:pt x="1538" y="5776"/>
                    </a:cubicBezTo>
                    <a:cubicBezTo>
                      <a:pt x="1538" y="5776"/>
                      <a:pt x="1478" y="4588"/>
                      <a:pt x="1443" y="3543"/>
                    </a:cubicBezTo>
                    <a:cubicBezTo>
                      <a:pt x="1408" y="2500"/>
                      <a:pt x="1473" y="1619"/>
                      <a:pt x="1217" y="876"/>
                    </a:cubicBezTo>
                    <a:cubicBezTo>
                      <a:pt x="962" y="132"/>
                      <a:pt x="521" y="1"/>
                      <a:pt x="521" y="1"/>
                    </a:cubicBezTo>
                    <a:close/>
                  </a:path>
                </a:pathLst>
              </a:custGeom>
              <a:solidFill>
                <a:srgbClr val="C4D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282;p42">
                <a:extLst>
                  <a:ext uri="{FF2B5EF4-FFF2-40B4-BE49-F238E27FC236}">
                    <a16:creationId xmlns:a16="http://schemas.microsoft.com/office/drawing/2014/main" id="{0EAF1CF5-0F9B-46F0-A192-97F365C93582}"/>
                  </a:ext>
                </a:extLst>
              </p:cNvPr>
              <p:cNvSpPr/>
              <p:nvPr/>
            </p:nvSpPr>
            <p:spPr>
              <a:xfrm>
                <a:off x="5392522" y="2383127"/>
                <a:ext cx="78757" cy="17769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3064" extrusionOk="0">
                    <a:moveTo>
                      <a:pt x="1" y="1"/>
                    </a:moveTo>
                    <a:cubicBezTo>
                      <a:pt x="1" y="1"/>
                      <a:pt x="247" y="289"/>
                      <a:pt x="521" y="875"/>
                    </a:cubicBezTo>
                    <a:cubicBezTo>
                      <a:pt x="795" y="1462"/>
                      <a:pt x="1049" y="2077"/>
                      <a:pt x="1160" y="3063"/>
                    </a:cubicBezTo>
                    <a:cubicBezTo>
                      <a:pt x="1160" y="3063"/>
                      <a:pt x="1357" y="2027"/>
                      <a:pt x="1306" y="1703"/>
                    </a:cubicBezTo>
                    <a:cubicBezTo>
                      <a:pt x="1256" y="1379"/>
                      <a:pt x="973" y="1251"/>
                      <a:pt x="973" y="1251"/>
                    </a:cubicBezTo>
                    <a:cubicBezTo>
                      <a:pt x="973" y="1251"/>
                      <a:pt x="768" y="423"/>
                      <a:pt x="684" y="226"/>
                    </a:cubicBezTo>
                    <a:cubicBezTo>
                      <a:pt x="598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ACA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283;p42">
                <a:extLst>
                  <a:ext uri="{FF2B5EF4-FFF2-40B4-BE49-F238E27FC236}">
                    <a16:creationId xmlns:a16="http://schemas.microsoft.com/office/drawing/2014/main" id="{1072AE79-8F26-49A8-9BE3-8096AE830F3D}"/>
                  </a:ext>
                </a:extLst>
              </p:cNvPr>
              <p:cNvSpPr/>
              <p:nvPr/>
            </p:nvSpPr>
            <p:spPr>
              <a:xfrm>
                <a:off x="5248752" y="2420940"/>
                <a:ext cx="130315" cy="405965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7000" extrusionOk="0">
                    <a:moveTo>
                      <a:pt x="1375" y="0"/>
                    </a:moveTo>
                    <a:cubicBezTo>
                      <a:pt x="1375" y="0"/>
                      <a:pt x="669" y="363"/>
                      <a:pt x="334" y="646"/>
                    </a:cubicBezTo>
                    <a:cubicBezTo>
                      <a:pt x="0" y="928"/>
                      <a:pt x="245" y="1661"/>
                      <a:pt x="348" y="2497"/>
                    </a:cubicBezTo>
                    <a:cubicBezTo>
                      <a:pt x="450" y="3334"/>
                      <a:pt x="501" y="4509"/>
                      <a:pt x="334" y="5319"/>
                    </a:cubicBezTo>
                    <a:cubicBezTo>
                      <a:pt x="168" y="6127"/>
                      <a:pt x="104" y="6599"/>
                      <a:pt x="104" y="6599"/>
                    </a:cubicBezTo>
                    <a:cubicBezTo>
                      <a:pt x="114" y="6600"/>
                      <a:pt x="124" y="6600"/>
                      <a:pt x="134" y="6600"/>
                    </a:cubicBezTo>
                    <a:cubicBezTo>
                      <a:pt x="621" y="6600"/>
                      <a:pt x="733" y="6055"/>
                      <a:pt x="733" y="6055"/>
                    </a:cubicBezTo>
                    <a:cubicBezTo>
                      <a:pt x="785" y="6869"/>
                      <a:pt x="1972" y="7000"/>
                      <a:pt x="1972" y="7000"/>
                    </a:cubicBezTo>
                    <a:cubicBezTo>
                      <a:pt x="1972" y="7000"/>
                      <a:pt x="2247" y="3445"/>
                      <a:pt x="2161" y="1962"/>
                    </a:cubicBezTo>
                    <a:cubicBezTo>
                      <a:pt x="2074" y="479"/>
                      <a:pt x="1377" y="270"/>
                      <a:pt x="1375" y="0"/>
                    </a:cubicBezTo>
                    <a:close/>
                  </a:path>
                </a:pathLst>
              </a:custGeom>
              <a:solidFill>
                <a:srgbClr val="C4D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284;p42">
                <a:extLst>
                  <a:ext uri="{FF2B5EF4-FFF2-40B4-BE49-F238E27FC236}">
                    <a16:creationId xmlns:a16="http://schemas.microsoft.com/office/drawing/2014/main" id="{782D7701-D3F5-40FC-8346-828F7D10879B}"/>
                  </a:ext>
                </a:extLst>
              </p:cNvPr>
              <p:cNvSpPr/>
              <p:nvPr/>
            </p:nvSpPr>
            <p:spPr>
              <a:xfrm>
                <a:off x="5304833" y="2405687"/>
                <a:ext cx="77713" cy="189354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3265" extrusionOk="0">
                    <a:moveTo>
                      <a:pt x="410" y="0"/>
                    </a:moveTo>
                    <a:cubicBezTo>
                      <a:pt x="410" y="0"/>
                      <a:pt x="294" y="63"/>
                      <a:pt x="264" y="149"/>
                    </a:cubicBezTo>
                    <a:cubicBezTo>
                      <a:pt x="233" y="234"/>
                      <a:pt x="1" y="488"/>
                      <a:pt x="1" y="488"/>
                    </a:cubicBezTo>
                    <a:cubicBezTo>
                      <a:pt x="1" y="488"/>
                      <a:pt x="103" y="790"/>
                      <a:pt x="410" y="1080"/>
                    </a:cubicBezTo>
                    <a:cubicBezTo>
                      <a:pt x="716" y="1368"/>
                      <a:pt x="920" y="1714"/>
                      <a:pt x="920" y="1714"/>
                    </a:cubicBezTo>
                    <a:cubicBezTo>
                      <a:pt x="920" y="1714"/>
                      <a:pt x="725" y="2362"/>
                      <a:pt x="701" y="2503"/>
                    </a:cubicBezTo>
                    <a:cubicBezTo>
                      <a:pt x="678" y="2644"/>
                      <a:pt x="1211" y="3264"/>
                      <a:pt x="1211" y="3264"/>
                    </a:cubicBezTo>
                    <a:cubicBezTo>
                      <a:pt x="1211" y="3264"/>
                      <a:pt x="1339" y="2120"/>
                      <a:pt x="1098" y="1424"/>
                    </a:cubicBezTo>
                    <a:cubicBezTo>
                      <a:pt x="858" y="728"/>
                      <a:pt x="434" y="327"/>
                      <a:pt x="412" y="210"/>
                    </a:cubicBez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AACA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285;p42">
                <a:extLst>
                  <a:ext uri="{FF2B5EF4-FFF2-40B4-BE49-F238E27FC236}">
                    <a16:creationId xmlns:a16="http://schemas.microsoft.com/office/drawing/2014/main" id="{FC208565-B221-4375-B681-263B87354A36}"/>
                  </a:ext>
                </a:extLst>
              </p:cNvPr>
              <p:cNvSpPr/>
              <p:nvPr/>
            </p:nvSpPr>
            <p:spPr>
              <a:xfrm>
                <a:off x="5288073" y="2229904"/>
                <a:ext cx="157050" cy="179031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3087" extrusionOk="0">
                    <a:moveTo>
                      <a:pt x="1405" y="1"/>
                    </a:moveTo>
                    <a:cubicBezTo>
                      <a:pt x="1381" y="1"/>
                      <a:pt x="1358" y="1"/>
                      <a:pt x="1334" y="3"/>
                    </a:cubicBezTo>
                    <a:cubicBezTo>
                      <a:pt x="777" y="31"/>
                      <a:pt x="301" y="413"/>
                      <a:pt x="150" y="951"/>
                    </a:cubicBezTo>
                    <a:cubicBezTo>
                      <a:pt x="0" y="1488"/>
                      <a:pt x="210" y="2061"/>
                      <a:pt x="672" y="2375"/>
                    </a:cubicBezTo>
                    <a:cubicBezTo>
                      <a:pt x="672" y="2375"/>
                      <a:pt x="734" y="2611"/>
                      <a:pt x="776" y="2661"/>
                    </a:cubicBezTo>
                    <a:cubicBezTo>
                      <a:pt x="997" y="2919"/>
                      <a:pt x="1632" y="3086"/>
                      <a:pt x="1891" y="3086"/>
                    </a:cubicBezTo>
                    <a:cubicBezTo>
                      <a:pt x="1912" y="3086"/>
                      <a:pt x="1931" y="3085"/>
                      <a:pt x="1947" y="3083"/>
                    </a:cubicBezTo>
                    <a:cubicBezTo>
                      <a:pt x="2212" y="3046"/>
                      <a:pt x="2357" y="2935"/>
                      <a:pt x="2484" y="2643"/>
                    </a:cubicBezTo>
                    <a:cubicBezTo>
                      <a:pt x="2708" y="2129"/>
                      <a:pt x="2638" y="1441"/>
                      <a:pt x="2583" y="1116"/>
                    </a:cubicBezTo>
                    <a:cubicBezTo>
                      <a:pt x="2485" y="484"/>
                      <a:pt x="2042" y="1"/>
                      <a:pt x="1405" y="1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286;p42">
                <a:extLst>
                  <a:ext uri="{FF2B5EF4-FFF2-40B4-BE49-F238E27FC236}">
                    <a16:creationId xmlns:a16="http://schemas.microsoft.com/office/drawing/2014/main" id="{7D8C7805-77CF-481E-98D3-24DAD7253DAB}"/>
                  </a:ext>
                </a:extLst>
              </p:cNvPr>
              <p:cNvSpPr/>
              <p:nvPr/>
            </p:nvSpPr>
            <p:spPr>
              <a:xfrm>
                <a:off x="5291726" y="2229904"/>
                <a:ext cx="140464" cy="137738"/>
              </a:xfrm>
              <a:custGeom>
                <a:avLst/>
                <a:gdLst/>
                <a:ahLst/>
                <a:cxnLst/>
                <a:rect l="l" t="t" r="r" b="b"/>
                <a:pathLst>
                  <a:path w="2422" h="2375" extrusionOk="0">
                    <a:moveTo>
                      <a:pt x="1345" y="0"/>
                    </a:moveTo>
                    <a:cubicBezTo>
                      <a:pt x="1256" y="0"/>
                      <a:pt x="1164" y="10"/>
                      <a:pt x="1072" y="29"/>
                    </a:cubicBezTo>
                    <a:cubicBezTo>
                      <a:pt x="521" y="144"/>
                      <a:pt x="97" y="620"/>
                      <a:pt x="46" y="1180"/>
                    </a:cubicBezTo>
                    <a:cubicBezTo>
                      <a:pt x="0" y="1683"/>
                      <a:pt x="239" y="2120"/>
                      <a:pt x="609" y="2375"/>
                    </a:cubicBezTo>
                    <a:cubicBezTo>
                      <a:pt x="595" y="2330"/>
                      <a:pt x="255" y="1821"/>
                      <a:pt x="605" y="1709"/>
                    </a:cubicBezTo>
                    <a:lnTo>
                      <a:pt x="605" y="1709"/>
                    </a:lnTo>
                    <a:cubicBezTo>
                      <a:pt x="661" y="1773"/>
                      <a:pt x="676" y="1873"/>
                      <a:pt x="678" y="1975"/>
                    </a:cubicBezTo>
                    <a:cubicBezTo>
                      <a:pt x="678" y="1975"/>
                      <a:pt x="852" y="1960"/>
                      <a:pt x="813" y="1756"/>
                    </a:cubicBezTo>
                    <a:cubicBezTo>
                      <a:pt x="802" y="1699"/>
                      <a:pt x="792" y="1646"/>
                      <a:pt x="783" y="1599"/>
                    </a:cubicBezTo>
                    <a:cubicBezTo>
                      <a:pt x="752" y="1441"/>
                      <a:pt x="793" y="1282"/>
                      <a:pt x="882" y="1146"/>
                    </a:cubicBezTo>
                    <a:cubicBezTo>
                      <a:pt x="956" y="1039"/>
                      <a:pt x="1017" y="889"/>
                      <a:pt x="975" y="722"/>
                    </a:cubicBezTo>
                    <a:lnTo>
                      <a:pt x="975" y="722"/>
                    </a:lnTo>
                    <a:cubicBezTo>
                      <a:pt x="975" y="722"/>
                      <a:pt x="1230" y="836"/>
                      <a:pt x="1599" y="836"/>
                    </a:cubicBezTo>
                    <a:cubicBezTo>
                      <a:pt x="1711" y="836"/>
                      <a:pt x="1834" y="825"/>
                      <a:pt x="1963" y="798"/>
                    </a:cubicBezTo>
                    <a:cubicBezTo>
                      <a:pt x="2197" y="749"/>
                      <a:pt x="2357" y="661"/>
                      <a:pt x="2422" y="588"/>
                    </a:cubicBezTo>
                    <a:cubicBezTo>
                      <a:pt x="2188" y="234"/>
                      <a:pt x="1794" y="0"/>
                      <a:pt x="13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287;p42">
                <a:extLst>
                  <a:ext uri="{FF2B5EF4-FFF2-40B4-BE49-F238E27FC236}">
                    <a16:creationId xmlns:a16="http://schemas.microsoft.com/office/drawing/2014/main" id="{B850F4FD-2D08-4AAD-96D1-78E6B82923D3}"/>
                  </a:ext>
                </a:extLst>
              </p:cNvPr>
              <p:cNvSpPr/>
              <p:nvPr/>
            </p:nvSpPr>
            <p:spPr>
              <a:xfrm>
                <a:off x="5289696" y="2224162"/>
                <a:ext cx="174449" cy="105377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817" extrusionOk="0">
                    <a:moveTo>
                      <a:pt x="1300" y="1"/>
                    </a:moveTo>
                    <a:cubicBezTo>
                      <a:pt x="976" y="1"/>
                      <a:pt x="659" y="115"/>
                      <a:pt x="456" y="468"/>
                    </a:cubicBezTo>
                    <a:cubicBezTo>
                      <a:pt x="456" y="468"/>
                      <a:pt x="174" y="514"/>
                      <a:pt x="100" y="680"/>
                    </a:cubicBezTo>
                    <a:cubicBezTo>
                      <a:pt x="25" y="846"/>
                      <a:pt x="0" y="1445"/>
                      <a:pt x="164" y="1816"/>
                    </a:cubicBezTo>
                    <a:lnTo>
                      <a:pt x="1009" y="821"/>
                    </a:lnTo>
                    <a:cubicBezTo>
                      <a:pt x="1009" y="821"/>
                      <a:pt x="1231" y="1014"/>
                      <a:pt x="1774" y="1072"/>
                    </a:cubicBezTo>
                    <a:cubicBezTo>
                      <a:pt x="1819" y="1076"/>
                      <a:pt x="1863" y="1079"/>
                      <a:pt x="1906" y="1079"/>
                    </a:cubicBezTo>
                    <a:cubicBezTo>
                      <a:pt x="2395" y="1079"/>
                      <a:pt x="2810" y="798"/>
                      <a:pt x="2915" y="594"/>
                    </a:cubicBezTo>
                    <a:cubicBezTo>
                      <a:pt x="3008" y="414"/>
                      <a:pt x="2951" y="401"/>
                      <a:pt x="2831" y="401"/>
                    </a:cubicBezTo>
                    <a:cubicBezTo>
                      <a:pt x="2809" y="401"/>
                      <a:pt x="2786" y="401"/>
                      <a:pt x="2761" y="401"/>
                    </a:cubicBezTo>
                    <a:cubicBezTo>
                      <a:pt x="2665" y="401"/>
                      <a:pt x="2546" y="395"/>
                      <a:pt x="2431" y="333"/>
                    </a:cubicBezTo>
                    <a:cubicBezTo>
                      <a:pt x="2247" y="235"/>
                      <a:pt x="1766" y="1"/>
                      <a:pt x="130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288;p42">
                <a:extLst>
                  <a:ext uri="{FF2B5EF4-FFF2-40B4-BE49-F238E27FC236}">
                    <a16:creationId xmlns:a16="http://schemas.microsoft.com/office/drawing/2014/main" id="{0F6062BA-4F21-4170-B609-D333C66340E4}"/>
                  </a:ext>
                </a:extLst>
              </p:cNvPr>
              <p:cNvSpPr/>
              <p:nvPr/>
            </p:nvSpPr>
            <p:spPr>
              <a:xfrm>
                <a:off x="5288189" y="2322696"/>
                <a:ext cx="38915" cy="4912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47" extrusionOk="0">
                    <a:moveTo>
                      <a:pt x="414" y="0"/>
                    </a:moveTo>
                    <a:cubicBezTo>
                      <a:pt x="329" y="0"/>
                      <a:pt x="243" y="33"/>
                      <a:pt x="189" y="117"/>
                    </a:cubicBezTo>
                    <a:cubicBezTo>
                      <a:pt x="1" y="413"/>
                      <a:pt x="269" y="846"/>
                      <a:pt x="504" y="846"/>
                    </a:cubicBezTo>
                    <a:cubicBezTo>
                      <a:pt x="507" y="846"/>
                      <a:pt x="509" y="846"/>
                      <a:pt x="512" y="846"/>
                    </a:cubicBezTo>
                    <a:cubicBezTo>
                      <a:pt x="640" y="840"/>
                      <a:pt x="670" y="770"/>
                      <a:pt x="670" y="770"/>
                    </a:cubicBezTo>
                    <a:lnTo>
                      <a:pt x="666" y="107"/>
                    </a:lnTo>
                    <a:cubicBezTo>
                      <a:pt x="618" y="47"/>
                      <a:pt x="516" y="0"/>
                      <a:pt x="414" y="0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289;p42">
                <a:extLst>
                  <a:ext uri="{FF2B5EF4-FFF2-40B4-BE49-F238E27FC236}">
                    <a16:creationId xmlns:a16="http://schemas.microsoft.com/office/drawing/2014/main" id="{710EEF99-778D-4C6F-BB1D-69629DC2CAB7}"/>
                  </a:ext>
                </a:extLst>
              </p:cNvPr>
              <p:cNvSpPr/>
              <p:nvPr/>
            </p:nvSpPr>
            <p:spPr>
              <a:xfrm>
                <a:off x="5427435" y="2573814"/>
                <a:ext cx="109089" cy="8966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546" extrusionOk="0">
                    <a:moveTo>
                      <a:pt x="1837" y="1"/>
                    </a:moveTo>
                    <a:cubicBezTo>
                      <a:pt x="1837" y="1"/>
                      <a:pt x="884" y="91"/>
                      <a:pt x="801" y="124"/>
                    </a:cubicBezTo>
                    <a:cubicBezTo>
                      <a:pt x="685" y="168"/>
                      <a:pt x="79" y="1347"/>
                      <a:pt x="29" y="1461"/>
                    </a:cubicBezTo>
                    <a:cubicBezTo>
                      <a:pt x="0" y="1525"/>
                      <a:pt x="225" y="1546"/>
                      <a:pt x="462" y="1546"/>
                    </a:cubicBezTo>
                    <a:cubicBezTo>
                      <a:pt x="647" y="1546"/>
                      <a:pt x="840" y="1533"/>
                      <a:pt x="924" y="1519"/>
                    </a:cubicBezTo>
                    <a:cubicBezTo>
                      <a:pt x="1058" y="1497"/>
                      <a:pt x="1881" y="98"/>
                      <a:pt x="1837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290;p42">
                <a:extLst>
                  <a:ext uri="{FF2B5EF4-FFF2-40B4-BE49-F238E27FC236}">
                    <a16:creationId xmlns:a16="http://schemas.microsoft.com/office/drawing/2014/main" id="{BF9196EC-72FB-4AA8-ACAD-19E181F83D9B}"/>
                  </a:ext>
                </a:extLst>
              </p:cNvPr>
              <p:cNvSpPr/>
              <p:nvPr/>
            </p:nvSpPr>
            <p:spPr>
              <a:xfrm>
                <a:off x="5187161" y="2464088"/>
                <a:ext cx="330687" cy="280812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4842" extrusionOk="0">
                    <a:moveTo>
                      <a:pt x="1470" y="1"/>
                    </a:moveTo>
                    <a:cubicBezTo>
                      <a:pt x="1193" y="1"/>
                      <a:pt x="919" y="307"/>
                      <a:pt x="794" y="739"/>
                    </a:cubicBezTo>
                    <a:cubicBezTo>
                      <a:pt x="549" y="1589"/>
                      <a:pt x="420" y="1896"/>
                      <a:pt x="224" y="3026"/>
                    </a:cubicBezTo>
                    <a:cubicBezTo>
                      <a:pt x="72" y="3897"/>
                      <a:pt x="0" y="4484"/>
                      <a:pt x="267" y="4620"/>
                    </a:cubicBezTo>
                    <a:cubicBezTo>
                      <a:pt x="430" y="4703"/>
                      <a:pt x="944" y="4842"/>
                      <a:pt x="1643" y="4842"/>
                    </a:cubicBezTo>
                    <a:cubicBezTo>
                      <a:pt x="1800" y="4842"/>
                      <a:pt x="1966" y="4835"/>
                      <a:pt x="2140" y="4819"/>
                    </a:cubicBezTo>
                    <a:cubicBezTo>
                      <a:pt x="2748" y="4763"/>
                      <a:pt x="3500" y="4623"/>
                      <a:pt x="4061" y="4361"/>
                    </a:cubicBezTo>
                    <a:cubicBezTo>
                      <a:pt x="4148" y="4322"/>
                      <a:pt x="4246" y="4307"/>
                      <a:pt x="4337" y="4272"/>
                    </a:cubicBezTo>
                    <a:cubicBezTo>
                      <a:pt x="4430" y="4237"/>
                      <a:pt x="4520" y="4194"/>
                      <a:pt x="4606" y="4145"/>
                    </a:cubicBezTo>
                    <a:cubicBezTo>
                      <a:pt x="4780" y="4046"/>
                      <a:pt x="4938" y="3923"/>
                      <a:pt x="5077" y="3780"/>
                    </a:cubicBezTo>
                    <a:cubicBezTo>
                      <a:pt x="5330" y="3519"/>
                      <a:pt x="5516" y="3196"/>
                      <a:pt x="5629" y="2850"/>
                    </a:cubicBezTo>
                    <a:cubicBezTo>
                      <a:pt x="5665" y="2738"/>
                      <a:pt x="5702" y="2643"/>
                      <a:pt x="5681" y="2529"/>
                    </a:cubicBezTo>
                    <a:lnTo>
                      <a:pt x="5681" y="2529"/>
                    </a:lnTo>
                    <a:cubicBezTo>
                      <a:pt x="5518" y="2796"/>
                      <a:pt x="5226" y="2912"/>
                      <a:pt x="4900" y="3028"/>
                    </a:cubicBezTo>
                    <a:cubicBezTo>
                      <a:pt x="4831" y="3052"/>
                      <a:pt x="4665" y="3086"/>
                      <a:pt x="4566" y="3086"/>
                    </a:cubicBezTo>
                    <a:cubicBezTo>
                      <a:pt x="4534" y="3086"/>
                      <a:pt x="4510" y="3083"/>
                      <a:pt x="4496" y="3075"/>
                    </a:cubicBezTo>
                    <a:cubicBezTo>
                      <a:pt x="4487" y="3029"/>
                      <a:pt x="4542" y="2980"/>
                      <a:pt x="4566" y="2946"/>
                    </a:cubicBezTo>
                    <a:cubicBezTo>
                      <a:pt x="4608" y="2891"/>
                      <a:pt x="4643" y="2829"/>
                      <a:pt x="4671" y="2765"/>
                    </a:cubicBezTo>
                    <a:cubicBezTo>
                      <a:pt x="4740" y="2600"/>
                      <a:pt x="4730" y="2509"/>
                      <a:pt x="4686" y="2469"/>
                    </a:cubicBezTo>
                    <a:cubicBezTo>
                      <a:pt x="4670" y="2455"/>
                      <a:pt x="4655" y="2448"/>
                      <a:pt x="4640" y="2448"/>
                    </a:cubicBezTo>
                    <a:cubicBezTo>
                      <a:pt x="4592" y="2448"/>
                      <a:pt x="4547" y="2520"/>
                      <a:pt x="4467" y="2607"/>
                    </a:cubicBezTo>
                    <a:cubicBezTo>
                      <a:pt x="4343" y="2742"/>
                      <a:pt x="4215" y="2836"/>
                      <a:pt x="4098" y="3070"/>
                    </a:cubicBezTo>
                    <a:cubicBezTo>
                      <a:pt x="3996" y="3277"/>
                      <a:pt x="3919" y="3344"/>
                      <a:pt x="3781" y="3499"/>
                    </a:cubicBezTo>
                    <a:cubicBezTo>
                      <a:pt x="3643" y="3652"/>
                      <a:pt x="3228" y="3841"/>
                      <a:pt x="2562" y="3888"/>
                    </a:cubicBezTo>
                    <a:cubicBezTo>
                      <a:pt x="2492" y="3893"/>
                      <a:pt x="2420" y="3896"/>
                      <a:pt x="2348" y="3896"/>
                    </a:cubicBezTo>
                    <a:cubicBezTo>
                      <a:pt x="1778" y="3896"/>
                      <a:pt x="1205" y="3756"/>
                      <a:pt x="1205" y="3756"/>
                    </a:cubicBezTo>
                    <a:cubicBezTo>
                      <a:pt x="1265" y="2926"/>
                      <a:pt x="1488" y="2244"/>
                      <a:pt x="1664" y="1528"/>
                    </a:cubicBezTo>
                    <a:cubicBezTo>
                      <a:pt x="1877" y="661"/>
                      <a:pt x="1958" y="279"/>
                      <a:pt x="1725" y="95"/>
                    </a:cubicBezTo>
                    <a:cubicBezTo>
                      <a:pt x="1643" y="30"/>
                      <a:pt x="1556" y="1"/>
                      <a:pt x="1470" y="1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291;p42">
                <a:extLst>
                  <a:ext uri="{FF2B5EF4-FFF2-40B4-BE49-F238E27FC236}">
                    <a16:creationId xmlns:a16="http://schemas.microsoft.com/office/drawing/2014/main" id="{3C605B23-138E-4388-804D-3F41E6163CC2}"/>
                  </a:ext>
                </a:extLst>
              </p:cNvPr>
              <p:cNvSpPr/>
              <p:nvPr/>
            </p:nvSpPr>
            <p:spPr>
              <a:xfrm>
                <a:off x="5199920" y="2456664"/>
                <a:ext cx="102477" cy="18976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3272" extrusionOk="0">
                    <a:moveTo>
                      <a:pt x="1191" y="1"/>
                    </a:moveTo>
                    <a:cubicBezTo>
                      <a:pt x="810" y="1"/>
                      <a:pt x="637" y="467"/>
                      <a:pt x="415" y="1162"/>
                    </a:cubicBezTo>
                    <a:cubicBezTo>
                      <a:pt x="157" y="1964"/>
                      <a:pt x="0" y="2999"/>
                      <a:pt x="0" y="2999"/>
                    </a:cubicBezTo>
                    <a:cubicBezTo>
                      <a:pt x="263" y="3226"/>
                      <a:pt x="603" y="3271"/>
                      <a:pt x="835" y="3271"/>
                    </a:cubicBezTo>
                    <a:cubicBezTo>
                      <a:pt x="993" y="3271"/>
                      <a:pt x="1100" y="3250"/>
                      <a:pt x="1100" y="3250"/>
                    </a:cubicBezTo>
                    <a:cubicBezTo>
                      <a:pt x="1169" y="3057"/>
                      <a:pt x="1219" y="2858"/>
                      <a:pt x="1249" y="2655"/>
                    </a:cubicBezTo>
                    <a:cubicBezTo>
                      <a:pt x="1302" y="2311"/>
                      <a:pt x="1590" y="1396"/>
                      <a:pt x="1678" y="947"/>
                    </a:cubicBezTo>
                    <a:cubicBezTo>
                      <a:pt x="1766" y="498"/>
                      <a:pt x="1675" y="132"/>
                      <a:pt x="1385" y="36"/>
                    </a:cubicBezTo>
                    <a:cubicBezTo>
                      <a:pt x="1315" y="12"/>
                      <a:pt x="1250" y="1"/>
                      <a:pt x="1191" y="1"/>
                    </a:cubicBezTo>
                    <a:close/>
                  </a:path>
                </a:pathLst>
              </a:custGeom>
              <a:solidFill>
                <a:srgbClr val="AACA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292;p42">
                <a:extLst>
                  <a:ext uri="{FF2B5EF4-FFF2-40B4-BE49-F238E27FC236}">
                    <a16:creationId xmlns:a16="http://schemas.microsoft.com/office/drawing/2014/main" id="{55C6E88D-1F7E-4EAD-B4E1-C80EE5ECB8AC}"/>
                  </a:ext>
                </a:extLst>
              </p:cNvPr>
              <p:cNvSpPr/>
              <p:nvPr/>
            </p:nvSpPr>
            <p:spPr>
              <a:xfrm>
                <a:off x="5193889" y="2617775"/>
                <a:ext cx="77481" cy="5944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025" extrusionOk="0">
                    <a:moveTo>
                      <a:pt x="141" y="0"/>
                    </a:moveTo>
                    <a:cubicBezTo>
                      <a:pt x="0" y="110"/>
                      <a:pt x="18" y="536"/>
                      <a:pt x="38" y="695"/>
                    </a:cubicBezTo>
                    <a:cubicBezTo>
                      <a:pt x="58" y="863"/>
                      <a:pt x="439" y="1025"/>
                      <a:pt x="786" y="1025"/>
                    </a:cubicBezTo>
                    <a:cubicBezTo>
                      <a:pt x="908" y="1025"/>
                      <a:pt x="1026" y="1005"/>
                      <a:pt x="1122" y="958"/>
                    </a:cubicBezTo>
                    <a:cubicBezTo>
                      <a:pt x="1185" y="928"/>
                      <a:pt x="1250" y="773"/>
                      <a:pt x="1294" y="506"/>
                    </a:cubicBezTo>
                    <a:cubicBezTo>
                      <a:pt x="1336" y="241"/>
                      <a:pt x="1284" y="212"/>
                      <a:pt x="1284" y="212"/>
                    </a:cubicBezTo>
                    <a:lnTo>
                      <a:pt x="1254" y="320"/>
                    </a:lnTo>
                    <a:cubicBezTo>
                      <a:pt x="1141" y="357"/>
                      <a:pt x="1025" y="375"/>
                      <a:pt x="907" y="375"/>
                    </a:cubicBezTo>
                    <a:cubicBezTo>
                      <a:pt x="831" y="375"/>
                      <a:pt x="754" y="367"/>
                      <a:pt x="678" y="352"/>
                    </a:cubicBezTo>
                    <a:cubicBezTo>
                      <a:pt x="291" y="268"/>
                      <a:pt x="122" y="127"/>
                      <a:pt x="122" y="127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4D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63" name="No 44">
            <a:hlinkClick r:id="" action="ppaction://media"/>
            <a:extLst>
              <a:ext uri="{FF2B5EF4-FFF2-40B4-BE49-F238E27FC236}">
                <a16:creationId xmlns:a16="http://schemas.microsoft.com/office/drawing/2014/main" id="{465804B5-B113-4966-932B-280FCD2DAF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478" end="402989.52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74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45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Oval 494">
            <a:extLst>
              <a:ext uri="{FF2B5EF4-FFF2-40B4-BE49-F238E27FC236}">
                <a16:creationId xmlns:a16="http://schemas.microsoft.com/office/drawing/2014/main" id="{C4B83233-C21F-4C54-A74F-B51636B8E493}"/>
              </a:ext>
            </a:extLst>
          </p:cNvPr>
          <p:cNvSpPr/>
          <p:nvPr/>
        </p:nvSpPr>
        <p:spPr>
          <a:xfrm>
            <a:off x="300591" y="1641367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Semua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Mudah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Menyesuaikan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Diri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Mengembangkan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Kemampuannya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Melalui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Penggunaan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Strategi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Kontekstual</a:t>
            </a:r>
            <a:r>
              <a:rPr lang="en-US" sz="1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(2)</a:t>
            </a:r>
            <a:endParaRPr lang="en-ID" sz="1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790701" y="1486391"/>
            <a:ext cx="3477092" cy="34214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proses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kontekstual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Nampak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jelas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antara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memiliki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kemampuan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tinggi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rendah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Bagi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mempunyai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kemampuan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rendah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mereka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tertinggal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proses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dikarenakan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strategi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ini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kesuksesannya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bergantung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pada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keaktifan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usaha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Selain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itu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pengetahuan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diperoleh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berbeda-beda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Times New Roman"/>
              </a:rPr>
              <a:t>.</a:t>
            </a: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spcBef>
                <a:spcPts val="1000"/>
              </a:spcBef>
            </a:pP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8CB52C-7A21-4E43-BDC1-2D1554097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33" y="1608169"/>
            <a:ext cx="4048095" cy="3084843"/>
          </a:xfrm>
          <a:prstGeom prst="rect">
            <a:avLst/>
          </a:prstGeom>
        </p:spPr>
      </p:pic>
      <p:pic>
        <p:nvPicPr>
          <p:cNvPr id="22" name="No 44">
            <a:hlinkClick r:id="" action="ppaction://media"/>
            <a:extLst>
              <a:ext uri="{FF2B5EF4-FFF2-40B4-BE49-F238E27FC236}">
                <a16:creationId xmlns:a16="http://schemas.microsoft.com/office/drawing/2014/main" id="{99B0DCAA-CF22-49CF-89B5-1CD9BACFBB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723" end="302611.52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77" y="45374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val 168">
            <a:extLst>
              <a:ext uri="{FF2B5EF4-FFF2-40B4-BE49-F238E27FC236}">
                <a16:creationId xmlns:a16="http://schemas.microsoft.com/office/drawing/2014/main" id="{834BD790-F517-4F2C-80EE-5AE6B7E88BEA}"/>
              </a:ext>
            </a:extLst>
          </p:cNvPr>
          <p:cNvSpPr/>
          <p:nvPr/>
        </p:nvSpPr>
        <p:spPr>
          <a:xfrm>
            <a:off x="4756362" y="1470050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Diperlukan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Waktu Yang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Cukup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Lama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Saat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Proses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Berlangsung</a:t>
            </a:r>
            <a:endParaRPr lang="en-ID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7467" y="1593326"/>
            <a:ext cx="4362133" cy="34111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1714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kontekstual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memerlukan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waktu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cukup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lama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dikarenakan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melakukan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inkuiri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dimana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harus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mencari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menemukan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melalui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proses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berpikir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sistematis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meliputi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:</a:t>
            </a:r>
            <a:endParaRPr lang="en-US" sz="3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marR="17145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Merumuskan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hipotesis</a:t>
            </a: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L="285750" marR="17145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Mengajukan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hipotesis</a:t>
            </a: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L="285750" marR="17145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Mengumpulkan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data</a:t>
            </a:r>
            <a:endParaRPr lang="en-US" sz="3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marR="17145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Menguji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hipotesis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berdasarkan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data yang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ditemukan</a:t>
            </a: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marL="285750" marR="17145" lvl="0" indent="-2857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Membuat</a:t>
            </a:r>
            <a:r>
              <a:rPr lang="en-US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kesimpulan</a:t>
            </a:r>
            <a:endParaRPr lang="en-US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81" name="Google Shape;8856;p66">
            <a:extLst>
              <a:ext uri="{FF2B5EF4-FFF2-40B4-BE49-F238E27FC236}">
                <a16:creationId xmlns:a16="http://schemas.microsoft.com/office/drawing/2014/main" id="{16AEC77C-3046-4185-972E-16E9F0B4840D}"/>
              </a:ext>
            </a:extLst>
          </p:cNvPr>
          <p:cNvGrpSpPr/>
          <p:nvPr/>
        </p:nvGrpSpPr>
        <p:grpSpPr>
          <a:xfrm>
            <a:off x="4967588" y="1354025"/>
            <a:ext cx="2390120" cy="2435450"/>
            <a:chOff x="5873617" y="2309901"/>
            <a:chExt cx="345720" cy="345720"/>
          </a:xfrm>
        </p:grpSpPr>
        <p:sp>
          <p:nvSpPr>
            <p:cNvPr id="82" name="Google Shape;8857;p66">
              <a:extLst>
                <a:ext uri="{FF2B5EF4-FFF2-40B4-BE49-F238E27FC236}">
                  <a16:creationId xmlns:a16="http://schemas.microsoft.com/office/drawing/2014/main" id="{73ECFD25-4963-437B-986B-3B0B060C3B6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858;p66">
              <a:extLst>
                <a:ext uri="{FF2B5EF4-FFF2-40B4-BE49-F238E27FC236}">
                  <a16:creationId xmlns:a16="http://schemas.microsoft.com/office/drawing/2014/main" id="{C06D41F4-0EF1-41E8-A296-BB6D60339C82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859;p66">
              <a:extLst>
                <a:ext uri="{FF2B5EF4-FFF2-40B4-BE49-F238E27FC236}">
                  <a16:creationId xmlns:a16="http://schemas.microsoft.com/office/drawing/2014/main" id="{689D120A-2BD3-485E-BE79-59C318F61B9B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860;p66">
              <a:extLst>
                <a:ext uri="{FF2B5EF4-FFF2-40B4-BE49-F238E27FC236}">
                  <a16:creationId xmlns:a16="http://schemas.microsoft.com/office/drawing/2014/main" id="{FDEA9BE1-16C0-441F-9B90-0107D039E28F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861;p66">
              <a:extLst>
                <a:ext uri="{FF2B5EF4-FFF2-40B4-BE49-F238E27FC236}">
                  <a16:creationId xmlns:a16="http://schemas.microsoft.com/office/drawing/2014/main" id="{03DCD63E-5A12-41A7-B204-D3BD29F5CAAD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862;p66">
              <a:extLst>
                <a:ext uri="{FF2B5EF4-FFF2-40B4-BE49-F238E27FC236}">
                  <a16:creationId xmlns:a16="http://schemas.microsoft.com/office/drawing/2014/main" id="{56FACF81-8FF5-401A-AC3D-5C8558D868E9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63;p66">
              <a:extLst>
                <a:ext uri="{FF2B5EF4-FFF2-40B4-BE49-F238E27FC236}">
                  <a16:creationId xmlns:a16="http://schemas.microsoft.com/office/drawing/2014/main" id="{A58C492F-34CF-41FB-9032-02687631A603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864;p66">
              <a:extLst>
                <a:ext uri="{FF2B5EF4-FFF2-40B4-BE49-F238E27FC236}">
                  <a16:creationId xmlns:a16="http://schemas.microsoft.com/office/drawing/2014/main" id="{09952A70-EBDD-460E-BB5D-7E6F042F78B1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865;p66">
              <a:extLst>
                <a:ext uri="{FF2B5EF4-FFF2-40B4-BE49-F238E27FC236}">
                  <a16:creationId xmlns:a16="http://schemas.microsoft.com/office/drawing/2014/main" id="{FAB92BE8-047D-4406-9FD3-F3AC02121B1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866;p66">
              <a:extLst>
                <a:ext uri="{FF2B5EF4-FFF2-40B4-BE49-F238E27FC236}">
                  <a16:creationId xmlns:a16="http://schemas.microsoft.com/office/drawing/2014/main" id="{38EA9787-6C94-4F2F-89F8-BFD19A61EC04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867;p66">
              <a:extLst>
                <a:ext uri="{FF2B5EF4-FFF2-40B4-BE49-F238E27FC236}">
                  <a16:creationId xmlns:a16="http://schemas.microsoft.com/office/drawing/2014/main" id="{87361D27-B625-4370-881F-DBEBF46275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868;p66">
              <a:extLst>
                <a:ext uri="{FF2B5EF4-FFF2-40B4-BE49-F238E27FC236}">
                  <a16:creationId xmlns:a16="http://schemas.microsoft.com/office/drawing/2014/main" id="{B6FBEDD1-A659-4857-8D91-6C27B8882B5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869;p66">
              <a:extLst>
                <a:ext uri="{FF2B5EF4-FFF2-40B4-BE49-F238E27FC236}">
                  <a16:creationId xmlns:a16="http://schemas.microsoft.com/office/drawing/2014/main" id="{283275B2-E9E9-4F82-A8AA-D1F572EC7CF9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870;p66">
              <a:extLst>
                <a:ext uri="{FF2B5EF4-FFF2-40B4-BE49-F238E27FC236}">
                  <a16:creationId xmlns:a16="http://schemas.microsoft.com/office/drawing/2014/main" id="{A9EFFDEF-4A26-430D-B93B-8B80795FDF9C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871;p66">
              <a:extLst>
                <a:ext uri="{FF2B5EF4-FFF2-40B4-BE49-F238E27FC236}">
                  <a16:creationId xmlns:a16="http://schemas.microsoft.com/office/drawing/2014/main" id="{F8E65ABB-3D0B-49ED-8F97-FD1B6216C85B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872;p66">
              <a:extLst>
                <a:ext uri="{FF2B5EF4-FFF2-40B4-BE49-F238E27FC236}">
                  <a16:creationId xmlns:a16="http://schemas.microsoft.com/office/drawing/2014/main" id="{52AA2F10-6969-4EF4-838E-3BE100D8EDA0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873;p66">
              <a:extLst>
                <a:ext uri="{FF2B5EF4-FFF2-40B4-BE49-F238E27FC236}">
                  <a16:creationId xmlns:a16="http://schemas.microsoft.com/office/drawing/2014/main" id="{BB72382F-776E-4736-92C2-9C3901DA3A2D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874;p66">
              <a:extLst>
                <a:ext uri="{FF2B5EF4-FFF2-40B4-BE49-F238E27FC236}">
                  <a16:creationId xmlns:a16="http://schemas.microsoft.com/office/drawing/2014/main" id="{7A29E928-C677-40F9-9085-41D7DEE6FD1A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875;p66">
              <a:extLst>
                <a:ext uri="{FF2B5EF4-FFF2-40B4-BE49-F238E27FC236}">
                  <a16:creationId xmlns:a16="http://schemas.microsoft.com/office/drawing/2014/main" id="{13B440A8-821E-4AEB-95DA-DFDFA9D7A25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398;p32">
            <a:extLst>
              <a:ext uri="{FF2B5EF4-FFF2-40B4-BE49-F238E27FC236}">
                <a16:creationId xmlns:a16="http://schemas.microsoft.com/office/drawing/2014/main" id="{F2C51584-E89B-4E65-B6E5-8441AF3A4A7B}"/>
              </a:ext>
            </a:extLst>
          </p:cNvPr>
          <p:cNvGrpSpPr/>
          <p:nvPr/>
        </p:nvGrpSpPr>
        <p:grpSpPr>
          <a:xfrm>
            <a:off x="5397335" y="2329074"/>
            <a:ext cx="3469198" cy="2445872"/>
            <a:chOff x="232575" y="344850"/>
            <a:chExt cx="7164875" cy="5023875"/>
          </a:xfrm>
        </p:grpSpPr>
        <p:sp>
          <p:nvSpPr>
            <p:cNvPr id="102" name="Google Shape;399;p32">
              <a:extLst>
                <a:ext uri="{FF2B5EF4-FFF2-40B4-BE49-F238E27FC236}">
                  <a16:creationId xmlns:a16="http://schemas.microsoft.com/office/drawing/2014/main" id="{D38CF10D-82EB-4370-A4B6-319B349134B2}"/>
                </a:ext>
              </a:extLst>
            </p:cNvPr>
            <p:cNvSpPr/>
            <p:nvPr/>
          </p:nvSpPr>
          <p:spPr>
            <a:xfrm>
              <a:off x="316625" y="3546750"/>
              <a:ext cx="2930225" cy="1821975"/>
            </a:xfrm>
            <a:custGeom>
              <a:avLst/>
              <a:gdLst/>
              <a:ahLst/>
              <a:cxnLst/>
              <a:rect l="l" t="t" r="r" b="b"/>
              <a:pathLst>
                <a:path w="117209" h="72879" extrusionOk="0">
                  <a:moveTo>
                    <a:pt x="0" y="0"/>
                  </a:moveTo>
                  <a:lnTo>
                    <a:pt x="0" y="5207"/>
                  </a:lnTo>
                  <a:lnTo>
                    <a:pt x="117209" y="72878"/>
                  </a:lnTo>
                  <a:lnTo>
                    <a:pt x="117209" y="6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0;p32">
              <a:extLst>
                <a:ext uri="{FF2B5EF4-FFF2-40B4-BE49-F238E27FC236}">
                  <a16:creationId xmlns:a16="http://schemas.microsoft.com/office/drawing/2014/main" id="{E294121D-3BE9-44B8-B98E-0BB6A3188D3E}"/>
                </a:ext>
              </a:extLst>
            </p:cNvPr>
            <p:cNvSpPr/>
            <p:nvPr/>
          </p:nvSpPr>
          <p:spPr>
            <a:xfrm>
              <a:off x="3246825" y="2896125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7"/>
                  </a:lnTo>
                  <a:lnTo>
                    <a:pt x="1" y="98903"/>
                  </a:lnTo>
                  <a:lnTo>
                    <a:pt x="162290" y="5217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1;p32">
              <a:extLst>
                <a:ext uri="{FF2B5EF4-FFF2-40B4-BE49-F238E27FC236}">
                  <a16:creationId xmlns:a16="http://schemas.microsoft.com/office/drawing/2014/main" id="{8BB0AD2A-B1B3-4AE1-922D-C62A2DE7C26E}"/>
                </a:ext>
              </a:extLst>
            </p:cNvPr>
            <p:cNvSpPr/>
            <p:nvPr/>
          </p:nvSpPr>
          <p:spPr>
            <a:xfrm>
              <a:off x="232575" y="2812775"/>
              <a:ext cx="7164875" cy="2439475"/>
            </a:xfrm>
            <a:custGeom>
              <a:avLst/>
              <a:gdLst/>
              <a:ahLst/>
              <a:cxnLst/>
              <a:rect l="l" t="t" r="r" b="b"/>
              <a:pathLst>
                <a:path w="286595" h="97579" extrusionOk="0">
                  <a:moveTo>
                    <a:pt x="282866" y="1"/>
                  </a:moveTo>
                  <a:lnTo>
                    <a:pt x="272101" y="1000"/>
                  </a:lnTo>
                  <a:lnTo>
                    <a:pt x="23749" y="24106"/>
                  </a:lnTo>
                  <a:lnTo>
                    <a:pt x="21773" y="24306"/>
                  </a:lnTo>
                  <a:lnTo>
                    <a:pt x="11142" y="25281"/>
                  </a:lnTo>
                  <a:lnTo>
                    <a:pt x="3639" y="25992"/>
                  </a:lnTo>
                  <a:lnTo>
                    <a:pt x="3351" y="26013"/>
                  </a:lnTo>
                  <a:cubicBezTo>
                    <a:pt x="3351" y="26013"/>
                    <a:pt x="2774" y="26370"/>
                    <a:pt x="1953" y="26879"/>
                  </a:cubicBezTo>
                  <a:cubicBezTo>
                    <a:pt x="1708" y="27036"/>
                    <a:pt x="1466" y="27190"/>
                    <a:pt x="1199" y="27368"/>
                  </a:cubicBezTo>
                  <a:cubicBezTo>
                    <a:pt x="1" y="28101"/>
                    <a:pt x="755" y="29720"/>
                    <a:pt x="2885" y="30942"/>
                  </a:cubicBezTo>
                  <a:lnTo>
                    <a:pt x="4571" y="31918"/>
                  </a:lnTo>
                  <a:lnTo>
                    <a:pt x="8901" y="34405"/>
                  </a:lnTo>
                  <a:lnTo>
                    <a:pt x="17669" y="39465"/>
                  </a:lnTo>
                  <a:lnTo>
                    <a:pt x="20332" y="41018"/>
                  </a:lnTo>
                  <a:lnTo>
                    <a:pt x="116730" y="96663"/>
                  </a:lnTo>
                  <a:cubicBezTo>
                    <a:pt x="117795" y="97273"/>
                    <a:pt x="119187" y="97578"/>
                    <a:pt x="120577" y="97578"/>
                  </a:cubicBezTo>
                  <a:cubicBezTo>
                    <a:pt x="121967" y="97578"/>
                    <a:pt x="123354" y="97273"/>
                    <a:pt x="124409" y="96663"/>
                  </a:cubicBezTo>
                  <a:lnTo>
                    <a:pt x="283820" y="4640"/>
                  </a:lnTo>
                  <a:cubicBezTo>
                    <a:pt x="285951" y="3418"/>
                    <a:pt x="286595" y="1865"/>
                    <a:pt x="285263" y="1199"/>
                  </a:cubicBezTo>
                  <a:lnTo>
                    <a:pt x="282866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2;p32">
              <a:extLst>
                <a:ext uri="{FF2B5EF4-FFF2-40B4-BE49-F238E27FC236}">
                  <a16:creationId xmlns:a16="http://schemas.microsoft.com/office/drawing/2014/main" id="{99C02040-99A1-41A1-B583-CD0728217DF0}"/>
                </a:ext>
              </a:extLst>
            </p:cNvPr>
            <p:cNvSpPr/>
            <p:nvPr/>
          </p:nvSpPr>
          <p:spPr>
            <a:xfrm>
              <a:off x="316625" y="990425"/>
              <a:ext cx="6987450" cy="4034250"/>
            </a:xfrm>
            <a:custGeom>
              <a:avLst/>
              <a:gdLst/>
              <a:ahLst/>
              <a:cxnLst/>
              <a:rect l="l" t="t" r="r" b="b"/>
              <a:pathLst>
                <a:path w="279498" h="161370" extrusionOk="0">
                  <a:moveTo>
                    <a:pt x="162289" y="0"/>
                  </a:moveTo>
                  <a:lnTo>
                    <a:pt x="0" y="93699"/>
                  </a:lnTo>
                  <a:lnTo>
                    <a:pt x="117209" y="161370"/>
                  </a:lnTo>
                  <a:lnTo>
                    <a:pt x="279498" y="67671"/>
                  </a:lnTo>
                  <a:lnTo>
                    <a:pt x="162289" y="0"/>
                  </a:ln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3;p32">
              <a:extLst>
                <a:ext uri="{FF2B5EF4-FFF2-40B4-BE49-F238E27FC236}">
                  <a16:creationId xmlns:a16="http://schemas.microsoft.com/office/drawing/2014/main" id="{77C3ADA8-6BB0-48DA-9E50-E6E384419EDA}"/>
                </a:ext>
              </a:extLst>
            </p:cNvPr>
            <p:cNvSpPr/>
            <p:nvPr/>
          </p:nvSpPr>
          <p:spPr>
            <a:xfrm>
              <a:off x="4251150" y="1186275"/>
              <a:ext cx="245300" cy="128900"/>
            </a:xfrm>
            <a:custGeom>
              <a:avLst/>
              <a:gdLst/>
              <a:ahLst/>
              <a:cxnLst/>
              <a:rect l="l" t="t" r="r" b="b"/>
              <a:pathLst>
                <a:path w="9812" h="5156" extrusionOk="0">
                  <a:moveTo>
                    <a:pt x="4902" y="1"/>
                  </a:moveTo>
                  <a:cubicBezTo>
                    <a:pt x="4688" y="1"/>
                    <a:pt x="4474" y="10"/>
                    <a:pt x="4262" y="27"/>
                  </a:cubicBezTo>
                  <a:cubicBezTo>
                    <a:pt x="3529" y="70"/>
                    <a:pt x="2818" y="248"/>
                    <a:pt x="2219" y="536"/>
                  </a:cubicBezTo>
                  <a:cubicBezTo>
                    <a:pt x="2060" y="601"/>
                    <a:pt x="1906" y="676"/>
                    <a:pt x="1753" y="760"/>
                  </a:cubicBezTo>
                  <a:cubicBezTo>
                    <a:pt x="0" y="1758"/>
                    <a:pt x="22" y="3399"/>
                    <a:pt x="1753" y="4398"/>
                  </a:cubicBezTo>
                  <a:cubicBezTo>
                    <a:pt x="2648" y="4909"/>
                    <a:pt x="3809" y="5155"/>
                    <a:pt x="4961" y="5155"/>
                  </a:cubicBezTo>
                  <a:cubicBezTo>
                    <a:pt x="5009" y="5155"/>
                    <a:pt x="5058" y="5155"/>
                    <a:pt x="5106" y="5154"/>
                  </a:cubicBezTo>
                  <a:cubicBezTo>
                    <a:pt x="5776" y="5135"/>
                    <a:pt x="6442" y="5023"/>
                    <a:pt x="7080" y="4821"/>
                  </a:cubicBezTo>
                  <a:cubicBezTo>
                    <a:pt x="7436" y="4709"/>
                    <a:pt x="7769" y="4576"/>
                    <a:pt x="8057" y="4398"/>
                  </a:cubicBezTo>
                  <a:cubicBezTo>
                    <a:pt x="9812" y="3399"/>
                    <a:pt x="9812" y="1758"/>
                    <a:pt x="8057" y="760"/>
                  </a:cubicBezTo>
                  <a:cubicBezTo>
                    <a:pt x="7197" y="254"/>
                    <a:pt x="6052" y="1"/>
                    <a:pt x="490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4;p32">
              <a:extLst>
                <a:ext uri="{FF2B5EF4-FFF2-40B4-BE49-F238E27FC236}">
                  <a16:creationId xmlns:a16="http://schemas.microsoft.com/office/drawing/2014/main" id="{53AB9451-09D2-4CB2-97DB-F9E8F7CAD1DC}"/>
                </a:ext>
              </a:extLst>
            </p:cNvPr>
            <p:cNvSpPr/>
            <p:nvPr/>
          </p:nvSpPr>
          <p:spPr>
            <a:xfrm>
              <a:off x="3736200" y="1483700"/>
              <a:ext cx="244725" cy="129425"/>
            </a:xfrm>
            <a:custGeom>
              <a:avLst/>
              <a:gdLst/>
              <a:ahLst/>
              <a:cxnLst/>
              <a:rect l="l" t="t" r="r" b="b"/>
              <a:pathLst>
                <a:path w="9789" h="5177" extrusionOk="0">
                  <a:moveTo>
                    <a:pt x="4880" y="1"/>
                  </a:moveTo>
                  <a:cubicBezTo>
                    <a:pt x="4666" y="1"/>
                    <a:pt x="4453" y="9"/>
                    <a:pt x="4241" y="27"/>
                  </a:cubicBezTo>
                  <a:cubicBezTo>
                    <a:pt x="3530" y="70"/>
                    <a:pt x="2821" y="248"/>
                    <a:pt x="2222" y="536"/>
                  </a:cubicBezTo>
                  <a:cubicBezTo>
                    <a:pt x="2061" y="603"/>
                    <a:pt x="1906" y="676"/>
                    <a:pt x="1756" y="759"/>
                  </a:cubicBezTo>
                  <a:cubicBezTo>
                    <a:pt x="1" y="1758"/>
                    <a:pt x="1" y="3399"/>
                    <a:pt x="1756" y="4398"/>
                  </a:cubicBezTo>
                  <a:cubicBezTo>
                    <a:pt x="2653" y="4911"/>
                    <a:pt x="3797" y="5176"/>
                    <a:pt x="4950" y="5176"/>
                  </a:cubicBezTo>
                  <a:cubicBezTo>
                    <a:pt x="4995" y="5176"/>
                    <a:pt x="5040" y="5176"/>
                    <a:pt x="5085" y="5175"/>
                  </a:cubicBezTo>
                  <a:cubicBezTo>
                    <a:pt x="5772" y="5154"/>
                    <a:pt x="6438" y="5042"/>
                    <a:pt x="7037" y="4842"/>
                  </a:cubicBezTo>
                  <a:cubicBezTo>
                    <a:pt x="7394" y="4735"/>
                    <a:pt x="7735" y="4587"/>
                    <a:pt x="8057" y="4398"/>
                  </a:cubicBezTo>
                  <a:cubicBezTo>
                    <a:pt x="9789" y="3399"/>
                    <a:pt x="9789" y="1758"/>
                    <a:pt x="8057" y="759"/>
                  </a:cubicBezTo>
                  <a:cubicBezTo>
                    <a:pt x="7179" y="254"/>
                    <a:pt x="6030" y="1"/>
                    <a:pt x="488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5;p32">
              <a:extLst>
                <a:ext uri="{FF2B5EF4-FFF2-40B4-BE49-F238E27FC236}">
                  <a16:creationId xmlns:a16="http://schemas.microsoft.com/office/drawing/2014/main" id="{DB25F306-5736-4325-98BB-5936E303D0E0}"/>
                </a:ext>
              </a:extLst>
            </p:cNvPr>
            <p:cNvSpPr/>
            <p:nvPr/>
          </p:nvSpPr>
          <p:spPr>
            <a:xfrm>
              <a:off x="3221275" y="1780875"/>
              <a:ext cx="244700" cy="129675"/>
            </a:xfrm>
            <a:custGeom>
              <a:avLst/>
              <a:gdLst/>
              <a:ahLst/>
              <a:cxnLst/>
              <a:rect l="l" t="t" r="r" b="b"/>
              <a:pathLst>
                <a:path w="9788" h="5187" extrusionOk="0">
                  <a:moveTo>
                    <a:pt x="4921" y="1"/>
                  </a:moveTo>
                  <a:cubicBezTo>
                    <a:pt x="4678" y="1"/>
                    <a:pt x="4435" y="13"/>
                    <a:pt x="4195" y="37"/>
                  </a:cubicBezTo>
                  <a:cubicBezTo>
                    <a:pt x="3484" y="103"/>
                    <a:pt x="2818" y="258"/>
                    <a:pt x="2219" y="546"/>
                  </a:cubicBezTo>
                  <a:cubicBezTo>
                    <a:pt x="2041" y="591"/>
                    <a:pt x="1886" y="679"/>
                    <a:pt x="1731" y="769"/>
                  </a:cubicBezTo>
                  <a:cubicBezTo>
                    <a:pt x="0" y="1768"/>
                    <a:pt x="0" y="3411"/>
                    <a:pt x="1731" y="4410"/>
                  </a:cubicBezTo>
                  <a:cubicBezTo>
                    <a:pt x="2603" y="4921"/>
                    <a:pt x="3763" y="5186"/>
                    <a:pt x="4893" y="5186"/>
                  </a:cubicBezTo>
                  <a:cubicBezTo>
                    <a:pt x="4941" y="5186"/>
                    <a:pt x="4989" y="5186"/>
                    <a:pt x="5037" y="5185"/>
                  </a:cubicBezTo>
                  <a:cubicBezTo>
                    <a:pt x="5726" y="5164"/>
                    <a:pt x="6414" y="5052"/>
                    <a:pt x="7013" y="4852"/>
                  </a:cubicBezTo>
                  <a:cubicBezTo>
                    <a:pt x="7376" y="4745"/>
                    <a:pt x="7728" y="4597"/>
                    <a:pt x="8057" y="4410"/>
                  </a:cubicBezTo>
                  <a:cubicBezTo>
                    <a:pt x="9788" y="3411"/>
                    <a:pt x="9788" y="1768"/>
                    <a:pt x="8033" y="769"/>
                  </a:cubicBezTo>
                  <a:cubicBezTo>
                    <a:pt x="7176" y="258"/>
                    <a:pt x="6047" y="1"/>
                    <a:pt x="4921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6;p32">
              <a:extLst>
                <a:ext uri="{FF2B5EF4-FFF2-40B4-BE49-F238E27FC236}">
                  <a16:creationId xmlns:a16="http://schemas.microsoft.com/office/drawing/2014/main" id="{C9FB9899-344C-4C4C-ACCA-26BF07A98B8F}"/>
                </a:ext>
              </a:extLst>
            </p:cNvPr>
            <p:cNvSpPr/>
            <p:nvPr/>
          </p:nvSpPr>
          <p:spPr>
            <a:xfrm>
              <a:off x="2705750" y="2078900"/>
              <a:ext cx="244750" cy="129100"/>
            </a:xfrm>
            <a:custGeom>
              <a:avLst/>
              <a:gdLst/>
              <a:ahLst/>
              <a:cxnLst/>
              <a:rect l="l" t="t" r="r" b="b"/>
              <a:pathLst>
                <a:path w="9790" h="5164" extrusionOk="0">
                  <a:moveTo>
                    <a:pt x="4948" y="0"/>
                  </a:moveTo>
                  <a:cubicBezTo>
                    <a:pt x="4704" y="0"/>
                    <a:pt x="4460" y="12"/>
                    <a:pt x="4218" y="36"/>
                  </a:cubicBezTo>
                  <a:cubicBezTo>
                    <a:pt x="3508" y="79"/>
                    <a:pt x="2818" y="236"/>
                    <a:pt x="2219" y="524"/>
                  </a:cubicBezTo>
                  <a:cubicBezTo>
                    <a:pt x="2060" y="588"/>
                    <a:pt x="1905" y="663"/>
                    <a:pt x="1753" y="747"/>
                  </a:cubicBezTo>
                  <a:cubicBezTo>
                    <a:pt x="0" y="1746"/>
                    <a:pt x="0" y="3387"/>
                    <a:pt x="1753" y="4385"/>
                  </a:cubicBezTo>
                  <a:cubicBezTo>
                    <a:pt x="2663" y="4918"/>
                    <a:pt x="3840" y="5163"/>
                    <a:pt x="5017" y="5163"/>
                  </a:cubicBezTo>
                  <a:cubicBezTo>
                    <a:pt x="5030" y="5163"/>
                    <a:pt x="5042" y="5163"/>
                    <a:pt x="5054" y="5163"/>
                  </a:cubicBezTo>
                  <a:cubicBezTo>
                    <a:pt x="5714" y="5163"/>
                    <a:pt x="6369" y="5049"/>
                    <a:pt x="6993" y="4830"/>
                  </a:cubicBezTo>
                  <a:cubicBezTo>
                    <a:pt x="7369" y="4742"/>
                    <a:pt x="7730" y="4592"/>
                    <a:pt x="8059" y="4385"/>
                  </a:cubicBezTo>
                  <a:cubicBezTo>
                    <a:pt x="9790" y="3387"/>
                    <a:pt x="9790" y="1744"/>
                    <a:pt x="8057" y="747"/>
                  </a:cubicBezTo>
                  <a:cubicBezTo>
                    <a:pt x="7201" y="255"/>
                    <a:pt x="6073" y="0"/>
                    <a:pt x="494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7;p32">
              <a:extLst>
                <a:ext uri="{FF2B5EF4-FFF2-40B4-BE49-F238E27FC236}">
                  <a16:creationId xmlns:a16="http://schemas.microsoft.com/office/drawing/2014/main" id="{441282CA-F337-4726-B9F5-0EE29EFBC98F}"/>
                </a:ext>
              </a:extLst>
            </p:cNvPr>
            <p:cNvSpPr/>
            <p:nvPr/>
          </p:nvSpPr>
          <p:spPr>
            <a:xfrm>
              <a:off x="2190800" y="2376275"/>
              <a:ext cx="244775" cy="129125"/>
            </a:xfrm>
            <a:custGeom>
              <a:avLst/>
              <a:gdLst/>
              <a:ahLst/>
              <a:cxnLst/>
              <a:rect l="l" t="t" r="r" b="b"/>
              <a:pathLst>
                <a:path w="9791" h="5165" extrusionOk="0">
                  <a:moveTo>
                    <a:pt x="4920" y="0"/>
                  </a:moveTo>
                  <a:cubicBezTo>
                    <a:pt x="4677" y="0"/>
                    <a:pt x="4435" y="12"/>
                    <a:pt x="4195" y="36"/>
                  </a:cubicBezTo>
                  <a:cubicBezTo>
                    <a:pt x="3486" y="81"/>
                    <a:pt x="2797" y="235"/>
                    <a:pt x="2198" y="525"/>
                  </a:cubicBezTo>
                  <a:cubicBezTo>
                    <a:pt x="2039" y="590"/>
                    <a:pt x="1882" y="663"/>
                    <a:pt x="1732" y="747"/>
                  </a:cubicBezTo>
                  <a:cubicBezTo>
                    <a:pt x="1" y="1745"/>
                    <a:pt x="1" y="3388"/>
                    <a:pt x="1732" y="4387"/>
                  </a:cubicBezTo>
                  <a:cubicBezTo>
                    <a:pt x="2621" y="4898"/>
                    <a:pt x="3796" y="5165"/>
                    <a:pt x="4973" y="5165"/>
                  </a:cubicBezTo>
                  <a:cubicBezTo>
                    <a:pt x="5643" y="5163"/>
                    <a:pt x="6309" y="5059"/>
                    <a:pt x="6949" y="4853"/>
                  </a:cubicBezTo>
                  <a:cubicBezTo>
                    <a:pt x="7337" y="4748"/>
                    <a:pt x="7711" y="4591"/>
                    <a:pt x="8057" y="4387"/>
                  </a:cubicBezTo>
                  <a:cubicBezTo>
                    <a:pt x="9790" y="3388"/>
                    <a:pt x="9790" y="1745"/>
                    <a:pt x="8036" y="747"/>
                  </a:cubicBezTo>
                  <a:cubicBezTo>
                    <a:pt x="7177" y="254"/>
                    <a:pt x="6047" y="0"/>
                    <a:pt x="492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8;p32">
              <a:extLst>
                <a:ext uri="{FF2B5EF4-FFF2-40B4-BE49-F238E27FC236}">
                  <a16:creationId xmlns:a16="http://schemas.microsoft.com/office/drawing/2014/main" id="{7C4D24A4-8377-41DF-8CBA-5EA57C8DDE0D}"/>
                </a:ext>
              </a:extLst>
            </p:cNvPr>
            <p:cNvSpPr/>
            <p:nvPr/>
          </p:nvSpPr>
          <p:spPr>
            <a:xfrm>
              <a:off x="1675275" y="2673725"/>
              <a:ext cx="244775" cy="129100"/>
            </a:xfrm>
            <a:custGeom>
              <a:avLst/>
              <a:gdLst/>
              <a:ahLst/>
              <a:cxnLst/>
              <a:rect l="l" t="t" r="r" b="b"/>
              <a:pathLst>
                <a:path w="9791" h="5164" extrusionOk="0">
                  <a:moveTo>
                    <a:pt x="4930" y="0"/>
                  </a:moveTo>
                  <a:cubicBezTo>
                    <a:pt x="4684" y="0"/>
                    <a:pt x="4439" y="12"/>
                    <a:pt x="4197" y="37"/>
                  </a:cubicBezTo>
                  <a:cubicBezTo>
                    <a:pt x="3465" y="80"/>
                    <a:pt x="2775" y="258"/>
                    <a:pt x="2176" y="546"/>
                  </a:cubicBezTo>
                  <a:cubicBezTo>
                    <a:pt x="2026" y="591"/>
                    <a:pt x="1884" y="657"/>
                    <a:pt x="1755" y="745"/>
                  </a:cubicBezTo>
                  <a:cubicBezTo>
                    <a:pt x="0" y="1744"/>
                    <a:pt x="0" y="3387"/>
                    <a:pt x="1755" y="4386"/>
                  </a:cubicBezTo>
                  <a:cubicBezTo>
                    <a:pt x="2642" y="4897"/>
                    <a:pt x="3798" y="5163"/>
                    <a:pt x="4951" y="5163"/>
                  </a:cubicBezTo>
                  <a:cubicBezTo>
                    <a:pt x="5621" y="5163"/>
                    <a:pt x="6289" y="5058"/>
                    <a:pt x="6927" y="4852"/>
                  </a:cubicBezTo>
                  <a:cubicBezTo>
                    <a:pt x="7324" y="4751"/>
                    <a:pt x="7705" y="4594"/>
                    <a:pt x="8059" y="4386"/>
                  </a:cubicBezTo>
                  <a:cubicBezTo>
                    <a:pt x="9790" y="3387"/>
                    <a:pt x="9790" y="1744"/>
                    <a:pt x="8059" y="748"/>
                  </a:cubicBezTo>
                  <a:cubicBezTo>
                    <a:pt x="7184" y="254"/>
                    <a:pt x="6055" y="0"/>
                    <a:pt x="493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9;p32">
              <a:extLst>
                <a:ext uri="{FF2B5EF4-FFF2-40B4-BE49-F238E27FC236}">
                  <a16:creationId xmlns:a16="http://schemas.microsoft.com/office/drawing/2014/main" id="{4242622C-7A79-4277-86D5-F9ADB4ED4901}"/>
                </a:ext>
              </a:extLst>
            </p:cNvPr>
            <p:cNvSpPr/>
            <p:nvPr/>
          </p:nvSpPr>
          <p:spPr>
            <a:xfrm>
              <a:off x="1160375" y="2971150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912" y="0"/>
                  </a:moveTo>
                  <a:cubicBezTo>
                    <a:pt x="4665" y="0"/>
                    <a:pt x="4417" y="12"/>
                    <a:pt x="4172" y="36"/>
                  </a:cubicBezTo>
                  <a:cubicBezTo>
                    <a:pt x="3480" y="77"/>
                    <a:pt x="2802" y="249"/>
                    <a:pt x="2175" y="545"/>
                  </a:cubicBezTo>
                  <a:cubicBezTo>
                    <a:pt x="2018" y="591"/>
                    <a:pt x="1867" y="657"/>
                    <a:pt x="1732" y="745"/>
                  </a:cubicBezTo>
                  <a:cubicBezTo>
                    <a:pt x="1" y="1744"/>
                    <a:pt x="1" y="3387"/>
                    <a:pt x="1754" y="4386"/>
                  </a:cubicBezTo>
                  <a:cubicBezTo>
                    <a:pt x="2619" y="4897"/>
                    <a:pt x="3751" y="5163"/>
                    <a:pt x="4904" y="5163"/>
                  </a:cubicBezTo>
                  <a:lnTo>
                    <a:pt x="4928" y="5163"/>
                  </a:lnTo>
                  <a:cubicBezTo>
                    <a:pt x="5594" y="5163"/>
                    <a:pt x="6281" y="5073"/>
                    <a:pt x="6880" y="4873"/>
                  </a:cubicBezTo>
                  <a:cubicBezTo>
                    <a:pt x="7291" y="4762"/>
                    <a:pt x="7686" y="4598"/>
                    <a:pt x="8057" y="4386"/>
                  </a:cubicBezTo>
                  <a:cubicBezTo>
                    <a:pt x="9789" y="3387"/>
                    <a:pt x="9789" y="1746"/>
                    <a:pt x="8036" y="747"/>
                  </a:cubicBezTo>
                  <a:cubicBezTo>
                    <a:pt x="7178" y="255"/>
                    <a:pt x="6050" y="0"/>
                    <a:pt x="491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10;p32">
              <a:extLst>
                <a:ext uri="{FF2B5EF4-FFF2-40B4-BE49-F238E27FC236}">
                  <a16:creationId xmlns:a16="http://schemas.microsoft.com/office/drawing/2014/main" id="{60700FE6-50E0-4DFD-9792-D79DC93B35DE}"/>
                </a:ext>
              </a:extLst>
            </p:cNvPr>
            <p:cNvSpPr/>
            <p:nvPr/>
          </p:nvSpPr>
          <p:spPr>
            <a:xfrm>
              <a:off x="644850" y="3268575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887" y="1"/>
                  </a:moveTo>
                  <a:cubicBezTo>
                    <a:pt x="4641" y="1"/>
                    <a:pt x="4394" y="13"/>
                    <a:pt x="4150" y="36"/>
                  </a:cubicBezTo>
                  <a:cubicBezTo>
                    <a:pt x="3442" y="103"/>
                    <a:pt x="2752" y="257"/>
                    <a:pt x="2176" y="547"/>
                  </a:cubicBezTo>
                  <a:cubicBezTo>
                    <a:pt x="2026" y="590"/>
                    <a:pt x="1882" y="657"/>
                    <a:pt x="1753" y="747"/>
                  </a:cubicBezTo>
                  <a:cubicBezTo>
                    <a:pt x="1" y="1746"/>
                    <a:pt x="1" y="3387"/>
                    <a:pt x="1753" y="4385"/>
                  </a:cubicBezTo>
                  <a:cubicBezTo>
                    <a:pt x="2619" y="4897"/>
                    <a:pt x="3774" y="5163"/>
                    <a:pt x="4885" y="5163"/>
                  </a:cubicBezTo>
                  <a:cubicBezTo>
                    <a:pt x="4900" y="5163"/>
                    <a:pt x="4915" y="5163"/>
                    <a:pt x="4930" y="5163"/>
                  </a:cubicBezTo>
                  <a:cubicBezTo>
                    <a:pt x="5581" y="5163"/>
                    <a:pt x="6231" y="5073"/>
                    <a:pt x="6859" y="4897"/>
                  </a:cubicBezTo>
                  <a:cubicBezTo>
                    <a:pt x="7278" y="4789"/>
                    <a:pt x="7681" y="4624"/>
                    <a:pt x="8057" y="4409"/>
                  </a:cubicBezTo>
                  <a:cubicBezTo>
                    <a:pt x="9788" y="3387"/>
                    <a:pt x="9788" y="1767"/>
                    <a:pt x="8057" y="747"/>
                  </a:cubicBezTo>
                  <a:cubicBezTo>
                    <a:pt x="7181" y="254"/>
                    <a:pt x="6033" y="1"/>
                    <a:pt x="488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11;p32">
              <a:extLst>
                <a:ext uri="{FF2B5EF4-FFF2-40B4-BE49-F238E27FC236}">
                  <a16:creationId xmlns:a16="http://schemas.microsoft.com/office/drawing/2014/main" id="{232D6255-AFDB-4CDC-ABAA-28E417F04C36}"/>
                </a:ext>
              </a:extLst>
            </p:cNvPr>
            <p:cNvSpPr/>
            <p:nvPr/>
          </p:nvSpPr>
          <p:spPr>
            <a:xfrm>
              <a:off x="316350" y="3332725"/>
              <a:ext cx="2930450" cy="1822275"/>
            </a:xfrm>
            <a:custGeom>
              <a:avLst/>
              <a:gdLst/>
              <a:ahLst/>
              <a:cxnLst/>
              <a:rect l="l" t="t" r="r" b="b"/>
              <a:pathLst>
                <a:path w="117218" h="72891" extrusionOk="0">
                  <a:moveTo>
                    <a:pt x="0" y="0"/>
                  </a:moveTo>
                  <a:lnTo>
                    <a:pt x="0" y="5215"/>
                  </a:lnTo>
                  <a:lnTo>
                    <a:pt x="378" y="5439"/>
                  </a:lnTo>
                  <a:lnTo>
                    <a:pt x="19021" y="16203"/>
                  </a:lnTo>
                  <a:lnTo>
                    <a:pt x="20665" y="17157"/>
                  </a:lnTo>
                  <a:lnTo>
                    <a:pt x="117218" y="72891"/>
                  </a:lnTo>
                  <a:lnTo>
                    <a:pt x="117218" y="67676"/>
                  </a:lnTo>
                  <a:lnTo>
                    <a:pt x="21996" y="12696"/>
                  </a:lnTo>
                  <a:lnTo>
                    <a:pt x="20155" y="11631"/>
                  </a:lnTo>
                  <a:lnTo>
                    <a:pt x="7791" y="4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12;p32">
              <a:extLst>
                <a:ext uri="{FF2B5EF4-FFF2-40B4-BE49-F238E27FC236}">
                  <a16:creationId xmlns:a16="http://schemas.microsoft.com/office/drawing/2014/main" id="{8B3823F3-2C38-4432-9FC6-3D18653BA255}"/>
                </a:ext>
              </a:extLst>
            </p:cNvPr>
            <p:cNvSpPr/>
            <p:nvPr/>
          </p:nvSpPr>
          <p:spPr>
            <a:xfrm>
              <a:off x="3246825" y="2682200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9"/>
                  </a:lnTo>
                  <a:lnTo>
                    <a:pt x="1" y="98903"/>
                  </a:lnTo>
                  <a:lnTo>
                    <a:pt x="162290" y="5220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13;p32">
              <a:extLst>
                <a:ext uri="{FF2B5EF4-FFF2-40B4-BE49-F238E27FC236}">
                  <a16:creationId xmlns:a16="http://schemas.microsoft.com/office/drawing/2014/main" id="{D27537C7-3E1A-409F-A045-017EC7C5AE39}"/>
                </a:ext>
              </a:extLst>
            </p:cNvPr>
            <p:cNvSpPr/>
            <p:nvPr/>
          </p:nvSpPr>
          <p:spPr>
            <a:xfrm>
              <a:off x="238175" y="3048750"/>
              <a:ext cx="578200" cy="436050"/>
            </a:xfrm>
            <a:custGeom>
              <a:avLst/>
              <a:gdLst/>
              <a:ahLst/>
              <a:cxnLst/>
              <a:rect l="l" t="t" r="r" b="b"/>
              <a:pathLst>
                <a:path w="23128" h="17442" extrusionOk="0">
                  <a:moveTo>
                    <a:pt x="7390" y="0"/>
                  </a:moveTo>
                  <a:cubicBezTo>
                    <a:pt x="6118" y="0"/>
                    <a:pt x="4935" y="301"/>
                    <a:pt x="3883" y="906"/>
                  </a:cubicBezTo>
                  <a:cubicBezTo>
                    <a:pt x="1398" y="2347"/>
                    <a:pt x="0" y="5322"/>
                    <a:pt x="0" y="9250"/>
                  </a:cubicBezTo>
                  <a:cubicBezTo>
                    <a:pt x="0" y="11870"/>
                    <a:pt x="621" y="14712"/>
                    <a:pt x="1731" y="17442"/>
                  </a:cubicBezTo>
                  <a:cubicBezTo>
                    <a:pt x="2552" y="16931"/>
                    <a:pt x="3130" y="16576"/>
                    <a:pt x="3130" y="16576"/>
                  </a:cubicBezTo>
                  <a:lnTo>
                    <a:pt x="3130" y="15775"/>
                  </a:lnTo>
                  <a:cubicBezTo>
                    <a:pt x="2331" y="13578"/>
                    <a:pt x="1907" y="11336"/>
                    <a:pt x="1907" y="9250"/>
                  </a:cubicBezTo>
                  <a:cubicBezTo>
                    <a:pt x="1907" y="6033"/>
                    <a:pt x="2951" y="3657"/>
                    <a:pt x="4837" y="2547"/>
                  </a:cubicBezTo>
                  <a:cubicBezTo>
                    <a:pt x="5593" y="2126"/>
                    <a:pt x="6459" y="1902"/>
                    <a:pt x="7412" y="1902"/>
                  </a:cubicBezTo>
                  <a:cubicBezTo>
                    <a:pt x="8832" y="1902"/>
                    <a:pt x="10430" y="2390"/>
                    <a:pt x="12118" y="3367"/>
                  </a:cubicBezTo>
                  <a:cubicBezTo>
                    <a:pt x="12887" y="3823"/>
                    <a:pt x="13622" y="4334"/>
                    <a:pt x="14315" y="4899"/>
                  </a:cubicBezTo>
                  <a:cubicBezTo>
                    <a:pt x="15804" y="6121"/>
                    <a:pt x="17202" y="7628"/>
                    <a:pt x="18443" y="9338"/>
                  </a:cubicBezTo>
                  <a:cubicBezTo>
                    <a:pt x="19487" y="10760"/>
                    <a:pt x="20419" y="12313"/>
                    <a:pt x="21152" y="13956"/>
                  </a:cubicBezTo>
                  <a:cubicBezTo>
                    <a:pt x="21167" y="13956"/>
                    <a:pt x="21182" y="13956"/>
                    <a:pt x="21197" y="13956"/>
                  </a:cubicBezTo>
                  <a:cubicBezTo>
                    <a:pt x="21850" y="13956"/>
                    <a:pt x="22498" y="13866"/>
                    <a:pt x="23128" y="13690"/>
                  </a:cubicBezTo>
                  <a:cubicBezTo>
                    <a:pt x="22378" y="11989"/>
                    <a:pt x="21472" y="10361"/>
                    <a:pt x="20417" y="8829"/>
                  </a:cubicBezTo>
                  <a:cubicBezTo>
                    <a:pt x="19154" y="6941"/>
                    <a:pt x="17666" y="5277"/>
                    <a:pt x="16068" y="3902"/>
                  </a:cubicBezTo>
                  <a:cubicBezTo>
                    <a:pt x="15114" y="3036"/>
                    <a:pt x="14094" y="2326"/>
                    <a:pt x="13072" y="1726"/>
                  </a:cubicBezTo>
                  <a:cubicBezTo>
                    <a:pt x="11087" y="578"/>
                    <a:pt x="9154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14;p32">
              <a:extLst>
                <a:ext uri="{FF2B5EF4-FFF2-40B4-BE49-F238E27FC236}">
                  <a16:creationId xmlns:a16="http://schemas.microsoft.com/office/drawing/2014/main" id="{EB0007FD-289C-4BE6-A813-480EB274D12C}"/>
                </a:ext>
              </a:extLst>
            </p:cNvPr>
            <p:cNvSpPr/>
            <p:nvPr/>
          </p:nvSpPr>
          <p:spPr>
            <a:xfrm>
              <a:off x="755250" y="2753250"/>
              <a:ext cx="577150" cy="347000"/>
            </a:xfrm>
            <a:custGeom>
              <a:avLst/>
              <a:gdLst/>
              <a:ahLst/>
              <a:cxnLst/>
              <a:rect l="l" t="t" r="r" b="b"/>
              <a:pathLst>
                <a:path w="23086" h="13880" extrusionOk="0">
                  <a:moveTo>
                    <a:pt x="7394" y="1"/>
                  </a:moveTo>
                  <a:cubicBezTo>
                    <a:pt x="6122" y="1"/>
                    <a:pt x="4938" y="303"/>
                    <a:pt x="3886" y="917"/>
                  </a:cubicBezTo>
                  <a:cubicBezTo>
                    <a:pt x="1377" y="2358"/>
                    <a:pt x="1" y="5333"/>
                    <a:pt x="1" y="9261"/>
                  </a:cubicBezTo>
                  <a:cubicBezTo>
                    <a:pt x="1" y="10417"/>
                    <a:pt x="136" y="11615"/>
                    <a:pt x="379" y="12835"/>
                  </a:cubicBezTo>
                  <a:lnTo>
                    <a:pt x="2110" y="11837"/>
                  </a:lnTo>
                  <a:cubicBezTo>
                    <a:pt x="1979" y="10984"/>
                    <a:pt x="1912" y="10125"/>
                    <a:pt x="1910" y="9261"/>
                  </a:cubicBezTo>
                  <a:cubicBezTo>
                    <a:pt x="1910" y="6044"/>
                    <a:pt x="2954" y="3647"/>
                    <a:pt x="4840" y="2558"/>
                  </a:cubicBezTo>
                  <a:cubicBezTo>
                    <a:pt x="5596" y="2137"/>
                    <a:pt x="6461" y="1914"/>
                    <a:pt x="7393" y="1914"/>
                  </a:cubicBezTo>
                  <a:cubicBezTo>
                    <a:pt x="8835" y="1914"/>
                    <a:pt x="10435" y="2403"/>
                    <a:pt x="12121" y="3379"/>
                  </a:cubicBezTo>
                  <a:cubicBezTo>
                    <a:pt x="12857" y="3817"/>
                    <a:pt x="13562" y="4306"/>
                    <a:pt x="14230" y="4845"/>
                  </a:cubicBezTo>
                  <a:cubicBezTo>
                    <a:pt x="15716" y="6044"/>
                    <a:pt x="17136" y="7552"/>
                    <a:pt x="18380" y="9261"/>
                  </a:cubicBezTo>
                  <a:cubicBezTo>
                    <a:pt x="19445" y="10681"/>
                    <a:pt x="20377" y="12236"/>
                    <a:pt x="21109" y="13879"/>
                  </a:cubicBezTo>
                  <a:lnTo>
                    <a:pt x="21133" y="13879"/>
                  </a:lnTo>
                  <a:cubicBezTo>
                    <a:pt x="21799" y="13879"/>
                    <a:pt x="22486" y="13791"/>
                    <a:pt x="23085" y="13591"/>
                  </a:cubicBezTo>
                  <a:cubicBezTo>
                    <a:pt x="22338" y="11897"/>
                    <a:pt x="21432" y="10275"/>
                    <a:pt x="20377" y="8752"/>
                  </a:cubicBezTo>
                  <a:cubicBezTo>
                    <a:pt x="19088" y="6864"/>
                    <a:pt x="17581" y="5178"/>
                    <a:pt x="15983" y="3825"/>
                  </a:cubicBezTo>
                  <a:cubicBezTo>
                    <a:pt x="15050" y="3003"/>
                    <a:pt x="14073" y="2292"/>
                    <a:pt x="13074" y="1716"/>
                  </a:cubicBezTo>
                  <a:cubicBezTo>
                    <a:pt x="11090" y="581"/>
                    <a:pt x="9157" y="1"/>
                    <a:pt x="7394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15;p32">
              <a:extLst>
                <a:ext uri="{FF2B5EF4-FFF2-40B4-BE49-F238E27FC236}">
                  <a16:creationId xmlns:a16="http://schemas.microsoft.com/office/drawing/2014/main" id="{FFDEE55D-1969-40A6-9FAA-454C754D3F5E}"/>
                </a:ext>
              </a:extLst>
            </p:cNvPr>
            <p:cNvSpPr/>
            <p:nvPr/>
          </p:nvSpPr>
          <p:spPr>
            <a:xfrm>
              <a:off x="1272450" y="2457775"/>
              <a:ext cx="576025" cy="345100"/>
            </a:xfrm>
            <a:custGeom>
              <a:avLst/>
              <a:gdLst/>
              <a:ahLst/>
              <a:cxnLst/>
              <a:rect l="l" t="t" r="r" b="b"/>
              <a:pathLst>
                <a:path w="23041" h="13804" extrusionOk="0">
                  <a:moveTo>
                    <a:pt x="7391" y="0"/>
                  </a:moveTo>
                  <a:cubicBezTo>
                    <a:pt x="6119" y="0"/>
                    <a:pt x="4935" y="301"/>
                    <a:pt x="3884" y="906"/>
                  </a:cubicBezTo>
                  <a:cubicBezTo>
                    <a:pt x="1375" y="2371"/>
                    <a:pt x="0" y="5322"/>
                    <a:pt x="0" y="9274"/>
                  </a:cubicBezTo>
                  <a:cubicBezTo>
                    <a:pt x="0" y="10436"/>
                    <a:pt x="119" y="11598"/>
                    <a:pt x="355" y="12736"/>
                  </a:cubicBezTo>
                  <a:lnTo>
                    <a:pt x="2110" y="11716"/>
                  </a:lnTo>
                  <a:cubicBezTo>
                    <a:pt x="1976" y="10908"/>
                    <a:pt x="1910" y="10092"/>
                    <a:pt x="1908" y="9274"/>
                  </a:cubicBezTo>
                  <a:cubicBezTo>
                    <a:pt x="1908" y="6035"/>
                    <a:pt x="2952" y="3659"/>
                    <a:pt x="4839" y="2571"/>
                  </a:cubicBezTo>
                  <a:cubicBezTo>
                    <a:pt x="5593" y="2128"/>
                    <a:pt x="6459" y="1926"/>
                    <a:pt x="7391" y="1926"/>
                  </a:cubicBezTo>
                  <a:cubicBezTo>
                    <a:pt x="8811" y="1926"/>
                    <a:pt x="10432" y="2416"/>
                    <a:pt x="12118" y="3393"/>
                  </a:cubicBezTo>
                  <a:cubicBezTo>
                    <a:pt x="12823" y="3793"/>
                    <a:pt x="13491" y="4252"/>
                    <a:pt x="14116" y="4768"/>
                  </a:cubicBezTo>
                  <a:cubicBezTo>
                    <a:pt x="15626" y="5945"/>
                    <a:pt x="17046" y="7453"/>
                    <a:pt x="18289" y="9186"/>
                  </a:cubicBezTo>
                  <a:cubicBezTo>
                    <a:pt x="19367" y="10627"/>
                    <a:pt x="20297" y="12176"/>
                    <a:pt x="21064" y="13804"/>
                  </a:cubicBezTo>
                  <a:cubicBezTo>
                    <a:pt x="21734" y="13804"/>
                    <a:pt x="22400" y="13698"/>
                    <a:pt x="23040" y="13492"/>
                  </a:cubicBezTo>
                  <a:cubicBezTo>
                    <a:pt x="22263" y="11780"/>
                    <a:pt x="21352" y="10161"/>
                    <a:pt x="20310" y="8675"/>
                  </a:cubicBezTo>
                  <a:cubicBezTo>
                    <a:pt x="19021" y="6787"/>
                    <a:pt x="17514" y="5101"/>
                    <a:pt x="15892" y="3745"/>
                  </a:cubicBezTo>
                  <a:cubicBezTo>
                    <a:pt x="14984" y="2970"/>
                    <a:pt x="14049" y="2281"/>
                    <a:pt x="13074" y="1726"/>
                  </a:cubicBezTo>
                  <a:cubicBezTo>
                    <a:pt x="11088" y="578"/>
                    <a:pt x="9154" y="0"/>
                    <a:pt x="7391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16;p32">
              <a:extLst>
                <a:ext uri="{FF2B5EF4-FFF2-40B4-BE49-F238E27FC236}">
                  <a16:creationId xmlns:a16="http://schemas.microsoft.com/office/drawing/2014/main" id="{0EC6E068-EF14-48E1-97E3-EFAAB3344DCF}"/>
                </a:ext>
              </a:extLst>
            </p:cNvPr>
            <p:cNvSpPr/>
            <p:nvPr/>
          </p:nvSpPr>
          <p:spPr>
            <a:xfrm>
              <a:off x="1789600" y="2162550"/>
              <a:ext cx="574925" cy="342800"/>
            </a:xfrm>
            <a:custGeom>
              <a:avLst/>
              <a:gdLst/>
              <a:ahLst/>
              <a:cxnLst/>
              <a:rect l="l" t="t" r="r" b="b"/>
              <a:pathLst>
                <a:path w="22997" h="13712" extrusionOk="0">
                  <a:moveTo>
                    <a:pt x="7389" y="0"/>
                  </a:moveTo>
                  <a:cubicBezTo>
                    <a:pt x="6119" y="0"/>
                    <a:pt x="4936" y="300"/>
                    <a:pt x="3885" y="904"/>
                  </a:cubicBezTo>
                  <a:cubicBezTo>
                    <a:pt x="1375" y="2347"/>
                    <a:pt x="0" y="5322"/>
                    <a:pt x="0" y="9272"/>
                  </a:cubicBezTo>
                  <a:cubicBezTo>
                    <a:pt x="0" y="10361"/>
                    <a:pt x="112" y="11469"/>
                    <a:pt x="311" y="12601"/>
                  </a:cubicBezTo>
                  <a:lnTo>
                    <a:pt x="2088" y="11581"/>
                  </a:lnTo>
                  <a:cubicBezTo>
                    <a:pt x="1976" y="10806"/>
                    <a:pt x="1909" y="10028"/>
                    <a:pt x="1909" y="9272"/>
                  </a:cubicBezTo>
                  <a:cubicBezTo>
                    <a:pt x="1909" y="6033"/>
                    <a:pt x="2953" y="3658"/>
                    <a:pt x="4839" y="2569"/>
                  </a:cubicBezTo>
                  <a:cubicBezTo>
                    <a:pt x="5593" y="2126"/>
                    <a:pt x="6437" y="1903"/>
                    <a:pt x="7393" y="1903"/>
                  </a:cubicBezTo>
                  <a:cubicBezTo>
                    <a:pt x="8813" y="1903"/>
                    <a:pt x="10411" y="2414"/>
                    <a:pt x="12099" y="3368"/>
                  </a:cubicBezTo>
                  <a:cubicBezTo>
                    <a:pt x="12773" y="3756"/>
                    <a:pt x="13420" y="4195"/>
                    <a:pt x="14030" y="4678"/>
                  </a:cubicBezTo>
                  <a:cubicBezTo>
                    <a:pt x="15537" y="5876"/>
                    <a:pt x="16983" y="7363"/>
                    <a:pt x="18246" y="9072"/>
                  </a:cubicBezTo>
                  <a:cubicBezTo>
                    <a:pt x="19315" y="10528"/>
                    <a:pt x="20245" y="12081"/>
                    <a:pt x="21021" y="13712"/>
                  </a:cubicBezTo>
                  <a:cubicBezTo>
                    <a:pt x="21691" y="13712"/>
                    <a:pt x="22357" y="13606"/>
                    <a:pt x="22997" y="13402"/>
                  </a:cubicBezTo>
                  <a:cubicBezTo>
                    <a:pt x="22245" y="11705"/>
                    <a:pt x="21324" y="10092"/>
                    <a:pt x="20243" y="8585"/>
                  </a:cubicBezTo>
                  <a:cubicBezTo>
                    <a:pt x="18933" y="6697"/>
                    <a:pt x="17425" y="5011"/>
                    <a:pt x="15804" y="3658"/>
                  </a:cubicBezTo>
                  <a:cubicBezTo>
                    <a:pt x="14917" y="2925"/>
                    <a:pt x="13984" y="2259"/>
                    <a:pt x="13052" y="1727"/>
                  </a:cubicBezTo>
                  <a:cubicBezTo>
                    <a:pt x="11079" y="578"/>
                    <a:pt x="9150" y="0"/>
                    <a:pt x="7389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17;p32">
              <a:extLst>
                <a:ext uri="{FF2B5EF4-FFF2-40B4-BE49-F238E27FC236}">
                  <a16:creationId xmlns:a16="http://schemas.microsoft.com/office/drawing/2014/main" id="{5475FC0D-11CE-4166-BACB-45070AC49273}"/>
                </a:ext>
              </a:extLst>
            </p:cNvPr>
            <p:cNvSpPr/>
            <p:nvPr/>
          </p:nvSpPr>
          <p:spPr>
            <a:xfrm>
              <a:off x="2306725" y="1867350"/>
              <a:ext cx="573875" cy="340625"/>
            </a:xfrm>
            <a:custGeom>
              <a:avLst/>
              <a:gdLst/>
              <a:ahLst/>
              <a:cxnLst/>
              <a:rect l="l" t="t" r="r" b="b"/>
              <a:pathLst>
                <a:path w="22955" h="13625" extrusionOk="0">
                  <a:moveTo>
                    <a:pt x="7383" y="1"/>
                  </a:moveTo>
                  <a:cubicBezTo>
                    <a:pt x="6116" y="1"/>
                    <a:pt x="4937" y="301"/>
                    <a:pt x="3886" y="906"/>
                  </a:cubicBezTo>
                  <a:cubicBezTo>
                    <a:pt x="1377" y="2349"/>
                    <a:pt x="3" y="5324"/>
                    <a:pt x="3" y="9273"/>
                  </a:cubicBezTo>
                  <a:cubicBezTo>
                    <a:pt x="1" y="10345"/>
                    <a:pt x="97" y="11415"/>
                    <a:pt x="291" y="12469"/>
                  </a:cubicBezTo>
                  <a:lnTo>
                    <a:pt x="2067" y="11449"/>
                  </a:lnTo>
                  <a:cubicBezTo>
                    <a:pt x="1962" y="10728"/>
                    <a:pt x="1908" y="10002"/>
                    <a:pt x="1912" y="9273"/>
                  </a:cubicBezTo>
                  <a:cubicBezTo>
                    <a:pt x="1912" y="6032"/>
                    <a:pt x="2932" y="3657"/>
                    <a:pt x="4842" y="2570"/>
                  </a:cubicBezTo>
                  <a:cubicBezTo>
                    <a:pt x="5574" y="2126"/>
                    <a:pt x="6440" y="1904"/>
                    <a:pt x="7393" y="1904"/>
                  </a:cubicBezTo>
                  <a:cubicBezTo>
                    <a:pt x="8813" y="1904"/>
                    <a:pt x="10411" y="2392"/>
                    <a:pt x="12099" y="3369"/>
                  </a:cubicBezTo>
                  <a:cubicBezTo>
                    <a:pt x="12739" y="3732"/>
                    <a:pt x="13347" y="4149"/>
                    <a:pt x="13919" y="4613"/>
                  </a:cubicBezTo>
                  <a:cubicBezTo>
                    <a:pt x="15428" y="5766"/>
                    <a:pt x="16893" y="7276"/>
                    <a:pt x="18180" y="8986"/>
                  </a:cubicBezTo>
                  <a:cubicBezTo>
                    <a:pt x="19267" y="10433"/>
                    <a:pt x="20203" y="11988"/>
                    <a:pt x="20978" y="13625"/>
                  </a:cubicBezTo>
                  <a:cubicBezTo>
                    <a:pt x="20985" y="13625"/>
                    <a:pt x="20991" y="13625"/>
                    <a:pt x="20997" y="13625"/>
                  </a:cubicBezTo>
                  <a:cubicBezTo>
                    <a:pt x="21663" y="13625"/>
                    <a:pt x="22325" y="13513"/>
                    <a:pt x="22954" y="13292"/>
                  </a:cubicBezTo>
                  <a:cubicBezTo>
                    <a:pt x="22181" y="11608"/>
                    <a:pt x="21253" y="10004"/>
                    <a:pt x="20179" y="8496"/>
                  </a:cubicBezTo>
                  <a:cubicBezTo>
                    <a:pt x="18848" y="6610"/>
                    <a:pt x="17338" y="4946"/>
                    <a:pt x="15695" y="3590"/>
                  </a:cubicBezTo>
                  <a:cubicBezTo>
                    <a:pt x="14870" y="2897"/>
                    <a:pt x="13985" y="2272"/>
                    <a:pt x="13053" y="1726"/>
                  </a:cubicBezTo>
                  <a:cubicBezTo>
                    <a:pt x="11067" y="579"/>
                    <a:pt x="9141" y="1"/>
                    <a:pt x="738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18;p32">
              <a:extLst>
                <a:ext uri="{FF2B5EF4-FFF2-40B4-BE49-F238E27FC236}">
                  <a16:creationId xmlns:a16="http://schemas.microsoft.com/office/drawing/2014/main" id="{DD203587-F934-4A97-8C7C-53A063D40E98}"/>
                </a:ext>
              </a:extLst>
            </p:cNvPr>
            <p:cNvSpPr/>
            <p:nvPr/>
          </p:nvSpPr>
          <p:spPr>
            <a:xfrm>
              <a:off x="2823325" y="1572150"/>
              <a:ext cx="573275" cy="338375"/>
            </a:xfrm>
            <a:custGeom>
              <a:avLst/>
              <a:gdLst/>
              <a:ahLst/>
              <a:cxnLst/>
              <a:rect l="l" t="t" r="r" b="b"/>
              <a:pathLst>
                <a:path w="22931" h="13535" extrusionOk="0">
                  <a:moveTo>
                    <a:pt x="7391" y="1"/>
                  </a:moveTo>
                  <a:cubicBezTo>
                    <a:pt x="6120" y="1"/>
                    <a:pt x="4937" y="301"/>
                    <a:pt x="3886" y="905"/>
                  </a:cubicBezTo>
                  <a:cubicBezTo>
                    <a:pt x="1378" y="2348"/>
                    <a:pt x="3" y="5323"/>
                    <a:pt x="3" y="9251"/>
                  </a:cubicBezTo>
                  <a:cubicBezTo>
                    <a:pt x="1" y="10293"/>
                    <a:pt x="98" y="11335"/>
                    <a:pt x="291" y="12359"/>
                  </a:cubicBezTo>
                  <a:lnTo>
                    <a:pt x="2067" y="11339"/>
                  </a:lnTo>
                  <a:cubicBezTo>
                    <a:pt x="1960" y="10647"/>
                    <a:pt x="1908" y="9949"/>
                    <a:pt x="1912" y="9251"/>
                  </a:cubicBezTo>
                  <a:cubicBezTo>
                    <a:pt x="1912" y="6034"/>
                    <a:pt x="2954" y="3637"/>
                    <a:pt x="4842" y="2548"/>
                  </a:cubicBezTo>
                  <a:cubicBezTo>
                    <a:pt x="5596" y="2127"/>
                    <a:pt x="6461" y="1904"/>
                    <a:pt x="7394" y="1904"/>
                  </a:cubicBezTo>
                  <a:cubicBezTo>
                    <a:pt x="8837" y="1904"/>
                    <a:pt x="10435" y="2393"/>
                    <a:pt x="12121" y="3368"/>
                  </a:cubicBezTo>
                  <a:cubicBezTo>
                    <a:pt x="12699" y="3701"/>
                    <a:pt x="13277" y="4101"/>
                    <a:pt x="13852" y="4524"/>
                  </a:cubicBezTo>
                  <a:cubicBezTo>
                    <a:pt x="15384" y="5699"/>
                    <a:pt x="16827" y="7187"/>
                    <a:pt x="18137" y="8897"/>
                  </a:cubicBezTo>
                  <a:cubicBezTo>
                    <a:pt x="19222" y="10351"/>
                    <a:pt x="20165" y="11904"/>
                    <a:pt x="20955" y="13534"/>
                  </a:cubicBezTo>
                  <a:cubicBezTo>
                    <a:pt x="21644" y="13513"/>
                    <a:pt x="22332" y="13401"/>
                    <a:pt x="22931" y="13201"/>
                  </a:cubicBezTo>
                  <a:cubicBezTo>
                    <a:pt x="22158" y="11504"/>
                    <a:pt x="21213" y="9891"/>
                    <a:pt x="20111" y="8386"/>
                  </a:cubicBezTo>
                  <a:cubicBezTo>
                    <a:pt x="18779" y="6500"/>
                    <a:pt x="17271" y="4857"/>
                    <a:pt x="15628" y="3525"/>
                  </a:cubicBezTo>
                  <a:cubicBezTo>
                    <a:pt x="14827" y="2857"/>
                    <a:pt x="13975" y="2256"/>
                    <a:pt x="13075" y="1727"/>
                  </a:cubicBezTo>
                  <a:cubicBezTo>
                    <a:pt x="11089" y="579"/>
                    <a:pt x="9155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19;p32">
              <a:extLst>
                <a:ext uri="{FF2B5EF4-FFF2-40B4-BE49-F238E27FC236}">
                  <a16:creationId xmlns:a16="http://schemas.microsoft.com/office/drawing/2014/main" id="{4721DCBF-4156-40AC-9BA2-D3F5C2D4E1AC}"/>
                </a:ext>
              </a:extLst>
            </p:cNvPr>
            <p:cNvSpPr/>
            <p:nvPr/>
          </p:nvSpPr>
          <p:spPr>
            <a:xfrm>
              <a:off x="3340575" y="1276700"/>
              <a:ext cx="571500" cy="336400"/>
            </a:xfrm>
            <a:custGeom>
              <a:avLst/>
              <a:gdLst/>
              <a:ahLst/>
              <a:cxnLst/>
              <a:rect l="l" t="t" r="r" b="b"/>
              <a:pathLst>
                <a:path w="22860" h="13456" extrusionOk="0">
                  <a:moveTo>
                    <a:pt x="7391" y="1"/>
                  </a:moveTo>
                  <a:cubicBezTo>
                    <a:pt x="6119" y="1"/>
                    <a:pt x="4935" y="303"/>
                    <a:pt x="3884" y="916"/>
                  </a:cubicBezTo>
                  <a:cubicBezTo>
                    <a:pt x="1375" y="2360"/>
                    <a:pt x="1" y="5311"/>
                    <a:pt x="1" y="9263"/>
                  </a:cubicBezTo>
                  <a:cubicBezTo>
                    <a:pt x="3" y="10274"/>
                    <a:pt x="91" y="11284"/>
                    <a:pt x="265" y="12280"/>
                  </a:cubicBezTo>
                  <a:lnTo>
                    <a:pt x="2041" y="11237"/>
                  </a:lnTo>
                  <a:cubicBezTo>
                    <a:pt x="1953" y="10582"/>
                    <a:pt x="1908" y="9922"/>
                    <a:pt x="1908" y="9263"/>
                  </a:cubicBezTo>
                  <a:cubicBezTo>
                    <a:pt x="1908" y="6022"/>
                    <a:pt x="2950" y="3646"/>
                    <a:pt x="4838" y="2559"/>
                  </a:cubicBezTo>
                  <a:cubicBezTo>
                    <a:pt x="5592" y="2115"/>
                    <a:pt x="6457" y="1915"/>
                    <a:pt x="7389" y="1915"/>
                  </a:cubicBezTo>
                  <a:cubicBezTo>
                    <a:pt x="8811" y="1915"/>
                    <a:pt x="10431" y="2403"/>
                    <a:pt x="12119" y="3380"/>
                  </a:cubicBezTo>
                  <a:cubicBezTo>
                    <a:pt x="12673" y="3689"/>
                    <a:pt x="13227" y="4067"/>
                    <a:pt x="13760" y="4467"/>
                  </a:cubicBezTo>
                  <a:cubicBezTo>
                    <a:pt x="15291" y="5622"/>
                    <a:pt x="16756" y="7108"/>
                    <a:pt x="18045" y="8816"/>
                  </a:cubicBezTo>
                  <a:cubicBezTo>
                    <a:pt x="19151" y="10264"/>
                    <a:pt x="20109" y="11819"/>
                    <a:pt x="20908" y="13455"/>
                  </a:cubicBezTo>
                  <a:cubicBezTo>
                    <a:pt x="21595" y="13434"/>
                    <a:pt x="22261" y="13322"/>
                    <a:pt x="22860" y="13122"/>
                  </a:cubicBezTo>
                  <a:cubicBezTo>
                    <a:pt x="22108" y="11413"/>
                    <a:pt x="21152" y="9793"/>
                    <a:pt x="20064" y="8307"/>
                  </a:cubicBezTo>
                  <a:cubicBezTo>
                    <a:pt x="18734" y="6443"/>
                    <a:pt x="17179" y="4776"/>
                    <a:pt x="15538" y="3446"/>
                  </a:cubicBezTo>
                  <a:cubicBezTo>
                    <a:pt x="14767" y="2800"/>
                    <a:pt x="13942" y="2222"/>
                    <a:pt x="13072" y="1715"/>
                  </a:cubicBezTo>
                  <a:cubicBezTo>
                    <a:pt x="11087" y="581"/>
                    <a:pt x="9154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20;p32">
              <a:extLst>
                <a:ext uri="{FF2B5EF4-FFF2-40B4-BE49-F238E27FC236}">
                  <a16:creationId xmlns:a16="http://schemas.microsoft.com/office/drawing/2014/main" id="{8D4813C9-7B98-4018-9DA4-EC3813F024F3}"/>
                </a:ext>
              </a:extLst>
            </p:cNvPr>
            <p:cNvSpPr/>
            <p:nvPr/>
          </p:nvSpPr>
          <p:spPr>
            <a:xfrm>
              <a:off x="3857725" y="981200"/>
              <a:ext cx="570425" cy="333950"/>
            </a:xfrm>
            <a:custGeom>
              <a:avLst/>
              <a:gdLst/>
              <a:ahLst/>
              <a:cxnLst/>
              <a:rect l="l" t="t" r="r" b="b"/>
              <a:pathLst>
                <a:path w="22817" h="13358" extrusionOk="0">
                  <a:moveTo>
                    <a:pt x="7390" y="0"/>
                  </a:moveTo>
                  <a:cubicBezTo>
                    <a:pt x="6120" y="0"/>
                    <a:pt x="4936" y="301"/>
                    <a:pt x="3884" y="906"/>
                  </a:cubicBezTo>
                  <a:cubicBezTo>
                    <a:pt x="1377" y="2371"/>
                    <a:pt x="0" y="5322"/>
                    <a:pt x="0" y="9274"/>
                  </a:cubicBezTo>
                  <a:cubicBezTo>
                    <a:pt x="0" y="10206"/>
                    <a:pt x="88" y="11183"/>
                    <a:pt x="245" y="12159"/>
                  </a:cubicBezTo>
                  <a:lnTo>
                    <a:pt x="2041" y="11117"/>
                  </a:lnTo>
                  <a:cubicBezTo>
                    <a:pt x="1955" y="10507"/>
                    <a:pt x="1910" y="9890"/>
                    <a:pt x="1910" y="9274"/>
                  </a:cubicBezTo>
                  <a:cubicBezTo>
                    <a:pt x="1910" y="6033"/>
                    <a:pt x="2952" y="3658"/>
                    <a:pt x="4839" y="2571"/>
                  </a:cubicBezTo>
                  <a:cubicBezTo>
                    <a:pt x="5593" y="2126"/>
                    <a:pt x="6459" y="1926"/>
                    <a:pt x="7391" y="1926"/>
                  </a:cubicBezTo>
                  <a:cubicBezTo>
                    <a:pt x="8813" y="1926"/>
                    <a:pt x="10432" y="2414"/>
                    <a:pt x="12097" y="3391"/>
                  </a:cubicBezTo>
                  <a:cubicBezTo>
                    <a:pt x="12634" y="3703"/>
                    <a:pt x="13152" y="4044"/>
                    <a:pt x="13652" y="4411"/>
                  </a:cubicBezTo>
                  <a:cubicBezTo>
                    <a:pt x="15205" y="5543"/>
                    <a:pt x="16670" y="7030"/>
                    <a:pt x="17956" y="8739"/>
                  </a:cubicBezTo>
                  <a:cubicBezTo>
                    <a:pt x="19067" y="10137"/>
                    <a:pt x="20044" y="11714"/>
                    <a:pt x="20843" y="13357"/>
                  </a:cubicBezTo>
                  <a:cubicBezTo>
                    <a:pt x="21513" y="13340"/>
                    <a:pt x="22179" y="13226"/>
                    <a:pt x="22817" y="13024"/>
                  </a:cubicBezTo>
                  <a:cubicBezTo>
                    <a:pt x="22050" y="11332"/>
                    <a:pt x="21105" y="9723"/>
                    <a:pt x="19999" y="8228"/>
                  </a:cubicBezTo>
                  <a:cubicBezTo>
                    <a:pt x="18646" y="6342"/>
                    <a:pt x="17091" y="4699"/>
                    <a:pt x="15448" y="3370"/>
                  </a:cubicBezTo>
                  <a:cubicBezTo>
                    <a:pt x="14672" y="2749"/>
                    <a:pt x="13873" y="2193"/>
                    <a:pt x="13053" y="1727"/>
                  </a:cubicBezTo>
                  <a:cubicBezTo>
                    <a:pt x="11079" y="579"/>
                    <a:pt x="9151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21;p32">
              <a:extLst>
                <a:ext uri="{FF2B5EF4-FFF2-40B4-BE49-F238E27FC236}">
                  <a16:creationId xmlns:a16="http://schemas.microsoft.com/office/drawing/2014/main" id="{ECEE6BC2-546B-4129-B2EC-EA0E14E638EC}"/>
                </a:ext>
              </a:extLst>
            </p:cNvPr>
            <p:cNvSpPr/>
            <p:nvPr/>
          </p:nvSpPr>
          <p:spPr>
            <a:xfrm>
              <a:off x="1057350" y="1678425"/>
              <a:ext cx="5280650" cy="3049425"/>
            </a:xfrm>
            <a:custGeom>
              <a:avLst/>
              <a:gdLst/>
              <a:ahLst/>
              <a:cxnLst/>
              <a:rect l="l" t="t" r="r" b="b"/>
              <a:pathLst>
                <a:path w="211226" h="121977" fill="none" extrusionOk="0">
                  <a:moveTo>
                    <a:pt x="117879" y="1839"/>
                  </a:moveTo>
                  <a:lnTo>
                    <a:pt x="3185" y="68056"/>
                  </a:lnTo>
                  <a:cubicBezTo>
                    <a:pt x="0" y="69894"/>
                    <a:pt x="0" y="72878"/>
                    <a:pt x="3185" y="74718"/>
                  </a:cubicBezTo>
                  <a:lnTo>
                    <a:pt x="81768" y="120136"/>
                  </a:lnTo>
                  <a:cubicBezTo>
                    <a:pt x="84951" y="121977"/>
                    <a:pt x="90114" y="121977"/>
                    <a:pt x="93299" y="120138"/>
                  </a:cubicBezTo>
                  <a:lnTo>
                    <a:pt x="208040" y="53893"/>
                  </a:lnTo>
                  <a:cubicBezTo>
                    <a:pt x="211225" y="52055"/>
                    <a:pt x="211225" y="49073"/>
                    <a:pt x="208040" y="47235"/>
                  </a:cubicBezTo>
                  <a:lnTo>
                    <a:pt x="129413" y="1839"/>
                  </a:lnTo>
                  <a:cubicBezTo>
                    <a:pt x="126228" y="0"/>
                    <a:pt x="121064" y="0"/>
                    <a:pt x="117879" y="1839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22;p32">
              <a:extLst>
                <a:ext uri="{FF2B5EF4-FFF2-40B4-BE49-F238E27FC236}">
                  <a16:creationId xmlns:a16="http://schemas.microsoft.com/office/drawing/2014/main" id="{21948525-2601-408C-B523-BB31FA144D71}"/>
                </a:ext>
              </a:extLst>
            </p:cNvPr>
            <p:cNvSpPr/>
            <p:nvPr/>
          </p:nvSpPr>
          <p:spPr>
            <a:xfrm>
              <a:off x="3923125" y="1771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0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23;p32">
              <a:extLst>
                <a:ext uri="{FF2B5EF4-FFF2-40B4-BE49-F238E27FC236}">
                  <a16:creationId xmlns:a16="http://schemas.microsoft.com/office/drawing/2014/main" id="{28646CA5-9E62-4892-B910-AB2FE17F7926}"/>
                </a:ext>
              </a:extLst>
            </p:cNvPr>
            <p:cNvSpPr/>
            <p:nvPr/>
          </p:nvSpPr>
          <p:spPr>
            <a:xfrm>
              <a:off x="3697700" y="1901425"/>
              <a:ext cx="2254000" cy="1301375"/>
            </a:xfrm>
            <a:custGeom>
              <a:avLst/>
              <a:gdLst/>
              <a:ahLst/>
              <a:cxnLst/>
              <a:rect l="l" t="t" r="r" b="b"/>
              <a:pathLst>
                <a:path w="90160" h="52055" fill="none" extrusionOk="0">
                  <a:moveTo>
                    <a:pt x="1" y="0"/>
                  </a:moveTo>
                  <a:lnTo>
                    <a:pt x="90160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24;p32">
              <a:extLst>
                <a:ext uri="{FF2B5EF4-FFF2-40B4-BE49-F238E27FC236}">
                  <a16:creationId xmlns:a16="http://schemas.microsoft.com/office/drawing/2014/main" id="{B395BA9B-E2E2-451C-AEBA-A15F1D473031}"/>
                </a:ext>
              </a:extLst>
            </p:cNvPr>
            <p:cNvSpPr/>
            <p:nvPr/>
          </p:nvSpPr>
          <p:spPr>
            <a:xfrm>
              <a:off x="3472250" y="2031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25;p32">
              <a:extLst>
                <a:ext uri="{FF2B5EF4-FFF2-40B4-BE49-F238E27FC236}">
                  <a16:creationId xmlns:a16="http://schemas.microsoft.com/office/drawing/2014/main" id="{4776AA8A-EA7C-4056-9567-1EC26909D071}"/>
                </a:ext>
              </a:extLst>
            </p:cNvPr>
            <p:cNvSpPr/>
            <p:nvPr/>
          </p:nvSpPr>
          <p:spPr>
            <a:xfrm>
              <a:off x="3246775" y="2161775"/>
              <a:ext cx="2254050" cy="1301350"/>
            </a:xfrm>
            <a:custGeom>
              <a:avLst/>
              <a:gdLst/>
              <a:ahLst/>
              <a:cxnLst/>
              <a:rect l="l" t="t" r="r" b="b"/>
              <a:pathLst>
                <a:path w="90162" h="52054" fill="none" extrusionOk="0">
                  <a:moveTo>
                    <a:pt x="1" y="1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26;p32">
              <a:extLst>
                <a:ext uri="{FF2B5EF4-FFF2-40B4-BE49-F238E27FC236}">
                  <a16:creationId xmlns:a16="http://schemas.microsoft.com/office/drawing/2014/main" id="{91A1B14B-263B-40D2-B6E0-763107510052}"/>
                </a:ext>
              </a:extLst>
            </p:cNvPr>
            <p:cNvSpPr/>
            <p:nvPr/>
          </p:nvSpPr>
          <p:spPr>
            <a:xfrm>
              <a:off x="3021375" y="2291950"/>
              <a:ext cx="2253975" cy="1301375"/>
            </a:xfrm>
            <a:custGeom>
              <a:avLst/>
              <a:gdLst/>
              <a:ahLst/>
              <a:cxnLst/>
              <a:rect l="l" t="t" r="r" b="b"/>
              <a:pathLst>
                <a:path w="90159" h="52055" fill="none" extrusionOk="0">
                  <a:moveTo>
                    <a:pt x="0" y="0"/>
                  </a:moveTo>
                  <a:lnTo>
                    <a:pt x="90159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27;p32">
              <a:extLst>
                <a:ext uri="{FF2B5EF4-FFF2-40B4-BE49-F238E27FC236}">
                  <a16:creationId xmlns:a16="http://schemas.microsoft.com/office/drawing/2014/main" id="{F8441BE4-CEA6-4FAC-981B-F39EB8D31635}"/>
                </a:ext>
              </a:extLst>
            </p:cNvPr>
            <p:cNvSpPr/>
            <p:nvPr/>
          </p:nvSpPr>
          <p:spPr>
            <a:xfrm>
              <a:off x="2795900" y="2422100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28;p32">
              <a:extLst>
                <a:ext uri="{FF2B5EF4-FFF2-40B4-BE49-F238E27FC236}">
                  <a16:creationId xmlns:a16="http://schemas.microsoft.com/office/drawing/2014/main" id="{25A160B6-8500-4846-9426-1FE7AB876819}"/>
                </a:ext>
              </a:extLst>
            </p:cNvPr>
            <p:cNvSpPr/>
            <p:nvPr/>
          </p:nvSpPr>
          <p:spPr>
            <a:xfrm>
              <a:off x="2570425" y="2552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29;p32">
              <a:extLst>
                <a:ext uri="{FF2B5EF4-FFF2-40B4-BE49-F238E27FC236}">
                  <a16:creationId xmlns:a16="http://schemas.microsoft.com/office/drawing/2014/main" id="{5062FA94-02F6-4E47-A564-EB95636C2F66}"/>
                </a:ext>
              </a:extLst>
            </p:cNvPr>
            <p:cNvSpPr/>
            <p:nvPr/>
          </p:nvSpPr>
          <p:spPr>
            <a:xfrm>
              <a:off x="2345025" y="268242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30;p32">
              <a:extLst>
                <a:ext uri="{FF2B5EF4-FFF2-40B4-BE49-F238E27FC236}">
                  <a16:creationId xmlns:a16="http://schemas.microsoft.com/office/drawing/2014/main" id="{65043E5B-5755-4780-B44F-A302F61A4313}"/>
                </a:ext>
              </a:extLst>
            </p:cNvPr>
            <p:cNvSpPr/>
            <p:nvPr/>
          </p:nvSpPr>
          <p:spPr>
            <a:xfrm>
              <a:off x="2119550" y="2812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31;p32">
              <a:extLst>
                <a:ext uri="{FF2B5EF4-FFF2-40B4-BE49-F238E27FC236}">
                  <a16:creationId xmlns:a16="http://schemas.microsoft.com/office/drawing/2014/main" id="{70D3C355-FEAF-4BA3-8714-805BE3BFFB91}"/>
                </a:ext>
              </a:extLst>
            </p:cNvPr>
            <p:cNvSpPr/>
            <p:nvPr/>
          </p:nvSpPr>
          <p:spPr>
            <a:xfrm>
              <a:off x="1894075" y="2942725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32;p32">
              <a:extLst>
                <a:ext uri="{FF2B5EF4-FFF2-40B4-BE49-F238E27FC236}">
                  <a16:creationId xmlns:a16="http://schemas.microsoft.com/office/drawing/2014/main" id="{5907C9BB-B177-417C-B7D5-F2E278D88DA5}"/>
                </a:ext>
              </a:extLst>
            </p:cNvPr>
            <p:cNvSpPr/>
            <p:nvPr/>
          </p:nvSpPr>
          <p:spPr>
            <a:xfrm>
              <a:off x="1668675" y="3072950"/>
              <a:ext cx="2254000" cy="1301325"/>
            </a:xfrm>
            <a:custGeom>
              <a:avLst/>
              <a:gdLst/>
              <a:ahLst/>
              <a:cxnLst/>
              <a:rect l="l" t="t" r="r" b="b"/>
              <a:pathLst>
                <a:path w="90160" h="52053" fill="none" extrusionOk="0">
                  <a:moveTo>
                    <a:pt x="0" y="0"/>
                  </a:moveTo>
                  <a:lnTo>
                    <a:pt x="90159" y="52052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33;p32">
              <a:extLst>
                <a:ext uri="{FF2B5EF4-FFF2-40B4-BE49-F238E27FC236}">
                  <a16:creationId xmlns:a16="http://schemas.microsoft.com/office/drawing/2014/main" id="{DFE3679F-99CB-4443-84F4-6E7CA9459564}"/>
                </a:ext>
              </a:extLst>
            </p:cNvPr>
            <p:cNvSpPr/>
            <p:nvPr/>
          </p:nvSpPr>
          <p:spPr>
            <a:xfrm>
              <a:off x="1443200" y="3203100"/>
              <a:ext cx="2254050" cy="1301325"/>
            </a:xfrm>
            <a:custGeom>
              <a:avLst/>
              <a:gdLst/>
              <a:ahLst/>
              <a:cxnLst/>
              <a:rect l="l" t="t" r="r" b="b"/>
              <a:pathLst>
                <a:path w="90162" h="52053" fill="none" extrusionOk="0">
                  <a:moveTo>
                    <a:pt x="0" y="0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34;p32">
              <a:extLst>
                <a:ext uri="{FF2B5EF4-FFF2-40B4-BE49-F238E27FC236}">
                  <a16:creationId xmlns:a16="http://schemas.microsoft.com/office/drawing/2014/main" id="{8068BDE7-EDAE-4B15-93F9-AC3F375A267D}"/>
                </a:ext>
              </a:extLst>
            </p:cNvPr>
            <p:cNvSpPr/>
            <p:nvPr/>
          </p:nvSpPr>
          <p:spPr>
            <a:xfrm>
              <a:off x="1217725" y="3333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35;p32">
              <a:extLst>
                <a:ext uri="{FF2B5EF4-FFF2-40B4-BE49-F238E27FC236}">
                  <a16:creationId xmlns:a16="http://schemas.microsoft.com/office/drawing/2014/main" id="{78BB1D08-F252-4541-9E60-B0322D5CAF9A}"/>
                </a:ext>
              </a:extLst>
            </p:cNvPr>
            <p:cNvSpPr/>
            <p:nvPr/>
          </p:nvSpPr>
          <p:spPr>
            <a:xfrm>
              <a:off x="4424850" y="1410050"/>
              <a:ext cx="2376650" cy="1373550"/>
            </a:xfrm>
            <a:custGeom>
              <a:avLst/>
              <a:gdLst/>
              <a:ahLst/>
              <a:cxnLst/>
              <a:rect l="l" t="t" r="r" b="b"/>
              <a:pathLst>
                <a:path w="95066" h="54942" fill="none" extrusionOk="0">
                  <a:moveTo>
                    <a:pt x="2486" y="1442"/>
                  </a:moveTo>
                  <a:cubicBezTo>
                    <a:pt x="4973" y="0"/>
                    <a:pt x="9142" y="76"/>
                    <a:pt x="11796" y="1607"/>
                  </a:cubicBezTo>
                  <a:lnTo>
                    <a:pt x="92333" y="48120"/>
                  </a:lnTo>
                  <a:cubicBezTo>
                    <a:pt x="94988" y="49654"/>
                    <a:pt x="95065" y="52063"/>
                    <a:pt x="92505" y="53502"/>
                  </a:cubicBezTo>
                  <a:cubicBezTo>
                    <a:pt x="89945" y="54942"/>
                    <a:pt x="85720" y="54864"/>
                    <a:pt x="83070" y="53329"/>
                  </a:cubicBezTo>
                  <a:lnTo>
                    <a:pt x="2784" y="6833"/>
                  </a:lnTo>
                  <a:cubicBezTo>
                    <a:pt x="132" y="5295"/>
                    <a:pt x="1" y="2883"/>
                    <a:pt x="2486" y="1442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36;p32">
              <a:extLst>
                <a:ext uri="{FF2B5EF4-FFF2-40B4-BE49-F238E27FC236}">
                  <a16:creationId xmlns:a16="http://schemas.microsoft.com/office/drawing/2014/main" id="{2733C89D-8531-4325-8764-0FCD6720C993}"/>
                </a:ext>
              </a:extLst>
            </p:cNvPr>
            <p:cNvSpPr/>
            <p:nvPr/>
          </p:nvSpPr>
          <p:spPr>
            <a:xfrm>
              <a:off x="2948725" y="3333425"/>
              <a:ext cx="636525" cy="750025"/>
            </a:xfrm>
            <a:custGeom>
              <a:avLst/>
              <a:gdLst/>
              <a:ahLst/>
              <a:cxnLst/>
              <a:rect l="l" t="t" r="r" b="b"/>
              <a:pathLst>
                <a:path w="25461" h="30001" extrusionOk="0">
                  <a:moveTo>
                    <a:pt x="16205" y="0"/>
                  </a:moveTo>
                  <a:lnTo>
                    <a:pt x="0" y="11918"/>
                  </a:lnTo>
                  <a:lnTo>
                    <a:pt x="25460" y="30001"/>
                  </a:lnTo>
                  <a:lnTo>
                    <a:pt x="16205" y="0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37;p32">
              <a:extLst>
                <a:ext uri="{FF2B5EF4-FFF2-40B4-BE49-F238E27FC236}">
                  <a16:creationId xmlns:a16="http://schemas.microsoft.com/office/drawing/2014/main" id="{6937BB42-F697-4BCC-B85C-F4D17CC17883}"/>
                </a:ext>
              </a:extLst>
            </p:cNvPr>
            <p:cNvSpPr/>
            <p:nvPr/>
          </p:nvSpPr>
          <p:spPr>
            <a:xfrm>
              <a:off x="3190975" y="3333375"/>
              <a:ext cx="394275" cy="750075"/>
            </a:xfrm>
            <a:custGeom>
              <a:avLst/>
              <a:gdLst/>
              <a:ahLst/>
              <a:cxnLst/>
              <a:rect l="l" t="t" r="r" b="b"/>
              <a:pathLst>
                <a:path w="15771" h="30003" extrusionOk="0">
                  <a:moveTo>
                    <a:pt x="6515" y="0"/>
                  </a:moveTo>
                  <a:lnTo>
                    <a:pt x="1" y="4792"/>
                  </a:lnTo>
                  <a:lnTo>
                    <a:pt x="15770" y="30003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38;p32">
              <a:extLst>
                <a:ext uri="{FF2B5EF4-FFF2-40B4-BE49-F238E27FC236}">
                  <a16:creationId xmlns:a16="http://schemas.microsoft.com/office/drawing/2014/main" id="{D1F2457A-7175-4316-8CC3-26B09B75F3D5}"/>
                </a:ext>
              </a:extLst>
            </p:cNvPr>
            <p:cNvSpPr/>
            <p:nvPr/>
          </p:nvSpPr>
          <p:spPr>
            <a:xfrm>
              <a:off x="3418825" y="3874725"/>
              <a:ext cx="166425" cy="208725"/>
            </a:xfrm>
            <a:custGeom>
              <a:avLst/>
              <a:gdLst/>
              <a:ahLst/>
              <a:cxnLst/>
              <a:rect l="l" t="t" r="r" b="b"/>
              <a:pathLst>
                <a:path w="6657" h="8349" extrusionOk="0">
                  <a:moveTo>
                    <a:pt x="4081" y="0"/>
                  </a:moveTo>
                  <a:lnTo>
                    <a:pt x="3984" y="2408"/>
                  </a:lnTo>
                  <a:lnTo>
                    <a:pt x="2657" y="1287"/>
                  </a:lnTo>
                  <a:lnTo>
                    <a:pt x="2921" y="3235"/>
                  </a:lnTo>
                  <a:lnTo>
                    <a:pt x="1166" y="2539"/>
                  </a:lnTo>
                  <a:lnTo>
                    <a:pt x="1832" y="4004"/>
                  </a:lnTo>
                  <a:lnTo>
                    <a:pt x="0" y="3619"/>
                  </a:lnTo>
                  <a:lnTo>
                    <a:pt x="0" y="3619"/>
                  </a:lnTo>
                  <a:lnTo>
                    <a:pt x="6656" y="8349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39;p32">
              <a:extLst>
                <a:ext uri="{FF2B5EF4-FFF2-40B4-BE49-F238E27FC236}">
                  <a16:creationId xmlns:a16="http://schemas.microsoft.com/office/drawing/2014/main" id="{B8F96EB2-AD48-4B5E-9D0D-1F405F901A83}"/>
                </a:ext>
              </a:extLst>
            </p:cNvPr>
            <p:cNvSpPr/>
            <p:nvPr/>
          </p:nvSpPr>
          <p:spPr>
            <a:xfrm>
              <a:off x="1187025" y="884200"/>
              <a:ext cx="2166850" cy="2755950"/>
            </a:xfrm>
            <a:custGeom>
              <a:avLst/>
              <a:gdLst/>
              <a:ahLst/>
              <a:cxnLst/>
              <a:rect l="l" t="t" r="r" b="b"/>
              <a:pathLst>
                <a:path w="86674" h="110238" extrusionOk="0">
                  <a:moveTo>
                    <a:pt x="15845" y="1"/>
                  </a:moveTo>
                  <a:lnTo>
                    <a:pt x="15903" y="82"/>
                  </a:lnTo>
                  <a:lnTo>
                    <a:pt x="15903" y="82"/>
                  </a:lnTo>
                  <a:cubicBezTo>
                    <a:pt x="15885" y="54"/>
                    <a:pt x="15866" y="27"/>
                    <a:pt x="15845" y="1"/>
                  </a:cubicBezTo>
                  <a:close/>
                  <a:moveTo>
                    <a:pt x="15903" y="82"/>
                  </a:moveTo>
                  <a:cubicBezTo>
                    <a:pt x="17806" y="2974"/>
                    <a:pt x="5698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583" y="17338"/>
                  </a:lnTo>
                  <a:lnTo>
                    <a:pt x="70479" y="109877"/>
                  </a:lnTo>
                  <a:cubicBezTo>
                    <a:pt x="71127" y="110121"/>
                    <a:pt x="71867" y="110238"/>
                    <a:pt x="72665" y="110238"/>
                  </a:cubicBezTo>
                  <a:cubicBezTo>
                    <a:pt x="75571" y="110238"/>
                    <a:pt x="79254" y="108693"/>
                    <a:pt x="82122" y="106146"/>
                  </a:cubicBezTo>
                  <a:cubicBezTo>
                    <a:pt x="84528" y="104020"/>
                    <a:pt x="86366" y="101180"/>
                    <a:pt x="86673" y="97967"/>
                  </a:cubicBezTo>
                  <a:lnTo>
                    <a:pt x="19281" y="4739"/>
                  </a:lnTo>
                  <a:lnTo>
                    <a:pt x="17395" y="2151"/>
                  </a:lnTo>
                  <a:lnTo>
                    <a:pt x="15903" y="82"/>
                  </a:ln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40;p32">
              <a:extLst>
                <a:ext uri="{FF2B5EF4-FFF2-40B4-BE49-F238E27FC236}">
                  <a16:creationId xmlns:a16="http://schemas.microsoft.com/office/drawing/2014/main" id="{861162C0-3B21-4E7C-A9D7-9F375DA20A55}"/>
                </a:ext>
              </a:extLst>
            </p:cNvPr>
            <p:cNvSpPr/>
            <p:nvPr/>
          </p:nvSpPr>
          <p:spPr>
            <a:xfrm>
              <a:off x="1513600" y="937950"/>
              <a:ext cx="1840275" cy="2599900"/>
            </a:xfrm>
            <a:custGeom>
              <a:avLst/>
              <a:gdLst/>
              <a:ahLst/>
              <a:cxnLst/>
              <a:rect l="l" t="t" r="r" b="b"/>
              <a:pathLst>
                <a:path w="73611" h="103996" extrusionOk="0">
                  <a:moveTo>
                    <a:pt x="4335" y="1"/>
                  </a:moveTo>
                  <a:lnTo>
                    <a:pt x="0" y="7282"/>
                  </a:lnTo>
                  <a:lnTo>
                    <a:pt x="69059" y="103996"/>
                  </a:lnTo>
                  <a:cubicBezTo>
                    <a:pt x="71465" y="101870"/>
                    <a:pt x="73303" y="99030"/>
                    <a:pt x="73610" y="95817"/>
                  </a:cubicBezTo>
                  <a:lnTo>
                    <a:pt x="6218" y="2589"/>
                  </a:lnTo>
                  <a:lnTo>
                    <a:pt x="4335" y="1"/>
                  </a:ln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41;p32">
              <a:extLst>
                <a:ext uri="{FF2B5EF4-FFF2-40B4-BE49-F238E27FC236}">
                  <a16:creationId xmlns:a16="http://schemas.microsoft.com/office/drawing/2014/main" id="{6AE820B2-2FA5-4645-9479-D04D387F65A2}"/>
                </a:ext>
              </a:extLst>
            </p:cNvPr>
            <p:cNvSpPr/>
            <p:nvPr/>
          </p:nvSpPr>
          <p:spPr>
            <a:xfrm>
              <a:off x="1334250" y="1088350"/>
              <a:ext cx="510250" cy="441125"/>
            </a:xfrm>
            <a:custGeom>
              <a:avLst/>
              <a:gdLst/>
              <a:ahLst/>
              <a:cxnLst/>
              <a:rect l="l" t="t" r="r" b="b"/>
              <a:pathLst>
                <a:path w="20410" h="17645" extrusionOk="0">
                  <a:moveTo>
                    <a:pt x="15897" y="1"/>
                  </a:moveTo>
                  <a:lnTo>
                    <a:pt x="15957" y="85"/>
                  </a:lnTo>
                  <a:lnTo>
                    <a:pt x="15957" y="85"/>
                  </a:lnTo>
                  <a:cubicBezTo>
                    <a:pt x="15941" y="54"/>
                    <a:pt x="15920" y="26"/>
                    <a:pt x="15897" y="1"/>
                  </a:cubicBezTo>
                  <a:close/>
                  <a:moveTo>
                    <a:pt x="15957" y="85"/>
                  </a:moveTo>
                  <a:cubicBezTo>
                    <a:pt x="15967" y="104"/>
                    <a:pt x="15976" y="124"/>
                    <a:pt x="15982" y="145"/>
                  </a:cubicBezTo>
                  <a:lnTo>
                    <a:pt x="15991" y="160"/>
                  </a:lnTo>
                  <a:cubicBezTo>
                    <a:pt x="16762" y="1577"/>
                    <a:pt x="14500" y="4496"/>
                    <a:pt x="11436" y="7164"/>
                  </a:cubicBezTo>
                  <a:cubicBezTo>
                    <a:pt x="8021" y="10143"/>
                    <a:pt x="3602" y="12827"/>
                    <a:pt x="1279" y="12827"/>
                  </a:cubicBezTo>
                  <a:cubicBezTo>
                    <a:pt x="714" y="12827"/>
                    <a:pt x="273" y="12668"/>
                    <a:pt x="1" y="12316"/>
                  </a:cubicBezTo>
                  <a:lnTo>
                    <a:pt x="1" y="12316"/>
                  </a:lnTo>
                  <a:lnTo>
                    <a:pt x="918" y="13586"/>
                  </a:lnTo>
                  <a:lnTo>
                    <a:pt x="3461" y="17134"/>
                  </a:lnTo>
                  <a:cubicBezTo>
                    <a:pt x="3733" y="17486"/>
                    <a:pt x="4174" y="17645"/>
                    <a:pt x="4738" y="17645"/>
                  </a:cubicBezTo>
                  <a:cubicBezTo>
                    <a:pt x="7059" y="17645"/>
                    <a:pt x="11469" y="14959"/>
                    <a:pt x="14883" y="11979"/>
                  </a:cubicBezTo>
                  <a:cubicBezTo>
                    <a:pt x="18085" y="9200"/>
                    <a:pt x="20409" y="6165"/>
                    <a:pt x="19359" y="4805"/>
                  </a:cubicBezTo>
                  <a:lnTo>
                    <a:pt x="15957" y="85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42;p32">
              <a:extLst>
                <a:ext uri="{FF2B5EF4-FFF2-40B4-BE49-F238E27FC236}">
                  <a16:creationId xmlns:a16="http://schemas.microsoft.com/office/drawing/2014/main" id="{57DE0D49-F743-4A0B-86EF-D528AB60FA92}"/>
                </a:ext>
              </a:extLst>
            </p:cNvPr>
            <p:cNvSpPr/>
            <p:nvPr/>
          </p:nvSpPr>
          <p:spPr>
            <a:xfrm>
              <a:off x="1268525" y="998525"/>
              <a:ext cx="538725" cy="440850"/>
            </a:xfrm>
            <a:custGeom>
              <a:avLst/>
              <a:gdLst/>
              <a:ahLst/>
              <a:cxnLst/>
              <a:rect l="l" t="t" r="r" b="b"/>
              <a:pathLst>
                <a:path w="21549" h="17634" extrusionOk="0">
                  <a:moveTo>
                    <a:pt x="15894" y="1"/>
                  </a:moveTo>
                  <a:lnTo>
                    <a:pt x="15939" y="62"/>
                  </a:lnTo>
                  <a:lnTo>
                    <a:pt x="15939" y="62"/>
                  </a:lnTo>
                  <a:cubicBezTo>
                    <a:pt x="15925" y="41"/>
                    <a:pt x="15910" y="21"/>
                    <a:pt x="15894" y="1"/>
                  </a:cubicBezTo>
                  <a:close/>
                  <a:moveTo>
                    <a:pt x="15939" y="62"/>
                  </a:moveTo>
                  <a:cubicBezTo>
                    <a:pt x="17892" y="2944"/>
                    <a:pt x="5739" y="12832"/>
                    <a:pt x="1281" y="12832"/>
                  </a:cubicBezTo>
                  <a:cubicBezTo>
                    <a:pt x="716" y="12832"/>
                    <a:pt x="274" y="12673"/>
                    <a:pt x="1" y="12320"/>
                  </a:cubicBezTo>
                  <a:lnTo>
                    <a:pt x="1" y="12320"/>
                  </a:lnTo>
                  <a:lnTo>
                    <a:pt x="3482" y="17121"/>
                  </a:lnTo>
                  <a:cubicBezTo>
                    <a:pt x="3756" y="17474"/>
                    <a:pt x="4198" y="17633"/>
                    <a:pt x="4764" y="17633"/>
                  </a:cubicBezTo>
                  <a:cubicBezTo>
                    <a:pt x="9254" y="17633"/>
                    <a:pt x="21549" y="7601"/>
                    <a:pt x="19378" y="4801"/>
                  </a:cubicBezTo>
                  <a:lnTo>
                    <a:pt x="15939" y="62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43;p32">
              <a:extLst>
                <a:ext uri="{FF2B5EF4-FFF2-40B4-BE49-F238E27FC236}">
                  <a16:creationId xmlns:a16="http://schemas.microsoft.com/office/drawing/2014/main" id="{8E69A398-7C90-4572-83F5-383C54A8B543}"/>
                </a:ext>
              </a:extLst>
            </p:cNvPr>
            <p:cNvSpPr/>
            <p:nvPr/>
          </p:nvSpPr>
          <p:spPr>
            <a:xfrm>
              <a:off x="1187025" y="884200"/>
              <a:ext cx="536875" cy="442100"/>
            </a:xfrm>
            <a:custGeom>
              <a:avLst/>
              <a:gdLst/>
              <a:ahLst/>
              <a:cxnLst/>
              <a:rect l="l" t="t" r="r" b="b"/>
              <a:pathLst>
                <a:path w="21475" h="17684" extrusionOk="0">
                  <a:moveTo>
                    <a:pt x="15845" y="1"/>
                  </a:moveTo>
                  <a:lnTo>
                    <a:pt x="15900" y="77"/>
                  </a:lnTo>
                  <a:lnTo>
                    <a:pt x="15900" y="77"/>
                  </a:lnTo>
                  <a:cubicBezTo>
                    <a:pt x="15883" y="51"/>
                    <a:pt x="15864" y="26"/>
                    <a:pt x="15845" y="1"/>
                  </a:cubicBezTo>
                  <a:close/>
                  <a:moveTo>
                    <a:pt x="15900" y="77"/>
                  </a:moveTo>
                  <a:lnTo>
                    <a:pt x="15900" y="77"/>
                  </a:lnTo>
                  <a:cubicBezTo>
                    <a:pt x="17820" y="2962"/>
                    <a:pt x="5701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424" y="17177"/>
                  </a:lnTo>
                  <a:cubicBezTo>
                    <a:pt x="3469" y="17237"/>
                    <a:pt x="3523" y="17291"/>
                    <a:pt x="3583" y="17338"/>
                  </a:cubicBezTo>
                  <a:cubicBezTo>
                    <a:pt x="3854" y="17574"/>
                    <a:pt x="4233" y="17683"/>
                    <a:pt x="4696" y="17683"/>
                  </a:cubicBezTo>
                  <a:cubicBezTo>
                    <a:pt x="9173" y="17683"/>
                    <a:pt x="21475" y="7528"/>
                    <a:pt x="19281" y="4739"/>
                  </a:cubicBezTo>
                  <a:lnTo>
                    <a:pt x="15900" y="77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44;p32">
              <a:extLst>
                <a:ext uri="{FF2B5EF4-FFF2-40B4-BE49-F238E27FC236}">
                  <a16:creationId xmlns:a16="http://schemas.microsoft.com/office/drawing/2014/main" id="{67EC67A6-57F8-48C1-B61E-426201871BA0}"/>
                </a:ext>
              </a:extLst>
            </p:cNvPr>
            <p:cNvSpPr/>
            <p:nvPr/>
          </p:nvSpPr>
          <p:spPr>
            <a:xfrm>
              <a:off x="1459425" y="884200"/>
              <a:ext cx="385075" cy="503700"/>
            </a:xfrm>
            <a:custGeom>
              <a:avLst/>
              <a:gdLst/>
              <a:ahLst/>
              <a:cxnLst/>
              <a:rect l="l" t="t" r="r" b="b"/>
              <a:pathLst>
                <a:path w="15403" h="20148" extrusionOk="0">
                  <a:moveTo>
                    <a:pt x="4949" y="1"/>
                  </a:moveTo>
                  <a:lnTo>
                    <a:pt x="0" y="6352"/>
                  </a:lnTo>
                  <a:lnTo>
                    <a:pt x="559" y="7129"/>
                  </a:lnTo>
                  <a:lnTo>
                    <a:pt x="3836" y="11706"/>
                  </a:lnTo>
                  <a:lnTo>
                    <a:pt x="3984" y="11915"/>
                  </a:lnTo>
                  <a:lnTo>
                    <a:pt x="6429" y="15330"/>
                  </a:lnTo>
                  <a:lnTo>
                    <a:pt x="7292" y="16539"/>
                  </a:lnTo>
                  <a:lnTo>
                    <a:pt x="9876" y="20147"/>
                  </a:lnTo>
                  <a:cubicBezTo>
                    <a:pt x="13078" y="17368"/>
                    <a:pt x="15402" y="14333"/>
                    <a:pt x="14352" y="12971"/>
                  </a:cubicBezTo>
                  <a:lnTo>
                    <a:pt x="11740" y="9382"/>
                  </a:lnTo>
                  <a:lnTo>
                    <a:pt x="10984" y="8326"/>
                  </a:lnTo>
                  <a:lnTo>
                    <a:pt x="10975" y="8311"/>
                  </a:lnTo>
                  <a:lnTo>
                    <a:pt x="8394" y="4754"/>
                  </a:lnTo>
                  <a:lnTo>
                    <a:pt x="8276" y="4589"/>
                  </a:lnTo>
                  <a:lnTo>
                    <a:pt x="4949" y="1"/>
                  </a:lnTo>
                  <a:close/>
                </a:path>
              </a:pathLst>
            </a:custGeom>
            <a:solidFill>
              <a:srgbClr val="959EC4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45;p32">
              <a:extLst>
                <a:ext uri="{FF2B5EF4-FFF2-40B4-BE49-F238E27FC236}">
                  <a16:creationId xmlns:a16="http://schemas.microsoft.com/office/drawing/2014/main" id="{9B8D66D1-8326-41E6-B760-5AD3B6501922}"/>
                </a:ext>
              </a:extLst>
            </p:cNvPr>
            <p:cNvSpPr/>
            <p:nvPr/>
          </p:nvSpPr>
          <p:spPr>
            <a:xfrm>
              <a:off x="745150" y="344850"/>
              <a:ext cx="864375" cy="861100"/>
            </a:xfrm>
            <a:custGeom>
              <a:avLst/>
              <a:gdLst/>
              <a:ahLst/>
              <a:cxnLst/>
              <a:rect l="l" t="t" r="r" b="b"/>
              <a:pathLst>
                <a:path w="34575" h="34444" extrusionOk="0">
                  <a:moveTo>
                    <a:pt x="15558" y="0"/>
                  </a:moveTo>
                  <a:cubicBezTo>
                    <a:pt x="14815" y="0"/>
                    <a:pt x="14024" y="137"/>
                    <a:pt x="13212" y="387"/>
                  </a:cubicBezTo>
                  <a:cubicBezTo>
                    <a:pt x="7129" y="2214"/>
                    <a:pt x="1" y="10342"/>
                    <a:pt x="3639" y="14586"/>
                  </a:cubicBezTo>
                  <a:lnTo>
                    <a:pt x="17652" y="33936"/>
                  </a:lnTo>
                  <a:cubicBezTo>
                    <a:pt x="17662" y="33951"/>
                    <a:pt x="17662" y="33951"/>
                    <a:pt x="17675" y="33953"/>
                  </a:cubicBezTo>
                  <a:cubicBezTo>
                    <a:pt x="17948" y="34291"/>
                    <a:pt x="18380" y="34443"/>
                    <a:pt x="18931" y="34443"/>
                  </a:cubicBezTo>
                  <a:cubicBezTo>
                    <a:pt x="21260" y="34443"/>
                    <a:pt x="25704" y="31710"/>
                    <a:pt x="29127" y="28703"/>
                  </a:cubicBezTo>
                  <a:cubicBezTo>
                    <a:pt x="32291" y="25928"/>
                    <a:pt x="34574" y="22911"/>
                    <a:pt x="33520" y="21575"/>
                  </a:cubicBezTo>
                  <a:lnTo>
                    <a:pt x="18947" y="1461"/>
                  </a:lnTo>
                  <a:cubicBezTo>
                    <a:pt x="18074" y="441"/>
                    <a:pt x="16893" y="0"/>
                    <a:pt x="15558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46;p32">
              <a:extLst>
                <a:ext uri="{FF2B5EF4-FFF2-40B4-BE49-F238E27FC236}">
                  <a16:creationId xmlns:a16="http://schemas.microsoft.com/office/drawing/2014/main" id="{C01E93C3-419D-48FE-83FC-CE6FCEBAB900}"/>
                </a:ext>
              </a:extLst>
            </p:cNvPr>
            <p:cNvSpPr/>
            <p:nvPr/>
          </p:nvSpPr>
          <p:spPr>
            <a:xfrm>
              <a:off x="1075450" y="344850"/>
              <a:ext cx="534075" cy="717600"/>
            </a:xfrm>
            <a:custGeom>
              <a:avLst/>
              <a:gdLst/>
              <a:ahLst/>
              <a:cxnLst/>
              <a:rect l="l" t="t" r="r" b="b"/>
              <a:pathLst>
                <a:path w="21363" h="28704" extrusionOk="0">
                  <a:moveTo>
                    <a:pt x="2346" y="0"/>
                  </a:moveTo>
                  <a:cubicBezTo>
                    <a:pt x="1603" y="0"/>
                    <a:pt x="812" y="137"/>
                    <a:pt x="0" y="387"/>
                  </a:cubicBezTo>
                  <a:cubicBezTo>
                    <a:pt x="520" y="298"/>
                    <a:pt x="1017" y="250"/>
                    <a:pt x="1482" y="250"/>
                  </a:cubicBezTo>
                  <a:cubicBezTo>
                    <a:pt x="3272" y="250"/>
                    <a:pt x="4578" y="963"/>
                    <a:pt x="4813" y="2803"/>
                  </a:cubicBezTo>
                  <a:cubicBezTo>
                    <a:pt x="5110" y="5108"/>
                    <a:pt x="1001" y="9051"/>
                    <a:pt x="1001" y="9051"/>
                  </a:cubicBezTo>
                  <a:lnTo>
                    <a:pt x="15915" y="28703"/>
                  </a:lnTo>
                  <a:cubicBezTo>
                    <a:pt x="19079" y="25928"/>
                    <a:pt x="21362" y="22911"/>
                    <a:pt x="20308" y="21575"/>
                  </a:cubicBezTo>
                  <a:lnTo>
                    <a:pt x="5735" y="1461"/>
                  </a:lnTo>
                  <a:cubicBezTo>
                    <a:pt x="4862" y="441"/>
                    <a:pt x="3681" y="0"/>
                    <a:pt x="2346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47;p32">
              <a:extLst>
                <a:ext uri="{FF2B5EF4-FFF2-40B4-BE49-F238E27FC236}">
                  <a16:creationId xmlns:a16="http://schemas.microsoft.com/office/drawing/2014/main" id="{305FAF73-879F-4657-B728-6B99BDA5FCF2}"/>
                </a:ext>
              </a:extLst>
            </p:cNvPr>
            <p:cNvSpPr/>
            <p:nvPr/>
          </p:nvSpPr>
          <p:spPr>
            <a:xfrm>
              <a:off x="1598425" y="1227625"/>
              <a:ext cx="408375" cy="339900"/>
            </a:xfrm>
            <a:custGeom>
              <a:avLst/>
              <a:gdLst/>
              <a:ahLst/>
              <a:cxnLst/>
              <a:rect l="l" t="t" r="r" b="b"/>
              <a:pathLst>
                <a:path w="16335" h="13596" extrusionOk="0">
                  <a:moveTo>
                    <a:pt x="6113" y="0"/>
                  </a:moveTo>
                  <a:cubicBezTo>
                    <a:pt x="2153" y="0"/>
                    <a:pt x="1" y="2710"/>
                    <a:pt x="1" y="2710"/>
                  </a:cubicBezTo>
                  <a:cubicBezTo>
                    <a:pt x="1" y="2710"/>
                    <a:pt x="8722" y="13595"/>
                    <a:pt x="12489" y="13595"/>
                  </a:cubicBezTo>
                  <a:cubicBezTo>
                    <a:pt x="12888" y="13595"/>
                    <a:pt x="13232" y="13473"/>
                    <a:pt x="13504" y="13202"/>
                  </a:cubicBezTo>
                  <a:cubicBezTo>
                    <a:pt x="16335" y="10373"/>
                    <a:pt x="15824" y="3210"/>
                    <a:pt x="10053" y="835"/>
                  </a:cubicBezTo>
                  <a:cubicBezTo>
                    <a:pt x="8590" y="233"/>
                    <a:pt x="7274" y="0"/>
                    <a:pt x="6113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48;p32">
              <a:extLst>
                <a:ext uri="{FF2B5EF4-FFF2-40B4-BE49-F238E27FC236}">
                  <a16:creationId xmlns:a16="http://schemas.microsoft.com/office/drawing/2014/main" id="{64AFEA3D-072E-41CD-8DB7-5C92CDF7E65E}"/>
                </a:ext>
              </a:extLst>
            </p:cNvPr>
            <p:cNvSpPr/>
            <p:nvPr/>
          </p:nvSpPr>
          <p:spPr>
            <a:xfrm>
              <a:off x="1565350" y="4846750"/>
              <a:ext cx="161275" cy="212950"/>
            </a:xfrm>
            <a:custGeom>
              <a:avLst/>
              <a:gdLst/>
              <a:ahLst/>
              <a:cxnLst/>
              <a:rect l="l" t="t" r="r" b="b"/>
              <a:pathLst>
                <a:path w="6451" h="8518" extrusionOk="0">
                  <a:moveTo>
                    <a:pt x="2665" y="0"/>
                  </a:moveTo>
                  <a:cubicBezTo>
                    <a:pt x="1342" y="0"/>
                    <a:pt x="1" y="4136"/>
                    <a:pt x="1" y="4136"/>
                  </a:cubicBezTo>
                  <a:cubicBezTo>
                    <a:pt x="1" y="4136"/>
                    <a:pt x="533" y="5699"/>
                    <a:pt x="3145" y="7422"/>
                  </a:cubicBezTo>
                  <a:cubicBezTo>
                    <a:pt x="4481" y="8302"/>
                    <a:pt x="5315" y="8517"/>
                    <a:pt x="5811" y="8517"/>
                  </a:cubicBezTo>
                  <a:cubicBezTo>
                    <a:pt x="6285" y="8517"/>
                    <a:pt x="6451" y="8322"/>
                    <a:pt x="6451" y="8322"/>
                  </a:cubicBezTo>
                  <a:cubicBezTo>
                    <a:pt x="6451" y="8322"/>
                    <a:pt x="4773" y="2104"/>
                    <a:pt x="3287" y="345"/>
                  </a:cubicBezTo>
                  <a:cubicBezTo>
                    <a:pt x="3084" y="104"/>
                    <a:pt x="2874" y="0"/>
                    <a:pt x="2665" y="0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49;p32">
              <a:extLst>
                <a:ext uri="{FF2B5EF4-FFF2-40B4-BE49-F238E27FC236}">
                  <a16:creationId xmlns:a16="http://schemas.microsoft.com/office/drawing/2014/main" id="{E80D1E36-E02E-446E-898F-D7383EE7A507}"/>
                </a:ext>
              </a:extLst>
            </p:cNvPr>
            <p:cNvSpPr/>
            <p:nvPr/>
          </p:nvSpPr>
          <p:spPr>
            <a:xfrm>
              <a:off x="1529000" y="4523900"/>
              <a:ext cx="295400" cy="467300"/>
            </a:xfrm>
            <a:custGeom>
              <a:avLst/>
              <a:gdLst/>
              <a:ahLst/>
              <a:cxnLst/>
              <a:rect l="l" t="t" r="r" b="b"/>
              <a:pathLst>
                <a:path w="11816" h="18692" extrusionOk="0">
                  <a:moveTo>
                    <a:pt x="4509" y="0"/>
                  </a:moveTo>
                  <a:cubicBezTo>
                    <a:pt x="4000" y="2992"/>
                    <a:pt x="3787" y="5449"/>
                    <a:pt x="2217" y="6676"/>
                  </a:cubicBezTo>
                  <a:cubicBezTo>
                    <a:pt x="544" y="7980"/>
                    <a:pt x="1" y="9193"/>
                    <a:pt x="1" y="9193"/>
                  </a:cubicBezTo>
                  <a:cubicBezTo>
                    <a:pt x="1" y="9193"/>
                    <a:pt x="3766" y="10237"/>
                    <a:pt x="5044" y="12877"/>
                  </a:cubicBezTo>
                  <a:cubicBezTo>
                    <a:pt x="6322" y="15514"/>
                    <a:pt x="5791" y="17817"/>
                    <a:pt x="7308" y="18497"/>
                  </a:cubicBezTo>
                  <a:cubicBezTo>
                    <a:pt x="7617" y="18636"/>
                    <a:pt x="7987" y="18691"/>
                    <a:pt x="8381" y="18691"/>
                  </a:cubicBezTo>
                  <a:cubicBezTo>
                    <a:pt x="9919" y="18691"/>
                    <a:pt x="11816" y="17849"/>
                    <a:pt x="11816" y="17849"/>
                  </a:cubicBezTo>
                  <a:cubicBezTo>
                    <a:pt x="11816" y="17849"/>
                    <a:pt x="10149" y="17469"/>
                    <a:pt x="9887" y="15237"/>
                  </a:cubicBezTo>
                  <a:cubicBezTo>
                    <a:pt x="9623" y="13005"/>
                    <a:pt x="8779" y="8184"/>
                    <a:pt x="8938" y="6987"/>
                  </a:cubicBezTo>
                  <a:cubicBezTo>
                    <a:pt x="9097" y="5791"/>
                    <a:pt x="10016" y="1227"/>
                    <a:pt x="10016" y="1227"/>
                  </a:cubicBezTo>
                  <a:lnTo>
                    <a:pt x="45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50;p32">
              <a:extLst>
                <a:ext uri="{FF2B5EF4-FFF2-40B4-BE49-F238E27FC236}">
                  <a16:creationId xmlns:a16="http://schemas.microsoft.com/office/drawing/2014/main" id="{9BD8EC08-8D3A-4DBF-9C48-5DD4224F9E61}"/>
                </a:ext>
              </a:extLst>
            </p:cNvPr>
            <p:cNvSpPr/>
            <p:nvPr/>
          </p:nvSpPr>
          <p:spPr>
            <a:xfrm>
              <a:off x="1505100" y="4712575"/>
              <a:ext cx="409200" cy="355200"/>
            </a:xfrm>
            <a:custGeom>
              <a:avLst/>
              <a:gdLst/>
              <a:ahLst/>
              <a:cxnLst/>
              <a:rect l="l" t="t" r="r" b="b"/>
              <a:pathLst>
                <a:path w="16368" h="14208" extrusionOk="0">
                  <a:moveTo>
                    <a:pt x="3349" y="1"/>
                  </a:moveTo>
                  <a:cubicBezTo>
                    <a:pt x="2054" y="1"/>
                    <a:pt x="965" y="1019"/>
                    <a:pt x="521" y="2825"/>
                  </a:cubicBezTo>
                  <a:cubicBezTo>
                    <a:pt x="1" y="4930"/>
                    <a:pt x="1187" y="7452"/>
                    <a:pt x="1105" y="9264"/>
                  </a:cubicBezTo>
                  <a:cubicBezTo>
                    <a:pt x="1021" y="11077"/>
                    <a:pt x="598" y="13139"/>
                    <a:pt x="598" y="13139"/>
                  </a:cubicBezTo>
                  <a:cubicBezTo>
                    <a:pt x="858" y="14087"/>
                    <a:pt x="1628" y="14207"/>
                    <a:pt x="2000" y="14207"/>
                  </a:cubicBezTo>
                  <a:cubicBezTo>
                    <a:pt x="2126" y="14207"/>
                    <a:pt x="2207" y="14194"/>
                    <a:pt x="2207" y="14194"/>
                  </a:cubicBezTo>
                  <a:cubicBezTo>
                    <a:pt x="2207" y="14194"/>
                    <a:pt x="3386" y="9866"/>
                    <a:pt x="4614" y="8074"/>
                  </a:cubicBezTo>
                  <a:cubicBezTo>
                    <a:pt x="4959" y="7572"/>
                    <a:pt x="5216" y="7343"/>
                    <a:pt x="5419" y="7343"/>
                  </a:cubicBezTo>
                  <a:cubicBezTo>
                    <a:pt x="5939" y="7343"/>
                    <a:pt x="6106" y="8841"/>
                    <a:pt x="6500" y="11051"/>
                  </a:cubicBezTo>
                  <a:cubicBezTo>
                    <a:pt x="6923" y="13416"/>
                    <a:pt x="7712" y="14079"/>
                    <a:pt x="8739" y="14079"/>
                  </a:cubicBezTo>
                  <a:cubicBezTo>
                    <a:pt x="9048" y="14079"/>
                    <a:pt x="9378" y="14019"/>
                    <a:pt x="9726" y="13927"/>
                  </a:cubicBezTo>
                  <a:lnTo>
                    <a:pt x="16253" y="12209"/>
                  </a:lnTo>
                  <a:cubicBezTo>
                    <a:pt x="16367" y="11144"/>
                    <a:pt x="15474" y="10287"/>
                    <a:pt x="14033" y="10027"/>
                  </a:cubicBezTo>
                  <a:cubicBezTo>
                    <a:pt x="13611" y="9951"/>
                    <a:pt x="13156" y="9937"/>
                    <a:pt x="12702" y="9937"/>
                  </a:cubicBezTo>
                  <a:cubicBezTo>
                    <a:pt x="12428" y="9937"/>
                    <a:pt x="12155" y="9942"/>
                    <a:pt x="11889" y="9942"/>
                  </a:cubicBezTo>
                  <a:cubicBezTo>
                    <a:pt x="11087" y="9942"/>
                    <a:pt x="10357" y="9895"/>
                    <a:pt x="9902" y="9516"/>
                  </a:cubicBezTo>
                  <a:cubicBezTo>
                    <a:pt x="9048" y="8805"/>
                    <a:pt x="8255" y="6187"/>
                    <a:pt x="7825" y="4348"/>
                  </a:cubicBezTo>
                  <a:cubicBezTo>
                    <a:pt x="7394" y="2509"/>
                    <a:pt x="5450" y="448"/>
                    <a:pt x="4002" y="85"/>
                  </a:cubicBezTo>
                  <a:cubicBezTo>
                    <a:pt x="3780" y="28"/>
                    <a:pt x="3562" y="1"/>
                    <a:pt x="334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51;p32">
              <a:extLst>
                <a:ext uri="{FF2B5EF4-FFF2-40B4-BE49-F238E27FC236}">
                  <a16:creationId xmlns:a16="http://schemas.microsoft.com/office/drawing/2014/main" id="{65ECCA74-4DB4-4FC4-A4F2-C44E2C51EC0F}"/>
                </a:ext>
              </a:extLst>
            </p:cNvPr>
            <p:cNvSpPr/>
            <p:nvPr/>
          </p:nvSpPr>
          <p:spPr>
            <a:xfrm>
              <a:off x="602750" y="4554200"/>
              <a:ext cx="134975" cy="230925"/>
            </a:xfrm>
            <a:custGeom>
              <a:avLst/>
              <a:gdLst/>
              <a:ahLst/>
              <a:cxnLst/>
              <a:rect l="l" t="t" r="r" b="b"/>
              <a:pathLst>
                <a:path w="5399" h="9237" extrusionOk="0">
                  <a:moveTo>
                    <a:pt x="4097" y="1"/>
                  </a:moveTo>
                  <a:cubicBezTo>
                    <a:pt x="2755" y="1"/>
                    <a:pt x="220" y="2599"/>
                    <a:pt x="220" y="2599"/>
                  </a:cubicBezTo>
                  <a:cubicBezTo>
                    <a:pt x="220" y="2599"/>
                    <a:pt x="1" y="4235"/>
                    <a:pt x="1577" y="6937"/>
                  </a:cubicBezTo>
                  <a:cubicBezTo>
                    <a:pt x="2775" y="8990"/>
                    <a:pt x="3633" y="9236"/>
                    <a:pt x="3976" y="9236"/>
                  </a:cubicBezTo>
                  <a:cubicBezTo>
                    <a:pt x="4085" y="9236"/>
                    <a:pt x="4142" y="9212"/>
                    <a:pt x="4142" y="9212"/>
                  </a:cubicBezTo>
                  <a:cubicBezTo>
                    <a:pt x="4142" y="9212"/>
                    <a:pt x="5398" y="2895"/>
                    <a:pt x="4846" y="659"/>
                  </a:cubicBezTo>
                  <a:cubicBezTo>
                    <a:pt x="4730" y="187"/>
                    <a:pt x="4456" y="1"/>
                    <a:pt x="4097" y="1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52;p32">
              <a:extLst>
                <a:ext uri="{FF2B5EF4-FFF2-40B4-BE49-F238E27FC236}">
                  <a16:creationId xmlns:a16="http://schemas.microsoft.com/office/drawing/2014/main" id="{8B838015-B0A6-4796-A0AF-BBB134BF7560}"/>
                </a:ext>
              </a:extLst>
            </p:cNvPr>
            <p:cNvSpPr/>
            <p:nvPr/>
          </p:nvSpPr>
          <p:spPr>
            <a:xfrm>
              <a:off x="662800" y="4271050"/>
              <a:ext cx="306825" cy="480925"/>
            </a:xfrm>
            <a:custGeom>
              <a:avLst/>
              <a:gdLst/>
              <a:ahLst/>
              <a:cxnLst/>
              <a:rect l="l" t="t" r="r" b="b"/>
              <a:pathLst>
                <a:path w="12273" h="19237" extrusionOk="0">
                  <a:moveTo>
                    <a:pt x="8119" y="0"/>
                  </a:moveTo>
                  <a:cubicBezTo>
                    <a:pt x="6336" y="2455"/>
                    <a:pt x="5054" y="4564"/>
                    <a:pt x="3102" y="4964"/>
                  </a:cubicBezTo>
                  <a:cubicBezTo>
                    <a:pt x="1025" y="5391"/>
                    <a:pt x="0" y="6238"/>
                    <a:pt x="0" y="6238"/>
                  </a:cubicBezTo>
                  <a:cubicBezTo>
                    <a:pt x="0" y="6238"/>
                    <a:pt x="2910" y="8845"/>
                    <a:pt x="2885" y="11775"/>
                  </a:cubicBezTo>
                  <a:cubicBezTo>
                    <a:pt x="2859" y="14706"/>
                    <a:pt x="1364" y="16534"/>
                    <a:pt x="2419" y="17816"/>
                  </a:cubicBezTo>
                  <a:cubicBezTo>
                    <a:pt x="3475" y="19099"/>
                    <a:pt x="6749" y="19236"/>
                    <a:pt x="6749" y="19236"/>
                  </a:cubicBezTo>
                  <a:cubicBezTo>
                    <a:pt x="6749" y="19236"/>
                    <a:pt x="5421" y="18154"/>
                    <a:pt x="6177" y="16038"/>
                  </a:cubicBezTo>
                  <a:cubicBezTo>
                    <a:pt x="6931" y="13922"/>
                    <a:pt x="8312" y="9227"/>
                    <a:pt x="8987" y="8226"/>
                  </a:cubicBezTo>
                  <a:cubicBezTo>
                    <a:pt x="9661" y="7226"/>
                    <a:pt x="12273" y="3351"/>
                    <a:pt x="12273" y="3351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3;p32">
              <a:extLst>
                <a:ext uri="{FF2B5EF4-FFF2-40B4-BE49-F238E27FC236}">
                  <a16:creationId xmlns:a16="http://schemas.microsoft.com/office/drawing/2014/main" id="{3D4CC281-E8FD-4625-B3D0-6F72262C0FA2}"/>
                </a:ext>
              </a:extLst>
            </p:cNvPr>
            <p:cNvSpPr/>
            <p:nvPr/>
          </p:nvSpPr>
          <p:spPr>
            <a:xfrm>
              <a:off x="520075" y="4410500"/>
              <a:ext cx="382650" cy="422875"/>
            </a:xfrm>
            <a:custGeom>
              <a:avLst/>
              <a:gdLst/>
              <a:ahLst/>
              <a:cxnLst/>
              <a:rect l="l" t="t" r="r" b="b"/>
              <a:pathLst>
                <a:path w="15306" h="16915" extrusionOk="0">
                  <a:moveTo>
                    <a:pt x="7531" y="1"/>
                  </a:moveTo>
                  <a:cubicBezTo>
                    <a:pt x="6623" y="1"/>
                    <a:pt x="5650" y="510"/>
                    <a:pt x="4792" y="1525"/>
                  </a:cubicBezTo>
                  <a:cubicBezTo>
                    <a:pt x="3394" y="3179"/>
                    <a:pt x="3340" y="5967"/>
                    <a:pt x="2462" y="7554"/>
                  </a:cubicBezTo>
                  <a:cubicBezTo>
                    <a:pt x="1583" y="9141"/>
                    <a:pt x="254" y="11124"/>
                    <a:pt x="254" y="11124"/>
                  </a:cubicBezTo>
                  <a:cubicBezTo>
                    <a:pt x="0" y="12415"/>
                    <a:pt x="1261" y="12460"/>
                    <a:pt x="1261" y="12460"/>
                  </a:cubicBezTo>
                  <a:cubicBezTo>
                    <a:pt x="1261" y="12460"/>
                    <a:pt x="4240" y="9105"/>
                    <a:pt x="6134" y="8046"/>
                  </a:cubicBezTo>
                  <a:cubicBezTo>
                    <a:pt x="6536" y="7821"/>
                    <a:pt x="6824" y="7714"/>
                    <a:pt x="7018" y="7714"/>
                  </a:cubicBezTo>
                  <a:cubicBezTo>
                    <a:pt x="7742" y="7714"/>
                    <a:pt x="7191" y="9187"/>
                    <a:pt x="6504" y="11551"/>
                  </a:cubicBezTo>
                  <a:cubicBezTo>
                    <a:pt x="5630" y="14550"/>
                    <a:pt x="6592" y="15245"/>
                    <a:pt x="8117" y="15559"/>
                  </a:cubicBezTo>
                  <a:lnTo>
                    <a:pt x="14730" y="16914"/>
                  </a:lnTo>
                  <a:cubicBezTo>
                    <a:pt x="15306" y="16010"/>
                    <a:pt x="14885" y="14844"/>
                    <a:pt x="13708" y="13972"/>
                  </a:cubicBezTo>
                  <a:cubicBezTo>
                    <a:pt x="12531" y="13100"/>
                    <a:pt x="10683" y="12698"/>
                    <a:pt x="10232" y="11682"/>
                  </a:cubicBezTo>
                  <a:cubicBezTo>
                    <a:pt x="9784" y="10666"/>
                    <a:pt x="10235" y="7966"/>
                    <a:pt x="10664" y="6128"/>
                  </a:cubicBezTo>
                  <a:cubicBezTo>
                    <a:pt x="11094" y="4289"/>
                    <a:pt x="10267" y="1581"/>
                    <a:pt x="9131" y="612"/>
                  </a:cubicBezTo>
                  <a:cubicBezTo>
                    <a:pt x="8653" y="204"/>
                    <a:pt x="8105" y="1"/>
                    <a:pt x="75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4;p32">
              <a:extLst>
                <a:ext uri="{FF2B5EF4-FFF2-40B4-BE49-F238E27FC236}">
                  <a16:creationId xmlns:a16="http://schemas.microsoft.com/office/drawing/2014/main" id="{825BDD3A-7AC6-49FB-8836-8227F736AB44}"/>
                </a:ext>
              </a:extLst>
            </p:cNvPr>
            <p:cNvSpPr/>
            <p:nvPr/>
          </p:nvSpPr>
          <p:spPr>
            <a:xfrm>
              <a:off x="783275" y="2777125"/>
              <a:ext cx="1141550" cy="1930450"/>
            </a:xfrm>
            <a:custGeom>
              <a:avLst/>
              <a:gdLst/>
              <a:ahLst/>
              <a:cxnLst/>
              <a:rect l="l" t="t" r="r" b="b"/>
              <a:pathLst>
                <a:path w="45662" h="77218" extrusionOk="0">
                  <a:moveTo>
                    <a:pt x="20272" y="1"/>
                  </a:moveTo>
                  <a:cubicBezTo>
                    <a:pt x="18930" y="2823"/>
                    <a:pt x="18423" y="9144"/>
                    <a:pt x="16904" y="21221"/>
                  </a:cubicBezTo>
                  <a:cubicBezTo>
                    <a:pt x="15888" y="29280"/>
                    <a:pt x="15300" y="36954"/>
                    <a:pt x="15300" y="36954"/>
                  </a:cubicBezTo>
                  <a:cubicBezTo>
                    <a:pt x="15300" y="36954"/>
                    <a:pt x="10190" y="40414"/>
                    <a:pt x="8354" y="45399"/>
                  </a:cubicBezTo>
                  <a:cubicBezTo>
                    <a:pt x="6373" y="50782"/>
                    <a:pt x="1" y="63845"/>
                    <a:pt x="1" y="63845"/>
                  </a:cubicBezTo>
                  <a:cubicBezTo>
                    <a:pt x="1" y="63845"/>
                    <a:pt x="1726" y="66833"/>
                    <a:pt x="4722" y="66833"/>
                  </a:cubicBezTo>
                  <a:cubicBezTo>
                    <a:pt x="4815" y="66833"/>
                    <a:pt x="4910" y="66830"/>
                    <a:pt x="5005" y="66824"/>
                  </a:cubicBezTo>
                  <a:cubicBezTo>
                    <a:pt x="5005" y="66824"/>
                    <a:pt x="10100" y="59669"/>
                    <a:pt x="14071" y="54368"/>
                  </a:cubicBezTo>
                  <a:cubicBezTo>
                    <a:pt x="19119" y="47631"/>
                    <a:pt x="19606" y="46516"/>
                    <a:pt x="22233" y="42830"/>
                  </a:cubicBezTo>
                  <a:cubicBezTo>
                    <a:pt x="25218" y="39375"/>
                    <a:pt x="28767" y="24168"/>
                    <a:pt x="30004" y="18322"/>
                  </a:cubicBezTo>
                  <a:lnTo>
                    <a:pt x="31282" y="18530"/>
                  </a:lnTo>
                  <a:cubicBezTo>
                    <a:pt x="31696" y="20796"/>
                    <a:pt x="31840" y="22714"/>
                    <a:pt x="32802" y="29357"/>
                  </a:cubicBezTo>
                  <a:cubicBezTo>
                    <a:pt x="33896" y="36913"/>
                    <a:pt x="34935" y="43533"/>
                    <a:pt x="34935" y="43533"/>
                  </a:cubicBezTo>
                  <a:cubicBezTo>
                    <a:pt x="34935" y="43533"/>
                    <a:pt x="32244" y="49618"/>
                    <a:pt x="32553" y="55876"/>
                  </a:cubicBezTo>
                  <a:cubicBezTo>
                    <a:pt x="32942" y="63742"/>
                    <a:pt x="32884" y="75593"/>
                    <a:pt x="32884" y="75593"/>
                  </a:cubicBezTo>
                  <a:cubicBezTo>
                    <a:pt x="32884" y="75593"/>
                    <a:pt x="34496" y="77217"/>
                    <a:pt x="36858" y="77217"/>
                  </a:cubicBezTo>
                  <a:cubicBezTo>
                    <a:pt x="37451" y="77217"/>
                    <a:pt x="38092" y="77115"/>
                    <a:pt x="38767" y="76858"/>
                  </a:cubicBezTo>
                  <a:cubicBezTo>
                    <a:pt x="38767" y="76858"/>
                    <a:pt x="41149" y="63920"/>
                    <a:pt x="42412" y="57418"/>
                  </a:cubicBezTo>
                  <a:cubicBezTo>
                    <a:pt x="43986" y="49332"/>
                    <a:pt x="44710" y="46525"/>
                    <a:pt x="45090" y="42465"/>
                  </a:cubicBezTo>
                  <a:cubicBezTo>
                    <a:pt x="45661" y="36383"/>
                    <a:pt x="45090" y="8371"/>
                    <a:pt x="45090" y="8371"/>
                  </a:cubicBezTo>
                  <a:lnTo>
                    <a:pt x="202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5;p32">
              <a:extLst>
                <a:ext uri="{FF2B5EF4-FFF2-40B4-BE49-F238E27FC236}">
                  <a16:creationId xmlns:a16="http://schemas.microsoft.com/office/drawing/2014/main" id="{E0CEDD2F-5F25-4FB0-A910-31914FFCB13E}"/>
                </a:ext>
              </a:extLst>
            </p:cNvPr>
            <p:cNvSpPr/>
            <p:nvPr/>
          </p:nvSpPr>
          <p:spPr>
            <a:xfrm>
              <a:off x="1363725" y="3072450"/>
              <a:ext cx="201600" cy="608125"/>
            </a:xfrm>
            <a:custGeom>
              <a:avLst/>
              <a:gdLst/>
              <a:ahLst/>
              <a:cxnLst/>
              <a:rect l="l" t="t" r="r" b="b"/>
              <a:pathLst>
                <a:path w="8064" h="24325" extrusionOk="0">
                  <a:moveTo>
                    <a:pt x="1" y="1"/>
                  </a:moveTo>
                  <a:cubicBezTo>
                    <a:pt x="1" y="1"/>
                    <a:pt x="3210" y="3974"/>
                    <a:pt x="3751" y="5650"/>
                  </a:cubicBezTo>
                  <a:cubicBezTo>
                    <a:pt x="5065" y="9720"/>
                    <a:pt x="2116" y="24325"/>
                    <a:pt x="2116" y="24325"/>
                  </a:cubicBezTo>
                  <a:cubicBezTo>
                    <a:pt x="4032" y="18489"/>
                    <a:pt x="5589" y="12548"/>
                    <a:pt x="6786" y="6509"/>
                  </a:cubicBezTo>
                  <a:lnTo>
                    <a:pt x="8064" y="6717"/>
                  </a:lnTo>
                  <a:cubicBezTo>
                    <a:pt x="8064" y="6717"/>
                    <a:pt x="2673" y="272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6;p32">
              <a:extLst>
                <a:ext uri="{FF2B5EF4-FFF2-40B4-BE49-F238E27FC236}">
                  <a16:creationId xmlns:a16="http://schemas.microsoft.com/office/drawing/2014/main" id="{4BCED871-C5BB-42D4-A99B-4636AE7566EB}"/>
                </a:ext>
              </a:extLst>
            </p:cNvPr>
            <p:cNvSpPr/>
            <p:nvPr/>
          </p:nvSpPr>
          <p:spPr>
            <a:xfrm>
              <a:off x="1466500" y="1267625"/>
              <a:ext cx="475125" cy="580100"/>
            </a:xfrm>
            <a:custGeom>
              <a:avLst/>
              <a:gdLst/>
              <a:ahLst/>
              <a:cxnLst/>
              <a:rect l="l" t="t" r="r" b="b"/>
              <a:pathLst>
                <a:path w="19005" h="23204" extrusionOk="0">
                  <a:moveTo>
                    <a:pt x="9783" y="1"/>
                  </a:moveTo>
                  <a:cubicBezTo>
                    <a:pt x="9748" y="1"/>
                    <a:pt x="9713" y="1"/>
                    <a:pt x="9679" y="1"/>
                  </a:cubicBezTo>
                  <a:cubicBezTo>
                    <a:pt x="4309" y="59"/>
                    <a:pt x="1" y="4458"/>
                    <a:pt x="56" y="9828"/>
                  </a:cubicBezTo>
                  <a:cubicBezTo>
                    <a:pt x="89" y="12970"/>
                    <a:pt x="1618" y="15706"/>
                    <a:pt x="3948" y="17459"/>
                  </a:cubicBezTo>
                  <a:cubicBezTo>
                    <a:pt x="3948" y="17459"/>
                    <a:pt x="4460" y="18554"/>
                    <a:pt x="4760" y="18939"/>
                  </a:cubicBezTo>
                  <a:cubicBezTo>
                    <a:pt x="6448" y="21104"/>
                    <a:pt x="11878" y="22994"/>
                    <a:pt x="13205" y="23172"/>
                  </a:cubicBezTo>
                  <a:cubicBezTo>
                    <a:pt x="13362" y="23193"/>
                    <a:pt x="13511" y="23203"/>
                    <a:pt x="13655" y="23203"/>
                  </a:cubicBezTo>
                  <a:cubicBezTo>
                    <a:pt x="15341" y="23203"/>
                    <a:pt x="16198" y="21798"/>
                    <a:pt x="17160" y="19836"/>
                  </a:cubicBezTo>
                  <a:cubicBezTo>
                    <a:pt x="19005" y="16076"/>
                    <a:pt x="18912" y="11157"/>
                    <a:pt x="18609" y="8726"/>
                  </a:cubicBezTo>
                  <a:cubicBezTo>
                    <a:pt x="18082" y="3841"/>
                    <a:pt x="14774" y="1"/>
                    <a:pt x="9783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7;p32">
              <a:extLst>
                <a:ext uri="{FF2B5EF4-FFF2-40B4-BE49-F238E27FC236}">
                  <a16:creationId xmlns:a16="http://schemas.microsoft.com/office/drawing/2014/main" id="{43A13E4A-D18E-4751-82CF-E60C94B5D399}"/>
                </a:ext>
              </a:extLst>
            </p:cNvPr>
            <p:cNvSpPr/>
            <p:nvPr/>
          </p:nvSpPr>
          <p:spPr>
            <a:xfrm>
              <a:off x="1422475" y="1741075"/>
              <a:ext cx="394250" cy="302125"/>
            </a:xfrm>
            <a:custGeom>
              <a:avLst/>
              <a:gdLst/>
              <a:ahLst/>
              <a:cxnLst/>
              <a:rect l="l" t="t" r="r" b="b"/>
              <a:pathLst>
                <a:path w="15770" h="12085" extrusionOk="0">
                  <a:moveTo>
                    <a:pt x="6521" y="1"/>
                  </a:moveTo>
                  <a:cubicBezTo>
                    <a:pt x="6521" y="1"/>
                    <a:pt x="5679" y="3343"/>
                    <a:pt x="5525" y="3811"/>
                  </a:cubicBezTo>
                  <a:cubicBezTo>
                    <a:pt x="5273" y="4584"/>
                    <a:pt x="5133" y="4778"/>
                    <a:pt x="4509" y="4778"/>
                  </a:cubicBezTo>
                  <a:cubicBezTo>
                    <a:pt x="4075" y="4778"/>
                    <a:pt x="3407" y="4684"/>
                    <a:pt x="2303" y="4625"/>
                  </a:cubicBezTo>
                  <a:cubicBezTo>
                    <a:pt x="2128" y="4615"/>
                    <a:pt x="1964" y="4610"/>
                    <a:pt x="1812" y="4610"/>
                  </a:cubicBezTo>
                  <a:cubicBezTo>
                    <a:pt x="417" y="4610"/>
                    <a:pt x="1" y="5074"/>
                    <a:pt x="774" y="7181"/>
                  </a:cubicBezTo>
                  <a:cubicBezTo>
                    <a:pt x="1543" y="9275"/>
                    <a:pt x="4852" y="11470"/>
                    <a:pt x="7928" y="11996"/>
                  </a:cubicBezTo>
                  <a:cubicBezTo>
                    <a:pt x="8281" y="12057"/>
                    <a:pt x="8658" y="12084"/>
                    <a:pt x="9047" y="12084"/>
                  </a:cubicBezTo>
                  <a:cubicBezTo>
                    <a:pt x="12054" y="12084"/>
                    <a:pt x="15770" y="10423"/>
                    <a:pt x="14193" y="9236"/>
                  </a:cubicBezTo>
                  <a:cubicBezTo>
                    <a:pt x="12415" y="7896"/>
                    <a:pt x="11624" y="7625"/>
                    <a:pt x="11867" y="6687"/>
                  </a:cubicBezTo>
                  <a:cubicBezTo>
                    <a:pt x="12408" y="4586"/>
                    <a:pt x="13212" y="2885"/>
                    <a:pt x="13212" y="2885"/>
                  </a:cubicBezTo>
                  <a:lnTo>
                    <a:pt x="6521" y="1"/>
                  </a:ln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8;p32">
              <a:extLst>
                <a:ext uri="{FF2B5EF4-FFF2-40B4-BE49-F238E27FC236}">
                  <a16:creationId xmlns:a16="http://schemas.microsoft.com/office/drawing/2014/main" id="{22E18277-61BD-4431-A415-701BE1F95F21}"/>
                </a:ext>
              </a:extLst>
            </p:cNvPr>
            <p:cNvSpPr/>
            <p:nvPr/>
          </p:nvSpPr>
          <p:spPr>
            <a:xfrm>
              <a:off x="1466500" y="1267625"/>
              <a:ext cx="433300" cy="498500"/>
            </a:xfrm>
            <a:custGeom>
              <a:avLst/>
              <a:gdLst/>
              <a:ahLst/>
              <a:cxnLst/>
              <a:rect l="l" t="t" r="r" b="b"/>
              <a:pathLst>
                <a:path w="17332" h="19940" extrusionOk="0">
                  <a:moveTo>
                    <a:pt x="9781" y="1"/>
                  </a:moveTo>
                  <a:cubicBezTo>
                    <a:pt x="9747" y="1"/>
                    <a:pt x="9713" y="1"/>
                    <a:pt x="9679" y="1"/>
                  </a:cubicBezTo>
                  <a:cubicBezTo>
                    <a:pt x="4309" y="57"/>
                    <a:pt x="1" y="4458"/>
                    <a:pt x="56" y="9828"/>
                  </a:cubicBezTo>
                  <a:cubicBezTo>
                    <a:pt x="89" y="12970"/>
                    <a:pt x="649" y="15240"/>
                    <a:pt x="2866" y="17684"/>
                  </a:cubicBezTo>
                  <a:cubicBezTo>
                    <a:pt x="2866" y="17684"/>
                    <a:pt x="3611" y="18449"/>
                    <a:pt x="4228" y="18833"/>
                  </a:cubicBezTo>
                  <a:cubicBezTo>
                    <a:pt x="5051" y="19364"/>
                    <a:pt x="6448" y="19940"/>
                    <a:pt x="8085" y="19940"/>
                  </a:cubicBezTo>
                  <a:cubicBezTo>
                    <a:pt x="8484" y="19940"/>
                    <a:pt x="8897" y="19905"/>
                    <a:pt x="9320" y="19828"/>
                  </a:cubicBezTo>
                  <a:cubicBezTo>
                    <a:pt x="11476" y="19435"/>
                    <a:pt x="11648" y="17160"/>
                    <a:pt x="11268" y="16804"/>
                  </a:cubicBezTo>
                  <a:lnTo>
                    <a:pt x="11268" y="16804"/>
                  </a:lnTo>
                  <a:cubicBezTo>
                    <a:pt x="11073" y="16983"/>
                    <a:pt x="10832" y="17078"/>
                    <a:pt x="10573" y="17078"/>
                  </a:cubicBezTo>
                  <a:cubicBezTo>
                    <a:pt x="10102" y="17078"/>
                    <a:pt x="9575" y="16761"/>
                    <a:pt x="9174" y="16052"/>
                  </a:cubicBezTo>
                  <a:cubicBezTo>
                    <a:pt x="8560" y="14967"/>
                    <a:pt x="8351" y="13159"/>
                    <a:pt x="9236" y="11602"/>
                  </a:cubicBezTo>
                  <a:cubicBezTo>
                    <a:pt x="9645" y="10883"/>
                    <a:pt x="10332" y="10580"/>
                    <a:pt x="10996" y="10580"/>
                  </a:cubicBezTo>
                  <a:cubicBezTo>
                    <a:pt x="11773" y="10580"/>
                    <a:pt x="12518" y="10996"/>
                    <a:pt x="12746" y="11649"/>
                  </a:cubicBezTo>
                  <a:cubicBezTo>
                    <a:pt x="13169" y="12860"/>
                    <a:pt x="13160" y="15021"/>
                    <a:pt x="13160" y="15021"/>
                  </a:cubicBezTo>
                  <a:cubicBezTo>
                    <a:pt x="13160" y="15021"/>
                    <a:pt x="14537" y="14506"/>
                    <a:pt x="14806" y="13116"/>
                  </a:cubicBezTo>
                  <a:cubicBezTo>
                    <a:pt x="14995" y="12132"/>
                    <a:pt x="14997" y="10998"/>
                    <a:pt x="14945" y="10081"/>
                  </a:cubicBezTo>
                  <a:cubicBezTo>
                    <a:pt x="14898" y="9235"/>
                    <a:pt x="15145" y="8361"/>
                    <a:pt x="15766" y="7783"/>
                  </a:cubicBezTo>
                  <a:cubicBezTo>
                    <a:pt x="16627" y="6980"/>
                    <a:pt x="16307" y="5704"/>
                    <a:pt x="16307" y="5704"/>
                  </a:cubicBezTo>
                  <a:cubicBezTo>
                    <a:pt x="16906" y="5218"/>
                    <a:pt x="17329" y="4533"/>
                    <a:pt x="17331" y="4533"/>
                  </a:cubicBezTo>
                  <a:cubicBezTo>
                    <a:pt x="15845" y="1813"/>
                    <a:pt x="13211" y="1"/>
                    <a:pt x="9781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9;p32">
              <a:extLst>
                <a:ext uri="{FF2B5EF4-FFF2-40B4-BE49-F238E27FC236}">
                  <a16:creationId xmlns:a16="http://schemas.microsoft.com/office/drawing/2014/main" id="{96D4FCF7-2107-41DF-A538-4C316064D73E}"/>
                </a:ext>
              </a:extLst>
            </p:cNvPr>
            <p:cNvSpPr/>
            <p:nvPr/>
          </p:nvSpPr>
          <p:spPr>
            <a:xfrm>
              <a:off x="1374150" y="1293150"/>
              <a:ext cx="454825" cy="559525"/>
            </a:xfrm>
            <a:custGeom>
              <a:avLst/>
              <a:gdLst/>
              <a:ahLst/>
              <a:cxnLst/>
              <a:rect l="l" t="t" r="r" b="b"/>
              <a:pathLst>
                <a:path w="18193" h="22381" extrusionOk="0">
                  <a:moveTo>
                    <a:pt x="8307" y="0"/>
                  </a:moveTo>
                  <a:cubicBezTo>
                    <a:pt x="7744" y="0"/>
                    <a:pt x="6883" y="165"/>
                    <a:pt x="5961" y="948"/>
                  </a:cubicBezTo>
                  <a:cubicBezTo>
                    <a:pt x="4363" y="2303"/>
                    <a:pt x="2457" y="6788"/>
                    <a:pt x="1229" y="11704"/>
                  </a:cubicBezTo>
                  <a:cubicBezTo>
                    <a:pt x="0" y="16623"/>
                    <a:pt x="4182" y="20186"/>
                    <a:pt x="9517" y="21822"/>
                  </a:cubicBezTo>
                  <a:cubicBezTo>
                    <a:pt x="10828" y="22225"/>
                    <a:pt x="11996" y="22380"/>
                    <a:pt x="13016" y="22380"/>
                  </a:cubicBezTo>
                  <a:cubicBezTo>
                    <a:pt x="16419" y="22380"/>
                    <a:pt x="18192" y="20658"/>
                    <a:pt x="18192" y="20658"/>
                  </a:cubicBezTo>
                  <a:lnTo>
                    <a:pt x="18192" y="20658"/>
                  </a:lnTo>
                  <a:cubicBezTo>
                    <a:pt x="18192" y="20658"/>
                    <a:pt x="18059" y="20708"/>
                    <a:pt x="17841" y="20708"/>
                  </a:cubicBezTo>
                  <a:cubicBezTo>
                    <a:pt x="17415" y="20708"/>
                    <a:pt x="16663" y="20519"/>
                    <a:pt x="15944" y="19402"/>
                  </a:cubicBezTo>
                  <a:cubicBezTo>
                    <a:pt x="15263" y="18345"/>
                    <a:pt x="15102" y="16208"/>
                    <a:pt x="15102" y="16208"/>
                  </a:cubicBezTo>
                  <a:cubicBezTo>
                    <a:pt x="15102" y="16208"/>
                    <a:pt x="14806" y="16288"/>
                    <a:pt x="14335" y="16288"/>
                  </a:cubicBezTo>
                  <a:cubicBezTo>
                    <a:pt x="13391" y="16288"/>
                    <a:pt x="11741" y="15967"/>
                    <a:pt x="10361" y="14039"/>
                  </a:cubicBezTo>
                  <a:cubicBezTo>
                    <a:pt x="8295" y="11150"/>
                    <a:pt x="8972" y="89"/>
                    <a:pt x="8972" y="89"/>
                  </a:cubicBezTo>
                  <a:cubicBezTo>
                    <a:pt x="8972" y="89"/>
                    <a:pt x="8719" y="0"/>
                    <a:pt x="8307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60;p32">
              <a:extLst>
                <a:ext uri="{FF2B5EF4-FFF2-40B4-BE49-F238E27FC236}">
                  <a16:creationId xmlns:a16="http://schemas.microsoft.com/office/drawing/2014/main" id="{19159B38-CECF-4B35-B5C9-17B46DD00B3F}"/>
                </a:ext>
              </a:extLst>
            </p:cNvPr>
            <p:cNvSpPr/>
            <p:nvPr/>
          </p:nvSpPr>
          <p:spPr>
            <a:xfrm>
              <a:off x="1269700" y="1850750"/>
              <a:ext cx="778725" cy="1221725"/>
            </a:xfrm>
            <a:custGeom>
              <a:avLst/>
              <a:gdLst/>
              <a:ahLst/>
              <a:cxnLst/>
              <a:rect l="l" t="t" r="r" b="b"/>
              <a:pathLst>
                <a:path w="31149" h="48869" extrusionOk="0">
                  <a:moveTo>
                    <a:pt x="7909" y="0"/>
                  </a:moveTo>
                  <a:cubicBezTo>
                    <a:pt x="7513" y="0"/>
                    <a:pt x="7129" y="40"/>
                    <a:pt x="6790" y="146"/>
                  </a:cubicBezTo>
                  <a:cubicBezTo>
                    <a:pt x="4698" y="1198"/>
                    <a:pt x="3253" y="3114"/>
                    <a:pt x="2860" y="7051"/>
                  </a:cubicBezTo>
                  <a:cubicBezTo>
                    <a:pt x="2172" y="13926"/>
                    <a:pt x="4737" y="18544"/>
                    <a:pt x="4911" y="25973"/>
                  </a:cubicBezTo>
                  <a:cubicBezTo>
                    <a:pt x="4956" y="27938"/>
                    <a:pt x="985" y="32316"/>
                    <a:pt x="1" y="39116"/>
                  </a:cubicBezTo>
                  <a:cubicBezTo>
                    <a:pt x="1777" y="41313"/>
                    <a:pt x="5381" y="46287"/>
                    <a:pt x="12112" y="48257"/>
                  </a:cubicBezTo>
                  <a:cubicBezTo>
                    <a:pt x="13549" y="48677"/>
                    <a:pt x="15025" y="48869"/>
                    <a:pt x="16461" y="48869"/>
                  </a:cubicBezTo>
                  <a:cubicBezTo>
                    <a:pt x="20304" y="48869"/>
                    <a:pt x="23863" y="47493"/>
                    <a:pt x="25633" y="45426"/>
                  </a:cubicBezTo>
                  <a:cubicBezTo>
                    <a:pt x="24533" y="34343"/>
                    <a:pt x="23139" y="32928"/>
                    <a:pt x="22804" y="28054"/>
                  </a:cubicBezTo>
                  <a:cubicBezTo>
                    <a:pt x="22920" y="26450"/>
                    <a:pt x="24681" y="22814"/>
                    <a:pt x="25053" y="20075"/>
                  </a:cubicBezTo>
                  <a:cubicBezTo>
                    <a:pt x="31149" y="17562"/>
                    <a:pt x="29710" y="10691"/>
                    <a:pt x="23666" y="6495"/>
                  </a:cubicBezTo>
                  <a:cubicBezTo>
                    <a:pt x="21185" y="4772"/>
                    <a:pt x="18161" y="3193"/>
                    <a:pt x="18161" y="3193"/>
                  </a:cubicBezTo>
                  <a:cubicBezTo>
                    <a:pt x="18161" y="3193"/>
                    <a:pt x="16678" y="3897"/>
                    <a:pt x="14672" y="3897"/>
                  </a:cubicBezTo>
                  <a:cubicBezTo>
                    <a:pt x="13735" y="3897"/>
                    <a:pt x="12683" y="3743"/>
                    <a:pt x="11614" y="3292"/>
                  </a:cubicBezTo>
                  <a:cubicBezTo>
                    <a:pt x="9662" y="2470"/>
                    <a:pt x="10020" y="1200"/>
                    <a:pt x="10718" y="330"/>
                  </a:cubicBezTo>
                  <a:cubicBezTo>
                    <a:pt x="10160" y="294"/>
                    <a:pt x="8991" y="0"/>
                    <a:pt x="790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61;p32">
              <a:extLst>
                <a:ext uri="{FF2B5EF4-FFF2-40B4-BE49-F238E27FC236}">
                  <a16:creationId xmlns:a16="http://schemas.microsoft.com/office/drawing/2014/main" id="{7CCB27AE-FC76-4331-8A85-9A31F9BCEF97}"/>
                </a:ext>
              </a:extLst>
            </p:cNvPr>
            <p:cNvSpPr/>
            <p:nvPr/>
          </p:nvSpPr>
          <p:spPr>
            <a:xfrm>
              <a:off x="1302150" y="1838700"/>
              <a:ext cx="654675" cy="774150"/>
            </a:xfrm>
            <a:custGeom>
              <a:avLst/>
              <a:gdLst/>
              <a:ahLst/>
              <a:cxnLst/>
              <a:rect l="l" t="t" r="r" b="b"/>
              <a:pathLst>
                <a:path w="26187" h="30966" extrusionOk="0">
                  <a:moveTo>
                    <a:pt x="6950" y="1"/>
                  </a:moveTo>
                  <a:cubicBezTo>
                    <a:pt x="5000" y="1"/>
                    <a:pt x="2632" y="1028"/>
                    <a:pt x="1394" y="5248"/>
                  </a:cubicBezTo>
                  <a:cubicBezTo>
                    <a:pt x="0" y="10003"/>
                    <a:pt x="1540" y="13935"/>
                    <a:pt x="1918" y="17460"/>
                  </a:cubicBezTo>
                  <a:cubicBezTo>
                    <a:pt x="2296" y="20985"/>
                    <a:pt x="1317" y="24917"/>
                    <a:pt x="1317" y="24917"/>
                  </a:cubicBezTo>
                  <a:cubicBezTo>
                    <a:pt x="1317" y="24917"/>
                    <a:pt x="2464" y="26861"/>
                    <a:pt x="6630" y="29017"/>
                  </a:cubicBezTo>
                  <a:cubicBezTo>
                    <a:pt x="9371" y="30436"/>
                    <a:pt x="13013" y="30965"/>
                    <a:pt x="16398" y="30965"/>
                  </a:cubicBezTo>
                  <a:cubicBezTo>
                    <a:pt x="20418" y="30965"/>
                    <a:pt x="24075" y="30219"/>
                    <a:pt x="25426" y="29329"/>
                  </a:cubicBezTo>
                  <a:cubicBezTo>
                    <a:pt x="25426" y="29329"/>
                    <a:pt x="26186" y="18381"/>
                    <a:pt x="24971" y="12078"/>
                  </a:cubicBezTo>
                  <a:cubicBezTo>
                    <a:pt x="23755" y="5774"/>
                    <a:pt x="16654" y="3196"/>
                    <a:pt x="16654" y="3196"/>
                  </a:cubicBezTo>
                  <a:cubicBezTo>
                    <a:pt x="16654" y="3196"/>
                    <a:pt x="15577" y="3612"/>
                    <a:pt x="14081" y="3612"/>
                  </a:cubicBezTo>
                  <a:cubicBezTo>
                    <a:pt x="13272" y="3612"/>
                    <a:pt x="12341" y="3491"/>
                    <a:pt x="11392" y="3117"/>
                  </a:cubicBezTo>
                  <a:cubicBezTo>
                    <a:pt x="8688" y="2052"/>
                    <a:pt x="9951" y="484"/>
                    <a:pt x="9951" y="484"/>
                  </a:cubicBezTo>
                  <a:cubicBezTo>
                    <a:pt x="9951" y="484"/>
                    <a:pt x="9715" y="301"/>
                    <a:pt x="7666" y="46"/>
                  </a:cubicBezTo>
                  <a:cubicBezTo>
                    <a:pt x="7436" y="17"/>
                    <a:pt x="7196" y="1"/>
                    <a:pt x="6950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62;p32">
              <a:extLst>
                <a:ext uri="{FF2B5EF4-FFF2-40B4-BE49-F238E27FC236}">
                  <a16:creationId xmlns:a16="http://schemas.microsoft.com/office/drawing/2014/main" id="{D8615F53-42DD-414F-8E90-7AD4BFA78872}"/>
                </a:ext>
              </a:extLst>
            </p:cNvPr>
            <p:cNvSpPr/>
            <p:nvPr/>
          </p:nvSpPr>
          <p:spPr>
            <a:xfrm>
              <a:off x="1504575" y="1825900"/>
              <a:ext cx="293575" cy="140300"/>
            </a:xfrm>
            <a:custGeom>
              <a:avLst/>
              <a:gdLst/>
              <a:ahLst/>
              <a:cxnLst/>
              <a:rect l="l" t="t" r="r" b="b"/>
              <a:pathLst>
                <a:path w="11743" h="5612" extrusionOk="0">
                  <a:moveTo>
                    <a:pt x="2060" y="1"/>
                  </a:moveTo>
                  <a:cubicBezTo>
                    <a:pt x="1566" y="1"/>
                    <a:pt x="899" y="508"/>
                    <a:pt x="488" y="871"/>
                  </a:cubicBezTo>
                  <a:cubicBezTo>
                    <a:pt x="323" y="1015"/>
                    <a:pt x="0" y="1397"/>
                    <a:pt x="31" y="1614"/>
                  </a:cubicBezTo>
                  <a:cubicBezTo>
                    <a:pt x="134" y="2357"/>
                    <a:pt x="475" y="3483"/>
                    <a:pt x="1918" y="4529"/>
                  </a:cubicBezTo>
                  <a:cubicBezTo>
                    <a:pt x="2998" y="5311"/>
                    <a:pt x="4121" y="5569"/>
                    <a:pt x="5337" y="5569"/>
                  </a:cubicBezTo>
                  <a:cubicBezTo>
                    <a:pt x="6257" y="5569"/>
                    <a:pt x="7231" y="5421"/>
                    <a:pt x="8280" y="5242"/>
                  </a:cubicBezTo>
                  <a:cubicBezTo>
                    <a:pt x="8790" y="5155"/>
                    <a:pt x="9238" y="5121"/>
                    <a:pt x="9628" y="5121"/>
                  </a:cubicBezTo>
                  <a:cubicBezTo>
                    <a:pt x="11102" y="5121"/>
                    <a:pt x="11743" y="5611"/>
                    <a:pt x="11743" y="5611"/>
                  </a:cubicBezTo>
                  <a:cubicBezTo>
                    <a:pt x="11743" y="5611"/>
                    <a:pt x="11337" y="4353"/>
                    <a:pt x="10974" y="3526"/>
                  </a:cubicBezTo>
                  <a:cubicBezTo>
                    <a:pt x="10655" y="2793"/>
                    <a:pt x="9852" y="2128"/>
                    <a:pt x="9170" y="2128"/>
                  </a:cubicBezTo>
                  <a:cubicBezTo>
                    <a:pt x="9080" y="2128"/>
                    <a:pt x="8992" y="2140"/>
                    <a:pt x="8907" y="2164"/>
                  </a:cubicBezTo>
                  <a:cubicBezTo>
                    <a:pt x="8412" y="2308"/>
                    <a:pt x="7247" y="2659"/>
                    <a:pt x="5978" y="2659"/>
                  </a:cubicBezTo>
                  <a:cubicBezTo>
                    <a:pt x="5387" y="2659"/>
                    <a:pt x="4774" y="2583"/>
                    <a:pt x="4195" y="2375"/>
                  </a:cubicBezTo>
                  <a:cubicBezTo>
                    <a:pt x="2831" y="1883"/>
                    <a:pt x="2327" y="1399"/>
                    <a:pt x="2127" y="871"/>
                  </a:cubicBezTo>
                  <a:lnTo>
                    <a:pt x="2342" y="72"/>
                  </a:lnTo>
                  <a:cubicBezTo>
                    <a:pt x="2258" y="23"/>
                    <a:pt x="2163" y="1"/>
                    <a:pt x="206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3;p32">
              <a:extLst>
                <a:ext uri="{FF2B5EF4-FFF2-40B4-BE49-F238E27FC236}">
                  <a16:creationId xmlns:a16="http://schemas.microsoft.com/office/drawing/2014/main" id="{54D2596C-5F64-4AAE-85FF-CFD680715D46}"/>
                </a:ext>
              </a:extLst>
            </p:cNvPr>
            <p:cNvSpPr/>
            <p:nvPr/>
          </p:nvSpPr>
          <p:spPr>
            <a:xfrm>
              <a:off x="1707550" y="2023700"/>
              <a:ext cx="1271400" cy="924325"/>
            </a:xfrm>
            <a:custGeom>
              <a:avLst/>
              <a:gdLst/>
              <a:ahLst/>
              <a:cxnLst/>
              <a:rect l="l" t="t" r="r" b="b"/>
              <a:pathLst>
                <a:path w="50856" h="36973" extrusionOk="0">
                  <a:moveTo>
                    <a:pt x="3969" y="1"/>
                  </a:moveTo>
                  <a:cubicBezTo>
                    <a:pt x="3607" y="1"/>
                    <a:pt x="3247" y="54"/>
                    <a:pt x="2895" y="154"/>
                  </a:cubicBezTo>
                  <a:cubicBezTo>
                    <a:pt x="1302" y="607"/>
                    <a:pt x="0" y="1602"/>
                    <a:pt x="2006" y="5923"/>
                  </a:cubicBezTo>
                  <a:cubicBezTo>
                    <a:pt x="3978" y="10176"/>
                    <a:pt x="8263" y="17650"/>
                    <a:pt x="12797" y="22303"/>
                  </a:cubicBezTo>
                  <a:cubicBezTo>
                    <a:pt x="14994" y="24558"/>
                    <a:pt x="18714" y="27739"/>
                    <a:pt x="24470" y="30645"/>
                  </a:cubicBezTo>
                  <a:cubicBezTo>
                    <a:pt x="28493" y="32674"/>
                    <a:pt x="31111" y="33454"/>
                    <a:pt x="34952" y="34599"/>
                  </a:cubicBezTo>
                  <a:cubicBezTo>
                    <a:pt x="36126" y="34949"/>
                    <a:pt x="36992" y="35114"/>
                    <a:pt x="39200" y="35941"/>
                  </a:cubicBezTo>
                  <a:cubicBezTo>
                    <a:pt x="40889" y="36575"/>
                    <a:pt x="42896" y="36972"/>
                    <a:pt x="44617" y="36972"/>
                  </a:cubicBezTo>
                  <a:cubicBezTo>
                    <a:pt x="45143" y="36972"/>
                    <a:pt x="45642" y="36935"/>
                    <a:pt x="46097" y="36856"/>
                  </a:cubicBezTo>
                  <a:cubicBezTo>
                    <a:pt x="48040" y="36521"/>
                    <a:pt x="48689" y="36092"/>
                    <a:pt x="48792" y="35671"/>
                  </a:cubicBezTo>
                  <a:cubicBezTo>
                    <a:pt x="48913" y="35181"/>
                    <a:pt x="48554" y="34896"/>
                    <a:pt x="47786" y="34896"/>
                  </a:cubicBezTo>
                  <a:cubicBezTo>
                    <a:pt x="47723" y="34896"/>
                    <a:pt x="47656" y="34898"/>
                    <a:pt x="47587" y="34902"/>
                  </a:cubicBezTo>
                  <a:cubicBezTo>
                    <a:pt x="47123" y="34928"/>
                    <a:pt x="46503" y="35003"/>
                    <a:pt x="45755" y="35003"/>
                  </a:cubicBezTo>
                  <a:cubicBezTo>
                    <a:pt x="45046" y="35003"/>
                    <a:pt x="44221" y="34936"/>
                    <a:pt x="43302" y="34695"/>
                  </a:cubicBezTo>
                  <a:cubicBezTo>
                    <a:pt x="43302" y="34695"/>
                    <a:pt x="45289" y="34680"/>
                    <a:pt x="46477" y="34567"/>
                  </a:cubicBezTo>
                  <a:cubicBezTo>
                    <a:pt x="47662" y="34453"/>
                    <a:pt x="48799" y="34161"/>
                    <a:pt x="49565" y="33854"/>
                  </a:cubicBezTo>
                  <a:cubicBezTo>
                    <a:pt x="50509" y="33477"/>
                    <a:pt x="50856" y="32021"/>
                    <a:pt x="49977" y="32021"/>
                  </a:cubicBezTo>
                  <a:cubicBezTo>
                    <a:pt x="49968" y="32021"/>
                    <a:pt x="49959" y="32021"/>
                    <a:pt x="49950" y="32021"/>
                  </a:cubicBezTo>
                  <a:cubicBezTo>
                    <a:pt x="49031" y="32049"/>
                    <a:pt x="48337" y="32322"/>
                    <a:pt x="46576" y="32464"/>
                  </a:cubicBezTo>
                  <a:cubicBezTo>
                    <a:pt x="46214" y="32493"/>
                    <a:pt x="45873" y="32504"/>
                    <a:pt x="45562" y="32504"/>
                  </a:cubicBezTo>
                  <a:cubicBezTo>
                    <a:pt x="44495" y="32504"/>
                    <a:pt x="43777" y="32372"/>
                    <a:pt x="43777" y="32372"/>
                  </a:cubicBezTo>
                  <a:cubicBezTo>
                    <a:pt x="43777" y="32372"/>
                    <a:pt x="45678" y="32116"/>
                    <a:pt x="47229" y="31600"/>
                  </a:cubicBezTo>
                  <a:cubicBezTo>
                    <a:pt x="48779" y="31085"/>
                    <a:pt x="49312" y="30554"/>
                    <a:pt x="49645" y="30185"/>
                  </a:cubicBezTo>
                  <a:cubicBezTo>
                    <a:pt x="49947" y="29849"/>
                    <a:pt x="49916" y="29069"/>
                    <a:pt x="49061" y="29069"/>
                  </a:cubicBezTo>
                  <a:cubicBezTo>
                    <a:pt x="48975" y="29069"/>
                    <a:pt x="48881" y="29077"/>
                    <a:pt x="48777" y="29094"/>
                  </a:cubicBezTo>
                  <a:cubicBezTo>
                    <a:pt x="47763" y="29261"/>
                    <a:pt x="46554" y="29910"/>
                    <a:pt x="44572" y="29929"/>
                  </a:cubicBezTo>
                  <a:cubicBezTo>
                    <a:pt x="44518" y="29930"/>
                    <a:pt x="44464" y="29930"/>
                    <a:pt x="44411" y="29930"/>
                  </a:cubicBezTo>
                  <a:cubicBezTo>
                    <a:pt x="43054" y="29930"/>
                    <a:pt x="42115" y="29747"/>
                    <a:pt x="42297" y="29536"/>
                  </a:cubicBezTo>
                  <a:cubicBezTo>
                    <a:pt x="42486" y="29317"/>
                    <a:pt x="43335" y="29369"/>
                    <a:pt x="44445" y="28778"/>
                  </a:cubicBezTo>
                  <a:cubicBezTo>
                    <a:pt x="45506" y="28216"/>
                    <a:pt x="46213" y="27032"/>
                    <a:pt x="45850" y="26461"/>
                  </a:cubicBezTo>
                  <a:cubicBezTo>
                    <a:pt x="45723" y="26262"/>
                    <a:pt x="45635" y="26184"/>
                    <a:pt x="45525" y="26184"/>
                  </a:cubicBezTo>
                  <a:cubicBezTo>
                    <a:pt x="45319" y="26184"/>
                    <a:pt x="45033" y="26455"/>
                    <a:pt x="44265" y="26721"/>
                  </a:cubicBezTo>
                  <a:cubicBezTo>
                    <a:pt x="43083" y="27131"/>
                    <a:pt x="41906" y="27041"/>
                    <a:pt x="40291" y="27749"/>
                  </a:cubicBezTo>
                  <a:cubicBezTo>
                    <a:pt x="38867" y="28372"/>
                    <a:pt x="37918" y="28731"/>
                    <a:pt x="36483" y="28931"/>
                  </a:cubicBezTo>
                  <a:cubicBezTo>
                    <a:pt x="36289" y="28958"/>
                    <a:pt x="36076" y="28972"/>
                    <a:pt x="35844" y="28972"/>
                  </a:cubicBezTo>
                  <a:cubicBezTo>
                    <a:pt x="34358" y="28972"/>
                    <a:pt x="32075" y="28383"/>
                    <a:pt x="28785" y="26738"/>
                  </a:cubicBezTo>
                  <a:cubicBezTo>
                    <a:pt x="24296" y="24495"/>
                    <a:pt x="20531" y="22077"/>
                    <a:pt x="17428" y="18426"/>
                  </a:cubicBezTo>
                  <a:cubicBezTo>
                    <a:pt x="13506" y="13808"/>
                    <a:pt x="9771" y="6041"/>
                    <a:pt x="8441" y="3479"/>
                  </a:cubicBezTo>
                  <a:cubicBezTo>
                    <a:pt x="7148" y="987"/>
                    <a:pt x="5530" y="1"/>
                    <a:pt x="3969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4;p32">
              <a:extLst>
                <a:ext uri="{FF2B5EF4-FFF2-40B4-BE49-F238E27FC236}">
                  <a16:creationId xmlns:a16="http://schemas.microsoft.com/office/drawing/2014/main" id="{BDC1273F-B4C4-47B1-BBC1-DD1D33F520F4}"/>
                </a:ext>
              </a:extLst>
            </p:cNvPr>
            <p:cNvSpPr/>
            <p:nvPr/>
          </p:nvSpPr>
          <p:spPr>
            <a:xfrm>
              <a:off x="1706950" y="2010750"/>
              <a:ext cx="403700" cy="529300"/>
            </a:xfrm>
            <a:custGeom>
              <a:avLst/>
              <a:gdLst/>
              <a:ahLst/>
              <a:cxnLst/>
              <a:rect l="l" t="t" r="r" b="b"/>
              <a:pathLst>
                <a:path w="16148" h="21172" extrusionOk="0">
                  <a:moveTo>
                    <a:pt x="4368" y="1"/>
                  </a:moveTo>
                  <a:cubicBezTo>
                    <a:pt x="3685" y="1"/>
                    <a:pt x="3085" y="223"/>
                    <a:pt x="2619" y="451"/>
                  </a:cubicBezTo>
                  <a:cubicBezTo>
                    <a:pt x="1165" y="1164"/>
                    <a:pt x="1" y="2554"/>
                    <a:pt x="1062" y="5782"/>
                  </a:cubicBezTo>
                  <a:cubicBezTo>
                    <a:pt x="2125" y="9010"/>
                    <a:pt x="5929" y="15183"/>
                    <a:pt x="7832" y="17788"/>
                  </a:cubicBezTo>
                  <a:cubicBezTo>
                    <a:pt x="9732" y="20394"/>
                    <a:pt x="10437" y="21171"/>
                    <a:pt x="10437" y="21171"/>
                  </a:cubicBezTo>
                  <a:cubicBezTo>
                    <a:pt x="10437" y="21171"/>
                    <a:pt x="14101" y="20179"/>
                    <a:pt x="16148" y="16820"/>
                  </a:cubicBezTo>
                  <a:cubicBezTo>
                    <a:pt x="16148" y="16820"/>
                    <a:pt x="14909" y="15103"/>
                    <a:pt x="13349" y="12378"/>
                  </a:cubicBezTo>
                  <a:cubicBezTo>
                    <a:pt x="11790" y="9650"/>
                    <a:pt x="9017" y="3473"/>
                    <a:pt x="7256" y="1503"/>
                  </a:cubicBezTo>
                  <a:cubicBezTo>
                    <a:pt x="6230" y="356"/>
                    <a:pt x="5233" y="1"/>
                    <a:pt x="4368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5;p32">
              <a:extLst>
                <a:ext uri="{FF2B5EF4-FFF2-40B4-BE49-F238E27FC236}">
                  <a16:creationId xmlns:a16="http://schemas.microsoft.com/office/drawing/2014/main" id="{52B70655-3D47-4286-A872-69C1278ED83A}"/>
                </a:ext>
              </a:extLst>
            </p:cNvPr>
            <p:cNvSpPr/>
            <p:nvPr/>
          </p:nvSpPr>
          <p:spPr>
            <a:xfrm>
              <a:off x="1947625" y="2405350"/>
              <a:ext cx="207125" cy="198725"/>
            </a:xfrm>
            <a:custGeom>
              <a:avLst/>
              <a:gdLst/>
              <a:ahLst/>
              <a:cxnLst/>
              <a:rect l="l" t="t" r="r" b="b"/>
              <a:pathLst>
                <a:path w="8285" h="7949" extrusionOk="0">
                  <a:moveTo>
                    <a:pt x="6111" y="0"/>
                  </a:moveTo>
                  <a:cubicBezTo>
                    <a:pt x="5970" y="0"/>
                    <a:pt x="5870" y="84"/>
                    <a:pt x="5870" y="84"/>
                  </a:cubicBezTo>
                  <a:lnTo>
                    <a:pt x="6154" y="505"/>
                  </a:lnTo>
                  <a:cubicBezTo>
                    <a:pt x="6154" y="505"/>
                    <a:pt x="5733" y="1908"/>
                    <a:pt x="4105" y="3375"/>
                  </a:cubicBezTo>
                  <a:cubicBezTo>
                    <a:pt x="2479" y="4839"/>
                    <a:pt x="662" y="5202"/>
                    <a:pt x="662" y="5202"/>
                  </a:cubicBezTo>
                  <a:lnTo>
                    <a:pt x="219" y="4670"/>
                  </a:lnTo>
                  <a:cubicBezTo>
                    <a:pt x="219" y="4670"/>
                    <a:pt x="0" y="5078"/>
                    <a:pt x="193" y="5329"/>
                  </a:cubicBezTo>
                  <a:cubicBezTo>
                    <a:pt x="387" y="5582"/>
                    <a:pt x="1890" y="7490"/>
                    <a:pt x="2300" y="7859"/>
                  </a:cubicBezTo>
                  <a:cubicBezTo>
                    <a:pt x="2367" y="7920"/>
                    <a:pt x="2474" y="7949"/>
                    <a:pt x="2612" y="7949"/>
                  </a:cubicBezTo>
                  <a:cubicBezTo>
                    <a:pt x="3322" y="7949"/>
                    <a:pt x="4874" y="7182"/>
                    <a:pt x="6231" y="5980"/>
                  </a:cubicBezTo>
                  <a:cubicBezTo>
                    <a:pt x="7853" y="4543"/>
                    <a:pt x="8284" y="2799"/>
                    <a:pt x="7975" y="2359"/>
                  </a:cubicBezTo>
                  <a:cubicBezTo>
                    <a:pt x="7668" y="1918"/>
                    <a:pt x="6815" y="713"/>
                    <a:pt x="6508" y="260"/>
                  </a:cubicBezTo>
                  <a:cubicBezTo>
                    <a:pt x="6370" y="56"/>
                    <a:pt x="6227" y="0"/>
                    <a:pt x="6111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0" name="No 44">
            <a:hlinkClick r:id="" action="ppaction://media"/>
            <a:extLst>
              <a:ext uri="{FF2B5EF4-FFF2-40B4-BE49-F238E27FC236}">
                <a16:creationId xmlns:a16="http://schemas.microsoft.com/office/drawing/2014/main" id="{FC77D950-A105-4C2A-8593-FC73451F9F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101" end="264712.52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9170" y="2290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99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4935597" y="1761045"/>
            <a:ext cx="3541095" cy="287545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Jika Guru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Mengendalikan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Kelas,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Maka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Menciptakan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Suasana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Kelas Yang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Kondusif</a:t>
            </a:r>
            <a:endParaRPr lang="en-ID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756;p37">
            <a:extLst>
              <a:ext uri="{FF2B5EF4-FFF2-40B4-BE49-F238E27FC236}">
                <a16:creationId xmlns:a16="http://schemas.microsoft.com/office/drawing/2014/main" id="{F9FA34A7-FFCF-4231-9808-2297B4C8C7E7}"/>
              </a:ext>
            </a:extLst>
          </p:cNvPr>
          <p:cNvGrpSpPr/>
          <p:nvPr/>
        </p:nvGrpSpPr>
        <p:grpSpPr>
          <a:xfrm>
            <a:off x="4993655" y="1266092"/>
            <a:ext cx="3426864" cy="3243512"/>
            <a:chOff x="1329975" y="311925"/>
            <a:chExt cx="1021975" cy="977750"/>
          </a:xfrm>
        </p:grpSpPr>
        <p:sp>
          <p:nvSpPr>
            <p:cNvPr id="67" name="Google Shape;757;p37">
              <a:extLst>
                <a:ext uri="{FF2B5EF4-FFF2-40B4-BE49-F238E27FC236}">
                  <a16:creationId xmlns:a16="http://schemas.microsoft.com/office/drawing/2014/main" id="{67EF7191-CDF8-460E-91F6-110E8CD73841}"/>
                </a:ext>
              </a:extLst>
            </p:cNvPr>
            <p:cNvSpPr/>
            <p:nvPr/>
          </p:nvSpPr>
          <p:spPr>
            <a:xfrm>
              <a:off x="1342025" y="456800"/>
              <a:ext cx="204050" cy="241925"/>
            </a:xfrm>
            <a:custGeom>
              <a:avLst/>
              <a:gdLst/>
              <a:ahLst/>
              <a:cxnLst/>
              <a:rect l="l" t="t" r="r" b="b"/>
              <a:pathLst>
                <a:path w="8162" h="9677" extrusionOk="0">
                  <a:moveTo>
                    <a:pt x="8162" y="1"/>
                  </a:moveTo>
                  <a:lnTo>
                    <a:pt x="7344" y="370"/>
                  </a:lnTo>
                  <a:lnTo>
                    <a:pt x="0" y="9677"/>
                  </a:lnTo>
                  <a:lnTo>
                    <a:pt x="819" y="9308"/>
                  </a:lnTo>
                  <a:lnTo>
                    <a:pt x="3498" y="5912"/>
                  </a:lnTo>
                  <a:lnTo>
                    <a:pt x="4107" y="5140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58;p37">
              <a:extLst>
                <a:ext uri="{FF2B5EF4-FFF2-40B4-BE49-F238E27FC236}">
                  <a16:creationId xmlns:a16="http://schemas.microsoft.com/office/drawing/2014/main" id="{EFE0291A-0C3B-422A-BB32-7131D8CFA136}"/>
                </a:ext>
              </a:extLst>
            </p:cNvPr>
            <p:cNvSpPr/>
            <p:nvPr/>
          </p:nvSpPr>
          <p:spPr>
            <a:xfrm>
              <a:off x="1513575" y="447075"/>
              <a:ext cx="32500" cy="19000"/>
            </a:xfrm>
            <a:custGeom>
              <a:avLst/>
              <a:gdLst/>
              <a:ahLst/>
              <a:cxnLst/>
              <a:rect l="l" t="t" r="r" b="b"/>
              <a:pathLst>
                <a:path w="1300" h="760" extrusionOk="0">
                  <a:moveTo>
                    <a:pt x="818" y="0"/>
                  </a:moveTo>
                  <a:lnTo>
                    <a:pt x="0" y="369"/>
                  </a:lnTo>
                  <a:lnTo>
                    <a:pt x="482" y="759"/>
                  </a:lnTo>
                  <a:lnTo>
                    <a:pt x="1300" y="39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59;p37">
              <a:extLst>
                <a:ext uri="{FF2B5EF4-FFF2-40B4-BE49-F238E27FC236}">
                  <a16:creationId xmlns:a16="http://schemas.microsoft.com/office/drawing/2014/main" id="{67030AF9-9553-4D26-A606-29E7A187D65C}"/>
                </a:ext>
              </a:extLst>
            </p:cNvPr>
            <p:cNvSpPr/>
            <p:nvPr/>
          </p:nvSpPr>
          <p:spPr>
            <a:xfrm>
              <a:off x="1329975" y="456300"/>
              <a:ext cx="195650" cy="242425"/>
            </a:xfrm>
            <a:custGeom>
              <a:avLst/>
              <a:gdLst/>
              <a:ahLst/>
              <a:cxnLst/>
              <a:rect l="l" t="t" r="r" b="b"/>
              <a:pathLst>
                <a:path w="7826" h="9697" extrusionOk="0">
                  <a:moveTo>
                    <a:pt x="7344" y="0"/>
                  </a:moveTo>
                  <a:lnTo>
                    <a:pt x="1" y="9307"/>
                  </a:lnTo>
                  <a:lnTo>
                    <a:pt x="482" y="9697"/>
                  </a:lnTo>
                  <a:lnTo>
                    <a:pt x="7826" y="39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60;p37">
              <a:extLst>
                <a:ext uri="{FF2B5EF4-FFF2-40B4-BE49-F238E27FC236}">
                  <a16:creationId xmlns:a16="http://schemas.microsoft.com/office/drawing/2014/main" id="{626D8B6D-1F4E-4FC6-8FB5-D03040FC7D45}"/>
                </a:ext>
              </a:extLst>
            </p:cNvPr>
            <p:cNvSpPr/>
            <p:nvPr/>
          </p:nvSpPr>
          <p:spPr>
            <a:xfrm>
              <a:off x="1548275" y="703650"/>
              <a:ext cx="43025" cy="64625"/>
            </a:xfrm>
            <a:custGeom>
              <a:avLst/>
              <a:gdLst/>
              <a:ahLst/>
              <a:cxnLst/>
              <a:rect l="l" t="t" r="r" b="b"/>
              <a:pathLst>
                <a:path w="1721" h="2585" extrusionOk="0">
                  <a:moveTo>
                    <a:pt x="1" y="1"/>
                  </a:moveTo>
                  <a:lnTo>
                    <a:pt x="1050" y="2194"/>
                  </a:lnTo>
                  <a:lnTo>
                    <a:pt x="1720" y="2584"/>
                  </a:lnTo>
                  <a:lnTo>
                    <a:pt x="672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61;p37">
              <a:extLst>
                <a:ext uri="{FF2B5EF4-FFF2-40B4-BE49-F238E27FC236}">
                  <a16:creationId xmlns:a16="http://schemas.microsoft.com/office/drawing/2014/main" id="{4223F0E2-D90A-420F-A66F-C019176643E5}"/>
                </a:ext>
              </a:extLst>
            </p:cNvPr>
            <p:cNvSpPr/>
            <p:nvPr/>
          </p:nvSpPr>
          <p:spPr>
            <a:xfrm>
              <a:off x="1419925" y="691175"/>
              <a:ext cx="139175" cy="80450"/>
            </a:xfrm>
            <a:custGeom>
              <a:avLst/>
              <a:gdLst/>
              <a:ahLst/>
              <a:cxnLst/>
              <a:rect l="l" t="t" r="r" b="b"/>
              <a:pathLst>
                <a:path w="5567" h="3218" extrusionOk="0">
                  <a:moveTo>
                    <a:pt x="4896" y="0"/>
                  </a:moveTo>
                  <a:lnTo>
                    <a:pt x="1" y="2827"/>
                  </a:lnTo>
                  <a:lnTo>
                    <a:pt x="672" y="3217"/>
                  </a:lnTo>
                  <a:lnTo>
                    <a:pt x="5567" y="390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62;p37">
              <a:extLst>
                <a:ext uri="{FF2B5EF4-FFF2-40B4-BE49-F238E27FC236}">
                  <a16:creationId xmlns:a16="http://schemas.microsoft.com/office/drawing/2014/main" id="{AC6D7590-3BC1-47F4-8CFC-8B1B48408DC3}"/>
                </a:ext>
              </a:extLst>
            </p:cNvPr>
            <p:cNvSpPr/>
            <p:nvPr/>
          </p:nvSpPr>
          <p:spPr>
            <a:xfrm>
              <a:off x="1502650" y="608150"/>
              <a:ext cx="56450" cy="92775"/>
            </a:xfrm>
            <a:custGeom>
              <a:avLst/>
              <a:gdLst/>
              <a:ahLst/>
              <a:cxnLst/>
              <a:rect l="l" t="t" r="r" b="b"/>
              <a:pathLst>
                <a:path w="2258" h="3711" extrusionOk="0">
                  <a:moveTo>
                    <a:pt x="0" y="1"/>
                  </a:moveTo>
                  <a:lnTo>
                    <a:pt x="1587" y="3321"/>
                  </a:lnTo>
                  <a:lnTo>
                    <a:pt x="2258" y="3711"/>
                  </a:lnTo>
                  <a:lnTo>
                    <a:pt x="671" y="3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63;p37">
              <a:extLst>
                <a:ext uri="{FF2B5EF4-FFF2-40B4-BE49-F238E27FC236}">
                  <a16:creationId xmlns:a16="http://schemas.microsoft.com/office/drawing/2014/main" id="{DE4AD910-E835-46AA-A9BE-33C481E1AF2F}"/>
                </a:ext>
              </a:extLst>
            </p:cNvPr>
            <p:cNvSpPr/>
            <p:nvPr/>
          </p:nvSpPr>
          <p:spPr>
            <a:xfrm>
              <a:off x="1502650" y="598925"/>
              <a:ext cx="32775" cy="19000"/>
            </a:xfrm>
            <a:custGeom>
              <a:avLst/>
              <a:gdLst/>
              <a:ahLst/>
              <a:cxnLst/>
              <a:rect l="l" t="t" r="r" b="b"/>
              <a:pathLst>
                <a:path w="1311" h="760" extrusionOk="0">
                  <a:moveTo>
                    <a:pt x="640" y="0"/>
                  </a:moveTo>
                  <a:lnTo>
                    <a:pt x="0" y="370"/>
                  </a:lnTo>
                  <a:lnTo>
                    <a:pt x="671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64;p37">
              <a:extLst>
                <a:ext uri="{FF2B5EF4-FFF2-40B4-BE49-F238E27FC236}">
                  <a16:creationId xmlns:a16="http://schemas.microsoft.com/office/drawing/2014/main" id="{E995134D-9C5E-4F51-9FA7-9025CC42DD70}"/>
                </a:ext>
              </a:extLst>
            </p:cNvPr>
            <p:cNvSpPr/>
            <p:nvPr/>
          </p:nvSpPr>
          <p:spPr>
            <a:xfrm>
              <a:off x="1389050" y="608675"/>
              <a:ext cx="218225" cy="276325"/>
            </a:xfrm>
            <a:custGeom>
              <a:avLst/>
              <a:gdLst/>
              <a:ahLst/>
              <a:cxnLst/>
              <a:rect l="l" t="t" r="r" b="b"/>
              <a:pathLst>
                <a:path w="8729" h="11053" extrusionOk="0">
                  <a:moveTo>
                    <a:pt x="5855" y="0"/>
                  </a:moveTo>
                  <a:lnTo>
                    <a:pt x="5215" y="369"/>
                  </a:lnTo>
                  <a:lnTo>
                    <a:pt x="6802" y="3690"/>
                  </a:lnTo>
                  <a:lnTo>
                    <a:pt x="1907" y="6517"/>
                  </a:lnTo>
                  <a:lnTo>
                    <a:pt x="3469" y="1378"/>
                  </a:lnTo>
                  <a:lnTo>
                    <a:pt x="2830" y="1747"/>
                  </a:lnTo>
                  <a:lnTo>
                    <a:pt x="0" y="11053"/>
                  </a:lnTo>
                  <a:lnTo>
                    <a:pt x="640" y="10684"/>
                  </a:lnTo>
                  <a:lnTo>
                    <a:pt x="1671" y="7289"/>
                  </a:lnTo>
                  <a:lnTo>
                    <a:pt x="7041" y="4189"/>
                  </a:lnTo>
                  <a:lnTo>
                    <a:pt x="8089" y="6383"/>
                  </a:lnTo>
                  <a:lnTo>
                    <a:pt x="8729" y="6014"/>
                  </a:lnTo>
                  <a:lnTo>
                    <a:pt x="5855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65;p37">
              <a:extLst>
                <a:ext uri="{FF2B5EF4-FFF2-40B4-BE49-F238E27FC236}">
                  <a16:creationId xmlns:a16="http://schemas.microsoft.com/office/drawing/2014/main" id="{562B6FD6-13A7-46C1-940A-5052A88EA636}"/>
                </a:ext>
              </a:extLst>
            </p:cNvPr>
            <p:cNvSpPr/>
            <p:nvPr/>
          </p:nvSpPr>
          <p:spPr>
            <a:xfrm>
              <a:off x="1372275" y="642600"/>
              <a:ext cx="87525" cy="242400"/>
            </a:xfrm>
            <a:custGeom>
              <a:avLst/>
              <a:gdLst/>
              <a:ahLst/>
              <a:cxnLst/>
              <a:rect l="l" t="t" r="r" b="b"/>
              <a:pathLst>
                <a:path w="3501" h="9696" extrusionOk="0">
                  <a:moveTo>
                    <a:pt x="2830" y="1"/>
                  </a:moveTo>
                  <a:lnTo>
                    <a:pt x="0" y="9306"/>
                  </a:lnTo>
                  <a:lnTo>
                    <a:pt x="671" y="9696"/>
                  </a:lnTo>
                  <a:lnTo>
                    <a:pt x="3501" y="390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6;p37">
              <a:extLst>
                <a:ext uri="{FF2B5EF4-FFF2-40B4-BE49-F238E27FC236}">
                  <a16:creationId xmlns:a16="http://schemas.microsoft.com/office/drawing/2014/main" id="{8FEA1580-9AB3-43F6-B8DD-29D6F2D7B369}"/>
                </a:ext>
              </a:extLst>
            </p:cNvPr>
            <p:cNvSpPr/>
            <p:nvPr/>
          </p:nvSpPr>
          <p:spPr>
            <a:xfrm>
              <a:off x="1443000" y="633375"/>
              <a:ext cx="32800" cy="19000"/>
            </a:xfrm>
            <a:custGeom>
              <a:avLst/>
              <a:gdLst/>
              <a:ahLst/>
              <a:cxnLst/>
              <a:rect l="l" t="t" r="r" b="b"/>
              <a:pathLst>
                <a:path w="1312" h="760" extrusionOk="0">
                  <a:moveTo>
                    <a:pt x="640" y="0"/>
                  </a:moveTo>
                  <a:lnTo>
                    <a:pt x="1" y="370"/>
                  </a:lnTo>
                  <a:lnTo>
                    <a:pt x="672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7;p37">
              <a:extLst>
                <a:ext uri="{FF2B5EF4-FFF2-40B4-BE49-F238E27FC236}">
                  <a16:creationId xmlns:a16="http://schemas.microsoft.com/office/drawing/2014/main" id="{3ACE6737-D836-4A41-B680-564BEA0D6E05}"/>
                </a:ext>
              </a:extLst>
            </p:cNvPr>
            <p:cNvSpPr/>
            <p:nvPr/>
          </p:nvSpPr>
          <p:spPr>
            <a:xfrm>
              <a:off x="1376725" y="318425"/>
              <a:ext cx="254025" cy="437100"/>
            </a:xfrm>
            <a:custGeom>
              <a:avLst/>
              <a:gdLst/>
              <a:ahLst/>
              <a:cxnLst/>
              <a:rect l="l" t="t" r="r" b="b"/>
              <a:pathLst>
                <a:path w="10161" h="17484" extrusionOk="0">
                  <a:moveTo>
                    <a:pt x="10128" y="0"/>
                  </a:moveTo>
                  <a:lnTo>
                    <a:pt x="1" y="5847"/>
                  </a:lnTo>
                  <a:lnTo>
                    <a:pt x="34" y="17484"/>
                  </a:lnTo>
                  <a:lnTo>
                    <a:pt x="10161" y="11637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FB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8;p37">
              <a:extLst>
                <a:ext uri="{FF2B5EF4-FFF2-40B4-BE49-F238E27FC236}">
                  <a16:creationId xmlns:a16="http://schemas.microsoft.com/office/drawing/2014/main" id="{5F2D0B21-4A03-451F-AED5-37B150667407}"/>
                </a:ext>
              </a:extLst>
            </p:cNvPr>
            <p:cNvSpPr/>
            <p:nvPr/>
          </p:nvSpPr>
          <p:spPr>
            <a:xfrm>
              <a:off x="1365550" y="458075"/>
              <a:ext cx="12025" cy="297450"/>
            </a:xfrm>
            <a:custGeom>
              <a:avLst/>
              <a:gdLst/>
              <a:ahLst/>
              <a:cxnLst/>
              <a:rect l="l" t="t" r="r" b="b"/>
              <a:pathLst>
                <a:path w="481" h="11898" extrusionOk="0">
                  <a:moveTo>
                    <a:pt x="0" y="1"/>
                  </a:moveTo>
                  <a:lnTo>
                    <a:pt x="34" y="11639"/>
                  </a:lnTo>
                  <a:lnTo>
                    <a:pt x="481" y="11898"/>
                  </a:lnTo>
                  <a:lnTo>
                    <a:pt x="448" y="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9;p37">
              <a:extLst>
                <a:ext uri="{FF2B5EF4-FFF2-40B4-BE49-F238E27FC236}">
                  <a16:creationId xmlns:a16="http://schemas.microsoft.com/office/drawing/2014/main" id="{B6745D27-CBD7-4948-9A6E-E2DD1A5AB9A3}"/>
                </a:ext>
              </a:extLst>
            </p:cNvPr>
            <p:cNvSpPr/>
            <p:nvPr/>
          </p:nvSpPr>
          <p:spPr>
            <a:xfrm>
              <a:off x="1365550" y="311925"/>
              <a:ext cx="264400" cy="152700"/>
            </a:xfrm>
            <a:custGeom>
              <a:avLst/>
              <a:gdLst/>
              <a:ahLst/>
              <a:cxnLst/>
              <a:rect l="l" t="t" r="r" b="b"/>
              <a:pathLst>
                <a:path w="10576" h="6108" extrusionOk="0">
                  <a:moveTo>
                    <a:pt x="10127" y="1"/>
                  </a:moveTo>
                  <a:lnTo>
                    <a:pt x="0" y="5847"/>
                  </a:lnTo>
                  <a:lnTo>
                    <a:pt x="448" y="6107"/>
                  </a:lnTo>
                  <a:lnTo>
                    <a:pt x="10575" y="260"/>
                  </a:lnTo>
                  <a:lnTo>
                    <a:pt x="10127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70;p37">
              <a:extLst>
                <a:ext uri="{FF2B5EF4-FFF2-40B4-BE49-F238E27FC236}">
                  <a16:creationId xmlns:a16="http://schemas.microsoft.com/office/drawing/2014/main" id="{B41CE59D-1170-4320-8A49-7460C580B2E9}"/>
                </a:ext>
              </a:extLst>
            </p:cNvPr>
            <p:cNvSpPr/>
            <p:nvPr/>
          </p:nvSpPr>
          <p:spPr>
            <a:xfrm>
              <a:off x="1401600" y="588725"/>
              <a:ext cx="17325" cy="37600"/>
            </a:xfrm>
            <a:custGeom>
              <a:avLst/>
              <a:gdLst/>
              <a:ahLst/>
              <a:cxnLst/>
              <a:rect l="l" t="t" r="r" b="b"/>
              <a:pathLst>
                <a:path w="693" h="1504" extrusionOk="0">
                  <a:moveTo>
                    <a:pt x="689" y="1"/>
                  </a:moveTo>
                  <a:lnTo>
                    <a:pt x="0" y="399"/>
                  </a:lnTo>
                  <a:lnTo>
                    <a:pt x="3" y="1504"/>
                  </a:lnTo>
                  <a:lnTo>
                    <a:pt x="693" y="110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71;p37">
              <a:extLst>
                <a:ext uri="{FF2B5EF4-FFF2-40B4-BE49-F238E27FC236}">
                  <a16:creationId xmlns:a16="http://schemas.microsoft.com/office/drawing/2014/main" id="{668F1EA5-9A4D-4D45-8FAB-BB3F9FAA0F9C}"/>
                </a:ext>
              </a:extLst>
            </p:cNvPr>
            <p:cNvSpPr/>
            <p:nvPr/>
          </p:nvSpPr>
          <p:spPr>
            <a:xfrm>
              <a:off x="1424075" y="552850"/>
              <a:ext cx="17400" cy="60475"/>
            </a:xfrm>
            <a:custGeom>
              <a:avLst/>
              <a:gdLst/>
              <a:ahLst/>
              <a:cxnLst/>
              <a:rect l="l" t="t" r="r" b="b"/>
              <a:pathLst>
                <a:path w="696" h="2419" extrusionOk="0">
                  <a:moveTo>
                    <a:pt x="690" y="1"/>
                  </a:moveTo>
                  <a:lnTo>
                    <a:pt x="0" y="399"/>
                  </a:lnTo>
                  <a:lnTo>
                    <a:pt x="6" y="2419"/>
                  </a:lnTo>
                  <a:lnTo>
                    <a:pt x="695" y="202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72;p37">
              <a:extLst>
                <a:ext uri="{FF2B5EF4-FFF2-40B4-BE49-F238E27FC236}">
                  <a16:creationId xmlns:a16="http://schemas.microsoft.com/office/drawing/2014/main" id="{B1AB5F17-7EAB-4FE7-B577-C48B1BA3C0E6}"/>
                </a:ext>
              </a:extLst>
            </p:cNvPr>
            <p:cNvSpPr/>
            <p:nvPr/>
          </p:nvSpPr>
          <p:spPr>
            <a:xfrm>
              <a:off x="1446550" y="516950"/>
              <a:ext cx="17475" cy="83350"/>
            </a:xfrm>
            <a:custGeom>
              <a:avLst/>
              <a:gdLst/>
              <a:ahLst/>
              <a:cxnLst/>
              <a:rect l="l" t="t" r="r" b="b"/>
              <a:pathLst>
                <a:path w="699" h="3334" extrusionOk="0">
                  <a:moveTo>
                    <a:pt x="690" y="1"/>
                  </a:moveTo>
                  <a:lnTo>
                    <a:pt x="0" y="399"/>
                  </a:lnTo>
                  <a:lnTo>
                    <a:pt x="9" y="3334"/>
                  </a:lnTo>
                  <a:lnTo>
                    <a:pt x="699" y="2935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73;p37">
              <a:extLst>
                <a:ext uri="{FF2B5EF4-FFF2-40B4-BE49-F238E27FC236}">
                  <a16:creationId xmlns:a16="http://schemas.microsoft.com/office/drawing/2014/main" id="{CB933258-B8DC-4BDE-AD41-616F7AE08DEE}"/>
                </a:ext>
              </a:extLst>
            </p:cNvPr>
            <p:cNvSpPr/>
            <p:nvPr/>
          </p:nvSpPr>
          <p:spPr>
            <a:xfrm>
              <a:off x="1469050" y="481075"/>
              <a:ext cx="17550" cy="106200"/>
            </a:xfrm>
            <a:custGeom>
              <a:avLst/>
              <a:gdLst/>
              <a:ahLst/>
              <a:cxnLst/>
              <a:rect l="l" t="t" r="r" b="b"/>
              <a:pathLst>
                <a:path w="702" h="4248" extrusionOk="0">
                  <a:moveTo>
                    <a:pt x="690" y="0"/>
                  </a:moveTo>
                  <a:lnTo>
                    <a:pt x="0" y="398"/>
                  </a:lnTo>
                  <a:lnTo>
                    <a:pt x="11" y="4247"/>
                  </a:lnTo>
                  <a:lnTo>
                    <a:pt x="701" y="384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74;p37">
              <a:extLst>
                <a:ext uri="{FF2B5EF4-FFF2-40B4-BE49-F238E27FC236}">
                  <a16:creationId xmlns:a16="http://schemas.microsoft.com/office/drawing/2014/main" id="{E8C825B3-8F24-4F63-B561-32753F74AA53}"/>
                </a:ext>
              </a:extLst>
            </p:cNvPr>
            <p:cNvSpPr/>
            <p:nvPr/>
          </p:nvSpPr>
          <p:spPr>
            <a:xfrm>
              <a:off x="1520125" y="561475"/>
              <a:ext cx="36575" cy="65950"/>
            </a:xfrm>
            <a:custGeom>
              <a:avLst/>
              <a:gdLst/>
              <a:ahLst/>
              <a:cxnLst/>
              <a:rect l="l" t="t" r="r" b="b"/>
              <a:pathLst>
                <a:path w="1463" h="2638" extrusionOk="0">
                  <a:moveTo>
                    <a:pt x="1455" y="1"/>
                  </a:moveTo>
                  <a:lnTo>
                    <a:pt x="0" y="2524"/>
                  </a:lnTo>
                  <a:cubicBezTo>
                    <a:pt x="157" y="2599"/>
                    <a:pt x="334" y="2637"/>
                    <a:pt x="526" y="2637"/>
                  </a:cubicBezTo>
                  <a:cubicBezTo>
                    <a:pt x="810" y="2637"/>
                    <a:pt x="1127" y="2553"/>
                    <a:pt x="1462" y="2377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75;p37">
              <a:extLst>
                <a:ext uri="{FF2B5EF4-FFF2-40B4-BE49-F238E27FC236}">
                  <a16:creationId xmlns:a16="http://schemas.microsoft.com/office/drawing/2014/main" id="{8279ADF2-3117-4B6C-92E9-73ABCFF0269B}"/>
                </a:ext>
              </a:extLst>
            </p:cNvPr>
            <p:cNvSpPr/>
            <p:nvPr/>
          </p:nvSpPr>
          <p:spPr>
            <a:xfrm>
              <a:off x="1501200" y="559400"/>
              <a:ext cx="51675" cy="63100"/>
            </a:xfrm>
            <a:custGeom>
              <a:avLst/>
              <a:gdLst/>
              <a:ahLst/>
              <a:cxnLst/>
              <a:rect l="l" t="t" r="r" b="b"/>
              <a:pathLst>
                <a:path w="2067" h="2524" extrusionOk="0">
                  <a:moveTo>
                    <a:pt x="2066" y="1"/>
                  </a:moveTo>
                  <a:lnTo>
                    <a:pt x="0" y="1193"/>
                  </a:lnTo>
                  <a:cubicBezTo>
                    <a:pt x="27" y="1825"/>
                    <a:pt x="253" y="2281"/>
                    <a:pt x="609" y="2524"/>
                  </a:cubicBezTo>
                  <a:lnTo>
                    <a:pt x="2066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76;p37">
              <a:extLst>
                <a:ext uri="{FF2B5EF4-FFF2-40B4-BE49-F238E27FC236}">
                  <a16:creationId xmlns:a16="http://schemas.microsoft.com/office/drawing/2014/main" id="{0FB84D94-906B-4AF7-B2A2-7FF3F4708150}"/>
                </a:ext>
              </a:extLst>
            </p:cNvPr>
            <p:cNvSpPr/>
            <p:nvPr/>
          </p:nvSpPr>
          <p:spPr>
            <a:xfrm>
              <a:off x="1519850" y="487800"/>
              <a:ext cx="36625" cy="59350"/>
            </a:xfrm>
            <a:custGeom>
              <a:avLst/>
              <a:gdLst/>
              <a:ahLst/>
              <a:cxnLst/>
              <a:rect l="l" t="t" r="r" b="b"/>
              <a:pathLst>
                <a:path w="1465" h="2374" extrusionOk="0">
                  <a:moveTo>
                    <a:pt x="1459" y="0"/>
                  </a:moveTo>
                  <a:cubicBezTo>
                    <a:pt x="897" y="354"/>
                    <a:pt x="387" y="905"/>
                    <a:pt x="0" y="1539"/>
                  </a:cubicBezTo>
                  <a:lnTo>
                    <a:pt x="1465" y="2374"/>
                  </a:lnTo>
                  <a:lnTo>
                    <a:pt x="1465" y="2374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77;p37">
              <a:extLst>
                <a:ext uri="{FF2B5EF4-FFF2-40B4-BE49-F238E27FC236}">
                  <a16:creationId xmlns:a16="http://schemas.microsoft.com/office/drawing/2014/main" id="{0AE33B33-3E53-4596-9291-8C09F300D8F8}"/>
                </a:ext>
              </a:extLst>
            </p:cNvPr>
            <p:cNvSpPr/>
            <p:nvPr/>
          </p:nvSpPr>
          <p:spPr>
            <a:xfrm>
              <a:off x="1501175" y="532550"/>
              <a:ext cx="51650" cy="50700"/>
            </a:xfrm>
            <a:custGeom>
              <a:avLst/>
              <a:gdLst/>
              <a:ahLst/>
              <a:cxnLst/>
              <a:rect l="l" t="t" r="r" b="b"/>
              <a:pathLst>
                <a:path w="2066" h="2028" extrusionOk="0">
                  <a:moveTo>
                    <a:pt x="601" y="1"/>
                  </a:moveTo>
                  <a:cubicBezTo>
                    <a:pt x="248" y="652"/>
                    <a:pt x="24" y="1368"/>
                    <a:pt x="0" y="2028"/>
                  </a:cubicBezTo>
                  <a:lnTo>
                    <a:pt x="2066" y="836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78;p37">
              <a:extLst>
                <a:ext uri="{FF2B5EF4-FFF2-40B4-BE49-F238E27FC236}">
                  <a16:creationId xmlns:a16="http://schemas.microsoft.com/office/drawing/2014/main" id="{C8EBC91E-5A29-4159-AFE7-CE3CE8916EAE}"/>
                </a:ext>
              </a:extLst>
            </p:cNvPr>
            <p:cNvSpPr/>
            <p:nvPr/>
          </p:nvSpPr>
          <p:spPr>
            <a:xfrm>
              <a:off x="1565350" y="522325"/>
              <a:ext cx="51675" cy="50750"/>
            </a:xfrm>
            <a:custGeom>
              <a:avLst/>
              <a:gdLst/>
              <a:ahLst/>
              <a:cxnLst/>
              <a:rect l="l" t="t" r="r" b="b"/>
              <a:pathLst>
                <a:path w="2067" h="2030" extrusionOk="0">
                  <a:moveTo>
                    <a:pt x="2067" y="1"/>
                  </a:moveTo>
                  <a:lnTo>
                    <a:pt x="1" y="1194"/>
                  </a:lnTo>
                  <a:lnTo>
                    <a:pt x="1468" y="2029"/>
                  </a:lnTo>
                  <a:cubicBezTo>
                    <a:pt x="1822" y="1378"/>
                    <a:pt x="2044" y="662"/>
                    <a:pt x="2067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79;p37">
              <a:extLst>
                <a:ext uri="{FF2B5EF4-FFF2-40B4-BE49-F238E27FC236}">
                  <a16:creationId xmlns:a16="http://schemas.microsoft.com/office/drawing/2014/main" id="{9E17E119-BB7E-4E0C-9C73-7176296D3DC1}"/>
                </a:ext>
              </a:extLst>
            </p:cNvPr>
            <p:cNvSpPr/>
            <p:nvPr/>
          </p:nvSpPr>
          <p:spPr>
            <a:xfrm>
              <a:off x="1561500" y="478275"/>
              <a:ext cx="36550" cy="65850"/>
            </a:xfrm>
            <a:custGeom>
              <a:avLst/>
              <a:gdLst/>
              <a:ahLst/>
              <a:cxnLst/>
              <a:rect l="l" t="t" r="r" b="b"/>
              <a:pathLst>
                <a:path w="1462" h="2634" extrusionOk="0">
                  <a:moveTo>
                    <a:pt x="937" y="1"/>
                  </a:moveTo>
                  <a:cubicBezTo>
                    <a:pt x="653" y="1"/>
                    <a:pt x="336" y="85"/>
                    <a:pt x="0" y="261"/>
                  </a:cubicBezTo>
                  <a:lnTo>
                    <a:pt x="8" y="2634"/>
                  </a:lnTo>
                  <a:lnTo>
                    <a:pt x="1462" y="113"/>
                  </a:lnTo>
                  <a:cubicBezTo>
                    <a:pt x="1305" y="39"/>
                    <a:pt x="1128" y="1"/>
                    <a:pt x="937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80;p37">
              <a:extLst>
                <a:ext uri="{FF2B5EF4-FFF2-40B4-BE49-F238E27FC236}">
                  <a16:creationId xmlns:a16="http://schemas.microsoft.com/office/drawing/2014/main" id="{988D2A5E-8053-4B77-87E3-6E0B31E90B2D}"/>
                </a:ext>
              </a:extLst>
            </p:cNvPr>
            <p:cNvSpPr/>
            <p:nvPr/>
          </p:nvSpPr>
          <p:spPr>
            <a:xfrm>
              <a:off x="1565325" y="483175"/>
              <a:ext cx="51675" cy="63075"/>
            </a:xfrm>
            <a:custGeom>
              <a:avLst/>
              <a:gdLst/>
              <a:ahLst/>
              <a:cxnLst/>
              <a:rect l="l" t="t" r="r" b="b"/>
              <a:pathLst>
                <a:path w="2067" h="2523" extrusionOk="0">
                  <a:moveTo>
                    <a:pt x="1456" y="1"/>
                  </a:moveTo>
                  <a:lnTo>
                    <a:pt x="1" y="2522"/>
                  </a:lnTo>
                  <a:lnTo>
                    <a:pt x="2066" y="1328"/>
                  </a:lnTo>
                  <a:cubicBezTo>
                    <a:pt x="2040" y="698"/>
                    <a:pt x="1813" y="241"/>
                    <a:pt x="1456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1;p37">
              <a:extLst>
                <a:ext uri="{FF2B5EF4-FFF2-40B4-BE49-F238E27FC236}">
                  <a16:creationId xmlns:a16="http://schemas.microsoft.com/office/drawing/2014/main" id="{3983BA87-ECCD-40E3-8FCE-2B55DA28A0CA}"/>
                </a:ext>
              </a:extLst>
            </p:cNvPr>
            <p:cNvSpPr/>
            <p:nvPr/>
          </p:nvSpPr>
          <p:spPr>
            <a:xfrm>
              <a:off x="1561700" y="558500"/>
              <a:ext cx="36675" cy="59425"/>
            </a:xfrm>
            <a:custGeom>
              <a:avLst/>
              <a:gdLst/>
              <a:ahLst/>
              <a:cxnLst/>
              <a:rect l="l" t="t" r="r" b="b"/>
              <a:pathLst>
                <a:path w="1467" h="2377" extrusionOk="0">
                  <a:moveTo>
                    <a:pt x="1" y="1"/>
                  </a:moveTo>
                  <a:lnTo>
                    <a:pt x="8" y="2376"/>
                  </a:lnTo>
                  <a:cubicBezTo>
                    <a:pt x="570" y="2023"/>
                    <a:pt x="1078" y="1469"/>
                    <a:pt x="1467" y="8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2;p37">
              <a:extLst>
                <a:ext uri="{FF2B5EF4-FFF2-40B4-BE49-F238E27FC236}">
                  <a16:creationId xmlns:a16="http://schemas.microsoft.com/office/drawing/2014/main" id="{F9A9F7B9-4AEA-48CD-8A4B-36C3DBB3877C}"/>
                </a:ext>
              </a:extLst>
            </p:cNvPr>
            <p:cNvSpPr/>
            <p:nvPr/>
          </p:nvSpPr>
          <p:spPr>
            <a:xfrm>
              <a:off x="1401500" y="603500"/>
              <a:ext cx="84975" cy="57175"/>
            </a:xfrm>
            <a:custGeom>
              <a:avLst/>
              <a:gdLst/>
              <a:ahLst/>
              <a:cxnLst/>
              <a:rect l="l" t="t" r="r" b="b"/>
              <a:pathLst>
                <a:path w="3399" h="2287" extrusionOk="0">
                  <a:moveTo>
                    <a:pt x="3397" y="1"/>
                  </a:moveTo>
                  <a:lnTo>
                    <a:pt x="1" y="1962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3;p37">
              <a:extLst>
                <a:ext uri="{FF2B5EF4-FFF2-40B4-BE49-F238E27FC236}">
                  <a16:creationId xmlns:a16="http://schemas.microsoft.com/office/drawing/2014/main" id="{E909704A-540A-4145-B728-1D958C2C31B4}"/>
                </a:ext>
              </a:extLst>
            </p:cNvPr>
            <p:cNvSpPr/>
            <p:nvPr/>
          </p:nvSpPr>
          <p:spPr>
            <a:xfrm>
              <a:off x="1401500" y="437425"/>
              <a:ext cx="84975" cy="76100"/>
            </a:xfrm>
            <a:custGeom>
              <a:avLst/>
              <a:gdLst/>
              <a:ahLst/>
              <a:cxnLst/>
              <a:rect l="l" t="t" r="r" b="b"/>
              <a:pathLst>
                <a:path w="3399" h="3044" extrusionOk="0">
                  <a:moveTo>
                    <a:pt x="3397" y="0"/>
                  </a:moveTo>
                  <a:lnTo>
                    <a:pt x="1" y="1962"/>
                  </a:lnTo>
                  <a:lnTo>
                    <a:pt x="2" y="3043"/>
                  </a:lnTo>
                  <a:lnTo>
                    <a:pt x="3398" y="1081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4;p37">
              <a:extLst>
                <a:ext uri="{FF2B5EF4-FFF2-40B4-BE49-F238E27FC236}">
                  <a16:creationId xmlns:a16="http://schemas.microsoft.com/office/drawing/2014/main" id="{E644CD5E-8D71-4F05-BB7D-417BB25BE49D}"/>
                </a:ext>
              </a:extLst>
            </p:cNvPr>
            <p:cNvSpPr/>
            <p:nvPr/>
          </p:nvSpPr>
          <p:spPr>
            <a:xfrm>
              <a:off x="1401500" y="623575"/>
              <a:ext cx="84975" cy="57125"/>
            </a:xfrm>
            <a:custGeom>
              <a:avLst/>
              <a:gdLst/>
              <a:ahLst/>
              <a:cxnLst/>
              <a:rect l="l" t="t" r="r" b="b"/>
              <a:pathLst>
                <a:path w="3399" h="2285" extrusionOk="0">
                  <a:moveTo>
                    <a:pt x="3397" y="0"/>
                  </a:moveTo>
                  <a:lnTo>
                    <a:pt x="1" y="1961"/>
                  </a:lnTo>
                  <a:lnTo>
                    <a:pt x="2" y="2284"/>
                  </a:lnTo>
                  <a:lnTo>
                    <a:pt x="3398" y="324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5;p37">
              <a:extLst>
                <a:ext uri="{FF2B5EF4-FFF2-40B4-BE49-F238E27FC236}">
                  <a16:creationId xmlns:a16="http://schemas.microsoft.com/office/drawing/2014/main" id="{08C18717-0B6B-4A4D-92D0-987027BEA384}"/>
                </a:ext>
              </a:extLst>
            </p:cNvPr>
            <p:cNvSpPr/>
            <p:nvPr/>
          </p:nvSpPr>
          <p:spPr>
            <a:xfrm>
              <a:off x="1401500" y="643625"/>
              <a:ext cx="84975" cy="57150"/>
            </a:xfrm>
            <a:custGeom>
              <a:avLst/>
              <a:gdLst/>
              <a:ahLst/>
              <a:cxnLst/>
              <a:rect l="l" t="t" r="r" b="b"/>
              <a:pathLst>
                <a:path w="3399" h="2286" extrusionOk="0">
                  <a:moveTo>
                    <a:pt x="3397" y="1"/>
                  </a:moveTo>
                  <a:lnTo>
                    <a:pt x="1" y="1961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86;p37">
              <a:extLst>
                <a:ext uri="{FF2B5EF4-FFF2-40B4-BE49-F238E27FC236}">
                  <a16:creationId xmlns:a16="http://schemas.microsoft.com/office/drawing/2014/main" id="{F364F85A-9CD1-47FF-81BD-9FA6CC87C725}"/>
                </a:ext>
              </a:extLst>
            </p:cNvPr>
            <p:cNvSpPr/>
            <p:nvPr/>
          </p:nvSpPr>
          <p:spPr>
            <a:xfrm>
              <a:off x="1516650" y="378225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2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87;p37">
              <a:extLst>
                <a:ext uri="{FF2B5EF4-FFF2-40B4-BE49-F238E27FC236}">
                  <a16:creationId xmlns:a16="http://schemas.microsoft.com/office/drawing/2014/main" id="{F63A84CA-1BB6-4B0D-BFFB-373F98D9183D}"/>
                </a:ext>
              </a:extLst>
            </p:cNvPr>
            <p:cNvSpPr/>
            <p:nvPr/>
          </p:nvSpPr>
          <p:spPr>
            <a:xfrm>
              <a:off x="1516650" y="39830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0"/>
                  </a:moveTo>
                  <a:lnTo>
                    <a:pt x="0" y="1961"/>
                  </a:lnTo>
                  <a:lnTo>
                    <a:pt x="1" y="2284"/>
                  </a:lnTo>
                  <a:lnTo>
                    <a:pt x="3397" y="325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88;p37">
              <a:extLst>
                <a:ext uri="{FF2B5EF4-FFF2-40B4-BE49-F238E27FC236}">
                  <a16:creationId xmlns:a16="http://schemas.microsoft.com/office/drawing/2014/main" id="{2AC8487A-B0EC-40C9-A887-42E90DD389A7}"/>
                </a:ext>
              </a:extLst>
            </p:cNvPr>
            <p:cNvSpPr/>
            <p:nvPr/>
          </p:nvSpPr>
          <p:spPr>
            <a:xfrm>
              <a:off x="1516650" y="41835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1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89;p37">
              <a:extLst>
                <a:ext uri="{FF2B5EF4-FFF2-40B4-BE49-F238E27FC236}">
                  <a16:creationId xmlns:a16="http://schemas.microsoft.com/office/drawing/2014/main" id="{98B53ABC-5B61-4FEE-A9B2-24363EF36448}"/>
                </a:ext>
              </a:extLst>
            </p:cNvPr>
            <p:cNvSpPr/>
            <p:nvPr/>
          </p:nvSpPr>
          <p:spPr>
            <a:xfrm>
              <a:off x="1905575" y="604000"/>
              <a:ext cx="100750" cy="142100"/>
            </a:xfrm>
            <a:custGeom>
              <a:avLst/>
              <a:gdLst/>
              <a:ahLst/>
              <a:cxnLst/>
              <a:rect l="l" t="t" r="r" b="b"/>
              <a:pathLst>
                <a:path w="4030" h="5684" extrusionOk="0">
                  <a:moveTo>
                    <a:pt x="3518" y="1"/>
                  </a:moveTo>
                  <a:cubicBezTo>
                    <a:pt x="3494" y="1"/>
                    <a:pt x="3469" y="8"/>
                    <a:pt x="3443" y="24"/>
                  </a:cubicBezTo>
                  <a:lnTo>
                    <a:pt x="229" y="1831"/>
                  </a:lnTo>
                  <a:cubicBezTo>
                    <a:pt x="103" y="1905"/>
                    <a:pt x="0" y="2143"/>
                    <a:pt x="1" y="2361"/>
                  </a:cubicBezTo>
                  <a:lnTo>
                    <a:pt x="1" y="5284"/>
                  </a:lnTo>
                  <a:cubicBezTo>
                    <a:pt x="1" y="5581"/>
                    <a:pt x="141" y="5576"/>
                    <a:pt x="371" y="5669"/>
                  </a:cubicBezTo>
                  <a:cubicBezTo>
                    <a:pt x="374" y="5670"/>
                    <a:pt x="378" y="5671"/>
                    <a:pt x="383" y="5672"/>
                  </a:cubicBezTo>
                  <a:cubicBezTo>
                    <a:pt x="386" y="5674"/>
                    <a:pt x="390" y="5675"/>
                    <a:pt x="394" y="5676"/>
                  </a:cubicBezTo>
                  <a:cubicBezTo>
                    <a:pt x="406" y="5681"/>
                    <a:pt x="420" y="5684"/>
                    <a:pt x="434" y="5684"/>
                  </a:cubicBezTo>
                  <a:cubicBezTo>
                    <a:pt x="457" y="5684"/>
                    <a:pt x="482" y="5677"/>
                    <a:pt x="508" y="5662"/>
                  </a:cubicBezTo>
                  <a:lnTo>
                    <a:pt x="2609" y="4560"/>
                  </a:lnTo>
                  <a:lnTo>
                    <a:pt x="2985" y="4899"/>
                  </a:lnTo>
                  <a:lnTo>
                    <a:pt x="2985" y="4893"/>
                  </a:lnTo>
                  <a:lnTo>
                    <a:pt x="2997" y="4903"/>
                  </a:lnTo>
                  <a:lnTo>
                    <a:pt x="2997" y="4897"/>
                  </a:lnTo>
                  <a:lnTo>
                    <a:pt x="3009" y="4907"/>
                  </a:lnTo>
                  <a:lnTo>
                    <a:pt x="3009" y="4900"/>
                  </a:lnTo>
                  <a:lnTo>
                    <a:pt x="3020" y="4911"/>
                  </a:lnTo>
                  <a:lnTo>
                    <a:pt x="3020" y="4904"/>
                  </a:lnTo>
                  <a:lnTo>
                    <a:pt x="3032" y="4915"/>
                  </a:lnTo>
                  <a:lnTo>
                    <a:pt x="3032" y="4909"/>
                  </a:lnTo>
                  <a:lnTo>
                    <a:pt x="3043" y="4918"/>
                  </a:lnTo>
                  <a:lnTo>
                    <a:pt x="3043" y="4912"/>
                  </a:lnTo>
                  <a:lnTo>
                    <a:pt x="3055" y="4922"/>
                  </a:lnTo>
                  <a:lnTo>
                    <a:pt x="3055" y="4916"/>
                  </a:lnTo>
                  <a:lnTo>
                    <a:pt x="3066" y="4927"/>
                  </a:lnTo>
                  <a:lnTo>
                    <a:pt x="3066" y="4919"/>
                  </a:lnTo>
                  <a:lnTo>
                    <a:pt x="3078" y="4930"/>
                  </a:lnTo>
                  <a:lnTo>
                    <a:pt x="3078" y="4923"/>
                  </a:lnTo>
                  <a:lnTo>
                    <a:pt x="3090" y="4934"/>
                  </a:lnTo>
                  <a:lnTo>
                    <a:pt x="3090" y="4928"/>
                  </a:lnTo>
                  <a:lnTo>
                    <a:pt x="3101" y="4938"/>
                  </a:lnTo>
                  <a:lnTo>
                    <a:pt x="3101" y="4932"/>
                  </a:lnTo>
                  <a:lnTo>
                    <a:pt x="3113" y="4941"/>
                  </a:lnTo>
                  <a:lnTo>
                    <a:pt x="3113" y="4935"/>
                  </a:lnTo>
                  <a:lnTo>
                    <a:pt x="3124" y="4945"/>
                  </a:lnTo>
                  <a:lnTo>
                    <a:pt x="3124" y="4939"/>
                  </a:lnTo>
                  <a:lnTo>
                    <a:pt x="3136" y="4950"/>
                  </a:lnTo>
                  <a:lnTo>
                    <a:pt x="3136" y="4942"/>
                  </a:lnTo>
                  <a:lnTo>
                    <a:pt x="3147" y="4953"/>
                  </a:lnTo>
                  <a:lnTo>
                    <a:pt x="3147" y="4946"/>
                  </a:lnTo>
                  <a:lnTo>
                    <a:pt x="3159" y="4957"/>
                  </a:lnTo>
                  <a:lnTo>
                    <a:pt x="3159" y="4951"/>
                  </a:lnTo>
                  <a:lnTo>
                    <a:pt x="3170" y="4961"/>
                  </a:lnTo>
                  <a:lnTo>
                    <a:pt x="3170" y="4954"/>
                  </a:lnTo>
                  <a:lnTo>
                    <a:pt x="3182" y="4964"/>
                  </a:lnTo>
                  <a:lnTo>
                    <a:pt x="3182" y="4958"/>
                  </a:lnTo>
                  <a:lnTo>
                    <a:pt x="3194" y="4969"/>
                  </a:lnTo>
                  <a:lnTo>
                    <a:pt x="3194" y="4962"/>
                  </a:lnTo>
                  <a:lnTo>
                    <a:pt x="3205" y="4973"/>
                  </a:lnTo>
                  <a:lnTo>
                    <a:pt x="3205" y="4965"/>
                  </a:lnTo>
                  <a:lnTo>
                    <a:pt x="3217" y="4976"/>
                  </a:lnTo>
                  <a:lnTo>
                    <a:pt x="3217" y="4970"/>
                  </a:lnTo>
                  <a:lnTo>
                    <a:pt x="3228" y="4980"/>
                  </a:lnTo>
                  <a:lnTo>
                    <a:pt x="3228" y="4974"/>
                  </a:lnTo>
                  <a:lnTo>
                    <a:pt x="3240" y="4983"/>
                  </a:lnTo>
                  <a:lnTo>
                    <a:pt x="3240" y="4977"/>
                  </a:lnTo>
                  <a:lnTo>
                    <a:pt x="3251" y="4988"/>
                  </a:lnTo>
                  <a:lnTo>
                    <a:pt x="3251" y="4981"/>
                  </a:lnTo>
                  <a:lnTo>
                    <a:pt x="3263" y="4992"/>
                  </a:lnTo>
                  <a:lnTo>
                    <a:pt x="3263" y="4985"/>
                  </a:lnTo>
                  <a:lnTo>
                    <a:pt x="3275" y="4995"/>
                  </a:lnTo>
                  <a:lnTo>
                    <a:pt x="3275" y="4989"/>
                  </a:lnTo>
                  <a:lnTo>
                    <a:pt x="3286" y="4999"/>
                  </a:lnTo>
                  <a:lnTo>
                    <a:pt x="3286" y="4993"/>
                  </a:lnTo>
                  <a:lnTo>
                    <a:pt x="3298" y="5003"/>
                  </a:lnTo>
                  <a:lnTo>
                    <a:pt x="3298" y="4997"/>
                  </a:lnTo>
                  <a:lnTo>
                    <a:pt x="3309" y="5006"/>
                  </a:lnTo>
                  <a:lnTo>
                    <a:pt x="3309" y="5000"/>
                  </a:lnTo>
                  <a:lnTo>
                    <a:pt x="3321" y="5011"/>
                  </a:lnTo>
                  <a:lnTo>
                    <a:pt x="3321" y="5004"/>
                  </a:lnTo>
                  <a:lnTo>
                    <a:pt x="3332" y="5015"/>
                  </a:lnTo>
                  <a:lnTo>
                    <a:pt x="3332" y="5008"/>
                  </a:lnTo>
                  <a:lnTo>
                    <a:pt x="3344" y="5018"/>
                  </a:lnTo>
                  <a:lnTo>
                    <a:pt x="3344" y="4124"/>
                  </a:lnTo>
                  <a:lnTo>
                    <a:pt x="3800" y="3853"/>
                  </a:lnTo>
                  <a:cubicBezTo>
                    <a:pt x="3927" y="3778"/>
                    <a:pt x="4029" y="3540"/>
                    <a:pt x="4029" y="3323"/>
                  </a:cubicBezTo>
                  <a:lnTo>
                    <a:pt x="4029" y="402"/>
                  </a:lnTo>
                  <a:cubicBezTo>
                    <a:pt x="4029" y="247"/>
                    <a:pt x="3978" y="145"/>
                    <a:pt x="3904" y="124"/>
                  </a:cubicBezTo>
                  <a:cubicBezTo>
                    <a:pt x="3900" y="122"/>
                    <a:pt x="3895" y="121"/>
                    <a:pt x="3892" y="120"/>
                  </a:cubicBezTo>
                  <a:cubicBezTo>
                    <a:pt x="3888" y="118"/>
                    <a:pt x="3884" y="117"/>
                    <a:pt x="3881" y="116"/>
                  </a:cubicBezTo>
                  <a:cubicBezTo>
                    <a:pt x="3876" y="115"/>
                    <a:pt x="3872" y="114"/>
                    <a:pt x="3869" y="112"/>
                  </a:cubicBezTo>
                  <a:cubicBezTo>
                    <a:pt x="3865" y="111"/>
                    <a:pt x="3861" y="110"/>
                    <a:pt x="3857" y="109"/>
                  </a:cubicBezTo>
                  <a:cubicBezTo>
                    <a:pt x="3853" y="107"/>
                    <a:pt x="3849" y="106"/>
                    <a:pt x="3846" y="105"/>
                  </a:cubicBezTo>
                  <a:cubicBezTo>
                    <a:pt x="3842" y="103"/>
                    <a:pt x="3838" y="101"/>
                    <a:pt x="3834" y="101"/>
                  </a:cubicBezTo>
                  <a:cubicBezTo>
                    <a:pt x="3830" y="99"/>
                    <a:pt x="3826" y="98"/>
                    <a:pt x="3823" y="97"/>
                  </a:cubicBezTo>
                  <a:cubicBezTo>
                    <a:pt x="3819" y="95"/>
                    <a:pt x="3814" y="94"/>
                    <a:pt x="3811" y="93"/>
                  </a:cubicBezTo>
                  <a:cubicBezTo>
                    <a:pt x="3807" y="92"/>
                    <a:pt x="3803" y="91"/>
                    <a:pt x="3800" y="89"/>
                  </a:cubicBezTo>
                  <a:cubicBezTo>
                    <a:pt x="3795" y="88"/>
                    <a:pt x="3791" y="87"/>
                    <a:pt x="3788" y="86"/>
                  </a:cubicBezTo>
                  <a:cubicBezTo>
                    <a:pt x="3784" y="83"/>
                    <a:pt x="3781" y="82"/>
                    <a:pt x="3777" y="82"/>
                  </a:cubicBezTo>
                  <a:cubicBezTo>
                    <a:pt x="3772" y="80"/>
                    <a:pt x="3768" y="79"/>
                    <a:pt x="3765" y="77"/>
                  </a:cubicBezTo>
                  <a:cubicBezTo>
                    <a:pt x="3761" y="76"/>
                    <a:pt x="3758" y="75"/>
                    <a:pt x="3753" y="74"/>
                  </a:cubicBezTo>
                  <a:cubicBezTo>
                    <a:pt x="3749" y="72"/>
                    <a:pt x="3746" y="71"/>
                    <a:pt x="3742" y="70"/>
                  </a:cubicBezTo>
                  <a:cubicBezTo>
                    <a:pt x="3738" y="69"/>
                    <a:pt x="3733" y="68"/>
                    <a:pt x="3730" y="66"/>
                  </a:cubicBezTo>
                  <a:cubicBezTo>
                    <a:pt x="3726" y="65"/>
                    <a:pt x="3723" y="63"/>
                    <a:pt x="3719" y="63"/>
                  </a:cubicBezTo>
                  <a:cubicBezTo>
                    <a:pt x="3714" y="60"/>
                    <a:pt x="3711" y="59"/>
                    <a:pt x="3707" y="58"/>
                  </a:cubicBezTo>
                  <a:cubicBezTo>
                    <a:pt x="3703" y="57"/>
                    <a:pt x="3700" y="56"/>
                    <a:pt x="3696" y="54"/>
                  </a:cubicBezTo>
                  <a:cubicBezTo>
                    <a:pt x="3691" y="53"/>
                    <a:pt x="3688" y="52"/>
                    <a:pt x="3684" y="51"/>
                  </a:cubicBezTo>
                  <a:cubicBezTo>
                    <a:pt x="3680" y="50"/>
                    <a:pt x="3677" y="48"/>
                    <a:pt x="3672" y="47"/>
                  </a:cubicBezTo>
                  <a:cubicBezTo>
                    <a:pt x="3668" y="46"/>
                    <a:pt x="3665" y="45"/>
                    <a:pt x="3661" y="44"/>
                  </a:cubicBezTo>
                  <a:cubicBezTo>
                    <a:pt x="3657" y="41"/>
                    <a:pt x="3654" y="40"/>
                    <a:pt x="3649" y="40"/>
                  </a:cubicBezTo>
                  <a:cubicBezTo>
                    <a:pt x="3645" y="37"/>
                    <a:pt x="3642" y="36"/>
                    <a:pt x="3638" y="35"/>
                  </a:cubicBezTo>
                  <a:cubicBezTo>
                    <a:pt x="3635" y="34"/>
                    <a:pt x="3630" y="33"/>
                    <a:pt x="3626" y="31"/>
                  </a:cubicBezTo>
                  <a:cubicBezTo>
                    <a:pt x="3622" y="30"/>
                    <a:pt x="3619" y="29"/>
                    <a:pt x="3615" y="28"/>
                  </a:cubicBezTo>
                  <a:cubicBezTo>
                    <a:pt x="3610" y="27"/>
                    <a:pt x="3607" y="25"/>
                    <a:pt x="3603" y="24"/>
                  </a:cubicBezTo>
                  <a:cubicBezTo>
                    <a:pt x="3600" y="22"/>
                    <a:pt x="3596" y="21"/>
                    <a:pt x="3591" y="21"/>
                  </a:cubicBezTo>
                  <a:cubicBezTo>
                    <a:pt x="3587" y="18"/>
                    <a:pt x="3584" y="17"/>
                    <a:pt x="3580" y="16"/>
                  </a:cubicBezTo>
                  <a:cubicBezTo>
                    <a:pt x="3577" y="15"/>
                    <a:pt x="3573" y="13"/>
                    <a:pt x="3568" y="12"/>
                  </a:cubicBezTo>
                  <a:cubicBezTo>
                    <a:pt x="3565" y="11"/>
                    <a:pt x="3561" y="10"/>
                    <a:pt x="3557" y="9"/>
                  </a:cubicBezTo>
                  <a:cubicBezTo>
                    <a:pt x="3545" y="4"/>
                    <a:pt x="3531" y="1"/>
                    <a:pt x="351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90;p37">
              <a:extLst>
                <a:ext uri="{FF2B5EF4-FFF2-40B4-BE49-F238E27FC236}">
                  <a16:creationId xmlns:a16="http://schemas.microsoft.com/office/drawing/2014/main" id="{8F32D48A-256C-43D6-A847-C56AD295B93A}"/>
                </a:ext>
              </a:extLst>
            </p:cNvPr>
            <p:cNvSpPr/>
            <p:nvPr/>
          </p:nvSpPr>
          <p:spPr>
            <a:xfrm>
              <a:off x="1912525" y="606975"/>
              <a:ext cx="93800" cy="139150"/>
            </a:xfrm>
            <a:custGeom>
              <a:avLst/>
              <a:gdLst/>
              <a:ahLst/>
              <a:cxnLst/>
              <a:rect l="l" t="t" r="r" b="b"/>
              <a:pathLst>
                <a:path w="3752" h="5566" extrusionOk="0">
                  <a:moveTo>
                    <a:pt x="3596" y="1"/>
                  </a:moveTo>
                  <a:cubicBezTo>
                    <a:pt x="3573" y="1"/>
                    <a:pt x="3548" y="8"/>
                    <a:pt x="3522" y="23"/>
                  </a:cubicBezTo>
                  <a:lnTo>
                    <a:pt x="230" y="1831"/>
                  </a:lnTo>
                  <a:cubicBezTo>
                    <a:pt x="103" y="1906"/>
                    <a:pt x="1" y="2144"/>
                    <a:pt x="1" y="2362"/>
                  </a:cubicBezTo>
                  <a:lnTo>
                    <a:pt x="1" y="5283"/>
                  </a:lnTo>
                  <a:cubicBezTo>
                    <a:pt x="1" y="5457"/>
                    <a:pt x="66" y="5565"/>
                    <a:pt x="156" y="5565"/>
                  </a:cubicBezTo>
                  <a:cubicBezTo>
                    <a:pt x="179" y="5565"/>
                    <a:pt x="204" y="5558"/>
                    <a:pt x="230" y="5543"/>
                  </a:cubicBezTo>
                  <a:lnTo>
                    <a:pt x="2466" y="4361"/>
                  </a:lnTo>
                  <a:lnTo>
                    <a:pt x="3066" y="4899"/>
                  </a:lnTo>
                  <a:lnTo>
                    <a:pt x="3066" y="4007"/>
                  </a:lnTo>
                  <a:lnTo>
                    <a:pt x="3522" y="3735"/>
                  </a:lnTo>
                  <a:cubicBezTo>
                    <a:pt x="3649" y="3660"/>
                    <a:pt x="3751" y="3423"/>
                    <a:pt x="3751" y="3204"/>
                  </a:cubicBezTo>
                  <a:lnTo>
                    <a:pt x="3751" y="283"/>
                  </a:lnTo>
                  <a:cubicBezTo>
                    <a:pt x="3751" y="109"/>
                    <a:pt x="3686" y="1"/>
                    <a:pt x="3596" y="1"/>
                  </a:cubicBez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91;p37">
              <a:extLst>
                <a:ext uri="{FF2B5EF4-FFF2-40B4-BE49-F238E27FC236}">
                  <a16:creationId xmlns:a16="http://schemas.microsoft.com/office/drawing/2014/main" id="{8D6F780F-03A8-4FA3-982E-F4DE03081179}"/>
                </a:ext>
              </a:extLst>
            </p:cNvPr>
            <p:cNvSpPr/>
            <p:nvPr/>
          </p:nvSpPr>
          <p:spPr>
            <a:xfrm>
              <a:off x="1982850" y="652925"/>
              <a:ext cx="8875" cy="16150"/>
            </a:xfrm>
            <a:custGeom>
              <a:avLst/>
              <a:gdLst/>
              <a:ahLst/>
              <a:cxnLst/>
              <a:rect l="l" t="t" r="r" b="b"/>
              <a:pathLst>
                <a:path w="355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1" y="260"/>
                    <a:pt x="1" y="429"/>
                  </a:cubicBezTo>
                  <a:cubicBezTo>
                    <a:pt x="1" y="562"/>
                    <a:pt x="51" y="645"/>
                    <a:pt x="120" y="645"/>
                  </a:cubicBezTo>
                  <a:cubicBezTo>
                    <a:pt x="138" y="645"/>
                    <a:pt x="158" y="640"/>
                    <a:pt x="178" y="628"/>
                  </a:cubicBezTo>
                  <a:cubicBezTo>
                    <a:pt x="274" y="570"/>
                    <a:pt x="354" y="386"/>
                    <a:pt x="354" y="219"/>
                  </a:cubicBezTo>
                  <a:cubicBezTo>
                    <a:pt x="354" y="85"/>
                    <a:pt x="304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92;p37">
              <a:extLst>
                <a:ext uri="{FF2B5EF4-FFF2-40B4-BE49-F238E27FC236}">
                  <a16:creationId xmlns:a16="http://schemas.microsoft.com/office/drawing/2014/main" id="{CFC53BFE-D2DE-4367-B149-0B632318FE78}"/>
                </a:ext>
              </a:extLst>
            </p:cNvPr>
            <p:cNvSpPr/>
            <p:nvPr/>
          </p:nvSpPr>
          <p:spPr>
            <a:xfrm>
              <a:off x="1956625" y="668475"/>
              <a:ext cx="8875" cy="16125"/>
            </a:xfrm>
            <a:custGeom>
              <a:avLst/>
              <a:gdLst/>
              <a:ahLst/>
              <a:cxnLst/>
              <a:rect l="l" t="t" r="r" b="b"/>
              <a:pathLst>
                <a:path w="355" h="645" extrusionOk="0">
                  <a:moveTo>
                    <a:pt x="236" y="0"/>
                  </a:moveTo>
                  <a:cubicBezTo>
                    <a:pt x="218" y="0"/>
                    <a:pt x="199" y="6"/>
                    <a:pt x="178" y="18"/>
                  </a:cubicBezTo>
                  <a:cubicBezTo>
                    <a:pt x="79" y="76"/>
                    <a:pt x="1" y="259"/>
                    <a:pt x="1" y="428"/>
                  </a:cubicBezTo>
                  <a:cubicBezTo>
                    <a:pt x="1" y="561"/>
                    <a:pt x="51" y="645"/>
                    <a:pt x="121" y="645"/>
                  </a:cubicBezTo>
                  <a:cubicBezTo>
                    <a:pt x="139" y="645"/>
                    <a:pt x="158" y="639"/>
                    <a:pt x="178" y="627"/>
                  </a:cubicBezTo>
                  <a:cubicBezTo>
                    <a:pt x="276" y="569"/>
                    <a:pt x="355" y="386"/>
                    <a:pt x="355" y="218"/>
                  </a:cubicBezTo>
                  <a:cubicBezTo>
                    <a:pt x="355" y="84"/>
                    <a:pt x="305" y="0"/>
                    <a:pt x="23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93;p37">
              <a:extLst>
                <a:ext uri="{FF2B5EF4-FFF2-40B4-BE49-F238E27FC236}">
                  <a16:creationId xmlns:a16="http://schemas.microsoft.com/office/drawing/2014/main" id="{7E015A2C-BC40-4D34-8829-E8A97CECA64C}"/>
                </a:ext>
              </a:extLst>
            </p:cNvPr>
            <p:cNvSpPr/>
            <p:nvPr/>
          </p:nvSpPr>
          <p:spPr>
            <a:xfrm>
              <a:off x="1930425" y="684000"/>
              <a:ext cx="8850" cy="16150"/>
            </a:xfrm>
            <a:custGeom>
              <a:avLst/>
              <a:gdLst/>
              <a:ahLst/>
              <a:cxnLst/>
              <a:rect l="l" t="t" r="r" b="b"/>
              <a:pathLst>
                <a:path w="354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0" y="259"/>
                    <a:pt x="0" y="428"/>
                  </a:cubicBezTo>
                  <a:cubicBezTo>
                    <a:pt x="0" y="561"/>
                    <a:pt x="51" y="645"/>
                    <a:pt x="120" y="645"/>
                  </a:cubicBezTo>
                  <a:cubicBezTo>
                    <a:pt x="138" y="645"/>
                    <a:pt x="158" y="639"/>
                    <a:pt x="178" y="627"/>
                  </a:cubicBezTo>
                  <a:cubicBezTo>
                    <a:pt x="276" y="570"/>
                    <a:pt x="354" y="386"/>
                    <a:pt x="354" y="218"/>
                  </a:cubicBezTo>
                  <a:cubicBezTo>
                    <a:pt x="354" y="84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94;p37">
              <a:extLst>
                <a:ext uri="{FF2B5EF4-FFF2-40B4-BE49-F238E27FC236}">
                  <a16:creationId xmlns:a16="http://schemas.microsoft.com/office/drawing/2014/main" id="{2B243F5F-7A13-4E24-969A-28EACA75C8E9}"/>
                </a:ext>
              </a:extLst>
            </p:cNvPr>
            <p:cNvSpPr/>
            <p:nvPr/>
          </p:nvSpPr>
          <p:spPr>
            <a:xfrm>
              <a:off x="1589725" y="778900"/>
              <a:ext cx="164425" cy="86500"/>
            </a:xfrm>
            <a:custGeom>
              <a:avLst/>
              <a:gdLst/>
              <a:ahLst/>
              <a:cxnLst/>
              <a:rect l="l" t="t" r="r" b="b"/>
              <a:pathLst>
                <a:path w="6577" h="3460" extrusionOk="0">
                  <a:moveTo>
                    <a:pt x="3289" y="1"/>
                  </a:moveTo>
                  <a:cubicBezTo>
                    <a:pt x="2522" y="1"/>
                    <a:pt x="1755" y="170"/>
                    <a:pt x="1170" y="507"/>
                  </a:cubicBezTo>
                  <a:cubicBezTo>
                    <a:pt x="1" y="1183"/>
                    <a:pt x="1" y="2278"/>
                    <a:pt x="1170" y="2954"/>
                  </a:cubicBezTo>
                  <a:cubicBezTo>
                    <a:pt x="1755" y="3291"/>
                    <a:pt x="2522" y="3460"/>
                    <a:pt x="3289" y="3460"/>
                  </a:cubicBezTo>
                  <a:cubicBezTo>
                    <a:pt x="4055" y="3460"/>
                    <a:pt x="4822" y="3291"/>
                    <a:pt x="5407" y="2954"/>
                  </a:cubicBezTo>
                  <a:cubicBezTo>
                    <a:pt x="6577" y="2278"/>
                    <a:pt x="6577" y="1183"/>
                    <a:pt x="5407" y="507"/>
                  </a:cubicBezTo>
                  <a:cubicBezTo>
                    <a:pt x="4822" y="170"/>
                    <a:pt x="4055" y="1"/>
                    <a:pt x="3289" y="1"/>
                  </a:cubicBezTo>
                  <a:close/>
                </a:path>
              </a:pathLst>
            </a:custGeom>
            <a:solidFill>
              <a:srgbClr val="90C4FE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95;p37">
              <a:extLst>
                <a:ext uri="{FF2B5EF4-FFF2-40B4-BE49-F238E27FC236}">
                  <a16:creationId xmlns:a16="http://schemas.microsoft.com/office/drawing/2014/main" id="{88126A42-8935-4D32-B558-9551F91CA145}"/>
                </a:ext>
              </a:extLst>
            </p:cNvPr>
            <p:cNvSpPr/>
            <p:nvPr/>
          </p:nvSpPr>
          <p:spPr>
            <a:xfrm>
              <a:off x="1551575" y="570300"/>
              <a:ext cx="113950" cy="63350"/>
            </a:xfrm>
            <a:custGeom>
              <a:avLst/>
              <a:gdLst/>
              <a:ahLst/>
              <a:cxnLst/>
              <a:rect l="l" t="t" r="r" b="b"/>
              <a:pathLst>
                <a:path w="4558" h="2534" extrusionOk="0">
                  <a:moveTo>
                    <a:pt x="4201" y="0"/>
                  </a:moveTo>
                  <a:cubicBezTo>
                    <a:pt x="4084" y="0"/>
                    <a:pt x="3962" y="53"/>
                    <a:pt x="3844" y="222"/>
                  </a:cubicBezTo>
                  <a:cubicBezTo>
                    <a:pt x="3711" y="412"/>
                    <a:pt x="3296" y="926"/>
                    <a:pt x="2936" y="1253"/>
                  </a:cubicBezTo>
                  <a:cubicBezTo>
                    <a:pt x="2771" y="1405"/>
                    <a:pt x="2346" y="1697"/>
                    <a:pt x="1966" y="1827"/>
                  </a:cubicBezTo>
                  <a:cubicBezTo>
                    <a:pt x="1699" y="1919"/>
                    <a:pt x="1406" y="1980"/>
                    <a:pt x="1251" y="1980"/>
                  </a:cubicBezTo>
                  <a:cubicBezTo>
                    <a:pt x="1219" y="1980"/>
                    <a:pt x="1193" y="1977"/>
                    <a:pt x="1175" y="1972"/>
                  </a:cubicBezTo>
                  <a:cubicBezTo>
                    <a:pt x="1062" y="1941"/>
                    <a:pt x="991" y="1903"/>
                    <a:pt x="885" y="1838"/>
                  </a:cubicBezTo>
                  <a:cubicBezTo>
                    <a:pt x="763" y="1764"/>
                    <a:pt x="669" y="1760"/>
                    <a:pt x="580" y="1715"/>
                  </a:cubicBezTo>
                  <a:cubicBezTo>
                    <a:pt x="518" y="1684"/>
                    <a:pt x="499" y="1658"/>
                    <a:pt x="482" y="1658"/>
                  </a:cubicBezTo>
                  <a:cubicBezTo>
                    <a:pt x="474" y="1658"/>
                    <a:pt x="466" y="1663"/>
                    <a:pt x="455" y="1676"/>
                  </a:cubicBezTo>
                  <a:cubicBezTo>
                    <a:pt x="422" y="1719"/>
                    <a:pt x="464" y="1820"/>
                    <a:pt x="542" y="1875"/>
                  </a:cubicBezTo>
                  <a:cubicBezTo>
                    <a:pt x="624" y="1935"/>
                    <a:pt x="693" y="1939"/>
                    <a:pt x="705" y="1959"/>
                  </a:cubicBezTo>
                  <a:cubicBezTo>
                    <a:pt x="712" y="1970"/>
                    <a:pt x="688" y="1976"/>
                    <a:pt x="644" y="1976"/>
                  </a:cubicBezTo>
                  <a:cubicBezTo>
                    <a:pt x="612" y="1976"/>
                    <a:pt x="569" y="1973"/>
                    <a:pt x="521" y="1966"/>
                  </a:cubicBezTo>
                  <a:cubicBezTo>
                    <a:pt x="364" y="1943"/>
                    <a:pt x="274" y="1879"/>
                    <a:pt x="195" y="1855"/>
                  </a:cubicBezTo>
                  <a:cubicBezTo>
                    <a:pt x="182" y="1851"/>
                    <a:pt x="170" y="1849"/>
                    <a:pt x="160" y="1849"/>
                  </a:cubicBezTo>
                  <a:cubicBezTo>
                    <a:pt x="104" y="1849"/>
                    <a:pt x="96" y="1904"/>
                    <a:pt x="115" y="1932"/>
                  </a:cubicBezTo>
                  <a:cubicBezTo>
                    <a:pt x="138" y="1965"/>
                    <a:pt x="174" y="2013"/>
                    <a:pt x="293" y="2071"/>
                  </a:cubicBezTo>
                  <a:cubicBezTo>
                    <a:pt x="378" y="2109"/>
                    <a:pt x="466" y="2142"/>
                    <a:pt x="558" y="2169"/>
                  </a:cubicBezTo>
                  <a:cubicBezTo>
                    <a:pt x="553" y="2169"/>
                    <a:pt x="547" y="2169"/>
                    <a:pt x="542" y="2169"/>
                  </a:cubicBezTo>
                  <a:cubicBezTo>
                    <a:pt x="473" y="2169"/>
                    <a:pt x="403" y="2161"/>
                    <a:pt x="335" y="2146"/>
                  </a:cubicBezTo>
                  <a:cubicBezTo>
                    <a:pt x="196" y="2115"/>
                    <a:pt x="144" y="2087"/>
                    <a:pt x="72" y="2074"/>
                  </a:cubicBezTo>
                  <a:cubicBezTo>
                    <a:pt x="68" y="2074"/>
                    <a:pt x="65" y="2074"/>
                    <a:pt x="62" y="2074"/>
                  </a:cubicBezTo>
                  <a:cubicBezTo>
                    <a:pt x="1" y="2074"/>
                    <a:pt x="15" y="2186"/>
                    <a:pt x="83" y="2224"/>
                  </a:cubicBezTo>
                  <a:cubicBezTo>
                    <a:pt x="157" y="2265"/>
                    <a:pt x="237" y="2294"/>
                    <a:pt x="320" y="2313"/>
                  </a:cubicBezTo>
                  <a:cubicBezTo>
                    <a:pt x="413" y="2335"/>
                    <a:pt x="571" y="2357"/>
                    <a:pt x="571" y="2357"/>
                  </a:cubicBezTo>
                  <a:cubicBezTo>
                    <a:pt x="537" y="2361"/>
                    <a:pt x="505" y="2363"/>
                    <a:pt x="475" y="2363"/>
                  </a:cubicBezTo>
                  <a:cubicBezTo>
                    <a:pt x="367" y="2363"/>
                    <a:pt x="284" y="2339"/>
                    <a:pt x="229" y="2329"/>
                  </a:cubicBezTo>
                  <a:cubicBezTo>
                    <a:pt x="213" y="2326"/>
                    <a:pt x="199" y="2324"/>
                    <a:pt x="186" y="2324"/>
                  </a:cubicBezTo>
                  <a:cubicBezTo>
                    <a:pt x="143" y="2324"/>
                    <a:pt x="121" y="2344"/>
                    <a:pt x="125" y="2377"/>
                  </a:cubicBezTo>
                  <a:cubicBezTo>
                    <a:pt x="128" y="2411"/>
                    <a:pt x="175" y="2452"/>
                    <a:pt x="326" y="2499"/>
                  </a:cubicBezTo>
                  <a:cubicBezTo>
                    <a:pt x="400" y="2522"/>
                    <a:pt x="491" y="2533"/>
                    <a:pt x="587" y="2533"/>
                  </a:cubicBezTo>
                  <a:cubicBezTo>
                    <a:pt x="687" y="2533"/>
                    <a:pt x="791" y="2521"/>
                    <a:pt x="885" y="2499"/>
                  </a:cubicBezTo>
                  <a:cubicBezTo>
                    <a:pt x="1068" y="2457"/>
                    <a:pt x="1138" y="2424"/>
                    <a:pt x="1236" y="2415"/>
                  </a:cubicBezTo>
                  <a:cubicBezTo>
                    <a:pt x="1594" y="2375"/>
                    <a:pt x="1885" y="2322"/>
                    <a:pt x="2227" y="2204"/>
                  </a:cubicBezTo>
                  <a:cubicBezTo>
                    <a:pt x="2591" y="2077"/>
                    <a:pt x="2931" y="1889"/>
                    <a:pt x="3233" y="1647"/>
                  </a:cubicBezTo>
                  <a:cubicBezTo>
                    <a:pt x="3642" y="1326"/>
                    <a:pt x="4098" y="788"/>
                    <a:pt x="4329" y="484"/>
                  </a:cubicBezTo>
                  <a:cubicBezTo>
                    <a:pt x="4558" y="179"/>
                    <a:pt x="4495" y="63"/>
                    <a:pt x="4319" y="16"/>
                  </a:cubicBezTo>
                  <a:cubicBezTo>
                    <a:pt x="4281" y="6"/>
                    <a:pt x="4241" y="0"/>
                    <a:pt x="42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96;p37">
              <a:extLst>
                <a:ext uri="{FF2B5EF4-FFF2-40B4-BE49-F238E27FC236}">
                  <a16:creationId xmlns:a16="http://schemas.microsoft.com/office/drawing/2014/main" id="{4909F508-75A4-483E-89A6-7DB8EA4F9F97}"/>
                </a:ext>
              </a:extLst>
            </p:cNvPr>
            <p:cNvSpPr/>
            <p:nvPr/>
          </p:nvSpPr>
          <p:spPr>
            <a:xfrm>
              <a:off x="1632300" y="796750"/>
              <a:ext cx="34975" cy="29125"/>
            </a:xfrm>
            <a:custGeom>
              <a:avLst/>
              <a:gdLst/>
              <a:ahLst/>
              <a:cxnLst/>
              <a:rect l="l" t="t" r="r" b="b"/>
              <a:pathLst>
                <a:path w="1399" h="1165" extrusionOk="0">
                  <a:moveTo>
                    <a:pt x="1270" y="0"/>
                  </a:moveTo>
                  <a:lnTo>
                    <a:pt x="845" y="62"/>
                  </a:lnTo>
                  <a:cubicBezTo>
                    <a:pt x="779" y="282"/>
                    <a:pt x="592" y="444"/>
                    <a:pt x="315" y="711"/>
                  </a:cubicBezTo>
                  <a:cubicBezTo>
                    <a:pt x="40" y="977"/>
                    <a:pt x="0" y="1050"/>
                    <a:pt x="45" y="1104"/>
                  </a:cubicBezTo>
                  <a:cubicBezTo>
                    <a:pt x="83" y="1151"/>
                    <a:pt x="213" y="1165"/>
                    <a:pt x="344" y="1165"/>
                  </a:cubicBezTo>
                  <a:cubicBezTo>
                    <a:pt x="366" y="1165"/>
                    <a:pt x="388" y="1164"/>
                    <a:pt x="409" y="1164"/>
                  </a:cubicBezTo>
                  <a:cubicBezTo>
                    <a:pt x="559" y="1159"/>
                    <a:pt x="775" y="1044"/>
                    <a:pt x="845" y="922"/>
                  </a:cubicBezTo>
                  <a:cubicBezTo>
                    <a:pt x="893" y="837"/>
                    <a:pt x="1039" y="700"/>
                    <a:pt x="1143" y="671"/>
                  </a:cubicBezTo>
                  <a:cubicBezTo>
                    <a:pt x="1246" y="641"/>
                    <a:pt x="1389" y="524"/>
                    <a:pt x="1394" y="454"/>
                  </a:cubicBezTo>
                  <a:cubicBezTo>
                    <a:pt x="1399" y="385"/>
                    <a:pt x="1359" y="253"/>
                    <a:pt x="1325" y="174"/>
                  </a:cubicBezTo>
                  <a:cubicBezTo>
                    <a:pt x="1301" y="117"/>
                    <a:pt x="1283" y="60"/>
                    <a:pt x="1270" y="0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97;p37">
              <a:extLst>
                <a:ext uri="{FF2B5EF4-FFF2-40B4-BE49-F238E27FC236}">
                  <a16:creationId xmlns:a16="http://schemas.microsoft.com/office/drawing/2014/main" id="{C05CA271-F6F8-410C-AC5C-7C830E1DA831}"/>
                </a:ext>
              </a:extLst>
            </p:cNvPr>
            <p:cNvSpPr/>
            <p:nvPr/>
          </p:nvSpPr>
          <p:spPr>
            <a:xfrm>
              <a:off x="1676200" y="811250"/>
              <a:ext cx="16725" cy="36825"/>
            </a:xfrm>
            <a:custGeom>
              <a:avLst/>
              <a:gdLst/>
              <a:ahLst/>
              <a:cxnLst/>
              <a:rect l="l" t="t" r="r" b="b"/>
              <a:pathLst>
                <a:path w="669" h="1473" extrusionOk="0">
                  <a:moveTo>
                    <a:pt x="153" y="1"/>
                  </a:moveTo>
                  <a:cubicBezTo>
                    <a:pt x="117" y="76"/>
                    <a:pt x="89" y="153"/>
                    <a:pt x="70" y="234"/>
                  </a:cubicBezTo>
                  <a:cubicBezTo>
                    <a:pt x="35" y="372"/>
                    <a:pt x="105" y="529"/>
                    <a:pt x="53" y="736"/>
                  </a:cubicBezTo>
                  <a:cubicBezTo>
                    <a:pt x="0" y="942"/>
                    <a:pt x="18" y="1113"/>
                    <a:pt x="93" y="1318"/>
                  </a:cubicBezTo>
                  <a:cubicBezTo>
                    <a:pt x="133" y="1428"/>
                    <a:pt x="218" y="1472"/>
                    <a:pt x="303" y="1472"/>
                  </a:cubicBezTo>
                  <a:cubicBezTo>
                    <a:pt x="377" y="1472"/>
                    <a:pt x="449" y="1438"/>
                    <a:pt x="490" y="1385"/>
                  </a:cubicBezTo>
                  <a:cubicBezTo>
                    <a:pt x="576" y="1269"/>
                    <a:pt x="669" y="1022"/>
                    <a:pt x="647" y="842"/>
                  </a:cubicBezTo>
                  <a:cubicBezTo>
                    <a:pt x="625" y="661"/>
                    <a:pt x="605" y="573"/>
                    <a:pt x="623" y="352"/>
                  </a:cubicBezTo>
                  <a:cubicBezTo>
                    <a:pt x="640" y="132"/>
                    <a:pt x="578" y="84"/>
                    <a:pt x="545" y="1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98;p37">
              <a:extLst>
                <a:ext uri="{FF2B5EF4-FFF2-40B4-BE49-F238E27FC236}">
                  <a16:creationId xmlns:a16="http://schemas.microsoft.com/office/drawing/2014/main" id="{9B2AF773-9346-480C-9E8A-F00115B9F7AF}"/>
                </a:ext>
              </a:extLst>
            </p:cNvPr>
            <p:cNvSpPr/>
            <p:nvPr/>
          </p:nvSpPr>
          <p:spPr>
            <a:xfrm>
              <a:off x="1640050" y="655450"/>
              <a:ext cx="60650" cy="157250"/>
            </a:xfrm>
            <a:custGeom>
              <a:avLst/>
              <a:gdLst/>
              <a:ahLst/>
              <a:cxnLst/>
              <a:rect l="l" t="t" r="r" b="b"/>
              <a:pathLst>
                <a:path w="2426" h="6290" extrusionOk="0">
                  <a:moveTo>
                    <a:pt x="191" y="1"/>
                  </a:moveTo>
                  <a:cubicBezTo>
                    <a:pt x="1" y="568"/>
                    <a:pt x="104" y="3003"/>
                    <a:pt x="149" y="3237"/>
                  </a:cubicBezTo>
                  <a:cubicBezTo>
                    <a:pt x="196" y="3491"/>
                    <a:pt x="534" y="5714"/>
                    <a:pt x="534" y="5714"/>
                  </a:cubicBezTo>
                  <a:cubicBezTo>
                    <a:pt x="594" y="5751"/>
                    <a:pt x="652" y="5764"/>
                    <a:pt x="704" y="5764"/>
                  </a:cubicBezTo>
                  <a:cubicBezTo>
                    <a:pt x="854" y="5764"/>
                    <a:pt x="959" y="5652"/>
                    <a:pt x="959" y="5652"/>
                  </a:cubicBezTo>
                  <a:cubicBezTo>
                    <a:pt x="959" y="5652"/>
                    <a:pt x="1025" y="4074"/>
                    <a:pt x="1025" y="3739"/>
                  </a:cubicBezTo>
                  <a:cubicBezTo>
                    <a:pt x="1025" y="3494"/>
                    <a:pt x="885" y="3190"/>
                    <a:pt x="885" y="3190"/>
                  </a:cubicBezTo>
                  <a:lnTo>
                    <a:pt x="1073" y="1078"/>
                  </a:lnTo>
                  <a:lnTo>
                    <a:pt x="1136" y="1060"/>
                  </a:lnTo>
                  <a:cubicBezTo>
                    <a:pt x="1136" y="1060"/>
                    <a:pt x="1254" y="2894"/>
                    <a:pt x="1325" y="3296"/>
                  </a:cubicBezTo>
                  <a:cubicBezTo>
                    <a:pt x="1382" y="3617"/>
                    <a:pt x="1404" y="4019"/>
                    <a:pt x="1469" y="4569"/>
                  </a:cubicBezTo>
                  <a:cubicBezTo>
                    <a:pt x="1532" y="5095"/>
                    <a:pt x="1599" y="6233"/>
                    <a:pt x="1599" y="6233"/>
                  </a:cubicBezTo>
                  <a:cubicBezTo>
                    <a:pt x="1673" y="6275"/>
                    <a:pt x="1741" y="6290"/>
                    <a:pt x="1799" y="6290"/>
                  </a:cubicBezTo>
                  <a:cubicBezTo>
                    <a:pt x="1915" y="6290"/>
                    <a:pt x="1991" y="6233"/>
                    <a:pt x="1991" y="6233"/>
                  </a:cubicBezTo>
                  <a:cubicBezTo>
                    <a:pt x="1991" y="6233"/>
                    <a:pt x="2261" y="4918"/>
                    <a:pt x="2269" y="4458"/>
                  </a:cubicBezTo>
                  <a:cubicBezTo>
                    <a:pt x="2276" y="4026"/>
                    <a:pt x="2115" y="3465"/>
                    <a:pt x="2115" y="3465"/>
                  </a:cubicBezTo>
                  <a:cubicBezTo>
                    <a:pt x="2115" y="3465"/>
                    <a:pt x="2162" y="2846"/>
                    <a:pt x="2194" y="2315"/>
                  </a:cubicBezTo>
                  <a:cubicBezTo>
                    <a:pt x="2226" y="1783"/>
                    <a:pt x="2426" y="757"/>
                    <a:pt x="2275" y="108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99;p37">
              <a:extLst>
                <a:ext uri="{FF2B5EF4-FFF2-40B4-BE49-F238E27FC236}">
                  <a16:creationId xmlns:a16="http://schemas.microsoft.com/office/drawing/2014/main" id="{A12D8BC1-8D64-48B4-BDA5-B3EE9916DE65}"/>
                </a:ext>
              </a:extLst>
            </p:cNvPr>
            <p:cNvSpPr/>
            <p:nvPr/>
          </p:nvSpPr>
          <p:spPr>
            <a:xfrm>
              <a:off x="1652925" y="675625"/>
              <a:ext cx="15525" cy="46900"/>
            </a:xfrm>
            <a:custGeom>
              <a:avLst/>
              <a:gdLst/>
              <a:ahLst/>
              <a:cxnLst/>
              <a:rect l="l" t="t" r="r" b="b"/>
              <a:pathLst>
                <a:path w="621" h="1876" extrusionOk="0">
                  <a:moveTo>
                    <a:pt x="1" y="1"/>
                  </a:moveTo>
                  <a:cubicBezTo>
                    <a:pt x="1" y="1"/>
                    <a:pt x="245" y="195"/>
                    <a:pt x="351" y="266"/>
                  </a:cubicBezTo>
                  <a:cubicBezTo>
                    <a:pt x="456" y="337"/>
                    <a:pt x="416" y="1876"/>
                    <a:pt x="416" y="1876"/>
                  </a:cubicBezTo>
                  <a:lnTo>
                    <a:pt x="559" y="271"/>
                  </a:lnTo>
                  <a:lnTo>
                    <a:pt x="621" y="253"/>
                  </a:lnTo>
                  <a:cubicBezTo>
                    <a:pt x="621" y="253"/>
                    <a:pt x="188" y="124"/>
                    <a:pt x="1" y="1"/>
                  </a:cubicBezTo>
                  <a:close/>
                </a:path>
              </a:pathLst>
            </a:custGeom>
            <a:solidFill>
              <a:srgbClr val="C7D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00;p37">
              <a:extLst>
                <a:ext uri="{FF2B5EF4-FFF2-40B4-BE49-F238E27FC236}">
                  <a16:creationId xmlns:a16="http://schemas.microsoft.com/office/drawing/2014/main" id="{072ADB82-9A15-4509-823F-2EC23AAE2ABC}"/>
                </a:ext>
              </a:extLst>
            </p:cNvPr>
            <p:cNvSpPr/>
            <p:nvPr/>
          </p:nvSpPr>
          <p:spPr>
            <a:xfrm>
              <a:off x="1652050" y="557350"/>
              <a:ext cx="37575" cy="39500"/>
            </a:xfrm>
            <a:custGeom>
              <a:avLst/>
              <a:gdLst/>
              <a:ahLst/>
              <a:cxnLst/>
              <a:rect l="l" t="t" r="r" b="b"/>
              <a:pathLst>
                <a:path w="1503" h="1580" extrusionOk="0">
                  <a:moveTo>
                    <a:pt x="1158" y="1"/>
                  </a:moveTo>
                  <a:lnTo>
                    <a:pt x="1158" y="1"/>
                  </a:lnTo>
                  <a:cubicBezTo>
                    <a:pt x="1158" y="1"/>
                    <a:pt x="762" y="137"/>
                    <a:pt x="491" y="225"/>
                  </a:cubicBezTo>
                  <a:lnTo>
                    <a:pt x="473" y="521"/>
                  </a:lnTo>
                  <a:cubicBezTo>
                    <a:pt x="469" y="521"/>
                    <a:pt x="463" y="521"/>
                    <a:pt x="456" y="521"/>
                  </a:cubicBezTo>
                  <a:cubicBezTo>
                    <a:pt x="436" y="521"/>
                    <a:pt x="406" y="520"/>
                    <a:pt x="375" y="520"/>
                  </a:cubicBezTo>
                  <a:cubicBezTo>
                    <a:pt x="349" y="520"/>
                    <a:pt x="323" y="521"/>
                    <a:pt x="301" y="526"/>
                  </a:cubicBezTo>
                  <a:cubicBezTo>
                    <a:pt x="218" y="603"/>
                    <a:pt x="1" y="825"/>
                    <a:pt x="41" y="1110"/>
                  </a:cubicBezTo>
                  <a:cubicBezTo>
                    <a:pt x="78" y="1373"/>
                    <a:pt x="532" y="1579"/>
                    <a:pt x="792" y="1579"/>
                  </a:cubicBezTo>
                  <a:cubicBezTo>
                    <a:pt x="838" y="1579"/>
                    <a:pt x="879" y="1573"/>
                    <a:pt x="909" y="1558"/>
                  </a:cubicBezTo>
                  <a:cubicBezTo>
                    <a:pt x="1110" y="1467"/>
                    <a:pt x="1503" y="848"/>
                    <a:pt x="1439" y="795"/>
                  </a:cubicBezTo>
                  <a:cubicBezTo>
                    <a:pt x="1375" y="742"/>
                    <a:pt x="1147" y="699"/>
                    <a:pt x="1135" y="655"/>
                  </a:cubicBezTo>
                  <a:cubicBezTo>
                    <a:pt x="1124" y="610"/>
                    <a:pt x="1158" y="1"/>
                    <a:pt x="1158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02;p37">
              <a:extLst>
                <a:ext uri="{FF2B5EF4-FFF2-40B4-BE49-F238E27FC236}">
                  <a16:creationId xmlns:a16="http://schemas.microsoft.com/office/drawing/2014/main" id="{8832D315-4730-4137-9112-C7F7ADC3952F}"/>
                </a:ext>
              </a:extLst>
            </p:cNvPr>
            <p:cNvSpPr/>
            <p:nvPr/>
          </p:nvSpPr>
          <p:spPr>
            <a:xfrm>
              <a:off x="1672000" y="528150"/>
              <a:ext cx="23700" cy="68200"/>
            </a:xfrm>
            <a:custGeom>
              <a:avLst/>
              <a:gdLst/>
              <a:ahLst/>
              <a:cxnLst/>
              <a:rect l="l" t="t" r="r" b="b"/>
              <a:pathLst>
                <a:path w="948" h="2728" extrusionOk="0">
                  <a:moveTo>
                    <a:pt x="525" y="1"/>
                  </a:moveTo>
                  <a:cubicBezTo>
                    <a:pt x="517" y="1"/>
                    <a:pt x="509" y="1"/>
                    <a:pt x="501" y="2"/>
                  </a:cubicBezTo>
                  <a:lnTo>
                    <a:pt x="360" y="1169"/>
                  </a:lnTo>
                  <a:cubicBezTo>
                    <a:pt x="360" y="1169"/>
                    <a:pt x="360" y="1446"/>
                    <a:pt x="250" y="1686"/>
                  </a:cubicBezTo>
                  <a:cubicBezTo>
                    <a:pt x="177" y="1846"/>
                    <a:pt x="97" y="1994"/>
                    <a:pt x="53" y="2167"/>
                  </a:cubicBezTo>
                  <a:cubicBezTo>
                    <a:pt x="9" y="2350"/>
                    <a:pt x="0" y="2545"/>
                    <a:pt x="57" y="2728"/>
                  </a:cubicBezTo>
                  <a:cubicBezTo>
                    <a:pt x="50" y="2703"/>
                    <a:pt x="85" y="2635"/>
                    <a:pt x="93" y="2611"/>
                  </a:cubicBezTo>
                  <a:cubicBezTo>
                    <a:pt x="108" y="2567"/>
                    <a:pt x="123" y="2522"/>
                    <a:pt x="140" y="2479"/>
                  </a:cubicBezTo>
                  <a:cubicBezTo>
                    <a:pt x="173" y="2396"/>
                    <a:pt x="209" y="2313"/>
                    <a:pt x="250" y="2232"/>
                  </a:cubicBezTo>
                  <a:cubicBezTo>
                    <a:pt x="309" y="2113"/>
                    <a:pt x="411" y="1926"/>
                    <a:pt x="558" y="1907"/>
                  </a:cubicBezTo>
                  <a:lnTo>
                    <a:pt x="686" y="1958"/>
                  </a:lnTo>
                  <a:cubicBezTo>
                    <a:pt x="686" y="1958"/>
                    <a:pt x="779" y="1989"/>
                    <a:pt x="808" y="2025"/>
                  </a:cubicBezTo>
                  <a:cubicBezTo>
                    <a:pt x="808" y="2025"/>
                    <a:pt x="919" y="1783"/>
                    <a:pt x="933" y="1169"/>
                  </a:cubicBezTo>
                  <a:cubicBezTo>
                    <a:pt x="947" y="569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03;p37">
              <a:extLst>
                <a:ext uri="{FF2B5EF4-FFF2-40B4-BE49-F238E27FC236}">
                  <a16:creationId xmlns:a16="http://schemas.microsoft.com/office/drawing/2014/main" id="{A488C13F-9258-46FF-9D76-24F3E2620A55}"/>
                </a:ext>
              </a:extLst>
            </p:cNvPr>
            <p:cNvSpPr/>
            <p:nvPr/>
          </p:nvSpPr>
          <p:spPr>
            <a:xfrm>
              <a:off x="1650825" y="562975"/>
              <a:ext cx="13500" cy="30175"/>
            </a:xfrm>
            <a:custGeom>
              <a:avLst/>
              <a:gdLst/>
              <a:ahLst/>
              <a:cxnLst/>
              <a:rect l="l" t="t" r="r" b="b"/>
              <a:pathLst>
                <a:path w="540" h="1207" extrusionOk="0">
                  <a:moveTo>
                    <a:pt x="268" y="66"/>
                  </a:move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lose/>
                  <a:moveTo>
                    <a:pt x="540" y="0"/>
                  </a:moveTo>
                  <a:lnTo>
                    <a:pt x="268" y="66"/>
                  </a:ln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ubicBezTo>
                    <a:pt x="273" y="66"/>
                    <a:pt x="256" y="178"/>
                    <a:pt x="252" y="187"/>
                  </a:cubicBezTo>
                  <a:cubicBezTo>
                    <a:pt x="237" y="232"/>
                    <a:pt x="216" y="275"/>
                    <a:pt x="191" y="315"/>
                  </a:cubicBezTo>
                  <a:cubicBezTo>
                    <a:pt x="134" y="409"/>
                    <a:pt x="82" y="507"/>
                    <a:pt x="53" y="614"/>
                  </a:cubicBezTo>
                  <a:cubicBezTo>
                    <a:pt x="0" y="815"/>
                    <a:pt x="29" y="1027"/>
                    <a:pt x="132" y="1207"/>
                  </a:cubicBezTo>
                  <a:cubicBezTo>
                    <a:pt x="127" y="1196"/>
                    <a:pt x="161" y="987"/>
                    <a:pt x="174" y="944"/>
                  </a:cubicBezTo>
                  <a:cubicBezTo>
                    <a:pt x="191" y="883"/>
                    <a:pt x="208" y="824"/>
                    <a:pt x="230" y="765"/>
                  </a:cubicBezTo>
                  <a:cubicBezTo>
                    <a:pt x="279" y="630"/>
                    <a:pt x="349" y="502"/>
                    <a:pt x="437" y="389"/>
                  </a:cubicBezTo>
                  <a:cubicBezTo>
                    <a:pt x="464" y="355"/>
                    <a:pt x="491" y="325"/>
                    <a:pt x="523" y="296"/>
                  </a:cubicBezTo>
                  <a:lnTo>
                    <a:pt x="540" y="0"/>
                  </a:ln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04;p37">
              <a:extLst>
                <a:ext uri="{FF2B5EF4-FFF2-40B4-BE49-F238E27FC236}">
                  <a16:creationId xmlns:a16="http://schemas.microsoft.com/office/drawing/2014/main" id="{82CAD537-AC7F-46F2-9D33-DC7E2E718A7B}"/>
                </a:ext>
              </a:extLst>
            </p:cNvPr>
            <p:cNvSpPr/>
            <p:nvPr/>
          </p:nvSpPr>
          <p:spPr>
            <a:xfrm>
              <a:off x="1663950" y="55735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682" y="1"/>
                  </a:moveTo>
                  <a:lnTo>
                    <a:pt x="208" y="161"/>
                  </a:lnTo>
                  <a:lnTo>
                    <a:pt x="15" y="225"/>
                  </a:lnTo>
                  <a:lnTo>
                    <a:pt x="0" y="464"/>
                  </a:lnTo>
                  <a:cubicBezTo>
                    <a:pt x="12" y="556"/>
                    <a:pt x="105" y="583"/>
                    <a:pt x="188" y="583"/>
                  </a:cubicBezTo>
                  <a:cubicBezTo>
                    <a:pt x="239" y="583"/>
                    <a:pt x="287" y="573"/>
                    <a:pt x="310" y="562"/>
                  </a:cubicBezTo>
                  <a:cubicBezTo>
                    <a:pt x="654" y="400"/>
                    <a:pt x="676" y="102"/>
                    <a:pt x="676" y="102"/>
                  </a:cubicBezTo>
                  <a:cubicBezTo>
                    <a:pt x="682" y="45"/>
                    <a:pt x="682" y="1"/>
                    <a:pt x="682" y="1"/>
                  </a:cubicBezTo>
                  <a:close/>
                </a:path>
              </a:pathLst>
            </a:custGeom>
            <a:solidFill>
              <a:srgbClr val="BA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05;p37">
              <a:extLst>
                <a:ext uri="{FF2B5EF4-FFF2-40B4-BE49-F238E27FC236}">
                  <a16:creationId xmlns:a16="http://schemas.microsoft.com/office/drawing/2014/main" id="{1D6999E2-D3C3-4D1D-9187-883C9EB3D51F}"/>
                </a:ext>
              </a:extLst>
            </p:cNvPr>
            <p:cNvSpPr/>
            <p:nvPr/>
          </p:nvSpPr>
          <p:spPr>
            <a:xfrm>
              <a:off x="1650325" y="521875"/>
              <a:ext cx="40750" cy="46700"/>
            </a:xfrm>
            <a:custGeom>
              <a:avLst/>
              <a:gdLst/>
              <a:ahLst/>
              <a:cxnLst/>
              <a:rect l="l" t="t" r="r" b="b"/>
              <a:pathLst>
                <a:path w="1630" h="1868" extrusionOk="0">
                  <a:moveTo>
                    <a:pt x="791" y="1"/>
                  </a:moveTo>
                  <a:cubicBezTo>
                    <a:pt x="410" y="1"/>
                    <a:pt x="145" y="289"/>
                    <a:pt x="87" y="668"/>
                  </a:cubicBezTo>
                  <a:cubicBezTo>
                    <a:pt x="54" y="861"/>
                    <a:pt x="1" y="1250"/>
                    <a:pt x="213" y="1599"/>
                  </a:cubicBezTo>
                  <a:cubicBezTo>
                    <a:pt x="315" y="1766"/>
                    <a:pt x="409" y="1867"/>
                    <a:pt x="517" y="1867"/>
                  </a:cubicBezTo>
                  <a:cubicBezTo>
                    <a:pt x="517" y="1867"/>
                    <a:pt x="518" y="1867"/>
                    <a:pt x="519" y="1867"/>
                  </a:cubicBezTo>
                  <a:cubicBezTo>
                    <a:pt x="643" y="1865"/>
                    <a:pt x="1023" y="1759"/>
                    <a:pt x="1165" y="1591"/>
                  </a:cubicBezTo>
                  <a:cubicBezTo>
                    <a:pt x="1191" y="1562"/>
                    <a:pt x="1227" y="1420"/>
                    <a:pt x="1227" y="1420"/>
                  </a:cubicBezTo>
                  <a:cubicBezTo>
                    <a:pt x="1504" y="1234"/>
                    <a:pt x="1630" y="890"/>
                    <a:pt x="1541" y="569"/>
                  </a:cubicBezTo>
                  <a:cubicBezTo>
                    <a:pt x="1451" y="247"/>
                    <a:pt x="1167" y="19"/>
                    <a:pt x="832" y="2"/>
                  </a:cubicBezTo>
                  <a:cubicBezTo>
                    <a:pt x="818" y="1"/>
                    <a:pt x="805" y="1"/>
                    <a:pt x="791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06;p37">
              <a:extLst>
                <a:ext uri="{FF2B5EF4-FFF2-40B4-BE49-F238E27FC236}">
                  <a16:creationId xmlns:a16="http://schemas.microsoft.com/office/drawing/2014/main" id="{CA6B034D-F03B-4A42-B9BA-67645BA56D30}"/>
                </a:ext>
              </a:extLst>
            </p:cNvPr>
            <p:cNvSpPr/>
            <p:nvPr/>
          </p:nvSpPr>
          <p:spPr>
            <a:xfrm>
              <a:off x="1653925" y="521875"/>
              <a:ext cx="36625" cy="35500"/>
            </a:xfrm>
            <a:custGeom>
              <a:avLst/>
              <a:gdLst/>
              <a:ahLst/>
              <a:cxnLst/>
              <a:rect l="l" t="t" r="r" b="b"/>
              <a:pathLst>
                <a:path w="1465" h="1420" extrusionOk="0">
                  <a:moveTo>
                    <a:pt x="647" y="1"/>
                  </a:moveTo>
                  <a:cubicBezTo>
                    <a:pt x="390" y="1"/>
                    <a:pt x="145" y="130"/>
                    <a:pt x="1" y="352"/>
                  </a:cubicBezTo>
                  <a:cubicBezTo>
                    <a:pt x="40" y="396"/>
                    <a:pt x="135" y="448"/>
                    <a:pt x="273" y="477"/>
                  </a:cubicBezTo>
                  <a:cubicBezTo>
                    <a:pt x="346" y="493"/>
                    <a:pt x="420" y="500"/>
                    <a:pt x="493" y="500"/>
                  </a:cubicBezTo>
                  <a:cubicBezTo>
                    <a:pt x="620" y="500"/>
                    <a:pt x="745" y="478"/>
                    <a:pt x="865" y="433"/>
                  </a:cubicBezTo>
                  <a:lnTo>
                    <a:pt x="865" y="433"/>
                  </a:lnTo>
                  <a:cubicBezTo>
                    <a:pt x="839" y="533"/>
                    <a:pt x="877" y="622"/>
                    <a:pt x="920" y="686"/>
                  </a:cubicBezTo>
                  <a:cubicBezTo>
                    <a:pt x="976" y="764"/>
                    <a:pt x="997" y="862"/>
                    <a:pt x="980" y="956"/>
                  </a:cubicBezTo>
                  <a:cubicBezTo>
                    <a:pt x="974" y="984"/>
                    <a:pt x="968" y="1015"/>
                    <a:pt x="962" y="1049"/>
                  </a:cubicBezTo>
                  <a:cubicBezTo>
                    <a:pt x="938" y="1171"/>
                    <a:pt x="1043" y="1181"/>
                    <a:pt x="1043" y="1181"/>
                  </a:cubicBezTo>
                  <a:cubicBezTo>
                    <a:pt x="1044" y="1119"/>
                    <a:pt x="1053" y="1060"/>
                    <a:pt x="1087" y="1021"/>
                  </a:cubicBezTo>
                  <a:lnTo>
                    <a:pt x="1087" y="1021"/>
                  </a:lnTo>
                  <a:cubicBezTo>
                    <a:pt x="1295" y="1089"/>
                    <a:pt x="1091" y="1393"/>
                    <a:pt x="1083" y="1420"/>
                  </a:cubicBezTo>
                  <a:cubicBezTo>
                    <a:pt x="1305" y="1266"/>
                    <a:pt x="1464" y="995"/>
                    <a:pt x="1438" y="693"/>
                  </a:cubicBezTo>
                  <a:cubicBezTo>
                    <a:pt x="1406" y="359"/>
                    <a:pt x="1136" y="86"/>
                    <a:pt x="808" y="18"/>
                  </a:cubicBezTo>
                  <a:cubicBezTo>
                    <a:pt x="754" y="6"/>
                    <a:pt x="700" y="1"/>
                    <a:pt x="647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07;p37">
              <a:extLst>
                <a:ext uri="{FF2B5EF4-FFF2-40B4-BE49-F238E27FC236}">
                  <a16:creationId xmlns:a16="http://schemas.microsoft.com/office/drawing/2014/main" id="{086C9B46-89ED-4318-8941-4D594C3B8377}"/>
                </a:ext>
              </a:extLst>
            </p:cNvPr>
            <p:cNvSpPr/>
            <p:nvPr/>
          </p:nvSpPr>
          <p:spPr>
            <a:xfrm>
              <a:off x="1680975" y="545775"/>
              <a:ext cx="10050" cy="12675"/>
            </a:xfrm>
            <a:custGeom>
              <a:avLst/>
              <a:gdLst/>
              <a:ahLst/>
              <a:cxnLst/>
              <a:rect l="l" t="t" r="r" b="b"/>
              <a:pathLst>
                <a:path w="402" h="507" extrusionOk="0">
                  <a:moveTo>
                    <a:pt x="154" y="1"/>
                  </a:moveTo>
                  <a:cubicBezTo>
                    <a:pt x="93" y="1"/>
                    <a:pt x="33" y="29"/>
                    <a:pt x="5" y="65"/>
                  </a:cubicBezTo>
                  <a:lnTo>
                    <a:pt x="1" y="464"/>
                  </a:lnTo>
                  <a:cubicBezTo>
                    <a:pt x="1" y="464"/>
                    <a:pt x="20" y="502"/>
                    <a:pt x="96" y="506"/>
                  </a:cubicBezTo>
                  <a:cubicBezTo>
                    <a:pt x="98" y="506"/>
                    <a:pt x="100" y="506"/>
                    <a:pt x="102" y="506"/>
                  </a:cubicBezTo>
                  <a:cubicBezTo>
                    <a:pt x="242" y="506"/>
                    <a:pt x="401" y="246"/>
                    <a:pt x="289" y="72"/>
                  </a:cubicBezTo>
                  <a:cubicBezTo>
                    <a:pt x="257" y="20"/>
                    <a:pt x="206" y="1"/>
                    <a:pt x="154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08;p37">
              <a:extLst>
                <a:ext uri="{FF2B5EF4-FFF2-40B4-BE49-F238E27FC236}">
                  <a16:creationId xmlns:a16="http://schemas.microsoft.com/office/drawing/2014/main" id="{24031710-C158-4C2D-B9A2-3FCB45B118B8}"/>
                </a:ext>
              </a:extLst>
            </p:cNvPr>
            <p:cNvSpPr/>
            <p:nvPr/>
          </p:nvSpPr>
          <p:spPr>
            <a:xfrm>
              <a:off x="1643725" y="620125"/>
              <a:ext cx="53150" cy="49575"/>
            </a:xfrm>
            <a:custGeom>
              <a:avLst/>
              <a:gdLst/>
              <a:ahLst/>
              <a:cxnLst/>
              <a:rect l="l" t="t" r="r" b="b"/>
              <a:pathLst>
                <a:path w="2126" h="1983" extrusionOk="0">
                  <a:moveTo>
                    <a:pt x="518" y="0"/>
                  </a:moveTo>
                  <a:cubicBezTo>
                    <a:pt x="380" y="0"/>
                    <a:pt x="282" y="25"/>
                    <a:pt x="275" y="91"/>
                  </a:cubicBezTo>
                  <a:cubicBezTo>
                    <a:pt x="246" y="338"/>
                    <a:pt x="205" y="452"/>
                    <a:pt x="131" y="769"/>
                  </a:cubicBezTo>
                  <a:cubicBezTo>
                    <a:pt x="9" y="1294"/>
                    <a:pt x="1" y="1586"/>
                    <a:pt x="1" y="1586"/>
                  </a:cubicBezTo>
                  <a:cubicBezTo>
                    <a:pt x="140" y="1738"/>
                    <a:pt x="537" y="1982"/>
                    <a:pt x="1083" y="1982"/>
                  </a:cubicBezTo>
                  <a:cubicBezTo>
                    <a:pt x="1176" y="1982"/>
                    <a:pt x="1274" y="1975"/>
                    <a:pt x="1375" y="1959"/>
                  </a:cubicBezTo>
                  <a:cubicBezTo>
                    <a:pt x="1857" y="1882"/>
                    <a:pt x="2015" y="1639"/>
                    <a:pt x="2126" y="1521"/>
                  </a:cubicBezTo>
                  <a:cubicBezTo>
                    <a:pt x="2074" y="1184"/>
                    <a:pt x="1793" y="748"/>
                    <a:pt x="1654" y="546"/>
                  </a:cubicBezTo>
                  <a:cubicBezTo>
                    <a:pt x="1515" y="345"/>
                    <a:pt x="1521" y="258"/>
                    <a:pt x="1563" y="178"/>
                  </a:cubicBezTo>
                  <a:cubicBezTo>
                    <a:pt x="1563" y="178"/>
                    <a:pt x="892" y="0"/>
                    <a:pt x="51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09;p37">
              <a:extLst>
                <a:ext uri="{FF2B5EF4-FFF2-40B4-BE49-F238E27FC236}">
                  <a16:creationId xmlns:a16="http://schemas.microsoft.com/office/drawing/2014/main" id="{8E541F31-F0FB-486B-9A96-3BEA1E75610F}"/>
                </a:ext>
              </a:extLst>
            </p:cNvPr>
            <p:cNvSpPr/>
            <p:nvPr/>
          </p:nvSpPr>
          <p:spPr>
            <a:xfrm>
              <a:off x="1682375" y="577575"/>
              <a:ext cx="31475" cy="118050"/>
            </a:xfrm>
            <a:custGeom>
              <a:avLst/>
              <a:gdLst/>
              <a:ahLst/>
              <a:cxnLst/>
              <a:rect l="l" t="t" r="r" b="b"/>
              <a:pathLst>
                <a:path w="1259" h="4722" extrusionOk="0">
                  <a:moveTo>
                    <a:pt x="301" y="0"/>
                  </a:moveTo>
                  <a:cubicBezTo>
                    <a:pt x="249" y="0"/>
                    <a:pt x="201" y="34"/>
                    <a:pt x="156" y="88"/>
                  </a:cubicBezTo>
                  <a:cubicBezTo>
                    <a:pt x="61" y="204"/>
                    <a:pt x="0" y="408"/>
                    <a:pt x="134" y="638"/>
                  </a:cubicBezTo>
                  <a:cubicBezTo>
                    <a:pt x="247" y="831"/>
                    <a:pt x="500" y="1350"/>
                    <a:pt x="641" y="1797"/>
                  </a:cubicBezTo>
                  <a:cubicBezTo>
                    <a:pt x="706" y="2004"/>
                    <a:pt x="802" y="2458"/>
                    <a:pt x="762" y="2844"/>
                  </a:cubicBezTo>
                  <a:cubicBezTo>
                    <a:pt x="728" y="3171"/>
                    <a:pt x="630" y="3532"/>
                    <a:pt x="558" y="3618"/>
                  </a:cubicBezTo>
                  <a:cubicBezTo>
                    <a:pt x="485" y="3703"/>
                    <a:pt x="458" y="3768"/>
                    <a:pt x="358" y="3836"/>
                  </a:cubicBezTo>
                  <a:cubicBezTo>
                    <a:pt x="244" y="3912"/>
                    <a:pt x="202" y="3992"/>
                    <a:pt x="126" y="4052"/>
                  </a:cubicBezTo>
                  <a:cubicBezTo>
                    <a:pt x="50" y="4112"/>
                    <a:pt x="21" y="4098"/>
                    <a:pt x="44" y="4145"/>
                  </a:cubicBezTo>
                  <a:cubicBezTo>
                    <a:pt x="55" y="4169"/>
                    <a:pt x="89" y="4182"/>
                    <a:pt x="131" y="4182"/>
                  </a:cubicBezTo>
                  <a:cubicBezTo>
                    <a:pt x="169" y="4182"/>
                    <a:pt x="214" y="4171"/>
                    <a:pt x="253" y="4150"/>
                  </a:cubicBezTo>
                  <a:cubicBezTo>
                    <a:pt x="337" y="4101"/>
                    <a:pt x="370" y="4043"/>
                    <a:pt x="391" y="4041"/>
                  </a:cubicBezTo>
                  <a:cubicBezTo>
                    <a:pt x="392" y="4041"/>
                    <a:pt x="392" y="4041"/>
                    <a:pt x="393" y="4041"/>
                  </a:cubicBezTo>
                  <a:cubicBezTo>
                    <a:pt x="412" y="4041"/>
                    <a:pt x="382" y="4114"/>
                    <a:pt x="323" y="4205"/>
                  </a:cubicBezTo>
                  <a:cubicBezTo>
                    <a:pt x="239" y="4334"/>
                    <a:pt x="146" y="4386"/>
                    <a:pt x="93" y="4445"/>
                  </a:cubicBezTo>
                  <a:cubicBezTo>
                    <a:pt x="38" y="4506"/>
                    <a:pt x="84" y="4547"/>
                    <a:pt x="121" y="4547"/>
                  </a:cubicBezTo>
                  <a:cubicBezTo>
                    <a:pt x="123" y="4547"/>
                    <a:pt x="126" y="4547"/>
                    <a:pt x="128" y="4547"/>
                  </a:cubicBezTo>
                  <a:cubicBezTo>
                    <a:pt x="167" y="4541"/>
                    <a:pt x="224" y="4527"/>
                    <a:pt x="321" y="4448"/>
                  </a:cubicBezTo>
                  <a:cubicBezTo>
                    <a:pt x="391" y="4389"/>
                    <a:pt x="455" y="4325"/>
                    <a:pt x="514" y="4255"/>
                  </a:cubicBezTo>
                  <a:lnTo>
                    <a:pt x="514" y="4255"/>
                  </a:lnTo>
                  <a:cubicBezTo>
                    <a:pt x="485" y="4321"/>
                    <a:pt x="448" y="4384"/>
                    <a:pt x="405" y="4442"/>
                  </a:cubicBezTo>
                  <a:cubicBezTo>
                    <a:pt x="323" y="4550"/>
                    <a:pt x="276" y="4584"/>
                    <a:pt x="236" y="4643"/>
                  </a:cubicBezTo>
                  <a:cubicBezTo>
                    <a:pt x="208" y="4683"/>
                    <a:pt x="253" y="4714"/>
                    <a:pt x="305" y="4714"/>
                  </a:cubicBezTo>
                  <a:cubicBezTo>
                    <a:pt x="328" y="4714"/>
                    <a:pt x="352" y="4708"/>
                    <a:pt x="372" y="4694"/>
                  </a:cubicBezTo>
                  <a:cubicBezTo>
                    <a:pt x="437" y="4644"/>
                    <a:pt x="496" y="4586"/>
                    <a:pt x="546" y="4521"/>
                  </a:cubicBezTo>
                  <a:cubicBezTo>
                    <a:pt x="603" y="4449"/>
                    <a:pt x="686" y="4320"/>
                    <a:pt x="686" y="4320"/>
                  </a:cubicBezTo>
                  <a:lnTo>
                    <a:pt x="686" y="4320"/>
                  </a:lnTo>
                  <a:cubicBezTo>
                    <a:pt x="640" y="4463"/>
                    <a:pt x="563" y="4551"/>
                    <a:pt x="522" y="4608"/>
                  </a:cubicBezTo>
                  <a:cubicBezTo>
                    <a:pt x="481" y="4665"/>
                    <a:pt x="482" y="4705"/>
                    <a:pt x="522" y="4719"/>
                  </a:cubicBezTo>
                  <a:cubicBezTo>
                    <a:pt x="526" y="4720"/>
                    <a:pt x="530" y="4721"/>
                    <a:pt x="535" y="4721"/>
                  </a:cubicBezTo>
                  <a:cubicBezTo>
                    <a:pt x="569" y="4721"/>
                    <a:pt x="622" y="4690"/>
                    <a:pt x="711" y="4592"/>
                  </a:cubicBezTo>
                  <a:cubicBezTo>
                    <a:pt x="814" y="4479"/>
                    <a:pt x="899" y="4282"/>
                    <a:pt x="938" y="4104"/>
                  </a:cubicBezTo>
                  <a:cubicBezTo>
                    <a:pt x="975" y="3925"/>
                    <a:pt x="975" y="3852"/>
                    <a:pt x="1006" y="3761"/>
                  </a:cubicBezTo>
                  <a:cubicBezTo>
                    <a:pt x="1117" y="3432"/>
                    <a:pt x="1188" y="3155"/>
                    <a:pt x="1222" y="2808"/>
                  </a:cubicBezTo>
                  <a:cubicBezTo>
                    <a:pt x="1259" y="2437"/>
                    <a:pt x="1234" y="2062"/>
                    <a:pt x="1144" y="1700"/>
                  </a:cubicBezTo>
                  <a:cubicBezTo>
                    <a:pt x="1028" y="1212"/>
                    <a:pt x="744" y="594"/>
                    <a:pt x="570" y="269"/>
                  </a:cubicBezTo>
                  <a:cubicBezTo>
                    <a:pt x="466" y="75"/>
                    <a:pt x="378" y="0"/>
                    <a:pt x="3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10;p37">
              <a:extLst>
                <a:ext uri="{FF2B5EF4-FFF2-40B4-BE49-F238E27FC236}">
                  <a16:creationId xmlns:a16="http://schemas.microsoft.com/office/drawing/2014/main" id="{16F9301B-6559-4B2D-8E3E-B3E31167EC00}"/>
                </a:ext>
              </a:extLst>
            </p:cNvPr>
            <p:cNvSpPr/>
            <p:nvPr/>
          </p:nvSpPr>
          <p:spPr>
            <a:xfrm>
              <a:off x="1647100" y="520125"/>
              <a:ext cx="38175" cy="23650"/>
            </a:xfrm>
            <a:custGeom>
              <a:avLst/>
              <a:gdLst/>
              <a:ahLst/>
              <a:cxnLst/>
              <a:rect l="l" t="t" r="r" b="b"/>
              <a:pathLst>
                <a:path w="1527" h="946" extrusionOk="0">
                  <a:moveTo>
                    <a:pt x="957" y="0"/>
                  </a:moveTo>
                  <a:cubicBezTo>
                    <a:pt x="695" y="0"/>
                    <a:pt x="365" y="97"/>
                    <a:pt x="178" y="394"/>
                  </a:cubicBezTo>
                  <a:cubicBezTo>
                    <a:pt x="1" y="675"/>
                    <a:pt x="55" y="925"/>
                    <a:pt x="55" y="925"/>
                  </a:cubicBezTo>
                  <a:cubicBezTo>
                    <a:pt x="55" y="925"/>
                    <a:pt x="141" y="945"/>
                    <a:pt x="271" y="945"/>
                  </a:cubicBezTo>
                  <a:cubicBezTo>
                    <a:pt x="504" y="945"/>
                    <a:pt x="878" y="879"/>
                    <a:pt x="1139" y="503"/>
                  </a:cubicBezTo>
                  <a:lnTo>
                    <a:pt x="1526" y="364"/>
                  </a:lnTo>
                  <a:cubicBezTo>
                    <a:pt x="1526" y="364"/>
                    <a:pt x="1426" y="79"/>
                    <a:pt x="1159" y="21"/>
                  </a:cubicBezTo>
                  <a:cubicBezTo>
                    <a:pt x="1100" y="8"/>
                    <a:pt x="1032" y="0"/>
                    <a:pt x="957" y="0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11;p37">
              <a:extLst>
                <a:ext uri="{FF2B5EF4-FFF2-40B4-BE49-F238E27FC236}">
                  <a16:creationId xmlns:a16="http://schemas.microsoft.com/office/drawing/2014/main" id="{5C121F2F-F355-4DF4-A288-D574472E0A55}"/>
                </a:ext>
              </a:extLst>
            </p:cNvPr>
            <p:cNvSpPr/>
            <p:nvPr/>
          </p:nvSpPr>
          <p:spPr>
            <a:xfrm>
              <a:off x="1768500" y="1082625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1"/>
                  </a:moveTo>
                  <a:lnTo>
                    <a:pt x="1580" y="34"/>
                  </a:lnTo>
                  <a:cubicBezTo>
                    <a:pt x="1417" y="232"/>
                    <a:pt x="753" y="202"/>
                    <a:pt x="239" y="279"/>
                  </a:cubicBezTo>
                  <a:cubicBezTo>
                    <a:pt x="222" y="282"/>
                    <a:pt x="207" y="286"/>
                    <a:pt x="192" y="295"/>
                  </a:cubicBezTo>
                  <a:cubicBezTo>
                    <a:pt x="0" y="413"/>
                    <a:pt x="261" y="726"/>
                    <a:pt x="414" y="791"/>
                  </a:cubicBezTo>
                  <a:cubicBezTo>
                    <a:pt x="531" y="840"/>
                    <a:pt x="653" y="875"/>
                    <a:pt x="779" y="893"/>
                  </a:cubicBezTo>
                  <a:cubicBezTo>
                    <a:pt x="922" y="915"/>
                    <a:pt x="1037" y="904"/>
                    <a:pt x="1182" y="913"/>
                  </a:cubicBezTo>
                  <a:cubicBezTo>
                    <a:pt x="1301" y="919"/>
                    <a:pt x="1476" y="921"/>
                    <a:pt x="1591" y="957"/>
                  </a:cubicBezTo>
                  <a:cubicBezTo>
                    <a:pt x="1679" y="986"/>
                    <a:pt x="1756" y="1007"/>
                    <a:pt x="1872" y="1033"/>
                  </a:cubicBezTo>
                  <a:cubicBezTo>
                    <a:pt x="1901" y="1040"/>
                    <a:pt x="1932" y="1043"/>
                    <a:pt x="1965" y="1043"/>
                  </a:cubicBezTo>
                  <a:cubicBezTo>
                    <a:pt x="2110" y="1043"/>
                    <a:pt x="2279" y="980"/>
                    <a:pt x="2362" y="875"/>
                  </a:cubicBezTo>
                  <a:cubicBezTo>
                    <a:pt x="2388" y="845"/>
                    <a:pt x="2406" y="808"/>
                    <a:pt x="2412" y="768"/>
                  </a:cubicBezTo>
                  <a:cubicBezTo>
                    <a:pt x="2414" y="739"/>
                    <a:pt x="2410" y="710"/>
                    <a:pt x="2403" y="682"/>
                  </a:cubicBezTo>
                  <a:cubicBezTo>
                    <a:pt x="2391" y="630"/>
                    <a:pt x="2257" y="2"/>
                    <a:pt x="227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12;p37">
              <a:extLst>
                <a:ext uri="{FF2B5EF4-FFF2-40B4-BE49-F238E27FC236}">
                  <a16:creationId xmlns:a16="http://schemas.microsoft.com/office/drawing/2014/main" id="{D9D2B001-C5CA-4088-AA67-E54B5492B4DD}"/>
                </a:ext>
              </a:extLst>
            </p:cNvPr>
            <p:cNvSpPr/>
            <p:nvPr/>
          </p:nvSpPr>
          <p:spPr>
            <a:xfrm>
              <a:off x="1801650" y="995800"/>
              <a:ext cx="26925" cy="90475"/>
            </a:xfrm>
            <a:custGeom>
              <a:avLst/>
              <a:gdLst/>
              <a:ahLst/>
              <a:cxnLst/>
              <a:rect l="l" t="t" r="r" b="b"/>
              <a:pathLst>
                <a:path w="1077" h="3619" extrusionOk="0">
                  <a:moveTo>
                    <a:pt x="0" y="1"/>
                  </a:moveTo>
                  <a:cubicBezTo>
                    <a:pt x="47" y="476"/>
                    <a:pt x="255" y="3509"/>
                    <a:pt x="255" y="3509"/>
                  </a:cubicBezTo>
                  <a:cubicBezTo>
                    <a:pt x="349" y="3590"/>
                    <a:pt x="451" y="3618"/>
                    <a:pt x="548" y="3618"/>
                  </a:cubicBezTo>
                  <a:cubicBezTo>
                    <a:pt x="763" y="3618"/>
                    <a:pt x="950" y="3477"/>
                    <a:pt x="950" y="3477"/>
                  </a:cubicBezTo>
                  <a:cubicBezTo>
                    <a:pt x="950" y="3477"/>
                    <a:pt x="1069" y="912"/>
                    <a:pt x="1073" y="739"/>
                  </a:cubicBezTo>
                  <a:cubicBezTo>
                    <a:pt x="1077" y="567"/>
                    <a:pt x="892" y="87"/>
                    <a:pt x="892" y="87"/>
                  </a:cubicBezTo>
                  <a:lnTo>
                    <a:pt x="602" y="331"/>
                  </a:lnTo>
                  <a:lnTo>
                    <a:pt x="602" y="3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13;p37">
              <a:extLst>
                <a:ext uri="{FF2B5EF4-FFF2-40B4-BE49-F238E27FC236}">
                  <a16:creationId xmlns:a16="http://schemas.microsoft.com/office/drawing/2014/main" id="{3C398C19-E979-4610-B867-E0D9BEE3C114}"/>
                </a:ext>
              </a:extLst>
            </p:cNvPr>
            <p:cNvSpPr/>
            <p:nvPr/>
          </p:nvSpPr>
          <p:spPr>
            <a:xfrm>
              <a:off x="1859000" y="1065000"/>
              <a:ext cx="5500" cy="108600"/>
            </a:xfrm>
            <a:custGeom>
              <a:avLst/>
              <a:gdLst/>
              <a:ahLst/>
              <a:cxnLst/>
              <a:rect l="l" t="t" r="r" b="b"/>
              <a:pathLst>
                <a:path w="220" h="4344" extrusionOk="0">
                  <a:moveTo>
                    <a:pt x="110" y="1"/>
                  </a:moveTo>
                  <a:cubicBezTo>
                    <a:pt x="51" y="1"/>
                    <a:pt x="3" y="48"/>
                    <a:pt x="0" y="107"/>
                  </a:cubicBezTo>
                  <a:lnTo>
                    <a:pt x="0" y="4234"/>
                  </a:lnTo>
                  <a:cubicBezTo>
                    <a:pt x="0" y="4294"/>
                    <a:pt x="50" y="4343"/>
                    <a:pt x="110" y="4343"/>
                  </a:cubicBezTo>
                  <a:cubicBezTo>
                    <a:pt x="170" y="4343"/>
                    <a:pt x="220" y="4294"/>
                    <a:pt x="220" y="4234"/>
                  </a:cubicBezTo>
                  <a:lnTo>
                    <a:pt x="220" y="107"/>
                  </a:lnTo>
                  <a:cubicBezTo>
                    <a:pt x="217" y="48"/>
                    <a:pt x="169" y="1"/>
                    <a:pt x="11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14;p37">
              <a:extLst>
                <a:ext uri="{FF2B5EF4-FFF2-40B4-BE49-F238E27FC236}">
                  <a16:creationId xmlns:a16="http://schemas.microsoft.com/office/drawing/2014/main" id="{E6BBBAAC-15D7-42B2-8FC2-74D9A46904D5}"/>
                </a:ext>
              </a:extLst>
            </p:cNvPr>
            <p:cNvSpPr/>
            <p:nvPr/>
          </p:nvSpPr>
          <p:spPr>
            <a:xfrm>
              <a:off x="1791700" y="1039100"/>
              <a:ext cx="28525" cy="95800"/>
            </a:xfrm>
            <a:custGeom>
              <a:avLst/>
              <a:gdLst/>
              <a:ahLst/>
              <a:cxnLst/>
              <a:rect l="l" t="t" r="r" b="b"/>
              <a:pathLst>
                <a:path w="1141" h="3832" extrusionOk="0">
                  <a:moveTo>
                    <a:pt x="1018" y="1"/>
                  </a:moveTo>
                  <a:cubicBezTo>
                    <a:pt x="968" y="1"/>
                    <a:pt x="924" y="35"/>
                    <a:pt x="911" y="86"/>
                  </a:cubicBezTo>
                  <a:lnTo>
                    <a:pt x="15" y="3696"/>
                  </a:lnTo>
                  <a:cubicBezTo>
                    <a:pt x="0" y="3755"/>
                    <a:pt x="35" y="3814"/>
                    <a:pt x="94" y="3830"/>
                  </a:cubicBezTo>
                  <a:cubicBezTo>
                    <a:pt x="101" y="3831"/>
                    <a:pt x="107" y="3832"/>
                    <a:pt x="114" y="3832"/>
                  </a:cubicBezTo>
                  <a:cubicBezTo>
                    <a:pt x="117" y="3832"/>
                    <a:pt x="119" y="3832"/>
                    <a:pt x="122" y="3831"/>
                  </a:cubicBezTo>
                  <a:cubicBezTo>
                    <a:pt x="172" y="3831"/>
                    <a:pt x="215" y="3798"/>
                    <a:pt x="228" y="3749"/>
                  </a:cubicBezTo>
                  <a:lnTo>
                    <a:pt x="1125" y="139"/>
                  </a:lnTo>
                  <a:cubicBezTo>
                    <a:pt x="1140" y="79"/>
                    <a:pt x="1104" y="18"/>
                    <a:pt x="1045" y="4"/>
                  </a:cubicBezTo>
                  <a:cubicBezTo>
                    <a:pt x="1036" y="2"/>
                    <a:pt x="1027" y="1"/>
                    <a:pt x="101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15;p37">
              <a:extLst>
                <a:ext uri="{FF2B5EF4-FFF2-40B4-BE49-F238E27FC236}">
                  <a16:creationId xmlns:a16="http://schemas.microsoft.com/office/drawing/2014/main" id="{146D314F-ECF7-4497-8F4D-D1B1897FE18B}"/>
                </a:ext>
              </a:extLst>
            </p:cNvPr>
            <p:cNvSpPr/>
            <p:nvPr/>
          </p:nvSpPr>
          <p:spPr>
            <a:xfrm>
              <a:off x="1903300" y="1039175"/>
              <a:ext cx="28500" cy="95725"/>
            </a:xfrm>
            <a:custGeom>
              <a:avLst/>
              <a:gdLst/>
              <a:ahLst/>
              <a:cxnLst/>
              <a:rect l="l" t="t" r="r" b="b"/>
              <a:pathLst>
                <a:path w="1140" h="3829" extrusionOk="0">
                  <a:moveTo>
                    <a:pt x="122" y="0"/>
                  </a:moveTo>
                  <a:cubicBezTo>
                    <a:pt x="114" y="0"/>
                    <a:pt x="105" y="1"/>
                    <a:pt x="96" y="3"/>
                  </a:cubicBezTo>
                  <a:cubicBezTo>
                    <a:pt x="37" y="18"/>
                    <a:pt x="1" y="76"/>
                    <a:pt x="15" y="135"/>
                  </a:cubicBezTo>
                  <a:lnTo>
                    <a:pt x="912" y="3746"/>
                  </a:lnTo>
                  <a:cubicBezTo>
                    <a:pt x="924" y="3794"/>
                    <a:pt x="967" y="3828"/>
                    <a:pt x="1017" y="3828"/>
                  </a:cubicBezTo>
                  <a:cubicBezTo>
                    <a:pt x="1017" y="3828"/>
                    <a:pt x="1018" y="3828"/>
                    <a:pt x="1019" y="3828"/>
                  </a:cubicBezTo>
                  <a:cubicBezTo>
                    <a:pt x="1028" y="3828"/>
                    <a:pt x="1036" y="3828"/>
                    <a:pt x="1044" y="3826"/>
                  </a:cubicBezTo>
                  <a:cubicBezTo>
                    <a:pt x="1104" y="3811"/>
                    <a:pt x="1140" y="3751"/>
                    <a:pt x="1125" y="3692"/>
                  </a:cubicBezTo>
                  <a:lnTo>
                    <a:pt x="229" y="82"/>
                  </a:lnTo>
                  <a:cubicBezTo>
                    <a:pt x="215" y="33"/>
                    <a:pt x="171" y="0"/>
                    <a:pt x="12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16;p37">
              <a:extLst>
                <a:ext uri="{FF2B5EF4-FFF2-40B4-BE49-F238E27FC236}">
                  <a16:creationId xmlns:a16="http://schemas.microsoft.com/office/drawing/2014/main" id="{23676966-1191-42F2-ADD1-20350379796C}"/>
                </a:ext>
              </a:extLst>
            </p:cNvPr>
            <p:cNvSpPr/>
            <p:nvPr/>
          </p:nvSpPr>
          <p:spPr>
            <a:xfrm>
              <a:off x="1778775" y="100802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5" y="0"/>
                  </a:moveTo>
                  <a:cubicBezTo>
                    <a:pt x="2218" y="0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1" y="1206"/>
                    <a:pt x="1" y="1502"/>
                    <a:pt x="317" y="1685"/>
                  </a:cubicBezTo>
                  <a:lnTo>
                    <a:pt x="1536" y="2388"/>
                  </a:lnTo>
                  <a:cubicBezTo>
                    <a:pt x="1536" y="2388"/>
                    <a:pt x="2263" y="2806"/>
                    <a:pt x="2855" y="2806"/>
                  </a:cubicBezTo>
                  <a:cubicBezTo>
                    <a:pt x="2937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7" y="137"/>
                  </a:lnTo>
                  <a:cubicBezTo>
                    <a:pt x="2839" y="46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17;p37">
              <a:extLst>
                <a:ext uri="{FF2B5EF4-FFF2-40B4-BE49-F238E27FC236}">
                  <a16:creationId xmlns:a16="http://schemas.microsoft.com/office/drawing/2014/main" id="{4F8BD15A-2666-4677-B060-43F464245156}"/>
                </a:ext>
              </a:extLst>
            </p:cNvPr>
            <p:cNvSpPr/>
            <p:nvPr/>
          </p:nvSpPr>
          <p:spPr>
            <a:xfrm>
              <a:off x="1860875" y="903375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8" y="434"/>
                  </a:lnTo>
                  <a:cubicBezTo>
                    <a:pt x="238" y="434"/>
                    <a:pt x="279" y="578"/>
                    <a:pt x="306" y="669"/>
                  </a:cubicBezTo>
                  <a:cubicBezTo>
                    <a:pt x="334" y="761"/>
                    <a:pt x="332" y="812"/>
                    <a:pt x="156" y="946"/>
                  </a:cubicBezTo>
                  <a:cubicBezTo>
                    <a:pt x="0" y="1064"/>
                    <a:pt x="366" y="1225"/>
                    <a:pt x="664" y="1225"/>
                  </a:cubicBezTo>
                  <a:cubicBezTo>
                    <a:pt x="704" y="1225"/>
                    <a:pt x="742" y="1222"/>
                    <a:pt x="778" y="1216"/>
                  </a:cubicBezTo>
                  <a:cubicBezTo>
                    <a:pt x="1082" y="1162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9" y="272"/>
                  </a:cubicBezTo>
                  <a:cubicBezTo>
                    <a:pt x="1414" y="272"/>
                    <a:pt x="1409" y="273"/>
                    <a:pt x="1404" y="273"/>
                  </a:cubicBezTo>
                  <a:cubicBezTo>
                    <a:pt x="1271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18;p37">
              <a:extLst>
                <a:ext uri="{FF2B5EF4-FFF2-40B4-BE49-F238E27FC236}">
                  <a16:creationId xmlns:a16="http://schemas.microsoft.com/office/drawing/2014/main" id="{9A8C8F98-D9C6-4DB9-AB2C-1116DA9DAC6D}"/>
                </a:ext>
              </a:extLst>
            </p:cNvPr>
            <p:cNvSpPr/>
            <p:nvPr/>
          </p:nvSpPr>
          <p:spPr>
            <a:xfrm>
              <a:off x="1800525" y="978425"/>
              <a:ext cx="90200" cy="60700"/>
            </a:xfrm>
            <a:custGeom>
              <a:avLst/>
              <a:gdLst/>
              <a:ahLst/>
              <a:cxnLst/>
              <a:rect l="l" t="t" r="r" b="b"/>
              <a:pathLst>
                <a:path w="3608" h="2428" extrusionOk="0">
                  <a:moveTo>
                    <a:pt x="746" y="0"/>
                  </a:moveTo>
                  <a:cubicBezTo>
                    <a:pt x="395" y="0"/>
                    <a:pt x="0" y="256"/>
                    <a:pt x="44" y="696"/>
                  </a:cubicBezTo>
                  <a:lnTo>
                    <a:pt x="646" y="1026"/>
                  </a:lnTo>
                  <a:lnTo>
                    <a:pt x="3025" y="2398"/>
                  </a:lnTo>
                  <a:cubicBezTo>
                    <a:pt x="3061" y="2418"/>
                    <a:pt x="3096" y="2428"/>
                    <a:pt x="3129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19;p37">
              <a:extLst>
                <a:ext uri="{FF2B5EF4-FFF2-40B4-BE49-F238E27FC236}">
                  <a16:creationId xmlns:a16="http://schemas.microsoft.com/office/drawing/2014/main" id="{6F386D05-B697-4D91-AD17-D116B82FC0D5}"/>
                </a:ext>
              </a:extLst>
            </p:cNvPr>
            <p:cNvSpPr/>
            <p:nvPr/>
          </p:nvSpPr>
          <p:spPr>
            <a:xfrm>
              <a:off x="1731200" y="1101425"/>
              <a:ext cx="59375" cy="26025"/>
            </a:xfrm>
            <a:custGeom>
              <a:avLst/>
              <a:gdLst/>
              <a:ahLst/>
              <a:cxnLst/>
              <a:rect l="l" t="t" r="r" b="b"/>
              <a:pathLst>
                <a:path w="2375" h="1041" extrusionOk="0">
                  <a:moveTo>
                    <a:pt x="2307" y="29"/>
                  </a:moveTo>
                  <a:lnTo>
                    <a:pt x="2307" y="29"/>
                  </a:lnTo>
                  <a:cubicBezTo>
                    <a:pt x="2307" y="29"/>
                    <a:pt x="2307" y="29"/>
                    <a:pt x="2307" y="29"/>
                  </a:cubicBezTo>
                  <a:close/>
                  <a:moveTo>
                    <a:pt x="1609" y="0"/>
                  </a:moveTo>
                  <a:cubicBezTo>
                    <a:pt x="1509" y="101"/>
                    <a:pt x="1261" y="118"/>
                    <a:pt x="972" y="118"/>
                  </a:cubicBezTo>
                  <a:cubicBezTo>
                    <a:pt x="830" y="118"/>
                    <a:pt x="678" y="114"/>
                    <a:pt x="528" y="114"/>
                  </a:cubicBezTo>
                  <a:cubicBezTo>
                    <a:pt x="434" y="114"/>
                    <a:pt x="341" y="116"/>
                    <a:pt x="252" y="121"/>
                  </a:cubicBezTo>
                  <a:cubicBezTo>
                    <a:pt x="235" y="121"/>
                    <a:pt x="218" y="125"/>
                    <a:pt x="202" y="131"/>
                  </a:cubicBezTo>
                  <a:cubicBezTo>
                    <a:pt x="1" y="231"/>
                    <a:pt x="233" y="566"/>
                    <a:pt x="379" y="645"/>
                  </a:cubicBezTo>
                  <a:cubicBezTo>
                    <a:pt x="491" y="705"/>
                    <a:pt x="609" y="751"/>
                    <a:pt x="732" y="781"/>
                  </a:cubicBezTo>
                  <a:cubicBezTo>
                    <a:pt x="873" y="815"/>
                    <a:pt x="988" y="815"/>
                    <a:pt x="1132" y="836"/>
                  </a:cubicBezTo>
                  <a:cubicBezTo>
                    <a:pt x="1250" y="855"/>
                    <a:pt x="1425" y="873"/>
                    <a:pt x="1536" y="920"/>
                  </a:cubicBezTo>
                  <a:cubicBezTo>
                    <a:pt x="1620" y="956"/>
                    <a:pt x="1695" y="982"/>
                    <a:pt x="1807" y="1020"/>
                  </a:cubicBezTo>
                  <a:cubicBezTo>
                    <a:pt x="1850" y="1034"/>
                    <a:pt x="1898" y="1040"/>
                    <a:pt x="1948" y="1040"/>
                  </a:cubicBezTo>
                  <a:cubicBezTo>
                    <a:pt x="2082" y="1040"/>
                    <a:pt x="2228" y="993"/>
                    <a:pt x="2309" y="908"/>
                  </a:cubicBezTo>
                  <a:cubicBezTo>
                    <a:pt x="2339" y="881"/>
                    <a:pt x="2360" y="845"/>
                    <a:pt x="2370" y="806"/>
                  </a:cubicBezTo>
                  <a:cubicBezTo>
                    <a:pt x="2374" y="777"/>
                    <a:pt x="2373" y="748"/>
                    <a:pt x="2368" y="719"/>
                  </a:cubicBezTo>
                  <a:cubicBezTo>
                    <a:pt x="2362" y="668"/>
                    <a:pt x="2286" y="29"/>
                    <a:pt x="2307" y="29"/>
                  </a:cubicBezTo>
                  <a:cubicBezTo>
                    <a:pt x="2307" y="29"/>
                    <a:pt x="2307" y="29"/>
                    <a:pt x="2307" y="29"/>
                  </a:cubicBezTo>
                  <a:lnTo>
                    <a:pt x="2307" y="29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20;p37">
              <a:extLst>
                <a:ext uri="{FF2B5EF4-FFF2-40B4-BE49-F238E27FC236}">
                  <a16:creationId xmlns:a16="http://schemas.microsoft.com/office/drawing/2014/main" id="{AE826081-0D8E-404A-B110-0D81772FBFB9}"/>
                </a:ext>
              </a:extLst>
            </p:cNvPr>
            <p:cNvSpPr/>
            <p:nvPr/>
          </p:nvSpPr>
          <p:spPr>
            <a:xfrm>
              <a:off x="1764025" y="997850"/>
              <a:ext cx="148875" cy="106725"/>
            </a:xfrm>
            <a:custGeom>
              <a:avLst/>
              <a:gdLst/>
              <a:ahLst/>
              <a:cxnLst/>
              <a:rect l="l" t="t" r="r" b="b"/>
              <a:pathLst>
                <a:path w="5955" h="4269" extrusionOk="0">
                  <a:moveTo>
                    <a:pt x="746" y="0"/>
                  </a:moveTo>
                  <a:cubicBezTo>
                    <a:pt x="396" y="0"/>
                    <a:pt x="0" y="256"/>
                    <a:pt x="44" y="697"/>
                  </a:cubicBezTo>
                  <a:cubicBezTo>
                    <a:pt x="91" y="1171"/>
                    <a:pt x="296" y="4143"/>
                    <a:pt x="296" y="4143"/>
                  </a:cubicBezTo>
                  <a:cubicBezTo>
                    <a:pt x="406" y="4238"/>
                    <a:pt x="527" y="4268"/>
                    <a:pt x="637" y="4268"/>
                  </a:cubicBezTo>
                  <a:cubicBezTo>
                    <a:pt x="833" y="4268"/>
                    <a:pt x="995" y="4172"/>
                    <a:pt x="995" y="4172"/>
                  </a:cubicBezTo>
                  <a:cubicBezTo>
                    <a:pt x="995" y="4172"/>
                    <a:pt x="1114" y="1608"/>
                    <a:pt x="1118" y="1436"/>
                  </a:cubicBezTo>
                  <a:cubicBezTo>
                    <a:pt x="1119" y="1398"/>
                    <a:pt x="1111" y="1346"/>
                    <a:pt x="1097" y="1287"/>
                  </a:cubicBezTo>
                  <a:lnTo>
                    <a:pt x="1097" y="1287"/>
                  </a:lnTo>
                  <a:lnTo>
                    <a:pt x="3025" y="2398"/>
                  </a:lnTo>
                  <a:cubicBezTo>
                    <a:pt x="3247" y="2519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60" y="2338"/>
                  </a:cubicBezTo>
                  <a:cubicBezTo>
                    <a:pt x="5399" y="2057"/>
                    <a:pt x="5954" y="1690"/>
                    <a:pt x="5899" y="833"/>
                  </a:cubicBezTo>
                  <a:lnTo>
                    <a:pt x="5899" y="833"/>
                  </a:lnTo>
                  <a:lnTo>
                    <a:pt x="3609" y="1027"/>
                  </a:lnTo>
                  <a:cubicBezTo>
                    <a:pt x="3609" y="1027"/>
                    <a:pt x="1301" y="161"/>
                    <a:pt x="959" y="36"/>
                  </a:cubicBezTo>
                  <a:cubicBezTo>
                    <a:pt x="893" y="12"/>
                    <a:pt x="821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21;p37">
              <a:extLst>
                <a:ext uri="{FF2B5EF4-FFF2-40B4-BE49-F238E27FC236}">
                  <a16:creationId xmlns:a16="http://schemas.microsoft.com/office/drawing/2014/main" id="{0E680521-48E9-4B17-AC13-621F3C606A13}"/>
                </a:ext>
              </a:extLst>
            </p:cNvPr>
            <p:cNvSpPr/>
            <p:nvPr/>
          </p:nvSpPr>
          <p:spPr>
            <a:xfrm>
              <a:off x="1847800" y="8571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4"/>
                    <a:pt x="55" y="870"/>
                  </a:cubicBezTo>
                  <a:cubicBezTo>
                    <a:pt x="27" y="1112"/>
                    <a:pt x="1" y="1622"/>
                    <a:pt x="185" y="1994"/>
                  </a:cubicBezTo>
                  <a:cubicBezTo>
                    <a:pt x="290" y="2204"/>
                    <a:pt x="401" y="2280"/>
                    <a:pt x="599" y="2298"/>
                  </a:cubicBezTo>
                  <a:cubicBezTo>
                    <a:pt x="606" y="2298"/>
                    <a:pt x="613" y="2299"/>
                    <a:pt x="621" y="2299"/>
                  </a:cubicBezTo>
                  <a:cubicBezTo>
                    <a:pt x="799" y="2299"/>
                    <a:pt x="1288" y="2148"/>
                    <a:pt x="1447" y="1943"/>
                  </a:cubicBezTo>
                  <a:cubicBezTo>
                    <a:pt x="1476" y="1904"/>
                    <a:pt x="1514" y="1727"/>
                    <a:pt x="1514" y="1727"/>
                  </a:cubicBezTo>
                  <a:cubicBezTo>
                    <a:pt x="1842" y="1478"/>
                    <a:pt x="1976" y="1046"/>
                    <a:pt x="1845" y="655"/>
                  </a:cubicBezTo>
                  <a:cubicBezTo>
                    <a:pt x="1714" y="264"/>
                    <a:pt x="1348" y="0"/>
                    <a:pt x="936" y="0"/>
                  </a:cubicBezTo>
                  <a:cubicBezTo>
                    <a:pt x="934" y="0"/>
                    <a:pt x="933" y="0"/>
                    <a:pt x="93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22;p37">
              <a:extLst>
                <a:ext uri="{FF2B5EF4-FFF2-40B4-BE49-F238E27FC236}">
                  <a16:creationId xmlns:a16="http://schemas.microsoft.com/office/drawing/2014/main" id="{D79D0569-9174-4545-AA9C-BE332569014A}"/>
                </a:ext>
              </a:extLst>
            </p:cNvPr>
            <p:cNvSpPr/>
            <p:nvPr/>
          </p:nvSpPr>
          <p:spPr>
            <a:xfrm>
              <a:off x="1839950" y="8543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7" y="0"/>
                  </a:moveTo>
                  <a:cubicBezTo>
                    <a:pt x="921" y="0"/>
                    <a:pt x="603" y="66"/>
                    <a:pt x="403" y="66"/>
                  </a:cubicBezTo>
                  <a:cubicBezTo>
                    <a:pt x="353" y="66"/>
                    <a:pt x="310" y="62"/>
                    <a:pt x="277" y="52"/>
                  </a:cubicBezTo>
                  <a:cubicBezTo>
                    <a:pt x="224" y="35"/>
                    <a:pt x="182" y="28"/>
                    <a:pt x="150" y="28"/>
                  </a:cubicBezTo>
                  <a:cubicBezTo>
                    <a:pt x="0" y="28"/>
                    <a:pt x="69" y="197"/>
                    <a:pt x="187" y="409"/>
                  </a:cubicBezTo>
                  <a:cubicBezTo>
                    <a:pt x="271" y="561"/>
                    <a:pt x="424" y="662"/>
                    <a:pt x="597" y="681"/>
                  </a:cubicBezTo>
                  <a:cubicBezTo>
                    <a:pt x="597" y="681"/>
                    <a:pt x="565" y="807"/>
                    <a:pt x="651" y="886"/>
                  </a:cubicBezTo>
                  <a:cubicBezTo>
                    <a:pt x="714" y="942"/>
                    <a:pt x="738" y="1029"/>
                    <a:pt x="734" y="1114"/>
                  </a:cubicBezTo>
                  <a:cubicBezTo>
                    <a:pt x="727" y="1214"/>
                    <a:pt x="732" y="1315"/>
                    <a:pt x="749" y="1414"/>
                  </a:cubicBezTo>
                  <a:cubicBezTo>
                    <a:pt x="777" y="1552"/>
                    <a:pt x="913" y="1601"/>
                    <a:pt x="913" y="1601"/>
                  </a:cubicBezTo>
                  <a:cubicBezTo>
                    <a:pt x="913" y="1601"/>
                    <a:pt x="911" y="1388"/>
                    <a:pt x="953" y="1267"/>
                  </a:cubicBezTo>
                  <a:cubicBezTo>
                    <a:pt x="976" y="1200"/>
                    <a:pt x="1048" y="1155"/>
                    <a:pt x="1122" y="1155"/>
                  </a:cubicBezTo>
                  <a:cubicBezTo>
                    <a:pt x="1181" y="1155"/>
                    <a:pt x="1242" y="1183"/>
                    <a:pt x="1281" y="1251"/>
                  </a:cubicBezTo>
                  <a:cubicBezTo>
                    <a:pt x="1369" y="1405"/>
                    <a:pt x="1330" y="1507"/>
                    <a:pt x="1300" y="1643"/>
                  </a:cubicBezTo>
                  <a:cubicBezTo>
                    <a:pt x="1270" y="1780"/>
                    <a:pt x="1140" y="1741"/>
                    <a:pt x="1102" y="1777"/>
                  </a:cubicBezTo>
                  <a:cubicBezTo>
                    <a:pt x="1076" y="1803"/>
                    <a:pt x="1078" y="1922"/>
                    <a:pt x="1158" y="2003"/>
                  </a:cubicBezTo>
                  <a:cubicBezTo>
                    <a:pt x="1158" y="2004"/>
                    <a:pt x="1158" y="2005"/>
                    <a:pt x="1158" y="2005"/>
                  </a:cubicBezTo>
                  <a:cubicBezTo>
                    <a:pt x="1192" y="2119"/>
                    <a:pt x="1320" y="2321"/>
                    <a:pt x="1487" y="2321"/>
                  </a:cubicBezTo>
                  <a:cubicBezTo>
                    <a:pt x="1499" y="2321"/>
                    <a:pt x="1512" y="2320"/>
                    <a:pt x="1525" y="2318"/>
                  </a:cubicBezTo>
                  <a:cubicBezTo>
                    <a:pt x="1642" y="2295"/>
                    <a:pt x="1752" y="2246"/>
                    <a:pt x="1844" y="2173"/>
                  </a:cubicBezTo>
                  <a:cubicBezTo>
                    <a:pt x="1844" y="2173"/>
                    <a:pt x="1906" y="2024"/>
                    <a:pt x="2092" y="1694"/>
                  </a:cubicBezTo>
                  <a:cubicBezTo>
                    <a:pt x="2278" y="1366"/>
                    <a:pt x="2278" y="1123"/>
                    <a:pt x="2209" y="794"/>
                  </a:cubicBezTo>
                  <a:cubicBezTo>
                    <a:pt x="2140" y="466"/>
                    <a:pt x="1916" y="384"/>
                    <a:pt x="1916" y="384"/>
                  </a:cubicBezTo>
                  <a:cubicBezTo>
                    <a:pt x="1822" y="75"/>
                    <a:pt x="1532" y="0"/>
                    <a:pt x="1217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23;p37">
              <a:extLst>
                <a:ext uri="{FF2B5EF4-FFF2-40B4-BE49-F238E27FC236}">
                  <a16:creationId xmlns:a16="http://schemas.microsoft.com/office/drawing/2014/main" id="{2C36DEDA-2226-4B55-9AF3-C8835F12C354}"/>
                </a:ext>
              </a:extLst>
            </p:cNvPr>
            <p:cNvSpPr/>
            <p:nvPr/>
          </p:nvSpPr>
          <p:spPr>
            <a:xfrm>
              <a:off x="1844450" y="909925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9" y="1"/>
                  </a:moveTo>
                  <a:cubicBezTo>
                    <a:pt x="2074" y="1"/>
                    <a:pt x="2039" y="4"/>
                    <a:pt x="2004" y="9"/>
                  </a:cubicBezTo>
                  <a:cubicBezTo>
                    <a:pt x="1934" y="18"/>
                    <a:pt x="1864" y="33"/>
                    <a:pt x="1796" y="54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7" y="534"/>
                  </a:cubicBezTo>
                  <a:cubicBezTo>
                    <a:pt x="971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5" y="1475"/>
                    <a:pt x="34" y="2229"/>
                  </a:cubicBezTo>
                  <a:cubicBezTo>
                    <a:pt x="8" y="2898"/>
                    <a:pt x="1" y="3957"/>
                    <a:pt x="10" y="4518"/>
                  </a:cubicBezTo>
                  <a:cubicBezTo>
                    <a:pt x="15" y="4775"/>
                    <a:pt x="163" y="5008"/>
                    <a:pt x="395" y="5120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40"/>
                    <a:pt x="967" y="5237"/>
                  </a:cubicBezTo>
                  <a:cubicBezTo>
                    <a:pt x="1494" y="5194"/>
                    <a:pt x="2464" y="4711"/>
                    <a:pt x="2680" y="4350"/>
                  </a:cubicBezTo>
                  <a:cubicBezTo>
                    <a:pt x="2674" y="3585"/>
                    <a:pt x="2610" y="3120"/>
                    <a:pt x="2637" y="2662"/>
                  </a:cubicBezTo>
                  <a:cubicBezTo>
                    <a:pt x="2684" y="1856"/>
                    <a:pt x="2861" y="1217"/>
                    <a:pt x="2638" y="569"/>
                  </a:cubicBezTo>
                  <a:cubicBezTo>
                    <a:pt x="2475" y="96"/>
                    <a:pt x="2292" y="1"/>
                    <a:pt x="210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24;p37">
              <a:extLst>
                <a:ext uri="{FF2B5EF4-FFF2-40B4-BE49-F238E27FC236}">
                  <a16:creationId xmlns:a16="http://schemas.microsoft.com/office/drawing/2014/main" id="{ECB6144C-EFFC-49CC-8DBE-E4FC4712BE7F}"/>
                </a:ext>
              </a:extLst>
            </p:cNvPr>
            <p:cNvSpPr/>
            <p:nvPr/>
          </p:nvSpPr>
          <p:spPr>
            <a:xfrm>
              <a:off x="1867050" y="910775"/>
              <a:ext cx="25200" cy="13825"/>
            </a:xfrm>
            <a:custGeom>
              <a:avLst/>
              <a:gdLst/>
              <a:ahLst/>
              <a:cxnLst/>
              <a:rect l="l" t="t" r="r" b="b"/>
              <a:pathLst>
                <a:path w="1008" h="553" extrusionOk="0">
                  <a:moveTo>
                    <a:pt x="962" y="0"/>
                  </a:moveTo>
                  <a:lnTo>
                    <a:pt x="832" y="28"/>
                  </a:lnTo>
                  <a:cubicBezTo>
                    <a:pt x="840" y="95"/>
                    <a:pt x="712" y="236"/>
                    <a:pt x="473" y="352"/>
                  </a:cubicBezTo>
                  <a:cubicBezTo>
                    <a:pt x="331" y="420"/>
                    <a:pt x="208" y="433"/>
                    <a:pt x="136" y="433"/>
                  </a:cubicBezTo>
                  <a:cubicBezTo>
                    <a:pt x="95" y="433"/>
                    <a:pt x="72" y="429"/>
                    <a:pt x="72" y="429"/>
                  </a:cubicBezTo>
                  <a:lnTo>
                    <a:pt x="0" y="530"/>
                  </a:lnTo>
                  <a:cubicBezTo>
                    <a:pt x="0" y="530"/>
                    <a:pt x="65" y="553"/>
                    <a:pt x="177" y="553"/>
                  </a:cubicBezTo>
                  <a:cubicBezTo>
                    <a:pt x="204" y="553"/>
                    <a:pt x="233" y="552"/>
                    <a:pt x="266" y="548"/>
                  </a:cubicBezTo>
                  <a:cubicBezTo>
                    <a:pt x="431" y="533"/>
                    <a:pt x="651" y="450"/>
                    <a:pt x="829" y="291"/>
                  </a:cubicBezTo>
                  <a:cubicBezTo>
                    <a:pt x="1008" y="131"/>
                    <a:pt x="962" y="0"/>
                    <a:pt x="96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25;p37">
              <a:extLst>
                <a:ext uri="{FF2B5EF4-FFF2-40B4-BE49-F238E27FC236}">
                  <a16:creationId xmlns:a16="http://schemas.microsoft.com/office/drawing/2014/main" id="{FC7C3D8C-00C5-427A-9750-8662FBAEA393}"/>
                </a:ext>
              </a:extLst>
            </p:cNvPr>
            <p:cNvSpPr/>
            <p:nvPr/>
          </p:nvSpPr>
          <p:spPr>
            <a:xfrm>
              <a:off x="1774075" y="931325"/>
              <a:ext cx="30625" cy="41025"/>
            </a:xfrm>
            <a:custGeom>
              <a:avLst/>
              <a:gdLst/>
              <a:ahLst/>
              <a:cxnLst/>
              <a:rect l="l" t="t" r="r" b="b"/>
              <a:pathLst>
                <a:path w="1225" h="1641" extrusionOk="0">
                  <a:moveTo>
                    <a:pt x="588" y="1"/>
                  </a:moveTo>
                  <a:cubicBezTo>
                    <a:pt x="400" y="1"/>
                    <a:pt x="164" y="46"/>
                    <a:pt x="27" y="146"/>
                  </a:cubicBezTo>
                  <a:cubicBezTo>
                    <a:pt x="1" y="165"/>
                    <a:pt x="33" y="367"/>
                    <a:pt x="75" y="571"/>
                  </a:cubicBezTo>
                  <a:cubicBezTo>
                    <a:pt x="95" y="669"/>
                    <a:pt x="288" y="1605"/>
                    <a:pt x="414" y="1635"/>
                  </a:cubicBezTo>
                  <a:cubicBezTo>
                    <a:pt x="429" y="1639"/>
                    <a:pt x="450" y="1640"/>
                    <a:pt x="475" y="1640"/>
                  </a:cubicBezTo>
                  <a:cubicBezTo>
                    <a:pt x="665" y="1640"/>
                    <a:pt x="1111" y="1544"/>
                    <a:pt x="1214" y="1419"/>
                  </a:cubicBezTo>
                  <a:cubicBezTo>
                    <a:pt x="1224" y="1344"/>
                    <a:pt x="913" y="193"/>
                    <a:pt x="867" y="77"/>
                  </a:cubicBezTo>
                  <a:cubicBezTo>
                    <a:pt x="847" y="28"/>
                    <a:pt x="732" y="1"/>
                    <a:pt x="58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26;p37">
              <a:extLst>
                <a:ext uri="{FF2B5EF4-FFF2-40B4-BE49-F238E27FC236}">
                  <a16:creationId xmlns:a16="http://schemas.microsoft.com/office/drawing/2014/main" id="{2DF21078-1E9F-4512-A9D1-DA572FF4F693}"/>
                </a:ext>
              </a:extLst>
            </p:cNvPr>
            <p:cNvSpPr/>
            <p:nvPr/>
          </p:nvSpPr>
          <p:spPr>
            <a:xfrm>
              <a:off x="1771600" y="933850"/>
              <a:ext cx="91475" cy="67300"/>
            </a:xfrm>
            <a:custGeom>
              <a:avLst/>
              <a:gdLst/>
              <a:ahLst/>
              <a:cxnLst/>
              <a:rect l="l" t="t" r="r" b="b"/>
              <a:pathLst>
                <a:path w="3659" h="2692" extrusionOk="0">
                  <a:moveTo>
                    <a:pt x="3336" y="0"/>
                  </a:moveTo>
                  <a:cubicBezTo>
                    <a:pt x="3328" y="0"/>
                    <a:pt x="3320" y="1"/>
                    <a:pt x="3312" y="2"/>
                  </a:cubicBezTo>
                  <a:cubicBezTo>
                    <a:pt x="3122" y="26"/>
                    <a:pt x="3010" y="58"/>
                    <a:pt x="2799" y="383"/>
                  </a:cubicBezTo>
                  <a:cubicBezTo>
                    <a:pt x="2619" y="657"/>
                    <a:pt x="2455" y="1083"/>
                    <a:pt x="2182" y="1578"/>
                  </a:cubicBezTo>
                  <a:cubicBezTo>
                    <a:pt x="2109" y="1709"/>
                    <a:pt x="1954" y="1965"/>
                    <a:pt x="1844" y="1979"/>
                  </a:cubicBezTo>
                  <a:cubicBezTo>
                    <a:pt x="1842" y="1980"/>
                    <a:pt x="1839" y="1980"/>
                    <a:pt x="1836" y="1980"/>
                  </a:cubicBezTo>
                  <a:cubicBezTo>
                    <a:pt x="1770" y="1980"/>
                    <a:pt x="1583" y="1902"/>
                    <a:pt x="1450" y="1829"/>
                  </a:cubicBezTo>
                  <a:cubicBezTo>
                    <a:pt x="1077" y="1622"/>
                    <a:pt x="881" y="1441"/>
                    <a:pt x="808" y="1304"/>
                  </a:cubicBezTo>
                  <a:cubicBezTo>
                    <a:pt x="740" y="1177"/>
                    <a:pt x="731" y="1114"/>
                    <a:pt x="714" y="961"/>
                  </a:cubicBezTo>
                  <a:cubicBezTo>
                    <a:pt x="696" y="787"/>
                    <a:pt x="638" y="686"/>
                    <a:pt x="616" y="565"/>
                  </a:cubicBezTo>
                  <a:cubicBezTo>
                    <a:pt x="593" y="443"/>
                    <a:pt x="605" y="442"/>
                    <a:pt x="539" y="438"/>
                  </a:cubicBezTo>
                  <a:cubicBezTo>
                    <a:pt x="538" y="438"/>
                    <a:pt x="537" y="438"/>
                    <a:pt x="537" y="438"/>
                  </a:cubicBezTo>
                  <a:cubicBezTo>
                    <a:pt x="470" y="438"/>
                    <a:pt x="405" y="556"/>
                    <a:pt x="408" y="674"/>
                  </a:cubicBezTo>
                  <a:cubicBezTo>
                    <a:pt x="412" y="798"/>
                    <a:pt x="459" y="867"/>
                    <a:pt x="448" y="896"/>
                  </a:cubicBezTo>
                  <a:cubicBezTo>
                    <a:pt x="447" y="898"/>
                    <a:pt x="445" y="900"/>
                    <a:pt x="443" y="900"/>
                  </a:cubicBezTo>
                  <a:cubicBezTo>
                    <a:pt x="421" y="900"/>
                    <a:pt x="346" y="794"/>
                    <a:pt x="342" y="787"/>
                  </a:cubicBezTo>
                  <a:cubicBezTo>
                    <a:pt x="281" y="695"/>
                    <a:pt x="249" y="598"/>
                    <a:pt x="198" y="500"/>
                  </a:cubicBezTo>
                  <a:cubicBezTo>
                    <a:pt x="194" y="488"/>
                    <a:pt x="185" y="477"/>
                    <a:pt x="174" y="470"/>
                  </a:cubicBezTo>
                  <a:cubicBezTo>
                    <a:pt x="168" y="467"/>
                    <a:pt x="162" y="465"/>
                    <a:pt x="157" y="465"/>
                  </a:cubicBezTo>
                  <a:cubicBezTo>
                    <a:pt x="126" y="465"/>
                    <a:pt x="100" y="505"/>
                    <a:pt x="91" y="540"/>
                  </a:cubicBezTo>
                  <a:cubicBezTo>
                    <a:pt x="1" y="885"/>
                    <a:pt x="36" y="1429"/>
                    <a:pt x="305" y="1701"/>
                  </a:cubicBezTo>
                  <a:cubicBezTo>
                    <a:pt x="442" y="1843"/>
                    <a:pt x="593" y="1972"/>
                    <a:pt x="756" y="2087"/>
                  </a:cubicBezTo>
                  <a:cubicBezTo>
                    <a:pt x="881" y="2178"/>
                    <a:pt x="1118" y="2333"/>
                    <a:pt x="1255" y="2409"/>
                  </a:cubicBezTo>
                  <a:cubicBezTo>
                    <a:pt x="1595" y="2595"/>
                    <a:pt x="1787" y="2692"/>
                    <a:pt x="1974" y="2692"/>
                  </a:cubicBezTo>
                  <a:cubicBezTo>
                    <a:pt x="2040" y="2692"/>
                    <a:pt x="2105" y="2680"/>
                    <a:pt x="2176" y="2655"/>
                  </a:cubicBezTo>
                  <a:cubicBezTo>
                    <a:pt x="2275" y="2621"/>
                    <a:pt x="2600" y="2275"/>
                    <a:pt x="2696" y="2124"/>
                  </a:cubicBezTo>
                  <a:cubicBezTo>
                    <a:pt x="3063" y="1545"/>
                    <a:pt x="3257" y="1273"/>
                    <a:pt x="3478" y="761"/>
                  </a:cubicBezTo>
                  <a:cubicBezTo>
                    <a:pt x="3658" y="342"/>
                    <a:pt x="3545" y="0"/>
                    <a:pt x="333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27;p37">
              <a:extLst>
                <a:ext uri="{FF2B5EF4-FFF2-40B4-BE49-F238E27FC236}">
                  <a16:creationId xmlns:a16="http://schemas.microsoft.com/office/drawing/2014/main" id="{3D2CEB8F-6316-4909-82AB-E1D2AB918364}"/>
                </a:ext>
              </a:extLst>
            </p:cNvPr>
            <p:cNvSpPr/>
            <p:nvPr/>
          </p:nvSpPr>
          <p:spPr>
            <a:xfrm>
              <a:off x="1830600" y="9318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828;p37">
              <a:extLst>
                <a:ext uri="{FF2B5EF4-FFF2-40B4-BE49-F238E27FC236}">
                  <a16:creationId xmlns:a16="http://schemas.microsoft.com/office/drawing/2014/main" id="{DBFF7AD8-6C20-4E84-81F3-0DCCC4454C3D}"/>
                </a:ext>
              </a:extLst>
            </p:cNvPr>
            <p:cNvSpPr/>
            <p:nvPr/>
          </p:nvSpPr>
          <p:spPr>
            <a:xfrm>
              <a:off x="1817150" y="948950"/>
              <a:ext cx="132800" cy="136775"/>
            </a:xfrm>
            <a:custGeom>
              <a:avLst/>
              <a:gdLst/>
              <a:ahLst/>
              <a:cxnLst/>
              <a:rect l="l" t="t" r="r" b="b"/>
              <a:pathLst>
                <a:path w="5312" h="5471" extrusionOk="0">
                  <a:moveTo>
                    <a:pt x="4352" y="1518"/>
                  </a:move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2" y="2717"/>
                  </a:lnTo>
                  <a:cubicBezTo>
                    <a:pt x="3123" y="2662"/>
                    <a:pt x="3133" y="2600"/>
                    <a:pt x="3143" y="2536"/>
                  </a:cubicBezTo>
                  <a:cubicBezTo>
                    <a:pt x="3182" y="2295"/>
                    <a:pt x="3471" y="1951"/>
                    <a:pt x="3786" y="1769"/>
                  </a:cubicBezTo>
                  <a:lnTo>
                    <a:pt x="4036" y="1625"/>
                  </a:lnTo>
                  <a:cubicBezTo>
                    <a:pt x="4160" y="1556"/>
                    <a:pt x="4267" y="1521"/>
                    <a:pt x="4352" y="1518"/>
                  </a:cubicBezTo>
                  <a:close/>
                  <a:moveTo>
                    <a:pt x="4893" y="1"/>
                  </a:moveTo>
                  <a:cubicBezTo>
                    <a:pt x="4779" y="1"/>
                    <a:pt x="4643" y="41"/>
                    <a:pt x="4489" y="126"/>
                  </a:cubicBezTo>
                  <a:lnTo>
                    <a:pt x="3639" y="602"/>
                  </a:lnTo>
                  <a:cubicBezTo>
                    <a:pt x="3109" y="899"/>
                    <a:pt x="2574" y="1620"/>
                    <a:pt x="2444" y="2214"/>
                  </a:cubicBezTo>
                  <a:lnTo>
                    <a:pt x="2018" y="4189"/>
                  </a:lnTo>
                  <a:cubicBezTo>
                    <a:pt x="1907" y="4697"/>
                    <a:pt x="1523" y="5039"/>
                    <a:pt x="1106" y="5039"/>
                  </a:cubicBezTo>
                  <a:cubicBezTo>
                    <a:pt x="1035" y="5039"/>
                    <a:pt x="963" y="5029"/>
                    <a:pt x="891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6" y="4778"/>
                    <a:pt x="428" y="4999"/>
                    <a:pt x="891" y="5264"/>
                  </a:cubicBezTo>
                  <a:cubicBezTo>
                    <a:pt x="1128" y="5402"/>
                    <a:pt x="1441" y="5470"/>
                    <a:pt x="1761" y="5470"/>
                  </a:cubicBezTo>
                  <a:cubicBezTo>
                    <a:pt x="2108" y="5470"/>
                    <a:pt x="2463" y="5390"/>
                    <a:pt x="2737" y="5232"/>
                  </a:cubicBezTo>
                  <a:lnTo>
                    <a:pt x="3511" y="4783"/>
                  </a:lnTo>
                  <a:cubicBezTo>
                    <a:pt x="4039" y="4480"/>
                    <a:pt x="4566" y="3751"/>
                    <a:pt x="4692" y="3158"/>
                  </a:cubicBezTo>
                  <a:lnTo>
                    <a:pt x="5223" y="668"/>
                  </a:lnTo>
                  <a:cubicBezTo>
                    <a:pt x="5311" y="245"/>
                    <a:pt x="5172" y="1"/>
                    <a:pt x="489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29;p37">
              <a:extLst>
                <a:ext uri="{FF2B5EF4-FFF2-40B4-BE49-F238E27FC236}">
                  <a16:creationId xmlns:a16="http://schemas.microsoft.com/office/drawing/2014/main" id="{A6E04312-221E-4FF9-94BC-0B09912797CD}"/>
                </a:ext>
              </a:extLst>
            </p:cNvPr>
            <p:cNvSpPr/>
            <p:nvPr/>
          </p:nvSpPr>
          <p:spPr>
            <a:xfrm>
              <a:off x="1893925" y="986900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4" y="0"/>
                    <a:pt x="1287" y="0"/>
                    <a:pt x="1281" y="1"/>
                  </a:cubicBezTo>
                  <a:cubicBezTo>
                    <a:pt x="1284" y="30"/>
                    <a:pt x="1283" y="60"/>
                    <a:pt x="1278" y="89"/>
                  </a:cubicBezTo>
                  <a:lnTo>
                    <a:pt x="1206" y="527"/>
                  </a:lnTo>
                  <a:lnTo>
                    <a:pt x="41" y="1199"/>
                  </a:lnTo>
                  <a:cubicBezTo>
                    <a:pt x="17" y="1351"/>
                    <a:pt x="0" y="1457"/>
                    <a:pt x="0" y="1457"/>
                  </a:cubicBezTo>
                  <a:lnTo>
                    <a:pt x="1393" y="651"/>
                  </a:lnTo>
                  <a:lnTo>
                    <a:pt x="1465" y="214"/>
                  </a:lnTo>
                  <a:cubicBezTo>
                    <a:pt x="1488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30;p37">
              <a:extLst>
                <a:ext uri="{FF2B5EF4-FFF2-40B4-BE49-F238E27FC236}">
                  <a16:creationId xmlns:a16="http://schemas.microsoft.com/office/drawing/2014/main" id="{906C9A17-0045-4C5B-9A85-2352419DCC15}"/>
                </a:ext>
              </a:extLst>
            </p:cNvPr>
            <p:cNvSpPr/>
            <p:nvPr/>
          </p:nvSpPr>
          <p:spPr>
            <a:xfrm>
              <a:off x="1802800" y="1084250"/>
              <a:ext cx="117925" cy="38200"/>
            </a:xfrm>
            <a:custGeom>
              <a:avLst/>
              <a:gdLst/>
              <a:ahLst/>
              <a:cxnLst/>
              <a:rect l="l" t="t" r="r" b="b"/>
              <a:pathLst>
                <a:path w="4717" h="1528" extrusionOk="0">
                  <a:moveTo>
                    <a:pt x="127" y="1"/>
                  </a:moveTo>
                  <a:cubicBezTo>
                    <a:pt x="89" y="1"/>
                    <a:pt x="52" y="20"/>
                    <a:pt x="32" y="56"/>
                  </a:cubicBezTo>
                  <a:cubicBezTo>
                    <a:pt x="0" y="108"/>
                    <a:pt x="18" y="176"/>
                    <a:pt x="71" y="206"/>
                  </a:cubicBezTo>
                  <a:lnTo>
                    <a:pt x="2358" y="1527"/>
                  </a:lnTo>
                  <a:lnTo>
                    <a:pt x="4647" y="206"/>
                  </a:lnTo>
                  <a:cubicBezTo>
                    <a:pt x="4699" y="176"/>
                    <a:pt x="4717" y="108"/>
                    <a:pt x="4687" y="56"/>
                  </a:cubicBezTo>
                  <a:cubicBezTo>
                    <a:pt x="4666" y="20"/>
                    <a:pt x="4629" y="1"/>
                    <a:pt x="4591" y="1"/>
                  </a:cubicBezTo>
                  <a:cubicBezTo>
                    <a:pt x="4573" y="1"/>
                    <a:pt x="4554" y="5"/>
                    <a:pt x="4537" y="15"/>
                  </a:cubicBezTo>
                  <a:lnTo>
                    <a:pt x="2358" y="1274"/>
                  </a:lnTo>
                  <a:lnTo>
                    <a:pt x="181" y="15"/>
                  </a:lnTo>
                  <a:cubicBezTo>
                    <a:pt x="164" y="5"/>
                    <a:pt x="145" y="1"/>
                    <a:pt x="127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31;p37">
              <a:extLst>
                <a:ext uri="{FF2B5EF4-FFF2-40B4-BE49-F238E27FC236}">
                  <a16:creationId xmlns:a16="http://schemas.microsoft.com/office/drawing/2014/main" id="{660A24A1-0100-4924-8F7D-FA04CD6180BE}"/>
                </a:ext>
              </a:extLst>
            </p:cNvPr>
            <p:cNvSpPr/>
            <p:nvPr/>
          </p:nvSpPr>
          <p:spPr>
            <a:xfrm>
              <a:off x="2005000" y="975925"/>
              <a:ext cx="17625" cy="19450"/>
            </a:xfrm>
            <a:custGeom>
              <a:avLst/>
              <a:gdLst/>
              <a:ahLst/>
              <a:cxnLst/>
              <a:rect l="l" t="t" r="r" b="b"/>
              <a:pathLst>
                <a:path w="705" h="778" extrusionOk="0">
                  <a:moveTo>
                    <a:pt x="508" y="1"/>
                  </a:moveTo>
                  <a:cubicBezTo>
                    <a:pt x="491" y="1"/>
                    <a:pt x="472" y="8"/>
                    <a:pt x="453" y="24"/>
                  </a:cubicBezTo>
                  <a:cubicBezTo>
                    <a:pt x="277" y="168"/>
                    <a:pt x="0" y="743"/>
                    <a:pt x="0" y="743"/>
                  </a:cubicBezTo>
                  <a:cubicBezTo>
                    <a:pt x="0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38" y="716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32;p37">
              <a:extLst>
                <a:ext uri="{FF2B5EF4-FFF2-40B4-BE49-F238E27FC236}">
                  <a16:creationId xmlns:a16="http://schemas.microsoft.com/office/drawing/2014/main" id="{CF8A619C-8FF5-4FFB-9D5E-6CAF1F8159A2}"/>
                </a:ext>
              </a:extLst>
            </p:cNvPr>
            <p:cNvSpPr/>
            <p:nvPr/>
          </p:nvSpPr>
          <p:spPr>
            <a:xfrm>
              <a:off x="1997000" y="9443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5"/>
                    <a:pt x="236" y="1388"/>
                  </a:cubicBezTo>
                  <a:cubicBezTo>
                    <a:pt x="169" y="1600"/>
                    <a:pt x="0" y="1607"/>
                    <a:pt x="0" y="1607"/>
                  </a:cubicBezTo>
                  <a:cubicBezTo>
                    <a:pt x="0" y="1607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8" y="1752"/>
                  </a:cubicBezTo>
                  <a:cubicBezTo>
                    <a:pt x="588" y="1714"/>
                    <a:pt x="577" y="1479"/>
                    <a:pt x="751" y="1245"/>
                  </a:cubicBezTo>
                  <a:cubicBezTo>
                    <a:pt x="924" y="1013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2" y="302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33;p37">
              <a:extLst>
                <a:ext uri="{FF2B5EF4-FFF2-40B4-BE49-F238E27FC236}">
                  <a16:creationId xmlns:a16="http://schemas.microsoft.com/office/drawing/2014/main" id="{DF4E8E42-900A-465F-AB12-4DB4CF3EF470}"/>
                </a:ext>
              </a:extLst>
            </p:cNvPr>
            <p:cNvSpPr/>
            <p:nvPr/>
          </p:nvSpPr>
          <p:spPr>
            <a:xfrm>
              <a:off x="1987650" y="963575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3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7" y="10"/>
                    <a:pt x="1040" y="175"/>
                    <a:pt x="966" y="346"/>
                  </a:cubicBezTo>
                  <a:cubicBezTo>
                    <a:pt x="890" y="518"/>
                    <a:pt x="764" y="758"/>
                    <a:pt x="669" y="812"/>
                  </a:cubicBezTo>
                  <a:cubicBezTo>
                    <a:pt x="644" y="826"/>
                    <a:pt x="615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256" y="787"/>
                    <a:pt x="255" y="787"/>
                    <a:pt x="254" y="787"/>
                  </a:cubicBezTo>
                  <a:cubicBezTo>
                    <a:pt x="110" y="787"/>
                    <a:pt x="9" y="854"/>
                    <a:pt x="0" y="959"/>
                  </a:cubicBezTo>
                  <a:lnTo>
                    <a:pt x="605" y="1245"/>
                  </a:lnTo>
                  <a:cubicBezTo>
                    <a:pt x="651" y="1267"/>
                    <a:pt x="694" y="1282"/>
                    <a:pt x="736" y="1282"/>
                  </a:cubicBezTo>
                  <a:cubicBezTo>
                    <a:pt x="821" y="1282"/>
                    <a:pt x="898" y="1219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9"/>
                  </a:cubicBezTo>
                  <a:cubicBezTo>
                    <a:pt x="1296" y="965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3" y="1416"/>
                    <a:pt x="1476" y="1402"/>
                    <a:pt x="1509" y="1335"/>
                  </a:cubicBezTo>
                  <a:cubicBezTo>
                    <a:pt x="1507" y="1205"/>
                    <a:pt x="1515" y="1076"/>
                    <a:pt x="1530" y="948"/>
                  </a:cubicBezTo>
                  <a:cubicBezTo>
                    <a:pt x="1555" y="770"/>
                    <a:pt x="1716" y="547"/>
                    <a:pt x="1704" y="332"/>
                  </a:cubicBezTo>
                  <a:cubicBezTo>
                    <a:pt x="1693" y="126"/>
                    <a:pt x="1584" y="1"/>
                    <a:pt x="1433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34;p37">
              <a:extLst>
                <a:ext uri="{FF2B5EF4-FFF2-40B4-BE49-F238E27FC236}">
                  <a16:creationId xmlns:a16="http://schemas.microsoft.com/office/drawing/2014/main" id="{83520DFA-FE35-4B12-B9B9-C16AE4950D4B}"/>
                </a:ext>
              </a:extLst>
            </p:cNvPr>
            <p:cNvSpPr/>
            <p:nvPr/>
          </p:nvSpPr>
          <p:spPr>
            <a:xfrm>
              <a:off x="2000550" y="880075"/>
              <a:ext cx="32000" cy="81100"/>
            </a:xfrm>
            <a:custGeom>
              <a:avLst/>
              <a:gdLst/>
              <a:ahLst/>
              <a:cxnLst/>
              <a:rect l="l" t="t" r="r" b="b"/>
              <a:pathLst>
                <a:path w="1280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49" y="482"/>
                    <a:pt x="336" y="3170"/>
                    <a:pt x="336" y="3170"/>
                  </a:cubicBezTo>
                  <a:cubicBezTo>
                    <a:pt x="425" y="3225"/>
                    <a:pt x="521" y="3244"/>
                    <a:pt x="609" y="3244"/>
                  </a:cubicBezTo>
                  <a:cubicBezTo>
                    <a:pt x="792" y="3244"/>
                    <a:pt x="944" y="3163"/>
                    <a:pt x="944" y="3163"/>
                  </a:cubicBezTo>
                  <a:cubicBezTo>
                    <a:pt x="909" y="2534"/>
                    <a:pt x="1280" y="1151"/>
                    <a:pt x="1074" y="615"/>
                  </a:cubicBezTo>
                  <a:cubicBezTo>
                    <a:pt x="1078" y="440"/>
                    <a:pt x="908" y="87"/>
                    <a:pt x="908" y="87"/>
                  </a:cubicBezTo>
                  <a:lnTo>
                    <a:pt x="17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35;p37">
              <a:extLst>
                <a:ext uri="{FF2B5EF4-FFF2-40B4-BE49-F238E27FC236}">
                  <a16:creationId xmlns:a16="http://schemas.microsoft.com/office/drawing/2014/main" id="{16775FBD-1DB6-4DD2-B4DC-1D3A3F920940}"/>
                </a:ext>
              </a:extLst>
            </p:cNvPr>
            <p:cNvSpPr/>
            <p:nvPr/>
          </p:nvSpPr>
          <p:spPr>
            <a:xfrm>
              <a:off x="2059975" y="9488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36;p37">
              <a:extLst>
                <a:ext uri="{FF2B5EF4-FFF2-40B4-BE49-F238E27FC236}">
                  <a16:creationId xmlns:a16="http://schemas.microsoft.com/office/drawing/2014/main" id="{1579AAB6-9C5C-45E3-A1BA-210682C5F8ED}"/>
                </a:ext>
              </a:extLst>
            </p:cNvPr>
            <p:cNvSpPr/>
            <p:nvPr/>
          </p:nvSpPr>
          <p:spPr>
            <a:xfrm>
              <a:off x="1992675" y="9230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6"/>
                    <a:pt x="37" y="3815"/>
                    <a:pt x="96" y="3830"/>
                  </a:cubicBezTo>
                  <a:cubicBezTo>
                    <a:pt x="105" y="3832"/>
                    <a:pt x="113" y="3833"/>
                    <a:pt x="123" y="3833"/>
                  </a:cubicBezTo>
                  <a:cubicBezTo>
                    <a:pt x="173" y="3833"/>
                    <a:pt x="217" y="3799"/>
                    <a:pt x="229" y="3749"/>
                  </a:cubicBezTo>
                  <a:lnTo>
                    <a:pt x="1127" y="138"/>
                  </a:lnTo>
                  <a:cubicBezTo>
                    <a:pt x="1141" y="79"/>
                    <a:pt x="1106" y="19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37;p37">
              <a:extLst>
                <a:ext uri="{FF2B5EF4-FFF2-40B4-BE49-F238E27FC236}">
                  <a16:creationId xmlns:a16="http://schemas.microsoft.com/office/drawing/2014/main" id="{AE8E182D-2A69-4170-A2F2-4B53E73AD9C0}"/>
                </a:ext>
              </a:extLst>
            </p:cNvPr>
            <p:cNvSpPr/>
            <p:nvPr/>
          </p:nvSpPr>
          <p:spPr>
            <a:xfrm>
              <a:off x="2104300" y="923100"/>
              <a:ext cx="28500" cy="95775"/>
            </a:xfrm>
            <a:custGeom>
              <a:avLst/>
              <a:gdLst/>
              <a:ahLst/>
              <a:cxnLst/>
              <a:rect l="l" t="t" r="r" b="b"/>
              <a:pathLst>
                <a:path w="1140" h="3831" extrusionOk="0">
                  <a:moveTo>
                    <a:pt x="121" y="0"/>
                  </a:moveTo>
                  <a:cubicBezTo>
                    <a:pt x="112" y="0"/>
                    <a:pt x="103" y="1"/>
                    <a:pt x="94" y="3"/>
                  </a:cubicBezTo>
                  <a:cubicBezTo>
                    <a:pt x="35" y="18"/>
                    <a:pt x="0" y="77"/>
                    <a:pt x="15" y="136"/>
                  </a:cubicBezTo>
                  <a:lnTo>
                    <a:pt x="911" y="3747"/>
                  </a:lnTo>
                  <a:cubicBezTo>
                    <a:pt x="923" y="3797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4"/>
                  </a:cubicBezTo>
                  <a:lnTo>
                    <a:pt x="228" y="84"/>
                  </a:lnTo>
                  <a:cubicBezTo>
                    <a:pt x="216" y="34"/>
                    <a:pt x="171" y="0"/>
                    <a:pt x="12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838;p37">
              <a:extLst>
                <a:ext uri="{FF2B5EF4-FFF2-40B4-BE49-F238E27FC236}">
                  <a16:creationId xmlns:a16="http://schemas.microsoft.com/office/drawing/2014/main" id="{04412B10-612D-444C-BEAF-6D72DF67AB88}"/>
                </a:ext>
              </a:extLst>
            </p:cNvPr>
            <p:cNvSpPr/>
            <p:nvPr/>
          </p:nvSpPr>
          <p:spPr>
            <a:xfrm>
              <a:off x="1979775" y="892000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1"/>
                  </a:moveTo>
                  <a:cubicBezTo>
                    <a:pt x="2219" y="1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2" y="1206"/>
                    <a:pt x="0" y="1502"/>
                    <a:pt x="317" y="1684"/>
                  </a:cubicBezTo>
                  <a:lnTo>
                    <a:pt x="1535" y="2389"/>
                  </a:lnTo>
                  <a:cubicBezTo>
                    <a:pt x="1535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4" y="2629"/>
                    <a:pt x="5106" y="1355"/>
                    <a:pt x="5106" y="1355"/>
                  </a:cubicBezTo>
                  <a:lnTo>
                    <a:pt x="2996" y="137"/>
                  </a:lnTo>
                  <a:cubicBezTo>
                    <a:pt x="2839" y="46"/>
                    <a:pt x="2632" y="1"/>
                    <a:pt x="2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839;p37">
              <a:extLst>
                <a:ext uri="{FF2B5EF4-FFF2-40B4-BE49-F238E27FC236}">
                  <a16:creationId xmlns:a16="http://schemas.microsoft.com/office/drawing/2014/main" id="{B87FD424-8DC0-4DA2-AC66-D99E2531B02A}"/>
                </a:ext>
              </a:extLst>
            </p:cNvPr>
            <p:cNvSpPr/>
            <p:nvPr/>
          </p:nvSpPr>
          <p:spPr>
            <a:xfrm>
              <a:off x="2044150" y="737750"/>
              <a:ext cx="38525" cy="29475"/>
            </a:xfrm>
            <a:custGeom>
              <a:avLst/>
              <a:gdLst/>
              <a:ahLst/>
              <a:cxnLst/>
              <a:rect l="l" t="t" r="r" b="b"/>
              <a:pathLst>
                <a:path w="1541" h="1179" extrusionOk="0">
                  <a:moveTo>
                    <a:pt x="1540" y="239"/>
                  </a:moveTo>
                  <a:cubicBezTo>
                    <a:pt x="1540" y="239"/>
                    <a:pt x="1540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close/>
                  <a:moveTo>
                    <a:pt x="808" y="1"/>
                  </a:moveTo>
                  <a:cubicBezTo>
                    <a:pt x="746" y="1"/>
                    <a:pt x="686" y="6"/>
                    <a:pt x="627" y="18"/>
                  </a:cubicBezTo>
                  <a:cubicBezTo>
                    <a:pt x="434" y="58"/>
                    <a:pt x="274" y="175"/>
                    <a:pt x="150" y="325"/>
                  </a:cubicBezTo>
                  <a:cubicBezTo>
                    <a:pt x="92" y="395"/>
                    <a:pt x="0" y="613"/>
                    <a:pt x="47" y="887"/>
                  </a:cubicBezTo>
                  <a:cubicBezTo>
                    <a:pt x="70" y="1022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6" y="1179"/>
                  </a:cubicBezTo>
                  <a:cubicBezTo>
                    <a:pt x="415" y="1179"/>
                    <a:pt x="486" y="1153"/>
                    <a:pt x="547" y="1122"/>
                  </a:cubicBezTo>
                  <a:cubicBezTo>
                    <a:pt x="606" y="1092"/>
                    <a:pt x="650" y="1036"/>
                    <a:pt x="703" y="993"/>
                  </a:cubicBezTo>
                  <a:cubicBezTo>
                    <a:pt x="804" y="911"/>
                    <a:pt x="904" y="826"/>
                    <a:pt x="1002" y="739"/>
                  </a:cubicBezTo>
                  <a:cubicBezTo>
                    <a:pt x="1165" y="595"/>
                    <a:pt x="1323" y="448"/>
                    <a:pt x="1478" y="298"/>
                  </a:cubicBezTo>
                  <a:cubicBezTo>
                    <a:pt x="1483" y="295"/>
                    <a:pt x="1538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lnTo>
                    <a:pt x="1540" y="239"/>
                  </a:lnTo>
                  <a:cubicBezTo>
                    <a:pt x="1334" y="100"/>
                    <a:pt x="1065" y="1"/>
                    <a:pt x="808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840;p37">
              <a:extLst>
                <a:ext uri="{FF2B5EF4-FFF2-40B4-BE49-F238E27FC236}">
                  <a16:creationId xmlns:a16="http://schemas.microsoft.com/office/drawing/2014/main" id="{3FACC7DB-5D36-4E8D-94D0-EA39DA6434A9}"/>
                </a:ext>
              </a:extLst>
            </p:cNvPr>
            <p:cNvSpPr/>
            <p:nvPr/>
          </p:nvSpPr>
          <p:spPr>
            <a:xfrm>
              <a:off x="1999475" y="862425"/>
              <a:ext cx="88600" cy="61625"/>
            </a:xfrm>
            <a:custGeom>
              <a:avLst/>
              <a:gdLst/>
              <a:ahLst/>
              <a:cxnLst/>
              <a:rect l="l" t="t" r="r" b="b"/>
              <a:pathLst>
                <a:path w="3544" h="2465" extrusionOk="0">
                  <a:moveTo>
                    <a:pt x="756" y="0"/>
                  </a:moveTo>
                  <a:cubicBezTo>
                    <a:pt x="400" y="0"/>
                    <a:pt x="0" y="260"/>
                    <a:pt x="44" y="707"/>
                  </a:cubicBezTo>
                  <a:lnTo>
                    <a:pt x="656" y="1042"/>
                  </a:lnTo>
                  <a:lnTo>
                    <a:pt x="2951" y="2435"/>
                  </a:lnTo>
                  <a:cubicBezTo>
                    <a:pt x="2988" y="2455"/>
                    <a:pt x="3023" y="2465"/>
                    <a:pt x="3056" y="2465"/>
                  </a:cubicBezTo>
                  <a:cubicBezTo>
                    <a:pt x="3465" y="2465"/>
                    <a:pt x="3543" y="1042"/>
                    <a:pt x="3543" y="1042"/>
                  </a:cubicBezTo>
                  <a:cubicBezTo>
                    <a:pt x="3543" y="1042"/>
                    <a:pt x="1320" y="163"/>
                    <a:pt x="973" y="36"/>
                  </a:cubicBezTo>
                  <a:cubicBezTo>
                    <a:pt x="906" y="12"/>
                    <a:pt x="832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841;p37">
              <a:extLst>
                <a:ext uri="{FF2B5EF4-FFF2-40B4-BE49-F238E27FC236}">
                  <a16:creationId xmlns:a16="http://schemas.microsoft.com/office/drawing/2014/main" id="{C72F5C4A-6385-476C-8CF4-53D218AEEFAA}"/>
                </a:ext>
              </a:extLst>
            </p:cNvPr>
            <p:cNvSpPr/>
            <p:nvPr/>
          </p:nvSpPr>
          <p:spPr>
            <a:xfrm>
              <a:off x="1967525" y="993625"/>
              <a:ext cx="17650" cy="19450"/>
            </a:xfrm>
            <a:custGeom>
              <a:avLst/>
              <a:gdLst/>
              <a:ahLst/>
              <a:cxnLst/>
              <a:rect l="l" t="t" r="r" b="b"/>
              <a:pathLst>
                <a:path w="706" h="778" extrusionOk="0">
                  <a:moveTo>
                    <a:pt x="510" y="1"/>
                  </a:moveTo>
                  <a:cubicBezTo>
                    <a:pt x="492" y="1"/>
                    <a:pt x="474" y="8"/>
                    <a:pt x="454" y="24"/>
                  </a:cubicBezTo>
                  <a:cubicBezTo>
                    <a:pt x="278" y="168"/>
                    <a:pt x="1" y="743"/>
                    <a:pt x="1" y="743"/>
                  </a:cubicBezTo>
                  <a:cubicBezTo>
                    <a:pt x="1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40" y="715"/>
                  </a:cubicBezTo>
                  <a:cubicBezTo>
                    <a:pt x="626" y="596"/>
                    <a:pt x="705" y="453"/>
                    <a:pt x="705" y="453"/>
                  </a:cubicBezTo>
                  <a:cubicBezTo>
                    <a:pt x="705" y="453"/>
                    <a:pt x="647" y="1"/>
                    <a:pt x="510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842;p37">
              <a:extLst>
                <a:ext uri="{FF2B5EF4-FFF2-40B4-BE49-F238E27FC236}">
                  <a16:creationId xmlns:a16="http://schemas.microsoft.com/office/drawing/2014/main" id="{7C7F6F07-E80E-4521-A107-4C7290D34FC5}"/>
                </a:ext>
              </a:extLst>
            </p:cNvPr>
            <p:cNvSpPr/>
            <p:nvPr/>
          </p:nvSpPr>
          <p:spPr>
            <a:xfrm>
              <a:off x="1959525" y="962025"/>
              <a:ext cx="31625" cy="43950"/>
            </a:xfrm>
            <a:custGeom>
              <a:avLst/>
              <a:gdLst/>
              <a:ahLst/>
              <a:cxnLst/>
              <a:rect l="l" t="t" r="r" b="b"/>
              <a:pathLst>
                <a:path w="1265" h="1758" extrusionOk="0">
                  <a:moveTo>
                    <a:pt x="1039" y="0"/>
                  </a:moveTo>
                  <a:lnTo>
                    <a:pt x="479" y="21"/>
                  </a:lnTo>
                  <a:cubicBezTo>
                    <a:pt x="479" y="21"/>
                    <a:pt x="486" y="482"/>
                    <a:pt x="479" y="601"/>
                  </a:cubicBezTo>
                  <a:cubicBezTo>
                    <a:pt x="473" y="721"/>
                    <a:pt x="302" y="1174"/>
                    <a:pt x="236" y="1387"/>
                  </a:cubicBezTo>
                  <a:cubicBezTo>
                    <a:pt x="171" y="1600"/>
                    <a:pt x="1" y="1606"/>
                    <a:pt x="1" y="1606"/>
                  </a:cubicBezTo>
                  <a:cubicBezTo>
                    <a:pt x="1" y="1606"/>
                    <a:pt x="220" y="1758"/>
                    <a:pt x="380" y="1758"/>
                  </a:cubicBezTo>
                  <a:cubicBezTo>
                    <a:pt x="397" y="1758"/>
                    <a:pt x="413" y="1756"/>
                    <a:pt x="428" y="1752"/>
                  </a:cubicBezTo>
                  <a:cubicBezTo>
                    <a:pt x="588" y="1713"/>
                    <a:pt x="579" y="1480"/>
                    <a:pt x="751" y="1246"/>
                  </a:cubicBezTo>
                  <a:cubicBezTo>
                    <a:pt x="925" y="1012"/>
                    <a:pt x="1264" y="965"/>
                    <a:pt x="1264" y="965"/>
                  </a:cubicBezTo>
                  <a:cubicBezTo>
                    <a:pt x="1264" y="965"/>
                    <a:pt x="1254" y="854"/>
                    <a:pt x="1140" y="693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843;p37">
              <a:extLst>
                <a:ext uri="{FF2B5EF4-FFF2-40B4-BE49-F238E27FC236}">
                  <a16:creationId xmlns:a16="http://schemas.microsoft.com/office/drawing/2014/main" id="{1B0467BD-B880-4AAB-9BE3-82283A662E06}"/>
                </a:ext>
              </a:extLst>
            </p:cNvPr>
            <p:cNvSpPr/>
            <p:nvPr/>
          </p:nvSpPr>
          <p:spPr>
            <a:xfrm>
              <a:off x="1950200" y="981250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2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8" y="11"/>
                    <a:pt x="1041" y="176"/>
                    <a:pt x="965" y="348"/>
                  </a:cubicBezTo>
                  <a:cubicBezTo>
                    <a:pt x="889" y="519"/>
                    <a:pt x="765" y="759"/>
                    <a:pt x="668" y="812"/>
                  </a:cubicBezTo>
                  <a:cubicBezTo>
                    <a:pt x="644" y="826"/>
                    <a:pt x="614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112" y="787"/>
                    <a:pt x="9" y="853"/>
                    <a:pt x="1" y="959"/>
                  </a:cubicBezTo>
                  <a:lnTo>
                    <a:pt x="605" y="1247"/>
                  </a:lnTo>
                  <a:cubicBezTo>
                    <a:pt x="651" y="1268"/>
                    <a:pt x="694" y="1282"/>
                    <a:pt x="735" y="1282"/>
                  </a:cubicBezTo>
                  <a:cubicBezTo>
                    <a:pt x="820" y="1282"/>
                    <a:pt x="897" y="1220"/>
                    <a:pt x="971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10" y="769"/>
                  </a:cubicBezTo>
                  <a:cubicBezTo>
                    <a:pt x="1297" y="964"/>
                    <a:pt x="1333" y="1408"/>
                    <a:pt x="1333" y="1408"/>
                  </a:cubicBezTo>
                  <a:cubicBezTo>
                    <a:pt x="1333" y="1408"/>
                    <a:pt x="1355" y="1416"/>
                    <a:pt x="1384" y="1416"/>
                  </a:cubicBezTo>
                  <a:cubicBezTo>
                    <a:pt x="1423" y="1416"/>
                    <a:pt x="1475" y="1402"/>
                    <a:pt x="1508" y="1335"/>
                  </a:cubicBezTo>
                  <a:cubicBezTo>
                    <a:pt x="1507" y="1205"/>
                    <a:pt x="1514" y="1076"/>
                    <a:pt x="1530" y="948"/>
                  </a:cubicBezTo>
                  <a:cubicBezTo>
                    <a:pt x="1555" y="770"/>
                    <a:pt x="1717" y="547"/>
                    <a:pt x="1705" y="332"/>
                  </a:cubicBezTo>
                  <a:cubicBezTo>
                    <a:pt x="1692" y="125"/>
                    <a:pt x="1584" y="1"/>
                    <a:pt x="143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844;p37">
              <a:extLst>
                <a:ext uri="{FF2B5EF4-FFF2-40B4-BE49-F238E27FC236}">
                  <a16:creationId xmlns:a16="http://schemas.microsoft.com/office/drawing/2014/main" id="{122D6EC4-0662-42A9-9557-8E690AB5C99C}"/>
                </a:ext>
              </a:extLst>
            </p:cNvPr>
            <p:cNvSpPr/>
            <p:nvPr/>
          </p:nvSpPr>
          <p:spPr>
            <a:xfrm>
              <a:off x="1962400" y="882150"/>
              <a:ext cx="150175" cy="97275"/>
            </a:xfrm>
            <a:custGeom>
              <a:avLst/>
              <a:gdLst/>
              <a:ahLst/>
              <a:cxnLst/>
              <a:rect l="l" t="t" r="r" b="b"/>
              <a:pathLst>
                <a:path w="6007" h="3891" extrusionOk="0">
                  <a:moveTo>
                    <a:pt x="758" y="0"/>
                  </a:moveTo>
                  <a:cubicBezTo>
                    <a:pt x="402" y="0"/>
                    <a:pt x="0" y="261"/>
                    <a:pt x="45" y="707"/>
                  </a:cubicBezTo>
                  <a:cubicBezTo>
                    <a:pt x="93" y="1189"/>
                    <a:pt x="366" y="3828"/>
                    <a:pt x="366" y="3828"/>
                  </a:cubicBezTo>
                  <a:cubicBezTo>
                    <a:pt x="455" y="3874"/>
                    <a:pt x="541" y="3890"/>
                    <a:pt x="619" y="3890"/>
                  </a:cubicBezTo>
                  <a:cubicBezTo>
                    <a:pt x="822" y="3890"/>
                    <a:pt x="969" y="3778"/>
                    <a:pt x="969" y="3778"/>
                  </a:cubicBezTo>
                  <a:cubicBezTo>
                    <a:pt x="1063" y="2513"/>
                    <a:pt x="1300" y="1635"/>
                    <a:pt x="1103" y="1314"/>
                  </a:cubicBezTo>
                  <a:cubicBezTo>
                    <a:pt x="1103" y="1314"/>
                    <a:pt x="1103" y="1313"/>
                    <a:pt x="1103" y="1313"/>
                  </a:cubicBezTo>
                  <a:lnTo>
                    <a:pt x="1103" y="1313"/>
                  </a:lnTo>
                  <a:lnTo>
                    <a:pt x="2952" y="2435"/>
                  </a:lnTo>
                  <a:cubicBezTo>
                    <a:pt x="3178" y="2557"/>
                    <a:pt x="3427" y="2615"/>
                    <a:pt x="3692" y="2615"/>
                  </a:cubicBezTo>
                  <a:cubicBezTo>
                    <a:pt x="4013" y="2615"/>
                    <a:pt x="4358" y="2530"/>
                    <a:pt x="4713" y="2374"/>
                  </a:cubicBezTo>
                  <a:cubicBezTo>
                    <a:pt x="5363" y="2089"/>
                    <a:pt x="6007" y="1653"/>
                    <a:pt x="5826" y="829"/>
                  </a:cubicBezTo>
                  <a:lnTo>
                    <a:pt x="5826" y="829"/>
                  </a:lnTo>
                  <a:lnTo>
                    <a:pt x="3544" y="1042"/>
                  </a:lnTo>
                  <a:cubicBezTo>
                    <a:pt x="3544" y="1042"/>
                    <a:pt x="1320" y="163"/>
                    <a:pt x="974" y="37"/>
                  </a:cubicBezTo>
                  <a:cubicBezTo>
                    <a:pt x="907" y="12"/>
                    <a:pt x="833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845;p37">
              <a:extLst>
                <a:ext uri="{FF2B5EF4-FFF2-40B4-BE49-F238E27FC236}">
                  <a16:creationId xmlns:a16="http://schemas.microsoft.com/office/drawing/2014/main" id="{56E49C1C-4D04-4AFB-BA12-6D1B5A34A6DF}"/>
                </a:ext>
              </a:extLst>
            </p:cNvPr>
            <p:cNvSpPr/>
            <p:nvPr/>
          </p:nvSpPr>
          <p:spPr>
            <a:xfrm>
              <a:off x="2048250" y="741175"/>
              <a:ext cx="49550" cy="57025"/>
            </a:xfrm>
            <a:custGeom>
              <a:avLst/>
              <a:gdLst/>
              <a:ahLst/>
              <a:cxnLst/>
              <a:rect l="l" t="t" r="r" b="b"/>
              <a:pathLst>
                <a:path w="1982" h="2281" extrusionOk="0">
                  <a:moveTo>
                    <a:pt x="944" y="1"/>
                  </a:moveTo>
                  <a:cubicBezTo>
                    <a:pt x="473" y="1"/>
                    <a:pt x="146" y="357"/>
                    <a:pt x="74" y="825"/>
                  </a:cubicBezTo>
                  <a:cubicBezTo>
                    <a:pt x="33" y="1064"/>
                    <a:pt x="0" y="1550"/>
                    <a:pt x="166" y="1931"/>
                  </a:cubicBezTo>
                  <a:cubicBezTo>
                    <a:pt x="255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8" y="1899"/>
                  </a:cubicBezTo>
                  <a:cubicBezTo>
                    <a:pt x="1429" y="1861"/>
                    <a:pt x="1485" y="1756"/>
                    <a:pt x="1485" y="1756"/>
                  </a:cubicBezTo>
                  <a:cubicBezTo>
                    <a:pt x="1826" y="1525"/>
                    <a:pt x="1982" y="1101"/>
                    <a:pt x="1872" y="704"/>
                  </a:cubicBezTo>
                  <a:cubicBezTo>
                    <a:pt x="1761" y="306"/>
                    <a:pt x="1410" y="24"/>
                    <a:pt x="997" y="2"/>
                  </a:cubicBezTo>
                  <a:cubicBezTo>
                    <a:pt x="979" y="1"/>
                    <a:pt x="962" y="1"/>
                    <a:pt x="944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846;p37">
              <a:extLst>
                <a:ext uri="{FF2B5EF4-FFF2-40B4-BE49-F238E27FC236}">
                  <a16:creationId xmlns:a16="http://schemas.microsoft.com/office/drawing/2014/main" id="{4BDE9083-572B-41FD-ABCF-EF0C388B819B}"/>
                </a:ext>
              </a:extLst>
            </p:cNvPr>
            <p:cNvSpPr/>
            <p:nvPr/>
          </p:nvSpPr>
          <p:spPr>
            <a:xfrm>
              <a:off x="2058950" y="788600"/>
              <a:ext cx="41775" cy="29675"/>
            </a:xfrm>
            <a:custGeom>
              <a:avLst/>
              <a:gdLst/>
              <a:ahLst/>
              <a:cxnLst/>
              <a:rect l="l" t="t" r="r" b="b"/>
              <a:pathLst>
                <a:path w="1671" h="1187" extrusionOk="0">
                  <a:moveTo>
                    <a:pt x="970" y="1"/>
                  </a:moveTo>
                  <a:lnTo>
                    <a:pt x="295" y="256"/>
                  </a:lnTo>
                  <a:cubicBezTo>
                    <a:pt x="344" y="381"/>
                    <a:pt x="382" y="509"/>
                    <a:pt x="410" y="639"/>
                  </a:cubicBezTo>
                  <a:cubicBezTo>
                    <a:pt x="430" y="733"/>
                    <a:pt x="350" y="756"/>
                    <a:pt x="169" y="880"/>
                  </a:cubicBezTo>
                  <a:cubicBezTo>
                    <a:pt x="1" y="994"/>
                    <a:pt x="398" y="1186"/>
                    <a:pt x="701" y="1186"/>
                  </a:cubicBezTo>
                  <a:cubicBezTo>
                    <a:pt x="727" y="1186"/>
                    <a:pt x="752" y="1185"/>
                    <a:pt x="775" y="1182"/>
                  </a:cubicBezTo>
                  <a:cubicBezTo>
                    <a:pt x="1083" y="1143"/>
                    <a:pt x="1421" y="942"/>
                    <a:pt x="1507" y="738"/>
                  </a:cubicBezTo>
                  <a:cubicBezTo>
                    <a:pt x="1602" y="510"/>
                    <a:pt x="1671" y="480"/>
                    <a:pt x="1493" y="477"/>
                  </a:cubicBezTo>
                  <a:cubicBezTo>
                    <a:pt x="1470" y="477"/>
                    <a:pt x="1448" y="477"/>
                    <a:pt x="1428" y="477"/>
                  </a:cubicBezTo>
                  <a:cubicBezTo>
                    <a:pt x="1328" y="477"/>
                    <a:pt x="1257" y="480"/>
                    <a:pt x="1206" y="480"/>
                  </a:cubicBezTo>
                  <a:cubicBezTo>
                    <a:pt x="1095" y="480"/>
                    <a:pt x="1074" y="466"/>
                    <a:pt x="1051" y="382"/>
                  </a:cubicBezTo>
                  <a:cubicBezTo>
                    <a:pt x="1039" y="335"/>
                    <a:pt x="970" y="1"/>
                    <a:pt x="97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847;p37">
              <a:extLst>
                <a:ext uri="{FF2B5EF4-FFF2-40B4-BE49-F238E27FC236}">
                  <a16:creationId xmlns:a16="http://schemas.microsoft.com/office/drawing/2014/main" id="{119B7A83-F142-45B7-9149-6CE88F4E55CF}"/>
                </a:ext>
              </a:extLst>
            </p:cNvPr>
            <p:cNvSpPr/>
            <p:nvPr/>
          </p:nvSpPr>
          <p:spPr>
            <a:xfrm>
              <a:off x="2053750" y="741150"/>
              <a:ext cx="42875" cy="49600"/>
            </a:xfrm>
            <a:custGeom>
              <a:avLst/>
              <a:gdLst/>
              <a:ahLst/>
              <a:cxnLst/>
              <a:rect l="l" t="t" r="r" b="b"/>
              <a:pathLst>
                <a:path w="1715" h="1984" extrusionOk="0">
                  <a:moveTo>
                    <a:pt x="724" y="0"/>
                  </a:moveTo>
                  <a:cubicBezTo>
                    <a:pt x="405" y="0"/>
                    <a:pt x="152" y="164"/>
                    <a:pt x="0" y="416"/>
                  </a:cubicBezTo>
                  <a:cubicBezTo>
                    <a:pt x="25" y="460"/>
                    <a:pt x="58" y="501"/>
                    <a:pt x="95" y="536"/>
                  </a:cubicBezTo>
                  <a:cubicBezTo>
                    <a:pt x="95" y="536"/>
                    <a:pt x="58" y="662"/>
                    <a:pt x="140" y="745"/>
                  </a:cubicBezTo>
                  <a:cubicBezTo>
                    <a:pt x="198" y="805"/>
                    <a:pt x="218" y="892"/>
                    <a:pt x="210" y="976"/>
                  </a:cubicBezTo>
                  <a:cubicBezTo>
                    <a:pt x="198" y="1076"/>
                    <a:pt x="198" y="1177"/>
                    <a:pt x="210" y="1277"/>
                  </a:cubicBezTo>
                  <a:cubicBezTo>
                    <a:pt x="231" y="1416"/>
                    <a:pt x="364" y="1474"/>
                    <a:pt x="364" y="1474"/>
                  </a:cubicBezTo>
                  <a:cubicBezTo>
                    <a:pt x="364" y="1474"/>
                    <a:pt x="372" y="1233"/>
                    <a:pt x="447" y="1129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1" y="1038"/>
                    <a:pt x="711" y="1072"/>
                    <a:pt x="770" y="1141"/>
                  </a:cubicBezTo>
                  <a:cubicBezTo>
                    <a:pt x="844" y="1228"/>
                    <a:pt x="836" y="1450"/>
                    <a:pt x="754" y="1563"/>
                  </a:cubicBezTo>
                  <a:cubicBezTo>
                    <a:pt x="695" y="1644"/>
                    <a:pt x="639" y="1666"/>
                    <a:pt x="594" y="1666"/>
                  </a:cubicBezTo>
                  <a:cubicBezTo>
                    <a:pt x="540" y="1666"/>
                    <a:pt x="503" y="1633"/>
                    <a:pt x="503" y="1633"/>
                  </a:cubicBezTo>
                  <a:lnTo>
                    <a:pt x="503" y="1633"/>
                  </a:lnTo>
                  <a:cubicBezTo>
                    <a:pt x="491" y="1690"/>
                    <a:pt x="512" y="1918"/>
                    <a:pt x="723" y="1967"/>
                  </a:cubicBezTo>
                  <a:cubicBezTo>
                    <a:pt x="774" y="1978"/>
                    <a:pt x="825" y="1984"/>
                    <a:pt x="877" y="1984"/>
                  </a:cubicBezTo>
                  <a:cubicBezTo>
                    <a:pt x="1000" y="1984"/>
                    <a:pt x="1122" y="1953"/>
                    <a:pt x="1231" y="1891"/>
                  </a:cubicBezTo>
                  <a:cubicBezTo>
                    <a:pt x="1282" y="1860"/>
                    <a:pt x="1327" y="1824"/>
                    <a:pt x="1371" y="1784"/>
                  </a:cubicBezTo>
                  <a:cubicBezTo>
                    <a:pt x="1602" y="1552"/>
                    <a:pt x="1668" y="1330"/>
                    <a:pt x="1686" y="1019"/>
                  </a:cubicBezTo>
                  <a:cubicBezTo>
                    <a:pt x="1715" y="487"/>
                    <a:pt x="1309" y="32"/>
                    <a:pt x="777" y="2"/>
                  </a:cubicBezTo>
                  <a:cubicBezTo>
                    <a:pt x="759" y="1"/>
                    <a:pt x="741" y="0"/>
                    <a:pt x="724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848;p37">
              <a:extLst>
                <a:ext uri="{FF2B5EF4-FFF2-40B4-BE49-F238E27FC236}">
                  <a16:creationId xmlns:a16="http://schemas.microsoft.com/office/drawing/2014/main" id="{3C828AAA-82D5-4208-B5A6-F6611CB6272C}"/>
                </a:ext>
              </a:extLst>
            </p:cNvPr>
            <p:cNvSpPr/>
            <p:nvPr/>
          </p:nvSpPr>
          <p:spPr>
            <a:xfrm>
              <a:off x="2036525" y="800200"/>
              <a:ext cx="75850" cy="122775"/>
            </a:xfrm>
            <a:custGeom>
              <a:avLst/>
              <a:gdLst/>
              <a:ahLst/>
              <a:cxnLst/>
              <a:rect l="l" t="t" r="r" b="b"/>
              <a:pathLst>
                <a:path w="3034" h="4911" extrusionOk="0">
                  <a:moveTo>
                    <a:pt x="2267" y="0"/>
                  </a:moveTo>
                  <a:cubicBezTo>
                    <a:pt x="2167" y="0"/>
                    <a:pt x="2069" y="9"/>
                    <a:pt x="2026" y="12"/>
                  </a:cubicBezTo>
                  <a:cubicBezTo>
                    <a:pt x="2051" y="63"/>
                    <a:pt x="2031" y="185"/>
                    <a:pt x="1763" y="253"/>
                  </a:cubicBezTo>
                  <a:cubicBezTo>
                    <a:pt x="1660" y="279"/>
                    <a:pt x="1576" y="288"/>
                    <a:pt x="1510" y="288"/>
                  </a:cubicBezTo>
                  <a:cubicBezTo>
                    <a:pt x="1351" y="288"/>
                    <a:pt x="1289" y="236"/>
                    <a:pt x="1289" y="236"/>
                  </a:cubicBezTo>
                  <a:cubicBezTo>
                    <a:pt x="1289" y="236"/>
                    <a:pt x="941" y="427"/>
                    <a:pt x="726" y="635"/>
                  </a:cubicBezTo>
                  <a:cubicBezTo>
                    <a:pt x="173" y="1168"/>
                    <a:pt x="0" y="1818"/>
                    <a:pt x="605" y="2068"/>
                  </a:cubicBezTo>
                  <a:cubicBezTo>
                    <a:pt x="641" y="2340"/>
                    <a:pt x="706" y="2562"/>
                    <a:pt x="718" y="2720"/>
                  </a:cubicBezTo>
                  <a:cubicBezTo>
                    <a:pt x="684" y="3202"/>
                    <a:pt x="477" y="3416"/>
                    <a:pt x="321" y="4448"/>
                  </a:cubicBezTo>
                  <a:cubicBezTo>
                    <a:pt x="474" y="4775"/>
                    <a:pt x="941" y="4911"/>
                    <a:pt x="1400" y="4911"/>
                  </a:cubicBezTo>
                  <a:cubicBezTo>
                    <a:pt x="1505" y="4911"/>
                    <a:pt x="1609" y="4904"/>
                    <a:pt x="1709" y="4890"/>
                  </a:cubicBezTo>
                  <a:cubicBezTo>
                    <a:pt x="2209" y="4823"/>
                    <a:pt x="2722" y="4615"/>
                    <a:pt x="3034" y="4066"/>
                  </a:cubicBezTo>
                  <a:cubicBezTo>
                    <a:pt x="2891" y="3491"/>
                    <a:pt x="2796" y="3183"/>
                    <a:pt x="2757" y="3007"/>
                  </a:cubicBezTo>
                  <a:cubicBezTo>
                    <a:pt x="2652" y="2545"/>
                    <a:pt x="2585" y="2078"/>
                    <a:pt x="2585" y="2078"/>
                  </a:cubicBezTo>
                  <a:cubicBezTo>
                    <a:pt x="2731" y="1552"/>
                    <a:pt x="2814" y="1179"/>
                    <a:pt x="2764" y="674"/>
                  </a:cubicBezTo>
                  <a:cubicBezTo>
                    <a:pt x="2725" y="283"/>
                    <a:pt x="2682" y="127"/>
                    <a:pt x="2476" y="23"/>
                  </a:cubicBezTo>
                  <a:cubicBezTo>
                    <a:pt x="2422" y="6"/>
                    <a:pt x="2344" y="0"/>
                    <a:pt x="2267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849;p37">
              <a:extLst>
                <a:ext uri="{FF2B5EF4-FFF2-40B4-BE49-F238E27FC236}">
                  <a16:creationId xmlns:a16="http://schemas.microsoft.com/office/drawing/2014/main" id="{0E0E1CD0-B327-43F2-8437-F9F418DA3034}"/>
                </a:ext>
              </a:extLst>
            </p:cNvPr>
            <p:cNvSpPr/>
            <p:nvPr/>
          </p:nvSpPr>
          <p:spPr>
            <a:xfrm>
              <a:off x="2051625" y="8460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491" y="279"/>
                    <a:pt x="1026" y="357"/>
                    <a:pt x="682" y="357"/>
                  </a:cubicBezTo>
                  <a:cubicBezTo>
                    <a:pt x="246" y="357"/>
                    <a:pt x="1" y="233"/>
                    <a:pt x="1" y="233"/>
                  </a:cubicBezTo>
                  <a:lnTo>
                    <a:pt x="1" y="233"/>
                  </a:lnTo>
                  <a:lnTo>
                    <a:pt x="49" y="451"/>
                  </a:lnTo>
                  <a:cubicBezTo>
                    <a:pt x="313" y="550"/>
                    <a:pt x="565" y="587"/>
                    <a:pt x="794" y="587"/>
                  </a:cubicBezTo>
                  <a:cubicBezTo>
                    <a:pt x="1492" y="587"/>
                    <a:pt x="1982" y="241"/>
                    <a:pt x="1982" y="241"/>
                  </a:cubicBezTo>
                  <a:cubicBezTo>
                    <a:pt x="2064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850;p37">
              <a:extLst>
                <a:ext uri="{FF2B5EF4-FFF2-40B4-BE49-F238E27FC236}">
                  <a16:creationId xmlns:a16="http://schemas.microsoft.com/office/drawing/2014/main" id="{AD54C914-F39A-4F38-B30B-3CE2B11DFC35}"/>
                </a:ext>
              </a:extLst>
            </p:cNvPr>
            <p:cNvSpPr/>
            <p:nvPr/>
          </p:nvSpPr>
          <p:spPr>
            <a:xfrm>
              <a:off x="1956200" y="8120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2" y="0"/>
                  </a:moveTo>
                  <a:cubicBezTo>
                    <a:pt x="4117" y="0"/>
                    <a:pt x="3978" y="93"/>
                    <a:pt x="3906" y="298"/>
                  </a:cubicBezTo>
                  <a:cubicBezTo>
                    <a:pt x="3752" y="740"/>
                    <a:pt x="3754" y="1332"/>
                    <a:pt x="3387" y="1818"/>
                  </a:cubicBezTo>
                  <a:cubicBezTo>
                    <a:pt x="3218" y="2040"/>
                    <a:pt x="2924" y="2235"/>
                    <a:pt x="2428" y="2282"/>
                  </a:cubicBezTo>
                  <a:cubicBezTo>
                    <a:pt x="2132" y="2309"/>
                    <a:pt x="1887" y="2325"/>
                    <a:pt x="1705" y="2325"/>
                  </a:cubicBezTo>
                  <a:cubicBezTo>
                    <a:pt x="1582" y="2325"/>
                    <a:pt x="1487" y="2318"/>
                    <a:pt x="1426" y="2301"/>
                  </a:cubicBezTo>
                  <a:cubicBezTo>
                    <a:pt x="1287" y="2265"/>
                    <a:pt x="1235" y="2227"/>
                    <a:pt x="1112" y="2134"/>
                  </a:cubicBezTo>
                  <a:cubicBezTo>
                    <a:pt x="974" y="2028"/>
                    <a:pt x="861" y="2001"/>
                    <a:pt x="758" y="1933"/>
                  </a:cubicBezTo>
                  <a:cubicBezTo>
                    <a:pt x="696" y="1893"/>
                    <a:pt x="674" y="1873"/>
                    <a:pt x="656" y="1873"/>
                  </a:cubicBezTo>
                  <a:cubicBezTo>
                    <a:pt x="644" y="1873"/>
                    <a:pt x="634" y="1883"/>
                    <a:pt x="614" y="1902"/>
                  </a:cubicBezTo>
                  <a:cubicBezTo>
                    <a:pt x="566" y="1949"/>
                    <a:pt x="606" y="2079"/>
                    <a:pt x="694" y="2159"/>
                  </a:cubicBezTo>
                  <a:cubicBezTo>
                    <a:pt x="787" y="2242"/>
                    <a:pt x="869" y="2256"/>
                    <a:pt x="882" y="2283"/>
                  </a:cubicBezTo>
                  <a:cubicBezTo>
                    <a:pt x="887" y="2293"/>
                    <a:pt x="874" y="2298"/>
                    <a:pt x="846" y="2298"/>
                  </a:cubicBezTo>
                  <a:cubicBezTo>
                    <a:pt x="806" y="2298"/>
                    <a:pt x="736" y="2287"/>
                    <a:pt x="654" y="2266"/>
                  </a:cubicBezTo>
                  <a:cubicBezTo>
                    <a:pt x="464" y="2218"/>
                    <a:pt x="363" y="2126"/>
                    <a:pt x="269" y="2086"/>
                  </a:cubicBezTo>
                  <a:cubicBezTo>
                    <a:pt x="249" y="2077"/>
                    <a:pt x="231" y="2074"/>
                    <a:pt x="216" y="2074"/>
                  </a:cubicBezTo>
                  <a:cubicBezTo>
                    <a:pt x="156" y="2074"/>
                    <a:pt x="142" y="2136"/>
                    <a:pt x="160" y="2171"/>
                  </a:cubicBezTo>
                  <a:cubicBezTo>
                    <a:pt x="183" y="2213"/>
                    <a:pt x="222" y="2278"/>
                    <a:pt x="359" y="2364"/>
                  </a:cubicBezTo>
                  <a:cubicBezTo>
                    <a:pt x="460" y="2424"/>
                    <a:pt x="565" y="2476"/>
                    <a:pt x="673" y="2521"/>
                  </a:cubicBezTo>
                  <a:cubicBezTo>
                    <a:pt x="580" y="2512"/>
                    <a:pt x="490" y="2493"/>
                    <a:pt x="402" y="2463"/>
                  </a:cubicBezTo>
                  <a:cubicBezTo>
                    <a:pt x="235" y="2407"/>
                    <a:pt x="175" y="2365"/>
                    <a:pt x="87" y="2340"/>
                  </a:cubicBezTo>
                  <a:cubicBezTo>
                    <a:pt x="80" y="2338"/>
                    <a:pt x="75" y="2337"/>
                    <a:pt x="69" y="2337"/>
                  </a:cubicBezTo>
                  <a:cubicBezTo>
                    <a:pt x="0" y="2337"/>
                    <a:pt x="5" y="2471"/>
                    <a:pt x="81" y="2525"/>
                  </a:cubicBezTo>
                  <a:cubicBezTo>
                    <a:pt x="168" y="2585"/>
                    <a:pt x="262" y="2633"/>
                    <a:pt x="361" y="2668"/>
                  </a:cubicBezTo>
                  <a:cubicBezTo>
                    <a:pt x="472" y="2706"/>
                    <a:pt x="662" y="2755"/>
                    <a:pt x="662" y="2755"/>
                  </a:cubicBezTo>
                  <a:cubicBezTo>
                    <a:pt x="658" y="2755"/>
                    <a:pt x="654" y="2755"/>
                    <a:pt x="651" y="2755"/>
                  </a:cubicBezTo>
                  <a:cubicBezTo>
                    <a:pt x="464" y="2755"/>
                    <a:pt x="330" y="2699"/>
                    <a:pt x="246" y="2673"/>
                  </a:cubicBezTo>
                  <a:cubicBezTo>
                    <a:pt x="220" y="2664"/>
                    <a:pt x="197" y="2661"/>
                    <a:pt x="178" y="2661"/>
                  </a:cubicBezTo>
                  <a:cubicBezTo>
                    <a:pt x="135" y="2661"/>
                    <a:pt x="112" y="2681"/>
                    <a:pt x="112" y="2718"/>
                  </a:cubicBezTo>
                  <a:cubicBezTo>
                    <a:pt x="112" y="2761"/>
                    <a:pt x="164" y="2817"/>
                    <a:pt x="343" y="2896"/>
                  </a:cubicBezTo>
                  <a:cubicBezTo>
                    <a:pt x="475" y="2954"/>
                    <a:pt x="660" y="2983"/>
                    <a:pt x="840" y="2983"/>
                  </a:cubicBezTo>
                  <a:cubicBezTo>
                    <a:pt x="904" y="2983"/>
                    <a:pt x="967" y="2979"/>
                    <a:pt x="1028" y="2972"/>
                  </a:cubicBezTo>
                  <a:cubicBezTo>
                    <a:pt x="1261" y="2944"/>
                    <a:pt x="1350" y="2914"/>
                    <a:pt x="1472" y="2914"/>
                  </a:cubicBezTo>
                  <a:cubicBezTo>
                    <a:pt x="1594" y="2914"/>
                    <a:pt x="1711" y="2915"/>
                    <a:pt x="1825" y="2915"/>
                  </a:cubicBezTo>
                  <a:cubicBezTo>
                    <a:pt x="2126" y="2915"/>
                    <a:pt x="2412" y="2908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5"/>
                    <a:pt x="4367" y="1640"/>
                    <a:pt x="4481" y="1181"/>
                  </a:cubicBezTo>
                  <a:cubicBezTo>
                    <a:pt x="4627" y="590"/>
                    <a:pt x="4517" y="176"/>
                    <a:pt x="4411" y="70"/>
                  </a:cubicBezTo>
                  <a:cubicBezTo>
                    <a:pt x="4366" y="24"/>
                    <a:pt x="4306" y="0"/>
                    <a:pt x="4242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851;p37">
              <a:extLst>
                <a:ext uri="{FF2B5EF4-FFF2-40B4-BE49-F238E27FC236}">
                  <a16:creationId xmlns:a16="http://schemas.microsoft.com/office/drawing/2014/main" id="{F000A887-5F92-491F-9934-981D778E448C}"/>
                </a:ext>
              </a:extLst>
            </p:cNvPr>
            <p:cNvSpPr/>
            <p:nvPr/>
          </p:nvSpPr>
          <p:spPr>
            <a:xfrm>
              <a:off x="2051625" y="742425"/>
              <a:ext cx="59725" cy="109175"/>
            </a:xfrm>
            <a:custGeom>
              <a:avLst/>
              <a:gdLst/>
              <a:ahLst/>
              <a:cxnLst/>
              <a:rect l="l" t="t" r="r" b="b"/>
              <a:pathLst>
                <a:path w="2389" h="4367" extrusionOk="0">
                  <a:moveTo>
                    <a:pt x="1159" y="0"/>
                  </a:moveTo>
                  <a:lnTo>
                    <a:pt x="1024" y="645"/>
                  </a:lnTo>
                  <a:cubicBezTo>
                    <a:pt x="1024" y="645"/>
                    <a:pt x="1077" y="1367"/>
                    <a:pt x="929" y="1570"/>
                  </a:cubicBezTo>
                  <a:cubicBezTo>
                    <a:pt x="877" y="1641"/>
                    <a:pt x="820" y="1664"/>
                    <a:pt x="768" y="1664"/>
                  </a:cubicBezTo>
                  <a:cubicBezTo>
                    <a:pt x="671" y="1664"/>
                    <a:pt x="589" y="1582"/>
                    <a:pt x="589" y="1582"/>
                  </a:cubicBezTo>
                  <a:lnTo>
                    <a:pt x="589" y="1582"/>
                  </a:lnTo>
                  <a:cubicBezTo>
                    <a:pt x="589" y="1582"/>
                    <a:pt x="595" y="2293"/>
                    <a:pt x="306" y="2562"/>
                  </a:cubicBezTo>
                  <a:cubicBezTo>
                    <a:pt x="1" y="2845"/>
                    <a:pt x="1" y="3071"/>
                    <a:pt x="1" y="3071"/>
                  </a:cubicBezTo>
                  <a:cubicBezTo>
                    <a:pt x="240" y="2829"/>
                    <a:pt x="649" y="2567"/>
                    <a:pt x="649" y="2567"/>
                  </a:cubicBezTo>
                  <a:cubicBezTo>
                    <a:pt x="649" y="2567"/>
                    <a:pt x="664" y="2560"/>
                    <a:pt x="687" y="2560"/>
                  </a:cubicBezTo>
                  <a:cubicBezTo>
                    <a:pt x="778" y="2560"/>
                    <a:pt x="995" y="2672"/>
                    <a:pt x="883" y="3793"/>
                  </a:cubicBezTo>
                  <a:cubicBezTo>
                    <a:pt x="853" y="4094"/>
                    <a:pt x="1107" y="4367"/>
                    <a:pt x="1509" y="4367"/>
                  </a:cubicBezTo>
                  <a:cubicBezTo>
                    <a:pt x="1565" y="4367"/>
                    <a:pt x="1624" y="4361"/>
                    <a:pt x="1685" y="4350"/>
                  </a:cubicBezTo>
                  <a:cubicBezTo>
                    <a:pt x="2191" y="4257"/>
                    <a:pt x="2280" y="3836"/>
                    <a:pt x="2335" y="3632"/>
                  </a:cubicBezTo>
                  <a:cubicBezTo>
                    <a:pt x="2389" y="3436"/>
                    <a:pt x="2361" y="2860"/>
                    <a:pt x="2287" y="2230"/>
                  </a:cubicBezTo>
                  <a:cubicBezTo>
                    <a:pt x="2203" y="1496"/>
                    <a:pt x="2092" y="1065"/>
                    <a:pt x="1896" y="538"/>
                  </a:cubicBezTo>
                  <a:cubicBezTo>
                    <a:pt x="1701" y="11"/>
                    <a:pt x="1159" y="0"/>
                    <a:pt x="1159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852;p37">
              <a:extLst>
                <a:ext uri="{FF2B5EF4-FFF2-40B4-BE49-F238E27FC236}">
                  <a16:creationId xmlns:a16="http://schemas.microsoft.com/office/drawing/2014/main" id="{5FBE7325-D558-49FE-ABCE-5140302FAB4B}"/>
                </a:ext>
              </a:extLst>
            </p:cNvPr>
            <p:cNvSpPr/>
            <p:nvPr/>
          </p:nvSpPr>
          <p:spPr>
            <a:xfrm>
              <a:off x="2018150" y="8329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8"/>
                    <a:pt x="2574" y="1619"/>
                    <a:pt x="2444" y="2213"/>
                  </a:cubicBezTo>
                  <a:lnTo>
                    <a:pt x="2018" y="4190"/>
                  </a:lnTo>
                  <a:cubicBezTo>
                    <a:pt x="1906" y="4697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8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5"/>
                  </a:cubicBezTo>
                  <a:cubicBezTo>
                    <a:pt x="1127" y="5402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2"/>
                    <a:pt x="4692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853;p37">
              <a:extLst>
                <a:ext uri="{FF2B5EF4-FFF2-40B4-BE49-F238E27FC236}">
                  <a16:creationId xmlns:a16="http://schemas.microsoft.com/office/drawing/2014/main" id="{A11B5F8F-D0FB-4A5F-B63F-0494FE945A19}"/>
                </a:ext>
              </a:extLst>
            </p:cNvPr>
            <p:cNvSpPr/>
            <p:nvPr/>
          </p:nvSpPr>
          <p:spPr>
            <a:xfrm>
              <a:off x="2094925" y="8708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1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2"/>
                  </a:lnTo>
                  <a:lnTo>
                    <a:pt x="1465" y="214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854;p37">
              <a:extLst>
                <a:ext uri="{FF2B5EF4-FFF2-40B4-BE49-F238E27FC236}">
                  <a16:creationId xmlns:a16="http://schemas.microsoft.com/office/drawing/2014/main" id="{1B33F809-DC42-4D41-AA81-DBDBF846561A}"/>
                </a:ext>
              </a:extLst>
            </p:cNvPr>
            <p:cNvSpPr/>
            <p:nvPr/>
          </p:nvSpPr>
          <p:spPr>
            <a:xfrm>
              <a:off x="2003825" y="9682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0"/>
                    <a:pt x="30" y="55"/>
                  </a:cubicBezTo>
                  <a:cubicBezTo>
                    <a:pt x="0" y="108"/>
                    <a:pt x="18" y="175"/>
                    <a:pt x="70" y="205"/>
                  </a:cubicBezTo>
                  <a:lnTo>
                    <a:pt x="2357" y="1527"/>
                  </a:lnTo>
                  <a:lnTo>
                    <a:pt x="4646" y="205"/>
                  </a:lnTo>
                  <a:cubicBezTo>
                    <a:pt x="4696" y="175"/>
                    <a:pt x="4713" y="108"/>
                    <a:pt x="4683" y="57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6"/>
                  </a:cubicBezTo>
                  <a:lnTo>
                    <a:pt x="2357" y="1273"/>
                  </a:lnTo>
                  <a:lnTo>
                    <a:pt x="180" y="16"/>
                  </a:lnTo>
                  <a:cubicBezTo>
                    <a:pt x="163" y="6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855;p37">
              <a:extLst>
                <a:ext uri="{FF2B5EF4-FFF2-40B4-BE49-F238E27FC236}">
                  <a16:creationId xmlns:a16="http://schemas.microsoft.com/office/drawing/2014/main" id="{CCBA3376-F8F3-4B4C-859A-8117BCF7D039}"/>
                </a:ext>
              </a:extLst>
            </p:cNvPr>
            <p:cNvSpPr/>
            <p:nvPr/>
          </p:nvSpPr>
          <p:spPr>
            <a:xfrm>
              <a:off x="2165875" y="1084800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0"/>
                  </a:moveTo>
                  <a:lnTo>
                    <a:pt x="1581" y="35"/>
                  </a:lnTo>
                  <a:cubicBezTo>
                    <a:pt x="1418" y="233"/>
                    <a:pt x="753" y="203"/>
                    <a:pt x="239" y="280"/>
                  </a:cubicBezTo>
                  <a:cubicBezTo>
                    <a:pt x="222" y="282"/>
                    <a:pt x="206" y="286"/>
                    <a:pt x="192" y="295"/>
                  </a:cubicBezTo>
                  <a:cubicBezTo>
                    <a:pt x="0" y="413"/>
                    <a:pt x="262" y="726"/>
                    <a:pt x="415" y="791"/>
                  </a:cubicBezTo>
                  <a:cubicBezTo>
                    <a:pt x="531" y="840"/>
                    <a:pt x="653" y="874"/>
                    <a:pt x="778" y="893"/>
                  </a:cubicBezTo>
                  <a:cubicBezTo>
                    <a:pt x="922" y="915"/>
                    <a:pt x="1037" y="904"/>
                    <a:pt x="1181" y="913"/>
                  </a:cubicBezTo>
                  <a:cubicBezTo>
                    <a:pt x="1302" y="920"/>
                    <a:pt x="1476" y="922"/>
                    <a:pt x="1592" y="958"/>
                  </a:cubicBezTo>
                  <a:cubicBezTo>
                    <a:pt x="1678" y="986"/>
                    <a:pt x="1756" y="1007"/>
                    <a:pt x="1872" y="1033"/>
                  </a:cubicBezTo>
                  <a:cubicBezTo>
                    <a:pt x="1901" y="1040"/>
                    <a:pt x="1933" y="1043"/>
                    <a:pt x="1965" y="1043"/>
                  </a:cubicBezTo>
                  <a:cubicBezTo>
                    <a:pt x="2111" y="1043"/>
                    <a:pt x="2279" y="981"/>
                    <a:pt x="2361" y="876"/>
                  </a:cubicBezTo>
                  <a:cubicBezTo>
                    <a:pt x="2388" y="846"/>
                    <a:pt x="2406" y="808"/>
                    <a:pt x="2412" y="768"/>
                  </a:cubicBezTo>
                  <a:cubicBezTo>
                    <a:pt x="2413" y="739"/>
                    <a:pt x="2410" y="710"/>
                    <a:pt x="2402" y="682"/>
                  </a:cubicBezTo>
                  <a:cubicBezTo>
                    <a:pt x="2390" y="631"/>
                    <a:pt x="2256" y="2"/>
                    <a:pt x="227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856;p37">
              <a:extLst>
                <a:ext uri="{FF2B5EF4-FFF2-40B4-BE49-F238E27FC236}">
                  <a16:creationId xmlns:a16="http://schemas.microsoft.com/office/drawing/2014/main" id="{07DABF05-61F6-4BBA-AAD4-658AE542A76B}"/>
                </a:ext>
              </a:extLst>
            </p:cNvPr>
            <p:cNvSpPr/>
            <p:nvPr/>
          </p:nvSpPr>
          <p:spPr>
            <a:xfrm>
              <a:off x="2199025" y="998000"/>
              <a:ext cx="26925" cy="90450"/>
            </a:xfrm>
            <a:custGeom>
              <a:avLst/>
              <a:gdLst/>
              <a:ahLst/>
              <a:cxnLst/>
              <a:rect l="l" t="t" r="r" b="b"/>
              <a:pathLst>
                <a:path w="1077" h="3618" extrusionOk="0">
                  <a:moveTo>
                    <a:pt x="0" y="1"/>
                  </a:moveTo>
                  <a:cubicBezTo>
                    <a:pt x="47" y="475"/>
                    <a:pt x="255" y="3507"/>
                    <a:pt x="255" y="3507"/>
                  </a:cubicBezTo>
                  <a:cubicBezTo>
                    <a:pt x="349" y="3589"/>
                    <a:pt x="451" y="3617"/>
                    <a:pt x="547" y="3617"/>
                  </a:cubicBezTo>
                  <a:cubicBezTo>
                    <a:pt x="763" y="3617"/>
                    <a:pt x="950" y="3476"/>
                    <a:pt x="950" y="3476"/>
                  </a:cubicBezTo>
                  <a:cubicBezTo>
                    <a:pt x="950" y="3476"/>
                    <a:pt x="1069" y="912"/>
                    <a:pt x="1073" y="739"/>
                  </a:cubicBezTo>
                  <a:cubicBezTo>
                    <a:pt x="1076" y="567"/>
                    <a:pt x="892" y="87"/>
                    <a:pt x="892" y="87"/>
                  </a:cubicBezTo>
                  <a:lnTo>
                    <a:pt x="602" y="330"/>
                  </a:lnTo>
                  <a:lnTo>
                    <a:pt x="602" y="3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857;p37">
              <a:extLst>
                <a:ext uri="{FF2B5EF4-FFF2-40B4-BE49-F238E27FC236}">
                  <a16:creationId xmlns:a16="http://schemas.microsoft.com/office/drawing/2014/main" id="{F72487A0-1117-43FB-B380-B4441682FAEF}"/>
                </a:ext>
              </a:extLst>
            </p:cNvPr>
            <p:cNvSpPr/>
            <p:nvPr/>
          </p:nvSpPr>
          <p:spPr>
            <a:xfrm>
              <a:off x="2260975" y="1064950"/>
              <a:ext cx="5550" cy="108675"/>
            </a:xfrm>
            <a:custGeom>
              <a:avLst/>
              <a:gdLst/>
              <a:ahLst/>
              <a:cxnLst/>
              <a:rect l="l" t="t" r="r" b="b"/>
              <a:pathLst>
                <a:path w="222" h="4347" extrusionOk="0">
                  <a:moveTo>
                    <a:pt x="112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7"/>
                    <a:pt x="50" y="4347"/>
                    <a:pt x="112" y="4347"/>
                  </a:cubicBezTo>
                  <a:cubicBezTo>
                    <a:pt x="172" y="4347"/>
                    <a:pt x="221" y="4297"/>
                    <a:pt x="221" y="4237"/>
                  </a:cubicBezTo>
                  <a:lnTo>
                    <a:pt x="221" y="110"/>
                  </a:lnTo>
                  <a:cubicBezTo>
                    <a:pt x="221" y="50"/>
                    <a:pt x="172" y="0"/>
                    <a:pt x="11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58;p37">
              <a:extLst>
                <a:ext uri="{FF2B5EF4-FFF2-40B4-BE49-F238E27FC236}">
                  <a16:creationId xmlns:a16="http://schemas.microsoft.com/office/drawing/2014/main" id="{45A37958-FCE7-4FBA-9B90-0BFEFC86F55D}"/>
                </a:ext>
              </a:extLst>
            </p:cNvPr>
            <p:cNvSpPr/>
            <p:nvPr/>
          </p:nvSpPr>
          <p:spPr>
            <a:xfrm>
              <a:off x="2193700" y="1039100"/>
              <a:ext cx="28550" cy="95850"/>
            </a:xfrm>
            <a:custGeom>
              <a:avLst/>
              <a:gdLst/>
              <a:ahLst/>
              <a:cxnLst/>
              <a:rect l="l" t="t" r="r" b="b"/>
              <a:pathLst>
                <a:path w="1142" h="3834" extrusionOk="0">
                  <a:moveTo>
                    <a:pt x="1018" y="0"/>
                  </a:moveTo>
                  <a:cubicBezTo>
                    <a:pt x="968" y="0"/>
                    <a:pt x="923" y="35"/>
                    <a:pt x="912" y="86"/>
                  </a:cubicBezTo>
                  <a:lnTo>
                    <a:pt x="15" y="3697"/>
                  </a:lnTo>
                  <a:cubicBezTo>
                    <a:pt x="1" y="3755"/>
                    <a:pt x="36" y="3816"/>
                    <a:pt x="95" y="3830"/>
                  </a:cubicBezTo>
                  <a:cubicBezTo>
                    <a:pt x="103" y="3833"/>
                    <a:pt x="113" y="3834"/>
                    <a:pt x="121" y="3834"/>
                  </a:cubicBezTo>
                  <a:cubicBezTo>
                    <a:pt x="172" y="3834"/>
                    <a:pt x="216" y="3799"/>
                    <a:pt x="229" y="3749"/>
                  </a:cubicBezTo>
                  <a:lnTo>
                    <a:pt x="1125" y="139"/>
                  </a:lnTo>
                  <a:cubicBezTo>
                    <a:pt x="1141" y="80"/>
                    <a:pt x="1105" y="18"/>
                    <a:pt x="1046" y="4"/>
                  </a:cubicBezTo>
                  <a:cubicBezTo>
                    <a:pt x="1036" y="2"/>
                    <a:pt x="1027" y="0"/>
                    <a:pt x="101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59;p37">
              <a:extLst>
                <a:ext uri="{FF2B5EF4-FFF2-40B4-BE49-F238E27FC236}">
                  <a16:creationId xmlns:a16="http://schemas.microsoft.com/office/drawing/2014/main" id="{C11C6079-85E0-48C7-82F5-E470A6B88704}"/>
                </a:ext>
              </a:extLst>
            </p:cNvPr>
            <p:cNvSpPr/>
            <p:nvPr/>
          </p:nvSpPr>
          <p:spPr>
            <a:xfrm>
              <a:off x="2305300" y="1039150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3" y="1"/>
                  </a:moveTo>
                  <a:cubicBezTo>
                    <a:pt x="114" y="1"/>
                    <a:pt x="105" y="2"/>
                    <a:pt x="95" y="4"/>
                  </a:cubicBezTo>
                  <a:cubicBezTo>
                    <a:pt x="36" y="19"/>
                    <a:pt x="0" y="78"/>
                    <a:pt x="15" y="137"/>
                  </a:cubicBezTo>
                  <a:lnTo>
                    <a:pt x="911" y="3747"/>
                  </a:lnTo>
                  <a:cubicBezTo>
                    <a:pt x="923" y="3797"/>
                    <a:pt x="968" y="3832"/>
                    <a:pt x="1018" y="3832"/>
                  </a:cubicBezTo>
                  <a:cubicBezTo>
                    <a:pt x="1027" y="3832"/>
                    <a:pt x="1035" y="3831"/>
                    <a:pt x="1045" y="3828"/>
                  </a:cubicBezTo>
                  <a:cubicBezTo>
                    <a:pt x="1104" y="3814"/>
                    <a:pt x="1139" y="3753"/>
                    <a:pt x="1125" y="3695"/>
                  </a:cubicBezTo>
                  <a:lnTo>
                    <a:pt x="228" y="84"/>
                  </a:lnTo>
                  <a:cubicBezTo>
                    <a:pt x="216" y="34"/>
                    <a:pt x="172" y="1"/>
                    <a:pt x="123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60;p37">
              <a:extLst>
                <a:ext uri="{FF2B5EF4-FFF2-40B4-BE49-F238E27FC236}">
                  <a16:creationId xmlns:a16="http://schemas.microsoft.com/office/drawing/2014/main" id="{BC91EF1B-D82E-4B23-A29B-3C56B4BE62CB}"/>
                </a:ext>
              </a:extLst>
            </p:cNvPr>
            <p:cNvSpPr/>
            <p:nvPr/>
          </p:nvSpPr>
          <p:spPr>
            <a:xfrm>
              <a:off x="2180800" y="1008050"/>
              <a:ext cx="127625" cy="70150"/>
            </a:xfrm>
            <a:custGeom>
              <a:avLst/>
              <a:gdLst/>
              <a:ahLst/>
              <a:cxnLst/>
              <a:rect l="l" t="t" r="r" b="b"/>
              <a:pathLst>
                <a:path w="5105" h="2806" extrusionOk="0">
                  <a:moveTo>
                    <a:pt x="2424" y="0"/>
                  </a:moveTo>
                  <a:cubicBezTo>
                    <a:pt x="2218" y="0"/>
                    <a:pt x="2011" y="46"/>
                    <a:pt x="1853" y="137"/>
                  </a:cubicBezTo>
                  <a:lnTo>
                    <a:pt x="315" y="1024"/>
                  </a:lnTo>
                  <a:cubicBezTo>
                    <a:pt x="0" y="1207"/>
                    <a:pt x="0" y="1503"/>
                    <a:pt x="315" y="1685"/>
                  </a:cubicBezTo>
                  <a:lnTo>
                    <a:pt x="1534" y="2389"/>
                  </a:lnTo>
                  <a:cubicBezTo>
                    <a:pt x="1534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3" y="2630"/>
                    <a:pt x="5104" y="1355"/>
                    <a:pt x="5104" y="1355"/>
                  </a:cubicBezTo>
                  <a:lnTo>
                    <a:pt x="2996" y="137"/>
                  </a:lnTo>
                  <a:cubicBezTo>
                    <a:pt x="2838" y="46"/>
                    <a:pt x="2631" y="0"/>
                    <a:pt x="2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861;p37">
              <a:extLst>
                <a:ext uri="{FF2B5EF4-FFF2-40B4-BE49-F238E27FC236}">
                  <a16:creationId xmlns:a16="http://schemas.microsoft.com/office/drawing/2014/main" id="{E5899526-8D24-45B3-8B8C-650A155BDF3A}"/>
                </a:ext>
              </a:extLst>
            </p:cNvPr>
            <p:cNvSpPr/>
            <p:nvPr/>
          </p:nvSpPr>
          <p:spPr>
            <a:xfrm>
              <a:off x="2258250" y="905550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7" y="434"/>
                  </a:lnTo>
                  <a:cubicBezTo>
                    <a:pt x="237" y="434"/>
                    <a:pt x="278" y="577"/>
                    <a:pt x="306" y="669"/>
                  </a:cubicBezTo>
                  <a:cubicBezTo>
                    <a:pt x="334" y="762"/>
                    <a:pt x="332" y="812"/>
                    <a:pt x="155" y="945"/>
                  </a:cubicBezTo>
                  <a:cubicBezTo>
                    <a:pt x="0" y="1063"/>
                    <a:pt x="364" y="1225"/>
                    <a:pt x="662" y="1225"/>
                  </a:cubicBezTo>
                  <a:cubicBezTo>
                    <a:pt x="702" y="1225"/>
                    <a:pt x="741" y="1222"/>
                    <a:pt x="778" y="1216"/>
                  </a:cubicBezTo>
                  <a:cubicBezTo>
                    <a:pt x="1082" y="1161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7" y="272"/>
                  </a:cubicBezTo>
                  <a:cubicBezTo>
                    <a:pt x="1413" y="272"/>
                    <a:pt x="1408" y="273"/>
                    <a:pt x="1403" y="273"/>
                  </a:cubicBezTo>
                  <a:cubicBezTo>
                    <a:pt x="1270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862;p37">
              <a:extLst>
                <a:ext uri="{FF2B5EF4-FFF2-40B4-BE49-F238E27FC236}">
                  <a16:creationId xmlns:a16="http://schemas.microsoft.com/office/drawing/2014/main" id="{88274720-C2AC-4336-8EAB-B40458CD55F0}"/>
                </a:ext>
              </a:extLst>
            </p:cNvPr>
            <p:cNvSpPr/>
            <p:nvPr/>
          </p:nvSpPr>
          <p:spPr>
            <a:xfrm>
              <a:off x="2197900" y="980600"/>
              <a:ext cx="90200" cy="60725"/>
            </a:xfrm>
            <a:custGeom>
              <a:avLst/>
              <a:gdLst/>
              <a:ahLst/>
              <a:cxnLst/>
              <a:rect l="l" t="t" r="r" b="b"/>
              <a:pathLst>
                <a:path w="3608" h="2429" extrusionOk="0">
                  <a:moveTo>
                    <a:pt x="745" y="0"/>
                  </a:moveTo>
                  <a:cubicBezTo>
                    <a:pt x="395" y="0"/>
                    <a:pt x="0" y="256"/>
                    <a:pt x="44" y="697"/>
                  </a:cubicBezTo>
                  <a:lnTo>
                    <a:pt x="646" y="1026"/>
                  </a:lnTo>
                  <a:lnTo>
                    <a:pt x="3024" y="2399"/>
                  </a:lnTo>
                  <a:cubicBezTo>
                    <a:pt x="3061" y="2419"/>
                    <a:pt x="3096" y="2428"/>
                    <a:pt x="3128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1"/>
                    <a:pt x="959" y="36"/>
                  </a:cubicBezTo>
                  <a:cubicBezTo>
                    <a:pt x="893" y="12"/>
                    <a:pt x="820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63;p37">
              <a:extLst>
                <a:ext uri="{FF2B5EF4-FFF2-40B4-BE49-F238E27FC236}">
                  <a16:creationId xmlns:a16="http://schemas.microsoft.com/office/drawing/2014/main" id="{A38045FB-0C38-4778-8D29-FE7B5CEA2D97}"/>
                </a:ext>
              </a:extLst>
            </p:cNvPr>
            <p:cNvSpPr/>
            <p:nvPr/>
          </p:nvSpPr>
          <p:spPr>
            <a:xfrm>
              <a:off x="2128575" y="1103600"/>
              <a:ext cx="59325" cy="26050"/>
            </a:xfrm>
            <a:custGeom>
              <a:avLst/>
              <a:gdLst/>
              <a:ahLst/>
              <a:cxnLst/>
              <a:rect l="l" t="t" r="r" b="b"/>
              <a:pathLst>
                <a:path w="2373" h="1042" extrusionOk="0">
                  <a:moveTo>
                    <a:pt x="2307" y="30"/>
                  </a:moveTo>
                  <a:lnTo>
                    <a:pt x="2307" y="30"/>
                  </a:lnTo>
                  <a:cubicBezTo>
                    <a:pt x="2307" y="30"/>
                    <a:pt x="2307" y="30"/>
                    <a:pt x="2307" y="30"/>
                  </a:cubicBezTo>
                  <a:close/>
                  <a:moveTo>
                    <a:pt x="1608" y="0"/>
                  </a:moveTo>
                  <a:cubicBezTo>
                    <a:pt x="1508" y="101"/>
                    <a:pt x="1261" y="118"/>
                    <a:pt x="971" y="118"/>
                  </a:cubicBezTo>
                  <a:cubicBezTo>
                    <a:pt x="829" y="118"/>
                    <a:pt x="677" y="114"/>
                    <a:pt x="527" y="114"/>
                  </a:cubicBezTo>
                  <a:cubicBezTo>
                    <a:pt x="433" y="114"/>
                    <a:pt x="340" y="116"/>
                    <a:pt x="250" y="121"/>
                  </a:cubicBezTo>
                  <a:cubicBezTo>
                    <a:pt x="235" y="121"/>
                    <a:pt x="218" y="124"/>
                    <a:pt x="202" y="132"/>
                  </a:cubicBezTo>
                  <a:cubicBezTo>
                    <a:pt x="1" y="232"/>
                    <a:pt x="232" y="567"/>
                    <a:pt x="378" y="646"/>
                  </a:cubicBezTo>
                  <a:cubicBezTo>
                    <a:pt x="491" y="706"/>
                    <a:pt x="609" y="751"/>
                    <a:pt x="732" y="781"/>
                  </a:cubicBezTo>
                  <a:cubicBezTo>
                    <a:pt x="873" y="816"/>
                    <a:pt x="988" y="815"/>
                    <a:pt x="1131" y="838"/>
                  </a:cubicBezTo>
                  <a:cubicBezTo>
                    <a:pt x="1251" y="856"/>
                    <a:pt x="1425" y="874"/>
                    <a:pt x="1536" y="920"/>
                  </a:cubicBezTo>
                  <a:cubicBezTo>
                    <a:pt x="1620" y="956"/>
                    <a:pt x="1695" y="984"/>
                    <a:pt x="1807" y="1021"/>
                  </a:cubicBezTo>
                  <a:cubicBezTo>
                    <a:pt x="1849" y="1034"/>
                    <a:pt x="1898" y="1041"/>
                    <a:pt x="1948" y="1041"/>
                  </a:cubicBezTo>
                  <a:cubicBezTo>
                    <a:pt x="2081" y="1041"/>
                    <a:pt x="2227" y="995"/>
                    <a:pt x="2309" y="909"/>
                  </a:cubicBezTo>
                  <a:cubicBezTo>
                    <a:pt x="2339" y="881"/>
                    <a:pt x="2360" y="846"/>
                    <a:pt x="2369" y="806"/>
                  </a:cubicBezTo>
                  <a:cubicBezTo>
                    <a:pt x="2373" y="777"/>
                    <a:pt x="2373" y="748"/>
                    <a:pt x="2368" y="720"/>
                  </a:cubicBezTo>
                  <a:cubicBezTo>
                    <a:pt x="2361" y="669"/>
                    <a:pt x="2286" y="30"/>
                    <a:pt x="2306" y="30"/>
                  </a:cubicBezTo>
                  <a:lnTo>
                    <a:pt x="2306" y="30"/>
                  </a:lnTo>
                  <a:cubicBezTo>
                    <a:pt x="2307" y="30"/>
                    <a:pt x="2307" y="30"/>
                    <a:pt x="2307" y="30"/>
                  </a:cubicBezTo>
                  <a:lnTo>
                    <a:pt x="2307" y="30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64;p37">
              <a:extLst>
                <a:ext uri="{FF2B5EF4-FFF2-40B4-BE49-F238E27FC236}">
                  <a16:creationId xmlns:a16="http://schemas.microsoft.com/office/drawing/2014/main" id="{6ED56EF3-16B5-47C8-BBB5-D6324345657C}"/>
                </a:ext>
              </a:extLst>
            </p:cNvPr>
            <p:cNvSpPr/>
            <p:nvPr/>
          </p:nvSpPr>
          <p:spPr>
            <a:xfrm>
              <a:off x="2161400" y="1000050"/>
              <a:ext cx="148850" cy="106700"/>
            </a:xfrm>
            <a:custGeom>
              <a:avLst/>
              <a:gdLst/>
              <a:ahLst/>
              <a:cxnLst/>
              <a:rect l="l" t="t" r="r" b="b"/>
              <a:pathLst>
                <a:path w="5954" h="4268" extrusionOk="0">
                  <a:moveTo>
                    <a:pt x="746" y="0"/>
                  </a:moveTo>
                  <a:cubicBezTo>
                    <a:pt x="396" y="0"/>
                    <a:pt x="0" y="256"/>
                    <a:pt x="44" y="696"/>
                  </a:cubicBezTo>
                  <a:cubicBezTo>
                    <a:pt x="91" y="1171"/>
                    <a:pt x="296" y="4142"/>
                    <a:pt x="296" y="4142"/>
                  </a:cubicBezTo>
                  <a:cubicBezTo>
                    <a:pt x="405" y="4237"/>
                    <a:pt x="527" y="4268"/>
                    <a:pt x="637" y="4268"/>
                  </a:cubicBezTo>
                  <a:cubicBezTo>
                    <a:pt x="833" y="4268"/>
                    <a:pt x="995" y="4171"/>
                    <a:pt x="995" y="4171"/>
                  </a:cubicBezTo>
                  <a:cubicBezTo>
                    <a:pt x="995" y="4171"/>
                    <a:pt x="1114" y="1607"/>
                    <a:pt x="1118" y="1434"/>
                  </a:cubicBezTo>
                  <a:cubicBezTo>
                    <a:pt x="1119" y="1397"/>
                    <a:pt x="1110" y="1345"/>
                    <a:pt x="1097" y="1286"/>
                  </a:cubicBezTo>
                  <a:lnTo>
                    <a:pt x="1097" y="1286"/>
                  </a:lnTo>
                  <a:lnTo>
                    <a:pt x="3024" y="2399"/>
                  </a:lnTo>
                  <a:cubicBezTo>
                    <a:pt x="3247" y="2518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59" y="2338"/>
                  </a:cubicBezTo>
                  <a:cubicBezTo>
                    <a:pt x="5399" y="2057"/>
                    <a:pt x="5954" y="1690"/>
                    <a:pt x="5898" y="832"/>
                  </a:cubicBezTo>
                  <a:lnTo>
                    <a:pt x="5898" y="832"/>
                  </a:lnTo>
                  <a:lnTo>
                    <a:pt x="3608" y="1025"/>
                  </a:lnTo>
                  <a:cubicBezTo>
                    <a:pt x="3608" y="1025"/>
                    <a:pt x="1301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65;p37">
              <a:extLst>
                <a:ext uri="{FF2B5EF4-FFF2-40B4-BE49-F238E27FC236}">
                  <a16:creationId xmlns:a16="http://schemas.microsoft.com/office/drawing/2014/main" id="{32DBE1A2-CB45-4AE7-BEBE-C508006B61EB}"/>
                </a:ext>
              </a:extLst>
            </p:cNvPr>
            <p:cNvSpPr/>
            <p:nvPr/>
          </p:nvSpPr>
          <p:spPr>
            <a:xfrm>
              <a:off x="2245175" y="8593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3"/>
                    <a:pt x="56" y="869"/>
                  </a:cubicBezTo>
                  <a:cubicBezTo>
                    <a:pt x="27" y="1110"/>
                    <a:pt x="0" y="1621"/>
                    <a:pt x="185" y="1992"/>
                  </a:cubicBezTo>
                  <a:cubicBezTo>
                    <a:pt x="290" y="2202"/>
                    <a:pt x="401" y="2280"/>
                    <a:pt x="599" y="2298"/>
                  </a:cubicBezTo>
                  <a:cubicBezTo>
                    <a:pt x="605" y="2298"/>
                    <a:pt x="613" y="2299"/>
                    <a:pt x="621" y="2299"/>
                  </a:cubicBezTo>
                  <a:cubicBezTo>
                    <a:pt x="798" y="2299"/>
                    <a:pt x="1288" y="2148"/>
                    <a:pt x="1447" y="1942"/>
                  </a:cubicBezTo>
                  <a:cubicBezTo>
                    <a:pt x="1476" y="1903"/>
                    <a:pt x="1513" y="1726"/>
                    <a:pt x="1513" y="1726"/>
                  </a:cubicBezTo>
                  <a:cubicBezTo>
                    <a:pt x="1842" y="1477"/>
                    <a:pt x="1976" y="1046"/>
                    <a:pt x="1845" y="656"/>
                  </a:cubicBezTo>
                  <a:cubicBezTo>
                    <a:pt x="1714" y="265"/>
                    <a:pt x="1348" y="0"/>
                    <a:pt x="935" y="0"/>
                  </a:cubicBezTo>
                  <a:cubicBezTo>
                    <a:pt x="934" y="0"/>
                    <a:pt x="932" y="0"/>
                    <a:pt x="931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66;p37">
              <a:extLst>
                <a:ext uri="{FF2B5EF4-FFF2-40B4-BE49-F238E27FC236}">
                  <a16:creationId xmlns:a16="http://schemas.microsoft.com/office/drawing/2014/main" id="{3FDBC243-4B41-4257-A8F3-54E92C4FE29C}"/>
                </a:ext>
              </a:extLst>
            </p:cNvPr>
            <p:cNvSpPr/>
            <p:nvPr/>
          </p:nvSpPr>
          <p:spPr>
            <a:xfrm>
              <a:off x="2237325" y="8565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8" y="0"/>
                  </a:moveTo>
                  <a:cubicBezTo>
                    <a:pt x="921" y="0"/>
                    <a:pt x="602" y="66"/>
                    <a:pt x="402" y="66"/>
                  </a:cubicBezTo>
                  <a:cubicBezTo>
                    <a:pt x="352" y="66"/>
                    <a:pt x="310" y="62"/>
                    <a:pt x="277" y="52"/>
                  </a:cubicBezTo>
                  <a:cubicBezTo>
                    <a:pt x="223" y="35"/>
                    <a:pt x="181" y="27"/>
                    <a:pt x="149" y="27"/>
                  </a:cubicBezTo>
                  <a:cubicBezTo>
                    <a:pt x="0" y="27"/>
                    <a:pt x="69" y="197"/>
                    <a:pt x="186" y="408"/>
                  </a:cubicBezTo>
                  <a:cubicBezTo>
                    <a:pt x="271" y="560"/>
                    <a:pt x="424" y="661"/>
                    <a:pt x="597" y="679"/>
                  </a:cubicBezTo>
                  <a:cubicBezTo>
                    <a:pt x="597" y="679"/>
                    <a:pt x="565" y="806"/>
                    <a:pt x="652" y="886"/>
                  </a:cubicBezTo>
                  <a:cubicBezTo>
                    <a:pt x="714" y="942"/>
                    <a:pt x="738" y="1029"/>
                    <a:pt x="734" y="1113"/>
                  </a:cubicBezTo>
                  <a:cubicBezTo>
                    <a:pt x="727" y="1214"/>
                    <a:pt x="732" y="1314"/>
                    <a:pt x="749" y="1414"/>
                  </a:cubicBezTo>
                  <a:cubicBezTo>
                    <a:pt x="776" y="1552"/>
                    <a:pt x="913" y="1603"/>
                    <a:pt x="913" y="1603"/>
                  </a:cubicBezTo>
                  <a:cubicBezTo>
                    <a:pt x="913" y="1603"/>
                    <a:pt x="910" y="1388"/>
                    <a:pt x="953" y="1267"/>
                  </a:cubicBezTo>
                  <a:cubicBezTo>
                    <a:pt x="975" y="1200"/>
                    <a:pt x="1047" y="1156"/>
                    <a:pt x="1122" y="1156"/>
                  </a:cubicBezTo>
                  <a:cubicBezTo>
                    <a:pt x="1181" y="1156"/>
                    <a:pt x="1241" y="1184"/>
                    <a:pt x="1281" y="1251"/>
                  </a:cubicBezTo>
                  <a:cubicBezTo>
                    <a:pt x="1369" y="1403"/>
                    <a:pt x="1330" y="1507"/>
                    <a:pt x="1300" y="1644"/>
                  </a:cubicBezTo>
                  <a:cubicBezTo>
                    <a:pt x="1270" y="1780"/>
                    <a:pt x="1140" y="1741"/>
                    <a:pt x="1102" y="1776"/>
                  </a:cubicBezTo>
                  <a:cubicBezTo>
                    <a:pt x="1076" y="1802"/>
                    <a:pt x="1078" y="1921"/>
                    <a:pt x="1158" y="2003"/>
                  </a:cubicBezTo>
                  <a:cubicBezTo>
                    <a:pt x="1158" y="2004"/>
                    <a:pt x="1158" y="2004"/>
                    <a:pt x="1158" y="2006"/>
                  </a:cubicBezTo>
                  <a:cubicBezTo>
                    <a:pt x="1192" y="2118"/>
                    <a:pt x="1320" y="2321"/>
                    <a:pt x="1488" y="2321"/>
                  </a:cubicBezTo>
                  <a:cubicBezTo>
                    <a:pt x="1500" y="2321"/>
                    <a:pt x="1512" y="2320"/>
                    <a:pt x="1525" y="2318"/>
                  </a:cubicBezTo>
                  <a:cubicBezTo>
                    <a:pt x="1642" y="2295"/>
                    <a:pt x="1750" y="2244"/>
                    <a:pt x="1844" y="2172"/>
                  </a:cubicBezTo>
                  <a:cubicBezTo>
                    <a:pt x="1844" y="2172"/>
                    <a:pt x="1906" y="2022"/>
                    <a:pt x="2092" y="1694"/>
                  </a:cubicBezTo>
                  <a:cubicBezTo>
                    <a:pt x="2277" y="1365"/>
                    <a:pt x="2277" y="1122"/>
                    <a:pt x="2209" y="794"/>
                  </a:cubicBezTo>
                  <a:cubicBezTo>
                    <a:pt x="2140" y="466"/>
                    <a:pt x="1917" y="384"/>
                    <a:pt x="1917" y="384"/>
                  </a:cubicBezTo>
                  <a:cubicBezTo>
                    <a:pt x="1823" y="75"/>
                    <a:pt x="1533" y="0"/>
                    <a:pt x="1218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67;p37">
              <a:extLst>
                <a:ext uri="{FF2B5EF4-FFF2-40B4-BE49-F238E27FC236}">
                  <a16:creationId xmlns:a16="http://schemas.microsoft.com/office/drawing/2014/main" id="{70BE3E61-BBC6-4972-BEC2-C459CDC4C6DA}"/>
                </a:ext>
              </a:extLst>
            </p:cNvPr>
            <p:cNvSpPr/>
            <p:nvPr/>
          </p:nvSpPr>
          <p:spPr>
            <a:xfrm>
              <a:off x="2241825" y="912100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7" y="1"/>
                  </a:moveTo>
                  <a:cubicBezTo>
                    <a:pt x="2073" y="1"/>
                    <a:pt x="2038" y="4"/>
                    <a:pt x="2003" y="9"/>
                  </a:cubicBezTo>
                  <a:cubicBezTo>
                    <a:pt x="1933" y="19"/>
                    <a:pt x="1863" y="33"/>
                    <a:pt x="1796" y="55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6" y="534"/>
                  </a:cubicBezTo>
                  <a:cubicBezTo>
                    <a:pt x="970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4" y="1475"/>
                    <a:pt x="34" y="2230"/>
                  </a:cubicBezTo>
                  <a:cubicBezTo>
                    <a:pt x="8" y="2898"/>
                    <a:pt x="0" y="3957"/>
                    <a:pt x="10" y="4519"/>
                  </a:cubicBezTo>
                  <a:cubicBezTo>
                    <a:pt x="15" y="4776"/>
                    <a:pt x="163" y="5009"/>
                    <a:pt x="395" y="5121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39"/>
                    <a:pt x="967" y="5237"/>
                  </a:cubicBezTo>
                  <a:cubicBezTo>
                    <a:pt x="1495" y="5194"/>
                    <a:pt x="2465" y="4712"/>
                    <a:pt x="2680" y="4350"/>
                  </a:cubicBezTo>
                  <a:cubicBezTo>
                    <a:pt x="2674" y="3585"/>
                    <a:pt x="2610" y="3121"/>
                    <a:pt x="2637" y="2664"/>
                  </a:cubicBezTo>
                  <a:cubicBezTo>
                    <a:pt x="2685" y="1856"/>
                    <a:pt x="2861" y="1217"/>
                    <a:pt x="2638" y="570"/>
                  </a:cubicBezTo>
                  <a:cubicBezTo>
                    <a:pt x="2476" y="95"/>
                    <a:pt x="2291" y="1"/>
                    <a:pt x="2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68;p37">
              <a:extLst>
                <a:ext uri="{FF2B5EF4-FFF2-40B4-BE49-F238E27FC236}">
                  <a16:creationId xmlns:a16="http://schemas.microsoft.com/office/drawing/2014/main" id="{67930F3F-91DC-4FC8-8C44-24B4692DC950}"/>
                </a:ext>
              </a:extLst>
            </p:cNvPr>
            <p:cNvSpPr/>
            <p:nvPr/>
          </p:nvSpPr>
          <p:spPr>
            <a:xfrm>
              <a:off x="2264425" y="912975"/>
              <a:ext cx="25300" cy="13400"/>
            </a:xfrm>
            <a:custGeom>
              <a:avLst/>
              <a:gdLst/>
              <a:ahLst/>
              <a:cxnLst/>
              <a:rect l="l" t="t" r="r" b="b"/>
              <a:pathLst>
                <a:path w="1012" h="536" extrusionOk="0">
                  <a:moveTo>
                    <a:pt x="962" y="0"/>
                  </a:moveTo>
                  <a:lnTo>
                    <a:pt x="831" y="27"/>
                  </a:lnTo>
                  <a:cubicBezTo>
                    <a:pt x="840" y="93"/>
                    <a:pt x="712" y="235"/>
                    <a:pt x="473" y="350"/>
                  </a:cubicBezTo>
                  <a:cubicBezTo>
                    <a:pt x="331" y="419"/>
                    <a:pt x="208" y="432"/>
                    <a:pt x="136" y="432"/>
                  </a:cubicBezTo>
                  <a:cubicBezTo>
                    <a:pt x="95" y="432"/>
                    <a:pt x="71" y="428"/>
                    <a:pt x="71" y="428"/>
                  </a:cubicBezTo>
                  <a:lnTo>
                    <a:pt x="0" y="529"/>
                  </a:lnTo>
                  <a:cubicBezTo>
                    <a:pt x="0" y="529"/>
                    <a:pt x="30" y="535"/>
                    <a:pt x="98" y="535"/>
                  </a:cubicBezTo>
                  <a:cubicBezTo>
                    <a:pt x="133" y="535"/>
                    <a:pt x="177" y="534"/>
                    <a:pt x="232" y="529"/>
                  </a:cubicBezTo>
                  <a:cubicBezTo>
                    <a:pt x="397" y="513"/>
                    <a:pt x="653" y="414"/>
                    <a:pt x="831" y="255"/>
                  </a:cubicBezTo>
                  <a:cubicBezTo>
                    <a:pt x="1011" y="95"/>
                    <a:pt x="962" y="1"/>
                    <a:pt x="962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69;p37">
              <a:extLst>
                <a:ext uri="{FF2B5EF4-FFF2-40B4-BE49-F238E27FC236}">
                  <a16:creationId xmlns:a16="http://schemas.microsoft.com/office/drawing/2014/main" id="{977C3737-F1DA-446B-8EEC-0443BF0A45B2}"/>
                </a:ext>
              </a:extLst>
            </p:cNvPr>
            <p:cNvSpPr/>
            <p:nvPr/>
          </p:nvSpPr>
          <p:spPr>
            <a:xfrm>
              <a:off x="2146800" y="9352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1" y="1"/>
                  </a:moveTo>
                  <a:cubicBezTo>
                    <a:pt x="4116" y="1"/>
                    <a:pt x="3977" y="94"/>
                    <a:pt x="3906" y="299"/>
                  </a:cubicBezTo>
                  <a:cubicBezTo>
                    <a:pt x="3752" y="739"/>
                    <a:pt x="3753" y="1332"/>
                    <a:pt x="3386" y="1818"/>
                  </a:cubicBezTo>
                  <a:cubicBezTo>
                    <a:pt x="3219" y="2040"/>
                    <a:pt x="2925" y="2236"/>
                    <a:pt x="2427" y="2281"/>
                  </a:cubicBezTo>
                  <a:cubicBezTo>
                    <a:pt x="2131" y="2310"/>
                    <a:pt x="1886" y="2326"/>
                    <a:pt x="1704" y="2326"/>
                  </a:cubicBezTo>
                  <a:cubicBezTo>
                    <a:pt x="1581" y="2326"/>
                    <a:pt x="1487" y="2318"/>
                    <a:pt x="1426" y="2302"/>
                  </a:cubicBezTo>
                  <a:cubicBezTo>
                    <a:pt x="1287" y="2265"/>
                    <a:pt x="1235" y="2228"/>
                    <a:pt x="1113" y="2134"/>
                  </a:cubicBezTo>
                  <a:cubicBezTo>
                    <a:pt x="974" y="2028"/>
                    <a:pt x="861" y="2000"/>
                    <a:pt x="757" y="1933"/>
                  </a:cubicBezTo>
                  <a:cubicBezTo>
                    <a:pt x="696" y="1894"/>
                    <a:pt x="674" y="1874"/>
                    <a:pt x="656" y="1874"/>
                  </a:cubicBezTo>
                  <a:cubicBezTo>
                    <a:pt x="643" y="1874"/>
                    <a:pt x="633" y="1883"/>
                    <a:pt x="613" y="1903"/>
                  </a:cubicBezTo>
                  <a:cubicBezTo>
                    <a:pt x="565" y="1948"/>
                    <a:pt x="605" y="2080"/>
                    <a:pt x="693" y="2158"/>
                  </a:cubicBezTo>
                  <a:cubicBezTo>
                    <a:pt x="786" y="2242"/>
                    <a:pt x="869" y="2257"/>
                    <a:pt x="883" y="2283"/>
                  </a:cubicBezTo>
                  <a:cubicBezTo>
                    <a:pt x="888" y="2293"/>
                    <a:pt x="874" y="2298"/>
                    <a:pt x="846" y="2298"/>
                  </a:cubicBezTo>
                  <a:cubicBezTo>
                    <a:pt x="805" y="2298"/>
                    <a:pt x="736" y="2288"/>
                    <a:pt x="654" y="2267"/>
                  </a:cubicBezTo>
                  <a:cubicBezTo>
                    <a:pt x="464" y="2218"/>
                    <a:pt x="362" y="2127"/>
                    <a:pt x="270" y="2086"/>
                  </a:cubicBezTo>
                  <a:cubicBezTo>
                    <a:pt x="249" y="2077"/>
                    <a:pt x="231" y="2073"/>
                    <a:pt x="216" y="2073"/>
                  </a:cubicBezTo>
                  <a:cubicBezTo>
                    <a:pt x="156" y="2073"/>
                    <a:pt x="141" y="2136"/>
                    <a:pt x="160" y="2170"/>
                  </a:cubicBezTo>
                  <a:cubicBezTo>
                    <a:pt x="183" y="2214"/>
                    <a:pt x="221" y="2278"/>
                    <a:pt x="359" y="2365"/>
                  </a:cubicBezTo>
                  <a:cubicBezTo>
                    <a:pt x="459" y="2425"/>
                    <a:pt x="564" y="2477"/>
                    <a:pt x="673" y="2520"/>
                  </a:cubicBezTo>
                  <a:cubicBezTo>
                    <a:pt x="580" y="2512"/>
                    <a:pt x="489" y="2493"/>
                    <a:pt x="401" y="2462"/>
                  </a:cubicBezTo>
                  <a:cubicBezTo>
                    <a:pt x="235" y="2407"/>
                    <a:pt x="174" y="2365"/>
                    <a:pt x="87" y="2341"/>
                  </a:cubicBezTo>
                  <a:cubicBezTo>
                    <a:pt x="81" y="2339"/>
                    <a:pt x="75" y="2338"/>
                    <a:pt x="69" y="2338"/>
                  </a:cubicBezTo>
                  <a:cubicBezTo>
                    <a:pt x="1" y="2338"/>
                    <a:pt x="4" y="2471"/>
                    <a:pt x="80" y="2525"/>
                  </a:cubicBezTo>
                  <a:cubicBezTo>
                    <a:pt x="167" y="2586"/>
                    <a:pt x="261" y="2633"/>
                    <a:pt x="361" y="2668"/>
                  </a:cubicBezTo>
                  <a:cubicBezTo>
                    <a:pt x="472" y="2706"/>
                    <a:pt x="663" y="2754"/>
                    <a:pt x="663" y="2754"/>
                  </a:cubicBezTo>
                  <a:cubicBezTo>
                    <a:pt x="657" y="2755"/>
                    <a:pt x="651" y="2755"/>
                    <a:pt x="646" y="2755"/>
                  </a:cubicBezTo>
                  <a:cubicBezTo>
                    <a:pt x="462" y="2755"/>
                    <a:pt x="329" y="2699"/>
                    <a:pt x="245" y="2674"/>
                  </a:cubicBezTo>
                  <a:cubicBezTo>
                    <a:pt x="219" y="2665"/>
                    <a:pt x="196" y="2661"/>
                    <a:pt x="176" y="2661"/>
                  </a:cubicBezTo>
                  <a:cubicBezTo>
                    <a:pt x="134" y="2661"/>
                    <a:pt x="112" y="2681"/>
                    <a:pt x="112" y="2718"/>
                  </a:cubicBezTo>
                  <a:cubicBezTo>
                    <a:pt x="112" y="2761"/>
                    <a:pt x="163" y="2818"/>
                    <a:pt x="343" y="2897"/>
                  </a:cubicBezTo>
                  <a:cubicBezTo>
                    <a:pt x="474" y="2954"/>
                    <a:pt x="657" y="2983"/>
                    <a:pt x="837" y="2983"/>
                  </a:cubicBezTo>
                  <a:cubicBezTo>
                    <a:pt x="902" y="2983"/>
                    <a:pt x="967" y="2979"/>
                    <a:pt x="1029" y="2972"/>
                  </a:cubicBezTo>
                  <a:cubicBezTo>
                    <a:pt x="1260" y="2945"/>
                    <a:pt x="1351" y="2915"/>
                    <a:pt x="1473" y="2915"/>
                  </a:cubicBezTo>
                  <a:cubicBezTo>
                    <a:pt x="1586" y="2915"/>
                    <a:pt x="1694" y="2916"/>
                    <a:pt x="1799" y="2916"/>
                  </a:cubicBezTo>
                  <a:cubicBezTo>
                    <a:pt x="2111" y="2916"/>
                    <a:pt x="2401" y="2910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6"/>
                    <a:pt x="4366" y="1641"/>
                    <a:pt x="4481" y="1182"/>
                  </a:cubicBezTo>
                  <a:cubicBezTo>
                    <a:pt x="4628" y="590"/>
                    <a:pt x="4517" y="176"/>
                    <a:pt x="4411" y="71"/>
                  </a:cubicBezTo>
                  <a:cubicBezTo>
                    <a:pt x="4365" y="25"/>
                    <a:pt x="4305" y="1"/>
                    <a:pt x="4241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70;p37">
              <a:extLst>
                <a:ext uri="{FF2B5EF4-FFF2-40B4-BE49-F238E27FC236}">
                  <a16:creationId xmlns:a16="http://schemas.microsoft.com/office/drawing/2014/main" id="{080BC166-8578-499D-8D2D-654628ECADCD}"/>
                </a:ext>
              </a:extLst>
            </p:cNvPr>
            <p:cNvSpPr/>
            <p:nvPr/>
          </p:nvSpPr>
          <p:spPr>
            <a:xfrm>
              <a:off x="2236575" y="934325"/>
              <a:ext cx="25250" cy="42125"/>
            </a:xfrm>
            <a:custGeom>
              <a:avLst/>
              <a:gdLst/>
              <a:ahLst/>
              <a:cxnLst/>
              <a:rect l="l" t="t" r="r" b="b"/>
              <a:pathLst>
                <a:path w="1010" h="1685" extrusionOk="0">
                  <a:moveTo>
                    <a:pt x="613" y="0"/>
                  </a:moveTo>
                  <a:cubicBezTo>
                    <a:pt x="379" y="0"/>
                    <a:pt x="293" y="269"/>
                    <a:pt x="244" y="450"/>
                  </a:cubicBezTo>
                  <a:cubicBezTo>
                    <a:pt x="191" y="649"/>
                    <a:pt x="0" y="1409"/>
                    <a:pt x="0" y="1409"/>
                  </a:cubicBezTo>
                  <a:cubicBezTo>
                    <a:pt x="292" y="1662"/>
                    <a:pt x="827" y="1684"/>
                    <a:pt x="827" y="1684"/>
                  </a:cubicBezTo>
                  <a:cubicBezTo>
                    <a:pt x="827" y="1684"/>
                    <a:pt x="939" y="1299"/>
                    <a:pt x="961" y="1127"/>
                  </a:cubicBezTo>
                  <a:cubicBezTo>
                    <a:pt x="995" y="848"/>
                    <a:pt x="1009" y="497"/>
                    <a:pt x="961" y="318"/>
                  </a:cubicBezTo>
                  <a:cubicBezTo>
                    <a:pt x="913" y="140"/>
                    <a:pt x="798" y="31"/>
                    <a:pt x="685" y="8"/>
                  </a:cubicBezTo>
                  <a:cubicBezTo>
                    <a:pt x="659" y="3"/>
                    <a:pt x="635" y="0"/>
                    <a:pt x="613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71;p37">
              <a:extLst>
                <a:ext uri="{FF2B5EF4-FFF2-40B4-BE49-F238E27FC236}">
                  <a16:creationId xmlns:a16="http://schemas.microsoft.com/office/drawing/2014/main" id="{EDB90F85-9860-45FF-B719-269232CB35A8}"/>
                </a:ext>
              </a:extLst>
            </p:cNvPr>
            <p:cNvSpPr/>
            <p:nvPr/>
          </p:nvSpPr>
          <p:spPr>
            <a:xfrm>
              <a:off x="2219125" y="949000"/>
              <a:ext cx="132825" cy="136725"/>
            </a:xfrm>
            <a:custGeom>
              <a:avLst/>
              <a:gdLst/>
              <a:ahLst/>
              <a:cxnLst/>
              <a:rect l="l" t="t" r="r" b="b"/>
              <a:pathLst>
                <a:path w="5313" h="5469" extrusionOk="0">
                  <a:moveTo>
                    <a:pt x="4352" y="1518"/>
                  </a:moveTo>
                  <a:cubicBezTo>
                    <a:pt x="4356" y="1547"/>
                    <a:pt x="4354" y="1577"/>
                    <a:pt x="4350" y="1606"/>
                  </a:cubicBezTo>
                  <a:lnTo>
                    <a:pt x="4277" y="2043"/>
                  </a:lnTo>
                  <a:lnTo>
                    <a:pt x="3114" y="2716"/>
                  </a:lnTo>
                  <a:cubicBezTo>
                    <a:pt x="3125" y="2661"/>
                    <a:pt x="3133" y="2599"/>
                    <a:pt x="3144" y="2535"/>
                  </a:cubicBezTo>
                  <a:cubicBezTo>
                    <a:pt x="3184" y="2294"/>
                    <a:pt x="3472" y="1950"/>
                    <a:pt x="3786" y="1768"/>
                  </a:cubicBezTo>
                  <a:lnTo>
                    <a:pt x="4037" y="1624"/>
                  </a:lnTo>
                  <a:cubicBezTo>
                    <a:pt x="4160" y="1556"/>
                    <a:pt x="4269" y="1521"/>
                    <a:pt x="4352" y="1518"/>
                  </a:cubicBezTo>
                  <a:close/>
                  <a:moveTo>
                    <a:pt x="4894" y="0"/>
                  </a:moveTo>
                  <a:cubicBezTo>
                    <a:pt x="4781" y="0"/>
                    <a:pt x="4644" y="40"/>
                    <a:pt x="4491" y="126"/>
                  </a:cubicBezTo>
                  <a:lnTo>
                    <a:pt x="3639" y="601"/>
                  </a:lnTo>
                  <a:cubicBezTo>
                    <a:pt x="3109" y="898"/>
                    <a:pt x="2575" y="1619"/>
                    <a:pt x="2446" y="2213"/>
                  </a:cubicBezTo>
                  <a:lnTo>
                    <a:pt x="2018" y="4188"/>
                  </a:lnTo>
                  <a:cubicBezTo>
                    <a:pt x="1907" y="4697"/>
                    <a:pt x="1524" y="5038"/>
                    <a:pt x="1107" y="5038"/>
                  </a:cubicBezTo>
                  <a:cubicBezTo>
                    <a:pt x="1036" y="5038"/>
                    <a:pt x="964" y="5028"/>
                    <a:pt x="893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8" y="4777"/>
                    <a:pt x="428" y="4998"/>
                    <a:pt x="893" y="5263"/>
                  </a:cubicBezTo>
                  <a:cubicBezTo>
                    <a:pt x="1129" y="5401"/>
                    <a:pt x="1441" y="5469"/>
                    <a:pt x="1761" y="5469"/>
                  </a:cubicBezTo>
                  <a:cubicBezTo>
                    <a:pt x="2108" y="5469"/>
                    <a:pt x="2464" y="5389"/>
                    <a:pt x="2738" y="5231"/>
                  </a:cubicBezTo>
                  <a:lnTo>
                    <a:pt x="3512" y="4782"/>
                  </a:lnTo>
                  <a:cubicBezTo>
                    <a:pt x="4040" y="4479"/>
                    <a:pt x="4568" y="3750"/>
                    <a:pt x="4694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72;p37">
              <a:extLst>
                <a:ext uri="{FF2B5EF4-FFF2-40B4-BE49-F238E27FC236}">
                  <a16:creationId xmlns:a16="http://schemas.microsoft.com/office/drawing/2014/main" id="{FFAD1970-202E-4D07-99A2-6C31746BE127}"/>
                </a:ext>
              </a:extLst>
            </p:cNvPr>
            <p:cNvSpPr/>
            <p:nvPr/>
          </p:nvSpPr>
          <p:spPr>
            <a:xfrm>
              <a:off x="2295900" y="986925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5" y="0"/>
                    <a:pt x="1288" y="1"/>
                    <a:pt x="1281" y="1"/>
                  </a:cubicBezTo>
                  <a:cubicBezTo>
                    <a:pt x="1285" y="30"/>
                    <a:pt x="1283" y="60"/>
                    <a:pt x="1279" y="89"/>
                  </a:cubicBezTo>
                  <a:lnTo>
                    <a:pt x="1206" y="526"/>
                  </a:lnTo>
                  <a:lnTo>
                    <a:pt x="43" y="1199"/>
                  </a:lnTo>
                  <a:cubicBezTo>
                    <a:pt x="19" y="1351"/>
                    <a:pt x="1" y="1458"/>
                    <a:pt x="1" y="1458"/>
                  </a:cubicBezTo>
                  <a:lnTo>
                    <a:pt x="1393" y="651"/>
                  </a:lnTo>
                  <a:lnTo>
                    <a:pt x="1466" y="215"/>
                  </a:lnTo>
                  <a:cubicBezTo>
                    <a:pt x="1489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73;p37">
              <a:extLst>
                <a:ext uri="{FF2B5EF4-FFF2-40B4-BE49-F238E27FC236}">
                  <a16:creationId xmlns:a16="http://schemas.microsoft.com/office/drawing/2014/main" id="{44AEF6F2-0567-47B0-B76A-4977638D7CF9}"/>
                </a:ext>
              </a:extLst>
            </p:cNvPr>
            <p:cNvSpPr/>
            <p:nvPr/>
          </p:nvSpPr>
          <p:spPr>
            <a:xfrm>
              <a:off x="2204875" y="1084250"/>
              <a:ext cx="117925" cy="38225"/>
            </a:xfrm>
            <a:custGeom>
              <a:avLst/>
              <a:gdLst/>
              <a:ahLst/>
              <a:cxnLst/>
              <a:rect l="l" t="t" r="r" b="b"/>
              <a:pathLst>
                <a:path w="4717" h="1529" extrusionOk="0">
                  <a:moveTo>
                    <a:pt x="4591" y="0"/>
                  </a:moveTo>
                  <a:cubicBezTo>
                    <a:pt x="4571" y="0"/>
                    <a:pt x="4552" y="5"/>
                    <a:pt x="4534" y="16"/>
                  </a:cubicBezTo>
                  <a:lnTo>
                    <a:pt x="2356" y="1275"/>
                  </a:lnTo>
                  <a:lnTo>
                    <a:pt x="178" y="16"/>
                  </a:lnTo>
                  <a:cubicBezTo>
                    <a:pt x="161" y="8"/>
                    <a:pt x="144" y="3"/>
                    <a:pt x="126" y="3"/>
                  </a:cubicBezTo>
                  <a:cubicBezTo>
                    <a:pt x="88" y="3"/>
                    <a:pt x="51" y="23"/>
                    <a:pt x="30" y="59"/>
                  </a:cubicBezTo>
                  <a:cubicBezTo>
                    <a:pt x="0" y="110"/>
                    <a:pt x="17" y="176"/>
                    <a:pt x="68" y="207"/>
                  </a:cubicBezTo>
                  <a:lnTo>
                    <a:pt x="2356" y="1528"/>
                  </a:lnTo>
                  <a:lnTo>
                    <a:pt x="4643" y="207"/>
                  </a:lnTo>
                  <a:cubicBezTo>
                    <a:pt x="4698" y="178"/>
                    <a:pt x="4717" y="109"/>
                    <a:pt x="4687" y="55"/>
                  </a:cubicBezTo>
                  <a:cubicBezTo>
                    <a:pt x="4666" y="20"/>
                    <a:pt x="4629" y="0"/>
                    <a:pt x="459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74;p37">
              <a:extLst>
                <a:ext uri="{FF2B5EF4-FFF2-40B4-BE49-F238E27FC236}">
                  <a16:creationId xmlns:a16="http://schemas.microsoft.com/office/drawing/2014/main" id="{4A713904-3B5C-49D5-835B-DC22887BD725}"/>
                </a:ext>
              </a:extLst>
            </p:cNvPr>
            <p:cNvSpPr/>
            <p:nvPr/>
          </p:nvSpPr>
          <p:spPr>
            <a:xfrm>
              <a:off x="1994125" y="12098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0"/>
                  </a:moveTo>
                  <a:cubicBezTo>
                    <a:pt x="492" y="0"/>
                    <a:pt x="473" y="8"/>
                    <a:pt x="453" y="24"/>
                  </a:cubicBezTo>
                  <a:cubicBezTo>
                    <a:pt x="277" y="167"/>
                    <a:pt x="1" y="743"/>
                    <a:pt x="1" y="743"/>
                  </a:cubicBezTo>
                  <a:cubicBezTo>
                    <a:pt x="1" y="743"/>
                    <a:pt x="20" y="777"/>
                    <a:pt x="98" y="777"/>
                  </a:cubicBezTo>
                  <a:cubicBezTo>
                    <a:pt x="149" y="777"/>
                    <a:pt x="226" y="762"/>
                    <a:pt x="339" y="715"/>
                  </a:cubicBezTo>
                  <a:cubicBezTo>
                    <a:pt x="625" y="594"/>
                    <a:pt x="704" y="452"/>
                    <a:pt x="704" y="452"/>
                  </a:cubicBezTo>
                  <a:cubicBezTo>
                    <a:pt x="704" y="452"/>
                    <a:pt x="646" y="0"/>
                    <a:pt x="509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75;p37">
              <a:extLst>
                <a:ext uri="{FF2B5EF4-FFF2-40B4-BE49-F238E27FC236}">
                  <a16:creationId xmlns:a16="http://schemas.microsoft.com/office/drawing/2014/main" id="{ABEC1A15-0A5F-4E66-A14E-BE2F6D376C40}"/>
                </a:ext>
              </a:extLst>
            </p:cNvPr>
            <p:cNvSpPr/>
            <p:nvPr/>
          </p:nvSpPr>
          <p:spPr>
            <a:xfrm>
              <a:off x="1986100" y="1178225"/>
              <a:ext cx="31625" cy="43925"/>
            </a:xfrm>
            <a:custGeom>
              <a:avLst/>
              <a:gdLst/>
              <a:ahLst/>
              <a:cxnLst/>
              <a:rect l="l" t="t" r="r" b="b"/>
              <a:pathLst>
                <a:path w="1265" h="1757" extrusionOk="0">
                  <a:moveTo>
                    <a:pt x="1039" y="0"/>
                  </a:moveTo>
                  <a:lnTo>
                    <a:pt x="480" y="20"/>
                  </a:lnTo>
                  <a:cubicBezTo>
                    <a:pt x="480" y="20"/>
                    <a:pt x="486" y="481"/>
                    <a:pt x="480" y="600"/>
                  </a:cubicBezTo>
                  <a:cubicBezTo>
                    <a:pt x="474" y="719"/>
                    <a:pt x="303" y="1174"/>
                    <a:pt x="237" y="1387"/>
                  </a:cubicBezTo>
                  <a:cubicBezTo>
                    <a:pt x="171" y="1599"/>
                    <a:pt x="1" y="1606"/>
                    <a:pt x="1" y="1606"/>
                  </a:cubicBezTo>
                  <a:cubicBezTo>
                    <a:pt x="1" y="1606"/>
                    <a:pt x="220" y="1756"/>
                    <a:pt x="381" y="1756"/>
                  </a:cubicBezTo>
                  <a:cubicBezTo>
                    <a:pt x="398" y="1756"/>
                    <a:pt x="414" y="1755"/>
                    <a:pt x="429" y="1751"/>
                  </a:cubicBezTo>
                  <a:cubicBezTo>
                    <a:pt x="588" y="1712"/>
                    <a:pt x="579" y="1478"/>
                    <a:pt x="751" y="1246"/>
                  </a:cubicBezTo>
                  <a:cubicBezTo>
                    <a:pt x="925" y="1011"/>
                    <a:pt x="1264" y="963"/>
                    <a:pt x="1264" y="963"/>
                  </a:cubicBezTo>
                  <a:cubicBezTo>
                    <a:pt x="1264" y="963"/>
                    <a:pt x="1255" y="853"/>
                    <a:pt x="1141" y="692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76;p37">
              <a:extLst>
                <a:ext uri="{FF2B5EF4-FFF2-40B4-BE49-F238E27FC236}">
                  <a16:creationId xmlns:a16="http://schemas.microsoft.com/office/drawing/2014/main" id="{5D908894-64C1-46FE-ABEF-E8283AC3D1B4}"/>
                </a:ext>
              </a:extLst>
            </p:cNvPr>
            <p:cNvSpPr/>
            <p:nvPr/>
          </p:nvSpPr>
          <p:spPr>
            <a:xfrm>
              <a:off x="1976800" y="1197450"/>
              <a:ext cx="42900" cy="35400"/>
            </a:xfrm>
            <a:custGeom>
              <a:avLst/>
              <a:gdLst/>
              <a:ahLst/>
              <a:cxnLst/>
              <a:rect l="l" t="t" r="r" b="b"/>
              <a:pathLst>
                <a:path w="1716" h="1416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0"/>
                    <a:pt x="1040" y="175"/>
                    <a:pt x="964" y="346"/>
                  </a:cubicBezTo>
                  <a:cubicBezTo>
                    <a:pt x="889" y="518"/>
                    <a:pt x="764" y="759"/>
                    <a:pt x="667" y="812"/>
                  </a:cubicBezTo>
                  <a:cubicBezTo>
                    <a:pt x="643" y="826"/>
                    <a:pt x="613" y="831"/>
                    <a:pt x="581" y="831"/>
                  </a:cubicBezTo>
                  <a:cubicBezTo>
                    <a:pt x="486" y="831"/>
                    <a:pt x="364" y="788"/>
                    <a:pt x="256" y="787"/>
                  </a:cubicBezTo>
                  <a:cubicBezTo>
                    <a:pt x="255" y="787"/>
                    <a:pt x="253" y="787"/>
                    <a:pt x="252" y="787"/>
                  </a:cubicBezTo>
                  <a:cubicBezTo>
                    <a:pt x="109" y="787"/>
                    <a:pt x="8" y="854"/>
                    <a:pt x="0" y="959"/>
                  </a:cubicBezTo>
                  <a:lnTo>
                    <a:pt x="605" y="1245"/>
                  </a:lnTo>
                  <a:cubicBezTo>
                    <a:pt x="650" y="1267"/>
                    <a:pt x="693" y="1282"/>
                    <a:pt x="734" y="1282"/>
                  </a:cubicBezTo>
                  <a:cubicBezTo>
                    <a:pt x="819" y="1282"/>
                    <a:pt x="897" y="1219"/>
                    <a:pt x="971" y="1024"/>
                  </a:cubicBezTo>
                  <a:cubicBezTo>
                    <a:pt x="1048" y="822"/>
                    <a:pt x="1091" y="682"/>
                    <a:pt x="1140" y="682"/>
                  </a:cubicBezTo>
                  <a:cubicBezTo>
                    <a:pt x="1161" y="682"/>
                    <a:pt x="1183" y="708"/>
                    <a:pt x="1209" y="767"/>
                  </a:cubicBezTo>
                  <a:cubicBezTo>
                    <a:pt x="1296" y="964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2" y="1416"/>
                    <a:pt x="1475" y="1402"/>
                    <a:pt x="1508" y="1334"/>
                  </a:cubicBezTo>
                  <a:cubicBezTo>
                    <a:pt x="1506" y="1205"/>
                    <a:pt x="1513" y="1076"/>
                    <a:pt x="1529" y="947"/>
                  </a:cubicBezTo>
                  <a:cubicBezTo>
                    <a:pt x="1554" y="770"/>
                    <a:pt x="1716" y="545"/>
                    <a:pt x="1704" y="332"/>
                  </a:cubicBezTo>
                  <a:cubicBezTo>
                    <a:pt x="1691" y="125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77;p37">
              <a:extLst>
                <a:ext uri="{FF2B5EF4-FFF2-40B4-BE49-F238E27FC236}">
                  <a16:creationId xmlns:a16="http://schemas.microsoft.com/office/drawing/2014/main" id="{FF3E9BA8-4C1F-4BCD-A86E-B2C775463558}"/>
                </a:ext>
              </a:extLst>
            </p:cNvPr>
            <p:cNvSpPr/>
            <p:nvPr/>
          </p:nvSpPr>
          <p:spPr>
            <a:xfrm>
              <a:off x="1989700" y="1113925"/>
              <a:ext cx="31975" cy="81125"/>
            </a:xfrm>
            <a:custGeom>
              <a:avLst/>
              <a:gdLst/>
              <a:ahLst/>
              <a:cxnLst/>
              <a:rect l="l" t="t" r="r" b="b"/>
              <a:pathLst>
                <a:path w="1279" h="3245" extrusionOk="0">
                  <a:moveTo>
                    <a:pt x="0" y="1"/>
                  </a:moveTo>
                  <a:cubicBezTo>
                    <a:pt x="47" y="484"/>
                    <a:pt x="336" y="3171"/>
                    <a:pt x="336" y="3171"/>
                  </a:cubicBezTo>
                  <a:cubicBezTo>
                    <a:pt x="425" y="3226"/>
                    <a:pt x="520" y="3245"/>
                    <a:pt x="608" y="3245"/>
                  </a:cubicBezTo>
                  <a:cubicBezTo>
                    <a:pt x="792" y="3245"/>
                    <a:pt x="944" y="3164"/>
                    <a:pt x="944" y="3164"/>
                  </a:cubicBezTo>
                  <a:cubicBezTo>
                    <a:pt x="909" y="2536"/>
                    <a:pt x="1278" y="1152"/>
                    <a:pt x="1073" y="616"/>
                  </a:cubicBezTo>
                  <a:cubicBezTo>
                    <a:pt x="1078" y="443"/>
                    <a:pt x="907" y="89"/>
                    <a:pt x="907" y="89"/>
                  </a:cubicBezTo>
                  <a:lnTo>
                    <a:pt x="178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78;p37">
              <a:extLst>
                <a:ext uri="{FF2B5EF4-FFF2-40B4-BE49-F238E27FC236}">
                  <a16:creationId xmlns:a16="http://schemas.microsoft.com/office/drawing/2014/main" id="{DD559F3E-EE4A-47AE-A2CB-F1EC0E348225}"/>
                </a:ext>
              </a:extLst>
            </p:cNvPr>
            <p:cNvSpPr/>
            <p:nvPr/>
          </p:nvSpPr>
          <p:spPr>
            <a:xfrm>
              <a:off x="1988625" y="1098125"/>
              <a:ext cx="88575" cy="59800"/>
            </a:xfrm>
            <a:custGeom>
              <a:avLst/>
              <a:gdLst/>
              <a:ahLst/>
              <a:cxnLst/>
              <a:rect l="l" t="t" r="r" b="b"/>
              <a:pathLst>
                <a:path w="3543" h="2392" extrusionOk="0">
                  <a:moveTo>
                    <a:pt x="698" y="0"/>
                  </a:moveTo>
                  <a:cubicBezTo>
                    <a:pt x="343" y="0"/>
                    <a:pt x="0" y="204"/>
                    <a:pt x="43" y="634"/>
                  </a:cubicBezTo>
                  <a:lnTo>
                    <a:pt x="655" y="968"/>
                  </a:lnTo>
                  <a:lnTo>
                    <a:pt x="2950" y="2362"/>
                  </a:lnTo>
                  <a:cubicBezTo>
                    <a:pt x="2988" y="2382"/>
                    <a:pt x="3023" y="2392"/>
                    <a:pt x="3056" y="2392"/>
                  </a:cubicBezTo>
                  <a:cubicBezTo>
                    <a:pt x="3463" y="2392"/>
                    <a:pt x="3543" y="968"/>
                    <a:pt x="3543" y="968"/>
                  </a:cubicBezTo>
                  <a:cubicBezTo>
                    <a:pt x="3543" y="968"/>
                    <a:pt x="1322" y="149"/>
                    <a:pt x="970" y="41"/>
                  </a:cubicBezTo>
                  <a:cubicBezTo>
                    <a:pt x="883" y="14"/>
                    <a:pt x="790" y="0"/>
                    <a:pt x="698" y="0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79;p37">
              <a:extLst>
                <a:ext uri="{FF2B5EF4-FFF2-40B4-BE49-F238E27FC236}">
                  <a16:creationId xmlns:a16="http://schemas.microsoft.com/office/drawing/2014/main" id="{83BB9A00-54A6-4C7B-8912-440BD38C3D5A}"/>
                </a:ext>
              </a:extLst>
            </p:cNvPr>
            <p:cNvSpPr/>
            <p:nvPr/>
          </p:nvSpPr>
          <p:spPr>
            <a:xfrm>
              <a:off x="2059975" y="11809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80;p37">
              <a:extLst>
                <a:ext uri="{FF2B5EF4-FFF2-40B4-BE49-F238E27FC236}">
                  <a16:creationId xmlns:a16="http://schemas.microsoft.com/office/drawing/2014/main" id="{6C324C22-B228-4AF5-9D58-C0CCD2C19245}"/>
                </a:ext>
              </a:extLst>
            </p:cNvPr>
            <p:cNvSpPr/>
            <p:nvPr/>
          </p:nvSpPr>
          <p:spPr>
            <a:xfrm>
              <a:off x="1992675" y="11551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5"/>
                    <a:pt x="37" y="3814"/>
                    <a:pt x="96" y="3829"/>
                  </a:cubicBezTo>
                  <a:cubicBezTo>
                    <a:pt x="105" y="3831"/>
                    <a:pt x="113" y="3832"/>
                    <a:pt x="123" y="3832"/>
                  </a:cubicBezTo>
                  <a:cubicBezTo>
                    <a:pt x="173" y="3832"/>
                    <a:pt x="217" y="3799"/>
                    <a:pt x="229" y="3749"/>
                  </a:cubicBezTo>
                  <a:lnTo>
                    <a:pt x="1127" y="139"/>
                  </a:lnTo>
                  <a:cubicBezTo>
                    <a:pt x="1141" y="79"/>
                    <a:pt x="1106" y="18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81;p37">
              <a:extLst>
                <a:ext uri="{FF2B5EF4-FFF2-40B4-BE49-F238E27FC236}">
                  <a16:creationId xmlns:a16="http://schemas.microsoft.com/office/drawing/2014/main" id="{D8DD0735-0DB0-4CA4-AE8E-781A37C43F18}"/>
                </a:ext>
              </a:extLst>
            </p:cNvPr>
            <p:cNvSpPr/>
            <p:nvPr/>
          </p:nvSpPr>
          <p:spPr>
            <a:xfrm>
              <a:off x="2104300" y="1155175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1" y="1"/>
                  </a:moveTo>
                  <a:cubicBezTo>
                    <a:pt x="112" y="1"/>
                    <a:pt x="103" y="2"/>
                    <a:pt x="94" y="4"/>
                  </a:cubicBezTo>
                  <a:cubicBezTo>
                    <a:pt x="35" y="19"/>
                    <a:pt x="0" y="79"/>
                    <a:pt x="15" y="138"/>
                  </a:cubicBezTo>
                  <a:lnTo>
                    <a:pt x="911" y="3748"/>
                  </a:lnTo>
                  <a:cubicBezTo>
                    <a:pt x="923" y="3798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5"/>
                  </a:cubicBezTo>
                  <a:lnTo>
                    <a:pt x="228" y="85"/>
                  </a:lnTo>
                  <a:cubicBezTo>
                    <a:pt x="216" y="35"/>
                    <a:pt x="171" y="1"/>
                    <a:pt x="12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82;p37">
              <a:extLst>
                <a:ext uri="{FF2B5EF4-FFF2-40B4-BE49-F238E27FC236}">
                  <a16:creationId xmlns:a16="http://schemas.microsoft.com/office/drawing/2014/main" id="{44EF9EC4-ECCA-408C-8957-6E83C5766FCF}"/>
                </a:ext>
              </a:extLst>
            </p:cNvPr>
            <p:cNvSpPr/>
            <p:nvPr/>
          </p:nvSpPr>
          <p:spPr>
            <a:xfrm>
              <a:off x="1979775" y="112407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0"/>
                  </a:moveTo>
                  <a:cubicBezTo>
                    <a:pt x="2219" y="0"/>
                    <a:pt x="2012" y="46"/>
                    <a:pt x="1854" y="137"/>
                  </a:cubicBezTo>
                  <a:lnTo>
                    <a:pt x="317" y="1025"/>
                  </a:lnTo>
                  <a:cubicBezTo>
                    <a:pt x="2" y="1207"/>
                    <a:pt x="0" y="1503"/>
                    <a:pt x="317" y="1685"/>
                  </a:cubicBezTo>
                  <a:lnTo>
                    <a:pt x="1535" y="2390"/>
                  </a:lnTo>
                  <a:cubicBezTo>
                    <a:pt x="1535" y="2390"/>
                    <a:pt x="2261" y="2806"/>
                    <a:pt x="2853" y="2806"/>
                  </a:cubicBezTo>
                  <a:cubicBezTo>
                    <a:pt x="2936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6" y="137"/>
                  </a:lnTo>
                  <a:cubicBezTo>
                    <a:pt x="2839" y="46"/>
                    <a:pt x="2632" y="0"/>
                    <a:pt x="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83;p37">
              <a:extLst>
                <a:ext uri="{FF2B5EF4-FFF2-40B4-BE49-F238E27FC236}">
                  <a16:creationId xmlns:a16="http://schemas.microsoft.com/office/drawing/2014/main" id="{EFF9C297-8785-481B-B6D3-C9D260EC8CC3}"/>
                </a:ext>
              </a:extLst>
            </p:cNvPr>
            <p:cNvSpPr/>
            <p:nvPr/>
          </p:nvSpPr>
          <p:spPr>
            <a:xfrm>
              <a:off x="2033300" y="971625"/>
              <a:ext cx="38500" cy="29475"/>
            </a:xfrm>
            <a:custGeom>
              <a:avLst/>
              <a:gdLst/>
              <a:ahLst/>
              <a:cxnLst/>
              <a:rect l="l" t="t" r="r" b="b"/>
              <a:pathLst>
                <a:path w="1540" h="1179" extrusionOk="0">
                  <a:moveTo>
                    <a:pt x="1540" y="240"/>
                  </a:moveTo>
                  <a:lnTo>
                    <a:pt x="1540" y="240"/>
                  </a:lnTo>
                  <a:cubicBezTo>
                    <a:pt x="1540" y="240"/>
                    <a:pt x="1540" y="240"/>
                    <a:pt x="1540" y="240"/>
                  </a:cubicBezTo>
                  <a:cubicBezTo>
                    <a:pt x="1540" y="240"/>
                    <a:pt x="1540" y="240"/>
                    <a:pt x="1540" y="240"/>
                  </a:cubicBezTo>
                  <a:close/>
                  <a:moveTo>
                    <a:pt x="806" y="1"/>
                  </a:moveTo>
                  <a:cubicBezTo>
                    <a:pt x="745" y="1"/>
                    <a:pt x="685" y="6"/>
                    <a:pt x="626" y="18"/>
                  </a:cubicBezTo>
                  <a:cubicBezTo>
                    <a:pt x="433" y="58"/>
                    <a:pt x="274" y="175"/>
                    <a:pt x="150" y="325"/>
                  </a:cubicBezTo>
                  <a:cubicBezTo>
                    <a:pt x="90" y="395"/>
                    <a:pt x="0" y="613"/>
                    <a:pt x="46" y="887"/>
                  </a:cubicBezTo>
                  <a:cubicBezTo>
                    <a:pt x="70" y="1023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5" y="1179"/>
                  </a:cubicBezTo>
                  <a:cubicBezTo>
                    <a:pt x="414" y="1179"/>
                    <a:pt x="485" y="1154"/>
                    <a:pt x="545" y="1124"/>
                  </a:cubicBezTo>
                  <a:cubicBezTo>
                    <a:pt x="605" y="1093"/>
                    <a:pt x="649" y="1035"/>
                    <a:pt x="701" y="993"/>
                  </a:cubicBezTo>
                  <a:cubicBezTo>
                    <a:pt x="804" y="911"/>
                    <a:pt x="903" y="825"/>
                    <a:pt x="1001" y="739"/>
                  </a:cubicBezTo>
                  <a:cubicBezTo>
                    <a:pt x="1163" y="595"/>
                    <a:pt x="1322" y="449"/>
                    <a:pt x="1478" y="298"/>
                  </a:cubicBezTo>
                  <a:cubicBezTo>
                    <a:pt x="1482" y="296"/>
                    <a:pt x="1535" y="240"/>
                    <a:pt x="1539" y="240"/>
                  </a:cubicBezTo>
                  <a:cubicBezTo>
                    <a:pt x="1539" y="240"/>
                    <a:pt x="1540" y="240"/>
                    <a:pt x="1540" y="240"/>
                  </a:cubicBezTo>
                  <a:lnTo>
                    <a:pt x="1540" y="240"/>
                  </a:lnTo>
                  <a:cubicBezTo>
                    <a:pt x="1333" y="101"/>
                    <a:pt x="1064" y="1"/>
                    <a:pt x="806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84;p37">
              <a:extLst>
                <a:ext uri="{FF2B5EF4-FFF2-40B4-BE49-F238E27FC236}">
                  <a16:creationId xmlns:a16="http://schemas.microsoft.com/office/drawing/2014/main" id="{6CFE8FD9-E383-4F9B-B75A-14FD8E4EF7F6}"/>
                </a:ext>
              </a:extLst>
            </p:cNvPr>
            <p:cNvSpPr/>
            <p:nvPr/>
          </p:nvSpPr>
          <p:spPr>
            <a:xfrm>
              <a:off x="1960450" y="12241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1"/>
                  </a:moveTo>
                  <a:cubicBezTo>
                    <a:pt x="492" y="1"/>
                    <a:pt x="473" y="8"/>
                    <a:pt x="454" y="24"/>
                  </a:cubicBezTo>
                  <a:cubicBezTo>
                    <a:pt x="276" y="167"/>
                    <a:pt x="0" y="743"/>
                    <a:pt x="0" y="743"/>
                  </a:cubicBezTo>
                  <a:cubicBezTo>
                    <a:pt x="0" y="743"/>
                    <a:pt x="20" y="777"/>
                    <a:pt x="98" y="777"/>
                  </a:cubicBezTo>
                  <a:cubicBezTo>
                    <a:pt x="150" y="777"/>
                    <a:pt x="226" y="763"/>
                    <a:pt x="338" y="715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85;p37">
              <a:extLst>
                <a:ext uri="{FF2B5EF4-FFF2-40B4-BE49-F238E27FC236}">
                  <a16:creationId xmlns:a16="http://schemas.microsoft.com/office/drawing/2014/main" id="{2F3564BF-F99D-484B-AD35-4B7FE559E149}"/>
                </a:ext>
              </a:extLst>
            </p:cNvPr>
            <p:cNvSpPr/>
            <p:nvPr/>
          </p:nvSpPr>
          <p:spPr>
            <a:xfrm>
              <a:off x="1952450" y="11925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4"/>
                    <a:pt x="236" y="1387"/>
                  </a:cubicBezTo>
                  <a:cubicBezTo>
                    <a:pt x="169" y="1600"/>
                    <a:pt x="0" y="1606"/>
                    <a:pt x="0" y="1606"/>
                  </a:cubicBezTo>
                  <a:cubicBezTo>
                    <a:pt x="0" y="1606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7" y="1752"/>
                  </a:cubicBezTo>
                  <a:cubicBezTo>
                    <a:pt x="588" y="1714"/>
                    <a:pt x="577" y="1480"/>
                    <a:pt x="751" y="1245"/>
                  </a:cubicBezTo>
                  <a:cubicBezTo>
                    <a:pt x="923" y="1011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3" y="301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86;p37">
              <a:extLst>
                <a:ext uri="{FF2B5EF4-FFF2-40B4-BE49-F238E27FC236}">
                  <a16:creationId xmlns:a16="http://schemas.microsoft.com/office/drawing/2014/main" id="{8FEB0F68-EBD1-4B54-A023-670FBD843D97}"/>
                </a:ext>
              </a:extLst>
            </p:cNvPr>
            <p:cNvSpPr/>
            <p:nvPr/>
          </p:nvSpPr>
          <p:spPr>
            <a:xfrm>
              <a:off x="1943100" y="1211750"/>
              <a:ext cx="42925" cy="35450"/>
            </a:xfrm>
            <a:custGeom>
              <a:avLst/>
              <a:gdLst/>
              <a:ahLst/>
              <a:cxnLst/>
              <a:rect l="l" t="t" r="r" b="b"/>
              <a:pathLst>
                <a:path w="1717" h="1418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1"/>
                    <a:pt x="1040" y="176"/>
                    <a:pt x="964" y="347"/>
                  </a:cubicBezTo>
                  <a:cubicBezTo>
                    <a:pt x="889" y="519"/>
                    <a:pt x="764" y="759"/>
                    <a:pt x="669" y="813"/>
                  </a:cubicBezTo>
                  <a:cubicBezTo>
                    <a:pt x="644" y="827"/>
                    <a:pt x="615" y="832"/>
                    <a:pt x="583" y="832"/>
                  </a:cubicBezTo>
                  <a:cubicBezTo>
                    <a:pt x="488" y="832"/>
                    <a:pt x="365" y="787"/>
                    <a:pt x="257" y="787"/>
                  </a:cubicBezTo>
                  <a:cubicBezTo>
                    <a:pt x="111" y="787"/>
                    <a:pt x="9" y="854"/>
                    <a:pt x="0" y="959"/>
                  </a:cubicBezTo>
                  <a:lnTo>
                    <a:pt x="605" y="1246"/>
                  </a:lnTo>
                  <a:cubicBezTo>
                    <a:pt x="650" y="1268"/>
                    <a:pt x="693" y="1282"/>
                    <a:pt x="735" y="1282"/>
                  </a:cubicBezTo>
                  <a:cubicBezTo>
                    <a:pt x="820" y="1282"/>
                    <a:pt x="897" y="1220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8"/>
                  </a:cubicBezTo>
                  <a:cubicBezTo>
                    <a:pt x="1296" y="965"/>
                    <a:pt x="1332" y="1409"/>
                    <a:pt x="1332" y="1409"/>
                  </a:cubicBezTo>
                  <a:cubicBezTo>
                    <a:pt x="1332" y="1409"/>
                    <a:pt x="1354" y="1417"/>
                    <a:pt x="1383" y="1417"/>
                  </a:cubicBezTo>
                  <a:cubicBezTo>
                    <a:pt x="1423" y="1417"/>
                    <a:pt x="1476" y="1403"/>
                    <a:pt x="1508" y="1336"/>
                  </a:cubicBezTo>
                  <a:cubicBezTo>
                    <a:pt x="1506" y="1206"/>
                    <a:pt x="1513" y="1077"/>
                    <a:pt x="1529" y="948"/>
                  </a:cubicBezTo>
                  <a:cubicBezTo>
                    <a:pt x="1554" y="771"/>
                    <a:pt x="1716" y="546"/>
                    <a:pt x="1704" y="332"/>
                  </a:cubicBezTo>
                  <a:cubicBezTo>
                    <a:pt x="1692" y="126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87;p37">
              <a:extLst>
                <a:ext uri="{FF2B5EF4-FFF2-40B4-BE49-F238E27FC236}">
                  <a16:creationId xmlns:a16="http://schemas.microsoft.com/office/drawing/2014/main" id="{85C34A17-4134-46F7-8476-28BD13F28005}"/>
                </a:ext>
              </a:extLst>
            </p:cNvPr>
            <p:cNvSpPr/>
            <p:nvPr/>
          </p:nvSpPr>
          <p:spPr>
            <a:xfrm>
              <a:off x="1955300" y="1112650"/>
              <a:ext cx="153375" cy="97250"/>
            </a:xfrm>
            <a:custGeom>
              <a:avLst/>
              <a:gdLst/>
              <a:ahLst/>
              <a:cxnLst/>
              <a:rect l="l" t="t" r="r" b="b"/>
              <a:pathLst>
                <a:path w="6135" h="3890" extrusionOk="0">
                  <a:moveTo>
                    <a:pt x="757" y="0"/>
                  </a:moveTo>
                  <a:cubicBezTo>
                    <a:pt x="402" y="0"/>
                    <a:pt x="1" y="261"/>
                    <a:pt x="44" y="707"/>
                  </a:cubicBezTo>
                  <a:cubicBezTo>
                    <a:pt x="93" y="1189"/>
                    <a:pt x="365" y="3828"/>
                    <a:pt x="365" y="3828"/>
                  </a:cubicBezTo>
                  <a:cubicBezTo>
                    <a:pt x="454" y="3873"/>
                    <a:pt x="540" y="3890"/>
                    <a:pt x="618" y="3890"/>
                  </a:cubicBezTo>
                  <a:cubicBezTo>
                    <a:pt x="822" y="3890"/>
                    <a:pt x="969" y="3777"/>
                    <a:pt x="969" y="3777"/>
                  </a:cubicBezTo>
                  <a:cubicBezTo>
                    <a:pt x="1063" y="2512"/>
                    <a:pt x="1300" y="1635"/>
                    <a:pt x="1104" y="1314"/>
                  </a:cubicBezTo>
                  <a:cubicBezTo>
                    <a:pt x="1104" y="1309"/>
                    <a:pt x="1104" y="1304"/>
                    <a:pt x="1104" y="1299"/>
                  </a:cubicBezTo>
                  <a:lnTo>
                    <a:pt x="1104" y="1299"/>
                  </a:lnTo>
                  <a:lnTo>
                    <a:pt x="2851" y="2300"/>
                  </a:lnTo>
                  <a:cubicBezTo>
                    <a:pt x="3137" y="2454"/>
                    <a:pt x="3492" y="2549"/>
                    <a:pt x="3866" y="2549"/>
                  </a:cubicBezTo>
                  <a:cubicBezTo>
                    <a:pt x="4145" y="2549"/>
                    <a:pt x="4435" y="2496"/>
                    <a:pt x="4713" y="2374"/>
                  </a:cubicBezTo>
                  <a:cubicBezTo>
                    <a:pt x="5362" y="2089"/>
                    <a:pt x="6134" y="1438"/>
                    <a:pt x="5808" y="511"/>
                  </a:cubicBezTo>
                  <a:lnTo>
                    <a:pt x="5808" y="511"/>
                  </a:lnTo>
                  <a:lnTo>
                    <a:pt x="3544" y="1041"/>
                  </a:lnTo>
                  <a:cubicBezTo>
                    <a:pt x="3544" y="1041"/>
                    <a:pt x="1321" y="163"/>
                    <a:pt x="973" y="36"/>
                  </a:cubicBezTo>
                  <a:cubicBezTo>
                    <a:pt x="907" y="12"/>
                    <a:pt x="833" y="0"/>
                    <a:pt x="75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88;p37">
              <a:extLst>
                <a:ext uri="{FF2B5EF4-FFF2-40B4-BE49-F238E27FC236}">
                  <a16:creationId xmlns:a16="http://schemas.microsoft.com/office/drawing/2014/main" id="{92F5C307-2BF3-4E6B-BFB4-26CF5F9A57AF}"/>
                </a:ext>
              </a:extLst>
            </p:cNvPr>
            <p:cNvSpPr/>
            <p:nvPr/>
          </p:nvSpPr>
          <p:spPr>
            <a:xfrm>
              <a:off x="1955750" y="1090450"/>
              <a:ext cx="147300" cy="93350"/>
            </a:xfrm>
            <a:custGeom>
              <a:avLst/>
              <a:gdLst/>
              <a:ahLst/>
              <a:cxnLst/>
              <a:rect l="l" t="t" r="r" b="b"/>
              <a:pathLst>
                <a:path w="4610" h="2823" extrusionOk="0">
                  <a:moveTo>
                    <a:pt x="1963" y="1"/>
                  </a:moveTo>
                  <a:cubicBezTo>
                    <a:pt x="1963" y="1"/>
                    <a:pt x="761" y="488"/>
                    <a:pt x="381" y="826"/>
                  </a:cubicBezTo>
                  <a:cubicBezTo>
                    <a:pt x="1" y="1163"/>
                    <a:pt x="156" y="1765"/>
                    <a:pt x="156" y="1765"/>
                  </a:cubicBezTo>
                  <a:cubicBezTo>
                    <a:pt x="156" y="1765"/>
                    <a:pt x="1309" y="2525"/>
                    <a:pt x="1832" y="2711"/>
                  </a:cubicBezTo>
                  <a:cubicBezTo>
                    <a:pt x="2028" y="2780"/>
                    <a:pt x="2261" y="2822"/>
                    <a:pt x="2513" y="2822"/>
                  </a:cubicBezTo>
                  <a:cubicBezTo>
                    <a:pt x="2935" y="2822"/>
                    <a:pt x="3408" y="2705"/>
                    <a:pt x="3835" y="2403"/>
                  </a:cubicBezTo>
                  <a:cubicBezTo>
                    <a:pt x="4518" y="1923"/>
                    <a:pt x="4593" y="1520"/>
                    <a:pt x="4601" y="1256"/>
                  </a:cubicBezTo>
                  <a:cubicBezTo>
                    <a:pt x="4610" y="943"/>
                    <a:pt x="4475" y="584"/>
                    <a:pt x="4475" y="584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89;p37">
              <a:extLst>
                <a:ext uri="{FF2B5EF4-FFF2-40B4-BE49-F238E27FC236}">
                  <a16:creationId xmlns:a16="http://schemas.microsoft.com/office/drawing/2014/main" id="{D413C049-6026-4AC5-9037-25BF2DB46EC3}"/>
                </a:ext>
              </a:extLst>
            </p:cNvPr>
            <p:cNvSpPr/>
            <p:nvPr/>
          </p:nvSpPr>
          <p:spPr>
            <a:xfrm>
              <a:off x="2037400" y="975050"/>
              <a:ext cx="49575" cy="57025"/>
            </a:xfrm>
            <a:custGeom>
              <a:avLst/>
              <a:gdLst/>
              <a:ahLst/>
              <a:cxnLst/>
              <a:rect l="l" t="t" r="r" b="b"/>
              <a:pathLst>
                <a:path w="1983" h="2281" extrusionOk="0">
                  <a:moveTo>
                    <a:pt x="942" y="0"/>
                  </a:moveTo>
                  <a:cubicBezTo>
                    <a:pt x="472" y="0"/>
                    <a:pt x="146" y="358"/>
                    <a:pt x="72" y="825"/>
                  </a:cubicBezTo>
                  <a:cubicBezTo>
                    <a:pt x="31" y="1064"/>
                    <a:pt x="0" y="1550"/>
                    <a:pt x="165" y="1931"/>
                  </a:cubicBezTo>
                  <a:cubicBezTo>
                    <a:pt x="254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7" y="1899"/>
                  </a:cubicBezTo>
                  <a:cubicBezTo>
                    <a:pt x="1429" y="1861"/>
                    <a:pt x="1484" y="1756"/>
                    <a:pt x="1484" y="1756"/>
                  </a:cubicBezTo>
                  <a:cubicBezTo>
                    <a:pt x="1827" y="1525"/>
                    <a:pt x="1983" y="1101"/>
                    <a:pt x="1872" y="703"/>
                  </a:cubicBezTo>
                  <a:cubicBezTo>
                    <a:pt x="1762" y="306"/>
                    <a:pt x="1409" y="22"/>
                    <a:pt x="997" y="2"/>
                  </a:cubicBezTo>
                  <a:cubicBezTo>
                    <a:pt x="978" y="1"/>
                    <a:pt x="960" y="0"/>
                    <a:pt x="94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90;p37">
              <a:extLst>
                <a:ext uri="{FF2B5EF4-FFF2-40B4-BE49-F238E27FC236}">
                  <a16:creationId xmlns:a16="http://schemas.microsoft.com/office/drawing/2014/main" id="{46015C27-1700-4956-99F0-2181DD549F8D}"/>
                </a:ext>
              </a:extLst>
            </p:cNvPr>
            <p:cNvSpPr/>
            <p:nvPr/>
          </p:nvSpPr>
          <p:spPr>
            <a:xfrm>
              <a:off x="2048100" y="1022475"/>
              <a:ext cx="40025" cy="29675"/>
            </a:xfrm>
            <a:custGeom>
              <a:avLst/>
              <a:gdLst/>
              <a:ahLst/>
              <a:cxnLst/>
              <a:rect l="l" t="t" r="r" b="b"/>
              <a:pathLst>
                <a:path w="1601" h="1187" extrusionOk="0">
                  <a:moveTo>
                    <a:pt x="969" y="1"/>
                  </a:moveTo>
                  <a:lnTo>
                    <a:pt x="294" y="256"/>
                  </a:lnTo>
                  <a:cubicBezTo>
                    <a:pt x="343" y="381"/>
                    <a:pt x="382" y="509"/>
                    <a:pt x="409" y="639"/>
                  </a:cubicBezTo>
                  <a:cubicBezTo>
                    <a:pt x="429" y="733"/>
                    <a:pt x="349" y="756"/>
                    <a:pt x="167" y="880"/>
                  </a:cubicBezTo>
                  <a:cubicBezTo>
                    <a:pt x="0" y="994"/>
                    <a:pt x="395" y="1186"/>
                    <a:pt x="698" y="1186"/>
                  </a:cubicBezTo>
                  <a:cubicBezTo>
                    <a:pt x="725" y="1186"/>
                    <a:pt x="751" y="1185"/>
                    <a:pt x="775" y="1182"/>
                  </a:cubicBezTo>
                  <a:cubicBezTo>
                    <a:pt x="1082" y="1143"/>
                    <a:pt x="1419" y="942"/>
                    <a:pt x="1505" y="738"/>
                  </a:cubicBezTo>
                  <a:cubicBezTo>
                    <a:pt x="1600" y="511"/>
                    <a:pt x="1479" y="496"/>
                    <a:pt x="1432" y="477"/>
                  </a:cubicBezTo>
                  <a:cubicBezTo>
                    <a:pt x="1408" y="477"/>
                    <a:pt x="1387" y="477"/>
                    <a:pt x="1367" y="477"/>
                  </a:cubicBezTo>
                  <a:cubicBezTo>
                    <a:pt x="1269" y="477"/>
                    <a:pt x="1205" y="480"/>
                    <a:pt x="1162" y="480"/>
                  </a:cubicBezTo>
                  <a:cubicBezTo>
                    <a:pt x="1069" y="480"/>
                    <a:pt x="1073" y="466"/>
                    <a:pt x="1050" y="383"/>
                  </a:cubicBezTo>
                  <a:cubicBezTo>
                    <a:pt x="1037" y="336"/>
                    <a:pt x="969" y="1"/>
                    <a:pt x="969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91;p37">
              <a:extLst>
                <a:ext uri="{FF2B5EF4-FFF2-40B4-BE49-F238E27FC236}">
                  <a16:creationId xmlns:a16="http://schemas.microsoft.com/office/drawing/2014/main" id="{CCA6A2E9-AF68-4982-A0B9-1BF13CA41DF4}"/>
                </a:ext>
              </a:extLst>
            </p:cNvPr>
            <p:cNvSpPr/>
            <p:nvPr/>
          </p:nvSpPr>
          <p:spPr>
            <a:xfrm>
              <a:off x="2026200" y="1034125"/>
              <a:ext cx="77825" cy="118775"/>
            </a:xfrm>
            <a:custGeom>
              <a:avLst/>
              <a:gdLst/>
              <a:ahLst/>
              <a:cxnLst/>
              <a:rect l="l" t="t" r="r" b="b"/>
              <a:pathLst>
                <a:path w="3113" h="4751" extrusionOk="0">
                  <a:moveTo>
                    <a:pt x="2267" y="1"/>
                  </a:moveTo>
                  <a:cubicBezTo>
                    <a:pt x="2179" y="1"/>
                    <a:pt x="2091" y="8"/>
                    <a:pt x="2042" y="11"/>
                  </a:cubicBezTo>
                  <a:cubicBezTo>
                    <a:pt x="2111" y="98"/>
                    <a:pt x="2130" y="152"/>
                    <a:pt x="1936" y="234"/>
                  </a:cubicBezTo>
                  <a:cubicBezTo>
                    <a:pt x="1831" y="279"/>
                    <a:pt x="1727" y="294"/>
                    <a:pt x="1635" y="294"/>
                  </a:cubicBezTo>
                  <a:cubicBezTo>
                    <a:pt x="1435" y="294"/>
                    <a:pt x="1288" y="224"/>
                    <a:pt x="1288" y="224"/>
                  </a:cubicBezTo>
                  <a:cubicBezTo>
                    <a:pt x="1100" y="324"/>
                    <a:pt x="919" y="432"/>
                    <a:pt x="743" y="552"/>
                  </a:cubicBezTo>
                  <a:cubicBezTo>
                    <a:pt x="144" y="967"/>
                    <a:pt x="0" y="1647"/>
                    <a:pt x="605" y="1897"/>
                  </a:cubicBezTo>
                  <a:cubicBezTo>
                    <a:pt x="641" y="2169"/>
                    <a:pt x="816" y="2528"/>
                    <a:pt x="828" y="2687"/>
                  </a:cubicBezTo>
                  <a:cubicBezTo>
                    <a:pt x="794" y="3170"/>
                    <a:pt x="657" y="3311"/>
                    <a:pt x="547" y="4409"/>
                  </a:cubicBezTo>
                  <a:cubicBezTo>
                    <a:pt x="723" y="4614"/>
                    <a:pt x="1075" y="4750"/>
                    <a:pt x="1456" y="4750"/>
                  </a:cubicBezTo>
                  <a:cubicBezTo>
                    <a:pt x="1598" y="4750"/>
                    <a:pt x="1745" y="4731"/>
                    <a:pt x="1888" y="4689"/>
                  </a:cubicBezTo>
                  <a:cubicBezTo>
                    <a:pt x="2555" y="4494"/>
                    <a:pt x="2936" y="4005"/>
                    <a:pt x="3112" y="3788"/>
                  </a:cubicBezTo>
                  <a:cubicBezTo>
                    <a:pt x="2970" y="3111"/>
                    <a:pt x="2596" y="2675"/>
                    <a:pt x="2601" y="2481"/>
                  </a:cubicBezTo>
                  <a:cubicBezTo>
                    <a:pt x="2618" y="1745"/>
                    <a:pt x="2872" y="1288"/>
                    <a:pt x="2805" y="606"/>
                  </a:cubicBezTo>
                  <a:cubicBezTo>
                    <a:pt x="2765" y="216"/>
                    <a:pt x="2607" y="114"/>
                    <a:pt x="2399" y="9"/>
                  </a:cubicBezTo>
                  <a:cubicBezTo>
                    <a:pt x="2360" y="3"/>
                    <a:pt x="2313" y="1"/>
                    <a:pt x="2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92;p37">
              <a:extLst>
                <a:ext uri="{FF2B5EF4-FFF2-40B4-BE49-F238E27FC236}">
                  <a16:creationId xmlns:a16="http://schemas.microsoft.com/office/drawing/2014/main" id="{8AE9673F-F0E7-4F54-BE33-6AC60D87DEFF}"/>
                </a:ext>
              </a:extLst>
            </p:cNvPr>
            <p:cNvSpPr/>
            <p:nvPr/>
          </p:nvSpPr>
          <p:spPr>
            <a:xfrm>
              <a:off x="2042875" y="975050"/>
              <a:ext cx="42925" cy="49600"/>
            </a:xfrm>
            <a:custGeom>
              <a:avLst/>
              <a:gdLst/>
              <a:ahLst/>
              <a:cxnLst/>
              <a:rect l="l" t="t" r="r" b="b"/>
              <a:pathLst>
                <a:path w="1717" h="1984" extrusionOk="0">
                  <a:moveTo>
                    <a:pt x="725" y="0"/>
                  </a:moveTo>
                  <a:cubicBezTo>
                    <a:pt x="406" y="0"/>
                    <a:pt x="153" y="164"/>
                    <a:pt x="1" y="415"/>
                  </a:cubicBezTo>
                  <a:cubicBezTo>
                    <a:pt x="26" y="459"/>
                    <a:pt x="59" y="500"/>
                    <a:pt x="96" y="535"/>
                  </a:cubicBezTo>
                  <a:cubicBezTo>
                    <a:pt x="96" y="535"/>
                    <a:pt x="59" y="661"/>
                    <a:pt x="141" y="744"/>
                  </a:cubicBezTo>
                  <a:cubicBezTo>
                    <a:pt x="200" y="804"/>
                    <a:pt x="220" y="891"/>
                    <a:pt x="212" y="976"/>
                  </a:cubicBezTo>
                  <a:cubicBezTo>
                    <a:pt x="200" y="1076"/>
                    <a:pt x="200" y="1176"/>
                    <a:pt x="212" y="1277"/>
                  </a:cubicBezTo>
                  <a:cubicBezTo>
                    <a:pt x="231" y="1415"/>
                    <a:pt x="365" y="1473"/>
                    <a:pt x="365" y="1473"/>
                  </a:cubicBezTo>
                  <a:cubicBezTo>
                    <a:pt x="365" y="1473"/>
                    <a:pt x="374" y="1231"/>
                    <a:pt x="447" y="1128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2" y="1038"/>
                    <a:pt x="712" y="1072"/>
                    <a:pt x="771" y="1141"/>
                  </a:cubicBezTo>
                  <a:cubicBezTo>
                    <a:pt x="844" y="1227"/>
                    <a:pt x="838" y="1449"/>
                    <a:pt x="755" y="1563"/>
                  </a:cubicBezTo>
                  <a:cubicBezTo>
                    <a:pt x="696" y="1644"/>
                    <a:pt x="639" y="1665"/>
                    <a:pt x="595" y="1665"/>
                  </a:cubicBezTo>
                  <a:cubicBezTo>
                    <a:pt x="541" y="1665"/>
                    <a:pt x="505" y="1633"/>
                    <a:pt x="505" y="1633"/>
                  </a:cubicBezTo>
                  <a:lnTo>
                    <a:pt x="505" y="1633"/>
                  </a:lnTo>
                  <a:cubicBezTo>
                    <a:pt x="492" y="1689"/>
                    <a:pt x="512" y="1918"/>
                    <a:pt x="723" y="1966"/>
                  </a:cubicBezTo>
                  <a:cubicBezTo>
                    <a:pt x="775" y="1978"/>
                    <a:pt x="827" y="1983"/>
                    <a:pt x="878" y="1983"/>
                  </a:cubicBezTo>
                  <a:cubicBezTo>
                    <a:pt x="1001" y="1983"/>
                    <a:pt x="1123" y="1952"/>
                    <a:pt x="1233" y="1891"/>
                  </a:cubicBezTo>
                  <a:cubicBezTo>
                    <a:pt x="1282" y="1859"/>
                    <a:pt x="1329" y="1824"/>
                    <a:pt x="1373" y="1783"/>
                  </a:cubicBezTo>
                  <a:cubicBezTo>
                    <a:pt x="1603" y="1551"/>
                    <a:pt x="1668" y="1329"/>
                    <a:pt x="1686" y="1018"/>
                  </a:cubicBezTo>
                  <a:cubicBezTo>
                    <a:pt x="1717" y="487"/>
                    <a:pt x="1310" y="32"/>
                    <a:pt x="779" y="2"/>
                  </a:cubicBezTo>
                  <a:cubicBezTo>
                    <a:pt x="761" y="1"/>
                    <a:pt x="743" y="0"/>
                    <a:pt x="725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93;p37">
              <a:extLst>
                <a:ext uri="{FF2B5EF4-FFF2-40B4-BE49-F238E27FC236}">
                  <a16:creationId xmlns:a16="http://schemas.microsoft.com/office/drawing/2014/main" id="{E2426778-0646-4226-B75B-1B55EDA6EE40}"/>
                </a:ext>
              </a:extLst>
            </p:cNvPr>
            <p:cNvSpPr/>
            <p:nvPr/>
          </p:nvSpPr>
          <p:spPr>
            <a:xfrm>
              <a:off x="2040750" y="10799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cubicBezTo>
                    <a:pt x="1491" y="279"/>
                    <a:pt x="1027" y="357"/>
                    <a:pt x="682" y="357"/>
                  </a:cubicBezTo>
                  <a:cubicBezTo>
                    <a:pt x="246" y="357"/>
                    <a:pt x="0" y="233"/>
                    <a:pt x="0" y="233"/>
                  </a:cubicBezTo>
                  <a:lnTo>
                    <a:pt x="0" y="233"/>
                  </a:lnTo>
                  <a:lnTo>
                    <a:pt x="48" y="451"/>
                  </a:lnTo>
                  <a:cubicBezTo>
                    <a:pt x="313" y="550"/>
                    <a:pt x="564" y="587"/>
                    <a:pt x="793" y="587"/>
                  </a:cubicBezTo>
                  <a:cubicBezTo>
                    <a:pt x="1492" y="587"/>
                    <a:pt x="1981" y="241"/>
                    <a:pt x="1981" y="241"/>
                  </a:cubicBezTo>
                  <a:cubicBezTo>
                    <a:pt x="2063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94;p37">
              <a:extLst>
                <a:ext uri="{FF2B5EF4-FFF2-40B4-BE49-F238E27FC236}">
                  <a16:creationId xmlns:a16="http://schemas.microsoft.com/office/drawing/2014/main" id="{C9AC1EEB-BDF9-4310-88A4-F94E5D4C2FEE}"/>
                </a:ext>
              </a:extLst>
            </p:cNvPr>
            <p:cNvSpPr/>
            <p:nvPr/>
          </p:nvSpPr>
          <p:spPr>
            <a:xfrm>
              <a:off x="1937450" y="1045825"/>
              <a:ext cx="123825" cy="59900"/>
            </a:xfrm>
            <a:custGeom>
              <a:avLst/>
              <a:gdLst/>
              <a:ahLst/>
              <a:cxnLst/>
              <a:rect l="l" t="t" r="r" b="b"/>
              <a:pathLst>
                <a:path w="4953" h="2396" extrusionOk="0">
                  <a:moveTo>
                    <a:pt x="4664" y="0"/>
                  </a:moveTo>
                  <a:cubicBezTo>
                    <a:pt x="4556" y="0"/>
                    <a:pt x="4431" y="63"/>
                    <a:pt x="4331" y="209"/>
                  </a:cubicBezTo>
                  <a:cubicBezTo>
                    <a:pt x="4067" y="595"/>
                    <a:pt x="3914" y="1167"/>
                    <a:pt x="3432" y="1540"/>
                  </a:cubicBezTo>
                  <a:cubicBezTo>
                    <a:pt x="3263" y="1670"/>
                    <a:pt x="3028" y="1766"/>
                    <a:pt x="2707" y="1766"/>
                  </a:cubicBezTo>
                  <a:cubicBezTo>
                    <a:pt x="2608" y="1766"/>
                    <a:pt x="2501" y="1757"/>
                    <a:pt x="2386" y="1737"/>
                  </a:cubicBezTo>
                  <a:cubicBezTo>
                    <a:pt x="1894" y="1651"/>
                    <a:pt x="1547" y="1571"/>
                    <a:pt x="1414" y="1494"/>
                  </a:cubicBezTo>
                  <a:cubicBezTo>
                    <a:pt x="1289" y="1422"/>
                    <a:pt x="1248" y="1374"/>
                    <a:pt x="1155" y="1251"/>
                  </a:cubicBezTo>
                  <a:cubicBezTo>
                    <a:pt x="1049" y="1112"/>
                    <a:pt x="947" y="1056"/>
                    <a:pt x="865" y="965"/>
                  </a:cubicBezTo>
                  <a:cubicBezTo>
                    <a:pt x="810" y="903"/>
                    <a:pt x="796" y="879"/>
                    <a:pt x="776" y="879"/>
                  </a:cubicBezTo>
                  <a:cubicBezTo>
                    <a:pt x="766" y="879"/>
                    <a:pt x="754" y="886"/>
                    <a:pt x="734" y="897"/>
                  </a:cubicBezTo>
                  <a:cubicBezTo>
                    <a:pt x="675" y="928"/>
                    <a:pt x="679" y="1065"/>
                    <a:pt x="744" y="1165"/>
                  </a:cubicBezTo>
                  <a:cubicBezTo>
                    <a:pt x="813" y="1269"/>
                    <a:pt x="887" y="1306"/>
                    <a:pt x="893" y="1334"/>
                  </a:cubicBezTo>
                  <a:cubicBezTo>
                    <a:pt x="895" y="1340"/>
                    <a:pt x="890" y="1344"/>
                    <a:pt x="881" y="1344"/>
                  </a:cubicBezTo>
                  <a:cubicBezTo>
                    <a:pt x="851" y="1344"/>
                    <a:pt x="772" y="1312"/>
                    <a:pt x="677" y="1258"/>
                  </a:cubicBezTo>
                  <a:cubicBezTo>
                    <a:pt x="507" y="1161"/>
                    <a:pt x="433" y="1047"/>
                    <a:pt x="353" y="984"/>
                  </a:cubicBezTo>
                  <a:cubicBezTo>
                    <a:pt x="327" y="963"/>
                    <a:pt x="305" y="955"/>
                    <a:pt x="286" y="955"/>
                  </a:cubicBezTo>
                  <a:cubicBezTo>
                    <a:pt x="241" y="955"/>
                    <a:pt x="219" y="1003"/>
                    <a:pt x="226" y="1037"/>
                  </a:cubicBezTo>
                  <a:cubicBezTo>
                    <a:pt x="237" y="1084"/>
                    <a:pt x="258" y="1156"/>
                    <a:pt x="367" y="1276"/>
                  </a:cubicBezTo>
                  <a:cubicBezTo>
                    <a:pt x="448" y="1360"/>
                    <a:pt x="536" y="1438"/>
                    <a:pt x="629" y="1508"/>
                  </a:cubicBezTo>
                  <a:cubicBezTo>
                    <a:pt x="542" y="1476"/>
                    <a:pt x="459" y="1434"/>
                    <a:pt x="382" y="1382"/>
                  </a:cubicBezTo>
                  <a:cubicBezTo>
                    <a:pt x="236" y="1284"/>
                    <a:pt x="189" y="1228"/>
                    <a:pt x="110" y="1181"/>
                  </a:cubicBezTo>
                  <a:cubicBezTo>
                    <a:pt x="100" y="1174"/>
                    <a:pt x="91" y="1172"/>
                    <a:pt x="82" y="1172"/>
                  </a:cubicBezTo>
                  <a:cubicBezTo>
                    <a:pt x="24" y="1172"/>
                    <a:pt x="1" y="1290"/>
                    <a:pt x="56" y="1358"/>
                  </a:cubicBezTo>
                  <a:cubicBezTo>
                    <a:pt x="124" y="1439"/>
                    <a:pt x="202" y="1509"/>
                    <a:pt x="290" y="1569"/>
                  </a:cubicBezTo>
                  <a:cubicBezTo>
                    <a:pt x="387" y="1635"/>
                    <a:pt x="558" y="1732"/>
                    <a:pt x="558" y="1732"/>
                  </a:cubicBezTo>
                  <a:cubicBezTo>
                    <a:pt x="371" y="1685"/>
                    <a:pt x="253" y="1592"/>
                    <a:pt x="177" y="1545"/>
                  </a:cubicBezTo>
                  <a:cubicBezTo>
                    <a:pt x="141" y="1522"/>
                    <a:pt x="111" y="1511"/>
                    <a:pt x="87" y="1511"/>
                  </a:cubicBezTo>
                  <a:cubicBezTo>
                    <a:pt x="61" y="1511"/>
                    <a:pt x="43" y="1525"/>
                    <a:pt x="36" y="1553"/>
                  </a:cubicBezTo>
                  <a:cubicBezTo>
                    <a:pt x="25" y="1594"/>
                    <a:pt x="60" y="1663"/>
                    <a:pt x="213" y="1785"/>
                  </a:cubicBezTo>
                  <a:cubicBezTo>
                    <a:pt x="365" y="1908"/>
                    <a:pt x="623" y="2003"/>
                    <a:pt x="855" y="2037"/>
                  </a:cubicBezTo>
                  <a:cubicBezTo>
                    <a:pt x="1085" y="2071"/>
                    <a:pt x="1181" y="2066"/>
                    <a:pt x="1298" y="2098"/>
                  </a:cubicBezTo>
                  <a:cubicBezTo>
                    <a:pt x="1728" y="2215"/>
                    <a:pt x="2080" y="2321"/>
                    <a:pt x="2541" y="2380"/>
                  </a:cubicBezTo>
                  <a:cubicBezTo>
                    <a:pt x="2623" y="2390"/>
                    <a:pt x="2714" y="2396"/>
                    <a:pt x="2810" y="2396"/>
                  </a:cubicBezTo>
                  <a:cubicBezTo>
                    <a:pt x="3043" y="2396"/>
                    <a:pt x="3301" y="2364"/>
                    <a:pt x="3511" y="2294"/>
                  </a:cubicBezTo>
                  <a:cubicBezTo>
                    <a:pt x="3974" y="2140"/>
                    <a:pt x="4425" y="1625"/>
                    <a:pt x="4655" y="1212"/>
                  </a:cubicBezTo>
                  <a:cubicBezTo>
                    <a:pt x="4951" y="680"/>
                    <a:pt x="4953" y="251"/>
                    <a:pt x="4879" y="121"/>
                  </a:cubicBezTo>
                  <a:cubicBezTo>
                    <a:pt x="4835" y="45"/>
                    <a:pt x="4755" y="0"/>
                    <a:pt x="4664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95;p37">
              <a:extLst>
                <a:ext uri="{FF2B5EF4-FFF2-40B4-BE49-F238E27FC236}">
                  <a16:creationId xmlns:a16="http://schemas.microsoft.com/office/drawing/2014/main" id="{BFC520A4-A658-40C7-B4F2-98EA9688F054}"/>
                </a:ext>
              </a:extLst>
            </p:cNvPr>
            <p:cNvSpPr/>
            <p:nvPr/>
          </p:nvSpPr>
          <p:spPr>
            <a:xfrm>
              <a:off x="2069125" y="1017825"/>
              <a:ext cx="19425" cy="57000"/>
            </a:xfrm>
            <a:custGeom>
              <a:avLst/>
              <a:gdLst/>
              <a:ahLst/>
              <a:cxnLst/>
              <a:rect l="l" t="t" r="r" b="b"/>
              <a:pathLst>
                <a:path w="777" h="2280" extrusionOk="0">
                  <a:moveTo>
                    <a:pt x="183" y="0"/>
                  </a:moveTo>
                  <a:cubicBezTo>
                    <a:pt x="34" y="0"/>
                    <a:pt x="0" y="207"/>
                    <a:pt x="0" y="207"/>
                  </a:cubicBezTo>
                  <a:cubicBezTo>
                    <a:pt x="162" y="446"/>
                    <a:pt x="78" y="622"/>
                    <a:pt x="57" y="1019"/>
                  </a:cubicBezTo>
                  <a:cubicBezTo>
                    <a:pt x="38" y="1417"/>
                    <a:pt x="27" y="1704"/>
                    <a:pt x="284" y="2031"/>
                  </a:cubicBezTo>
                  <a:cubicBezTo>
                    <a:pt x="449" y="2242"/>
                    <a:pt x="603" y="2279"/>
                    <a:pt x="692" y="2279"/>
                  </a:cubicBezTo>
                  <a:cubicBezTo>
                    <a:pt x="741" y="2279"/>
                    <a:pt x="770" y="2268"/>
                    <a:pt x="770" y="2268"/>
                  </a:cubicBezTo>
                  <a:cubicBezTo>
                    <a:pt x="688" y="2117"/>
                    <a:pt x="689" y="1727"/>
                    <a:pt x="733" y="1394"/>
                  </a:cubicBezTo>
                  <a:cubicBezTo>
                    <a:pt x="776" y="1063"/>
                    <a:pt x="724" y="617"/>
                    <a:pt x="612" y="407"/>
                  </a:cubicBezTo>
                  <a:cubicBezTo>
                    <a:pt x="501" y="197"/>
                    <a:pt x="320" y="47"/>
                    <a:pt x="320" y="47"/>
                  </a:cubicBezTo>
                  <a:cubicBezTo>
                    <a:pt x="266" y="13"/>
                    <a:pt x="221" y="0"/>
                    <a:pt x="183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96;p37">
              <a:extLst>
                <a:ext uri="{FF2B5EF4-FFF2-40B4-BE49-F238E27FC236}">
                  <a16:creationId xmlns:a16="http://schemas.microsoft.com/office/drawing/2014/main" id="{C7F964C9-29EB-40AC-9DA8-86248670C558}"/>
                </a:ext>
              </a:extLst>
            </p:cNvPr>
            <p:cNvSpPr/>
            <p:nvPr/>
          </p:nvSpPr>
          <p:spPr>
            <a:xfrm>
              <a:off x="2068925" y="1018125"/>
              <a:ext cx="8350" cy="4675"/>
            </a:xfrm>
            <a:custGeom>
              <a:avLst/>
              <a:gdLst/>
              <a:ahLst/>
              <a:cxnLst/>
              <a:rect l="l" t="t" r="r" b="b"/>
              <a:pathLst>
                <a:path w="334" h="187" fill="none" extrusionOk="0">
                  <a:moveTo>
                    <a:pt x="333" y="7"/>
                  </a:moveTo>
                  <a:cubicBezTo>
                    <a:pt x="333" y="7"/>
                    <a:pt x="95" y="1"/>
                    <a:pt x="0" y="187"/>
                  </a:cubicBezTo>
                </a:path>
              </a:pathLst>
            </a:custGeom>
            <a:noFill/>
            <a:ln w="200" cap="rnd" cmpd="sng">
              <a:solidFill>
                <a:srgbClr val="E94372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97;p37">
              <a:extLst>
                <a:ext uri="{FF2B5EF4-FFF2-40B4-BE49-F238E27FC236}">
                  <a16:creationId xmlns:a16="http://schemas.microsoft.com/office/drawing/2014/main" id="{E9A4188D-E114-4824-AD41-8E73B6154DF5}"/>
                </a:ext>
              </a:extLst>
            </p:cNvPr>
            <p:cNvSpPr/>
            <p:nvPr/>
          </p:nvSpPr>
          <p:spPr>
            <a:xfrm>
              <a:off x="2018150" y="10650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7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9"/>
                    <a:pt x="2574" y="1619"/>
                    <a:pt x="2444" y="2213"/>
                  </a:cubicBezTo>
                  <a:lnTo>
                    <a:pt x="2018" y="4189"/>
                  </a:lnTo>
                  <a:cubicBezTo>
                    <a:pt x="1906" y="4696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7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4"/>
                  </a:cubicBezTo>
                  <a:cubicBezTo>
                    <a:pt x="1127" y="5401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1"/>
                    <a:pt x="4692" y="3156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98;p37">
              <a:extLst>
                <a:ext uri="{FF2B5EF4-FFF2-40B4-BE49-F238E27FC236}">
                  <a16:creationId xmlns:a16="http://schemas.microsoft.com/office/drawing/2014/main" id="{81DB71FA-F95A-43DE-882A-189CDE3E07C7}"/>
                </a:ext>
              </a:extLst>
            </p:cNvPr>
            <p:cNvSpPr/>
            <p:nvPr/>
          </p:nvSpPr>
          <p:spPr>
            <a:xfrm>
              <a:off x="2094925" y="11029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0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1"/>
                  </a:lnTo>
                  <a:lnTo>
                    <a:pt x="1465" y="213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99;p37">
              <a:extLst>
                <a:ext uri="{FF2B5EF4-FFF2-40B4-BE49-F238E27FC236}">
                  <a16:creationId xmlns:a16="http://schemas.microsoft.com/office/drawing/2014/main" id="{47C086FD-0967-4C22-9252-9B30F72A124A}"/>
                </a:ext>
              </a:extLst>
            </p:cNvPr>
            <p:cNvSpPr/>
            <p:nvPr/>
          </p:nvSpPr>
          <p:spPr>
            <a:xfrm>
              <a:off x="2003825" y="12003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1"/>
                    <a:pt x="30" y="56"/>
                  </a:cubicBezTo>
                  <a:cubicBezTo>
                    <a:pt x="0" y="108"/>
                    <a:pt x="18" y="175"/>
                    <a:pt x="70" y="206"/>
                  </a:cubicBezTo>
                  <a:lnTo>
                    <a:pt x="2357" y="1527"/>
                  </a:lnTo>
                  <a:lnTo>
                    <a:pt x="4646" y="206"/>
                  </a:lnTo>
                  <a:cubicBezTo>
                    <a:pt x="4696" y="175"/>
                    <a:pt x="4713" y="108"/>
                    <a:pt x="4683" y="56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5"/>
                  </a:cubicBezTo>
                  <a:lnTo>
                    <a:pt x="2357" y="1273"/>
                  </a:lnTo>
                  <a:lnTo>
                    <a:pt x="180" y="15"/>
                  </a:lnTo>
                  <a:cubicBezTo>
                    <a:pt x="163" y="5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27;p37">
              <a:extLst>
                <a:ext uri="{FF2B5EF4-FFF2-40B4-BE49-F238E27FC236}">
                  <a16:creationId xmlns:a16="http://schemas.microsoft.com/office/drawing/2014/main" id="{4DB37BE9-7261-42E2-9299-0269B6C0991E}"/>
                </a:ext>
              </a:extLst>
            </p:cNvPr>
            <p:cNvSpPr/>
            <p:nvPr/>
          </p:nvSpPr>
          <p:spPr>
            <a:xfrm>
              <a:off x="2030650" y="10432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827;p37">
              <a:extLst>
                <a:ext uri="{FF2B5EF4-FFF2-40B4-BE49-F238E27FC236}">
                  <a16:creationId xmlns:a16="http://schemas.microsoft.com/office/drawing/2014/main" id="{A415AA4C-35B3-4CA6-AAB7-AE24CF202E52}"/>
                </a:ext>
              </a:extLst>
            </p:cNvPr>
            <p:cNvSpPr/>
            <p:nvPr/>
          </p:nvSpPr>
          <p:spPr>
            <a:xfrm rot="20792552">
              <a:off x="2043703" y="811087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827;p37">
              <a:extLst>
                <a:ext uri="{FF2B5EF4-FFF2-40B4-BE49-F238E27FC236}">
                  <a16:creationId xmlns:a16="http://schemas.microsoft.com/office/drawing/2014/main" id="{DB9930CB-1420-4EE9-B24F-B93789F98169}"/>
                </a:ext>
              </a:extLst>
            </p:cNvPr>
            <p:cNvSpPr/>
            <p:nvPr/>
          </p:nvSpPr>
          <p:spPr>
            <a:xfrm rot="18763845">
              <a:off x="1679114" y="576845"/>
              <a:ext cx="29902" cy="40734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801;p37">
              <a:extLst>
                <a:ext uri="{FF2B5EF4-FFF2-40B4-BE49-F238E27FC236}">
                  <a16:creationId xmlns:a16="http://schemas.microsoft.com/office/drawing/2014/main" id="{78763F6A-874A-4476-BB83-F82AF8422979}"/>
                </a:ext>
              </a:extLst>
            </p:cNvPr>
            <p:cNvSpPr/>
            <p:nvPr/>
          </p:nvSpPr>
          <p:spPr>
            <a:xfrm>
              <a:off x="1635200" y="570300"/>
              <a:ext cx="60350" cy="57675"/>
            </a:xfrm>
            <a:custGeom>
              <a:avLst/>
              <a:gdLst/>
              <a:ahLst/>
              <a:cxnLst/>
              <a:rect l="l" t="t" r="r" b="b"/>
              <a:pathLst>
                <a:path w="2414" h="2307" extrusionOk="0">
                  <a:moveTo>
                    <a:pt x="1033" y="1"/>
                  </a:moveTo>
                  <a:cubicBezTo>
                    <a:pt x="1000" y="1"/>
                    <a:pt x="967" y="3"/>
                    <a:pt x="934" y="6"/>
                  </a:cubicBezTo>
                  <a:cubicBezTo>
                    <a:pt x="468" y="468"/>
                    <a:pt x="0" y="1062"/>
                    <a:pt x="552" y="1541"/>
                  </a:cubicBezTo>
                  <a:cubicBezTo>
                    <a:pt x="557" y="1766"/>
                    <a:pt x="617" y="2084"/>
                    <a:pt x="617" y="2084"/>
                  </a:cubicBezTo>
                  <a:cubicBezTo>
                    <a:pt x="902" y="2260"/>
                    <a:pt x="1198" y="2306"/>
                    <a:pt x="1430" y="2306"/>
                  </a:cubicBezTo>
                  <a:cubicBezTo>
                    <a:pt x="1685" y="2306"/>
                    <a:pt x="1863" y="2251"/>
                    <a:pt x="1863" y="2251"/>
                  </a:cubicBezTo>
                  <a:cubicBezTo>
                    <a:pt x="1948" y="2082"/>
                    <a:pt x="2120" y="1815"/>
                    <a:pt x="2267" y="1423"/>
                  </a:cubicBezTo>
                  <a:cubicBezTo>
                    <a:pt x="2413" y="1030"/>
                    <a:pt x="2344" y="514"/>
                    <a:pt x="2312" y="406"/>
                  </a:cubicBezTo>
                  <a:cubicBezTo>
                    <a:pt x="2284" y="312"/>
                    <a:pt x="2089" y="221"/>
                    <a:pt x="1918" y="195"/>
                  </a:cubicBezTo>
                  <a:cubicBezTo>
                    <a:pt x="1720" y="307"/>
                    <a:pt x="1662" y="481"/>
                    <a:pt x="1536" y="616"/>
                  </a:cubicBezTo>
                  <a:cubicBezTo>
                    <a:pt x="1411" y="751"/>
                    <a:pt x="1297" y="821"/>
                    <a:pt x="1168" y="821"/>
                  </a:cubicBezTo>
                  <a:cubicBezTo>
                    <a:pt x="1109" y="821"/>
                    <a:pt x="1046" y="806"/>
                    <a:pt x="978" y="776"/>
                  </a:cubicBezTo>
                  <a:cubicBezTo>
                    <a:pt x="829" y="710"/>
                    <a:pt x="770" y="525"/>
                    <a:pt x="847" y="348"/>
                  </a:cubicBezTo>
                  <a:cubicBezTo>
                    <a:pt x="932" y="155"/>
                    <a:pt x="1103" y="4"/>
                    <a:pt x="1103" y="4"/>
                  </a:cubicBezTo>
                  <a:cubicBezTo>
                    <a:pt x="1079" y="2"/>
                    <a:pt x="1056" y="1"/>
                    <a:pt x="103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Rectangle 274">
            <a:extLst>
              <a:ext uri="{FF2B5EF4-FFF2-40B4-BE49-F238E27FC236}">
                <a16:creationId xmlns:a16="http://schemas.microsoft.com/office/drawing/2014/main" id="{6DFBAEDA-5231-48BB-8FA1-2EEF704E2ACE}"/>
              </a:ext>
            </a:extLst>
          </p:cNvPr>
          <p:cNvSpPr/>
          <p:nvPr/>
        </p:nvSpPr>
        <p:spPr>
          <a:xfrm>
            <a:off x="157645" y="1634908"/>
            <a:ext cx="4372241" cy="33886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Dikarenakan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dalam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proses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kontekstual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memerlukan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waktu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cukup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lama dan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cukup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Panjang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maka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dapat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menimbulkan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kurangnya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perhatian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dalam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mengikuti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endParaRPr lang="en-US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Sehingga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dalam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hal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ini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mengikuti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tidak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bersungguh-sungguh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yang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menyebabkan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kelas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menjadi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tidak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kondusif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Tidak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kondusifnya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suasana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kelas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menyebabkan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kurang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dapat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diterima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oleh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peserta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didik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baik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dan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maksimal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endParaRPr lang="en-US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Oleh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karena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itu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, guru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perlu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mengendalikan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kelas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sebaik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mungkin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memantau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pembelajaran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agar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berjalan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dengan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sesuai</a:t>
            </a:r>
            <a:r>
              <a:rPr lang="en-US" dirty="0"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latin typeface="+mn-lt"/>
                <a:ea typeface="Times New Roman"/>
                <a:cs typeface="Times New Roman"/>
                <a:sym typeface="Times New Roman"/>
              </a:rPr>
              <a:t>rencana</a:t>
            </a:r>
            <a:endParaRPr lang="en-US" dirty="0">
              <a:latin typeface="+mn-lt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>
              <a:latin typeface="+mn-lt"/>
              <a:ea typeface="Roboto Condensed" panose="02000000000000000000" pitchFamily="2" charset="0"/>
            </a:endParaRPr>
          </a:p>
        </p:txBody>
      </p:sp>
      <p:pic>
        <p:nvPicPr>
          <p:cNvPr id="276" name="No 44">
            <a:hlinkClick r:id="" action="ppaction://media"/>
            <a:extLst>
              <a:ext uri="{FF2B5EF4-FFF2-40B4-BE49-F238E27FC236}">
                <a16:creationId xmlns:a16="http://schemas.microsoft.com/office/drawing/2014/main" id="{61049733-BE00-43DA-915B-C1F74991E9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3000" end="158788.52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1250" y="3129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24" fill="hold"/>
                                        <p:tgtEl>
                                          <p:spTgt spid="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64">
            <a:extLst>
              <a:ext uri="{FF2B5EF4-FFF2-40B4-BE49-F238E27FC236}">
                <a16:creationId xmlns:a16="http://schemas.microsoft.com/office/drawing/2014/main" id="{476805E6-2552-4ACE-A19B-98B1024AC82E}"/>
              </a:ext>
            </a:extLst>
          </p:cNvPr>
          <p:cNvSpPr/>
          <p:nvPr/>
        </p:nvSpPr>
        <p:spPr>
          <a:xfrm>
            <a:off x="4906428" y="1445636"/>
            <a:ext cx="3694524" cy="30903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Guru </a:t>
            </a:r>
            <a:r>
              <a:rPr lang="en-US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Intensif</a:t>
            </a: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Membimbing</a:t>
            </a: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(1)</a:t>
            </a:r>
            <a:endParaRPr lang="en-ID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BD990646-6388-4640-9DD5-535C9AEE41DF}"/>
              </a:ext>
            </a:extLst>
          </p:cNvPr>
          <p:cNvSpPr txBox="1"/>
          <p:nvPr/>
        </p:nvSpPr>
        <p:spPr>
          <a:xfrm>
            <a:off x="170098" y="1763172"/>
            <a:ext cx="45116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Guru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intensif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membimbing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karena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pembelajaran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kontekstual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tidak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lagi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berperan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sebagai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pusat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informasi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</a:p>
          <a:p>
            <a:pPr algn="ctr"/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  <a:p>
            <a:pPr algn="ctr"/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Tugas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adalah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mengelola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kelas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sebagai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sebuah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tim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bekerja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bersama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untuk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menemukan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pengetahuan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ketrampilan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baru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bagi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dipandang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sebagai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individu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sedang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berkembang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</a:p>
          <a:p>
            <a:pPr algn="ctr"/>
            <a:endParaRPr lang="en-ID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26" name="Google Shape;682;p38">
            <a:extLst>
              <a:ext uri="{FF2B5EF4-FFF2-40B4-BE49-F238E27FC236}">
                <a16:creationId xmlns:a16="http://schemas.microsoft.com/office/drawing/2014/main" id="{9EFFA827-5E72-4F18-95CF-69C5667B8452}"/>
              </a:ext>
            </a:extLst>
          </p:cNvPr>
          <p:cNvGrpSpPr/>
          <p:nvPr/>
        </p:nvGrpSpPr>
        <p:grpSpPr>
          <a:xfrm>
            <a:off x="4921272" y="1763681"/>
            <a:ext cx="3885066" cy="2242458"/>
            <a:chOff x="4074863" y="1263319"/>
            <a:chExt cx="4799343" cy="2616860"/>
          </a:xfrm>
        </p:grpSpPr>
        <p:sp>
          <p:nvSpPr>
            <p:cNvPr id="127" name="Google Shape;683;p38">
              <a:extLst>
                <a:ext uri="{FF2B5EF4-FFF2-40B4-BE49-F238E27FC236}">
                  <a16:creationId xmlns:a16="http://schemas.microsoft.com/office/drawing/2014/main" id="{49FD6539-790B-424A-B087-AC48C366974A}"/>
                </a:ext>
              </a:extLst>
            </p:cNvPr>
            <p:cNvSpPr/>
            <p:nvPr/>
          </p:nvSpPr>
          <p:spPr>
            <a:xfrm>
              <a:off x="4322901" y="2014386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1"/>
                  </a:moveTo>
                  <a:lnTo>
                    <a:pt x="1" y="39272"/>
                  </a:lnTo>
                  <a:lnTo>
                    <a:pt x="58239" y="39272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4;p38">
              <a:extLst>
                <a:ext uri="{FF2B5EF4-FFF2-40B4-BE49-F238E27FC236}">
                  <a16:creationId xmlns:a16="http://schemas.microsoft.com/office/drawing/2014/main" id="{FB50FB17-F138-4F48-9C34-59591C9E8C9C}"/>
                </a:ext>
              </a:extLst>
            </p:cNvPr>
            <p:cNvSpPr/>
            <p:nvPr/>
          </p:nvSpPr>
          <p:spPr>
            <a:xfrm>
              <a:off x="4319414" y="2010900"/>
              <a:ext cx="1122560" cy="759247"/>
            </a:xfrm>
            <a:custGeom>
              <a:avLst/>
              <a:gdLst/>
              <a:ahLst/>
              <a:cxnLst/>
              <a:rect l="l" t="t" r="r" b="b"/>
              <a:pathLst>
                <a:path w="58604" h="39637" extrusionOk="0">
                  <a:moveTo>
                    <a:pt x="58238" y="396"/>
                  </a:moveTo>
                  <a:lnTo>
                    <a:pt x="58238" y="39272"/>
                  </a:lnTo>
                  <a:lnTo>
                    <a:pt x="365" y="39272"/>
                  </a:lnTo>
                  <a:lnTo>
                    <a:pt x="365" y="396"/>
                  </a:lnTo>
                  <a:close/>
                  <a:moveTo>
                    <a:pt x="0" y="0"/>
                  </a:moveTo>
                  <a:lnTo>
                    <a:pt x="0" y="39636"/>
                  </a:lnTo>
                  <a:lnTo>
                    <a:pt x="58603" y="39636"/>
                  </a:lnTo>
                  <a:lnTo>
                    <a:pt x="586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5;p38">
              <a:extLst>
                <a:ext uri="{FF2B5EF4-FFF2-40B4-BE49-F238E27FC236}">
                  <a16:creationId xmlns:a16="http://schemas.microsoft.com/office/drawing/2014/main" id="{E986D317-8FDC-4050-ABE1-61C78CF16C52}"/>
                </a:ext>
              </a:extLst>
            </p:cNvPr>
            <p:cNvSpPr/>
            <p:nvPr/>
          </p:nvSpPr>
          <p:spPr>
            <a:xfrm>
              <a:off x="4370635" y="2045839"/>
              <a:ext cx="59993" cy="51297"/>
            </a:xfrm>
            <a:custGeom>
              <a:avLst/>
              <a:gdLst/>
              <a:ahLst/>
              <a:cxnLst/>
              <a:rect l="l" t="t" r="r" b="b"/>
              <a:pathLst>
                <a:path w="3132" h="2678" extrusionOk="0">
                  <a:moveTo>
                    <a:pt x="1794" y="0"/>
                  </a:moveTo>
                  <a:cubicBezTo>
                    <a:pt x="579" y="0"/>
                    <a:pt x="1" y="1459"/>
                    <a:pt x="852" y="2280"/>
                  </a:cubicBezTo>
                  <a:cubicBezTo>
                    <a:pt x="1117" y="2555"/>
                    <a:pt x="1449" y="2678"/>
                    <a:pt x="1777" y="2678"/>
                  </a:cubicBezTo>
                  <a:cubicBezTo>
                    <a:pt x="2463" y="2678"/>
                    <a:pt x="3132" y="2140"/>
                    <a:pt x="3132" y="1338"/>
                  </a:cubicBezTo>
                  <a:cubicBezTo>
                    <a:pt x="3132" y="608"/>
                    <a:pt x="2524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6;p38">
              <a:extLst>
                <a:ext uri="{FF2B5EF4-FFF2-40B4-BE49-F238E27FC236}">
                  <a16:creationId xmlns:a16="http://schemas.microsoft.com/office/drawing/2014/main" id="{B644B234-E6FC-41C1-94F2-6441312D70AD}"/>
                </a:ext>
              </a:extLst>
            </p:cNvPr>
            <p:cNvSpPr/>
            <p:nvPr/>
          </p:nvSpPr>
          <p:spPr>
            <a:xfrm>
              <a:off x="4475451" y="2045839"/>
              <a:ext cx="59974" cy="51297"/>
            </a:xfrm>
            <a:custGeom>
              <a:avLst/>
              <a:gdLst/>
              <a:ahLst/>
              <a:cxnLst/>
              <a:rect l="l" t="t" r="r" b="b"/>
              <a:pathLst>
                <a:path w="3131" h="2678" extrusionOk="0">
                  <a:moveTo>
                    <a:pt x="1794" y="0"/>
                  </a:moveTo>
                  <a:cubicBezTo>
                    <a:pt x="608" y="0"/>
                    <a:pt x="0" y="1459"/>
                    <a:pt x="851" y="2280"/>
                  </a:cubicBezTo>
                  <a:cubicBezTo>
                    <a:pt x="1126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8"/>
                    <a:pt x="2523" y="0"/>
                    <a:pt x="1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7;p38">
              <a:extLst>
                <a:ext uri="{FF2B5EF4-FFF2-40B4-BE49-F238E27FC236}">
                  <a16:creationId xmlns:a16="http://schemas.microsoft.com/office/drawing/2014/main" id="{5D4D8D59-DAC4-47AA-8BFC-935B5A0008A8}"/>
                </a:ext>
              </a:extLst>
            </p:cNvPr>
            <p:cNvSpPr/>
            <p:nvPr/>
          </p:nvSpPr>
          <p:spPr>
            <a:xfrm>
              <a:off x="4580248" y="2045839"/>
              <a:ext cx="60568" cy="51604"/>
            </a:xfrm>
            <a:custGeom>
              <a:avLst/>
              <a:gdLst/>
              <a:ahLst/>
              <a:cxnLst/>
              <a:rect l="l" t="t" r="r" b="b"/>
              <a:pathLst>
                <a:path w="3162" h="2694" extrusionOk="0">
                  <a:moveTo>
                    <a:pt x="1794" y="0"/>
                  </a:moveTo>
                  <a:cubicBezTo>
                    <a:pt x="608" y="0"/>
                    <a:pt x="0" y="1459"/>
                    <a:pt x="852" y="2310"/>
                  </a:cubicBezTo>
                  <a:cubicBezTo>
                    <a:pt x="1125" y="2574"/>
                    <a:pt x="1462" y="2694"/>
                    <a:pt x="1792" y="2694"/>
                  </a:cubicBezTo>
                  <a:cubicBezTo>
                    <a:pt x="2490" y="2694"/>
                    <a:pt x="3162" y="2162"/>
                    <a:pt x="3162" y="1338"/>
                  </a:cubicBezTo>
                  <a:cubicBezTo>
                    <a:pt x="3162" y="608"/>
                    <a:pt x="2554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8;p38">
              <a:extLst>
                <a:ext uri="{FF2B5EF4-FFF2-40B4-BE49-F238E27FC236}">
                  <a16:creationId xmlns:a16="http://schemas.microsoft.com/office/drawing/2014/main" id="{97F25F53-ABED-4D92-9244-0C40C8D3DEBD}"/>
                </a:ext>
              </a:extLst>
            </p:cNvPr>
            <p:cNvSpPr/>
            <p:nvPr/>
          </p:nvSpPr>
          <p:spPr>
            <a:xfrm>
              <a:off x="4322901" y="2124432"/>
              <a:ext cx="1115568" cy="7011"/>
            </a:xfrm>
            <a:custGeom>
              <a:avLst/>
              <a:gdLst/>
              <a:ahLst/>
              <a:cxnLst/>
              <a:rect l="l" t="t" r="r" b="b"/>
              <a:pathLst>
                <a:path w="5823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89;p38">
              <a:extLst>
                <a:ext uri="{FF2B5EF4-FFF2-40B4-BE49-F238E27FC236}">
                  <a16:creationId xmlns:a16="http://schemas.microsoft.com/office/drawing/2014/main" id="{48FC6C86-5991-43FF-90AB-D41BE905E48A}"/>
                </a:ext>
              </a:extLst>
            </p:cNvPr>
            <p:cNvSpPr/>
            <p:nvPr/>
          </p:nvSpPr>
          <p:spPr>
            <a:xfrm>
              <a:off x="7685274" y="2538984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0"/>
                  </a:moveTo>
                  <a:lnTo>
                    <a:pt x="1" y="39271"/>
                  </a:lnTo>
                  <a:lnTo>
                    <a:pt x="58239" y="39271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90;p38">
              <a:extLst>
                <a:ext uri="{FF2B5EF4-FFF2-40B4-BE49-F238E27FC236}">
                  <a16:creationId xmlns:a16="http://schemas.microsoft.com/office/drawing/2014/main" id="{1DFF2C7D-E4BC-4794-AFDE-E14964586D7B}"/>
                </a:ext>
              </a:extLst>
            </p:cNvPr>
            <p:cNvSpPr/>
            <p:nvPr/>
          </p:nvSpPr>
          <p:spPr>
            <a:xfrm>
              <a:off x="7681194" y="2535479"/>
              <a:ext cx="1123153" cy="759247"/>
            </a:xfrm>
            <a:custGeom>
              <a:avLst/>
              <a:gdLst/>
              <a:ahLst/>
              <a:cxnLst/>
              <a:rect l="l" t="t" r="r" b="b"/>
              <a:pathLst>
                <a:path w="58635" h="39637" extrusionOk="0">
                  <a:moveTo>
                    <a:pt x="58270" y="396"/>
                  </a:moveTo>
                  <a:lnTo>
                    <a:pt x="58270" y="39272"/>
                  </a:lnTo>
                  <a:lnTo>
                    <a:pt x="396" y="39272"/>
                  </a:lnTo>
                  <a:lnTo>
                    <a:pt x="396" y="396"/>
                  </a:lnTo>
                  <a:close/>
                  <a:moveTo>
                    <a:pt x="1" y="1"/>
                  </a:moveTo>
                  <a:lnTo>
                    <a:pt x="1" y="39637"/>
                  </a:lnTo>
                  <a:lnTo>
                    <a:pt x="58634" y="39637"/>
                  </a:lnTo>
                  <a:lnTo>
                    <a:pt x="58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91;p38">
              <a:extLst>
                <a:ext uri="{FF2B5EF4-FFF2-40B4-BE49-F238E27FC236}">
                  <a16:creationId xmlns:a16="http://schemas.microsoft.com/office/drawing/2014/main" id="{63BD0B06-4105-4381-B5DE-8CE671FC2DA4}"/>
                </a:ext>
              </a:extLst>
            </p:cNvPr>
            <p:cNvSpPr/>
            <p:nvPr/>
          </p:nvSpPr>
          <p:spPr>
            <a:xfrm>
              <a:off x="7733027" y="2570418"/>
              <a:ext cx="59974" cy="51316"/>
            </a:xfrm>
            <a:custGeom>
              <a:avLst/>
              <a:gdLst/>
              <a:ahLst/>
              <a:cxnLst/>
              <a:rect l="l" t="t" r="r" b="b"/>
              <a:pathLst>
                <a:path w="3131" h="2679" extrusionOk="0">
                  <a:moveTo>
                    <a:pt x="1794" y="1"/>
                  </a:moveTo>
                  <a:cubicBezTo>
                    <a:pt x="578" y="1"/>
                    <a:pt x="0" y="1460"/>
                    <a:pt x="821" y="2280"/>
                  </a:cubicBezTo>
                  <a:cubicBezTo>
                    <a:pt x="1096" y="2555"/>
                    <a:pt x="1435" y="2678"/>
                    <a:pt x="1767" y="2678"/>
                  </a:cubicBezTo>
                  <a:cubicBezTo>
                    <a:pt x="2463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92;p38">
              <a:extLst>
                <a:ext uri="{FF2B5EF4-FFF2-40B4-BE49-F238E27FC236}">
                  <a16:creationId xmlns:a16="http://schemas.microsoft.com/office/drawing/2014/main" id="{A87C3257-F8D3-40AE-9AB5-B5032B6B4B53}"/>
                </a:ext>
              </a:extLst>
            </p:cNvPr>
            <p:cNvSpPr/>
            <p:nvPr/>
          </p:nvSpPr>
          <p:spPr>
            <a:xfrm>
              <a:off x="7837824" y="2570418"/>
              <a:ext cx="59993" cy="51316"/>
            </a:xfrm>
            <a:custGeom>
              <a:avLst/>
              <a:gdLst/>
              <a:ahLst/>
              <a:cxnLst/>
              <a:rect l="l" t="t" r="r" b="b"/>
              <a:pathLst>
                <a:path w="3132" h="2679" extrusionOk="0">
                  <a:moveTo>
                    <a:pt x="1794" y="1"/>
                  </a:moveTo>
                  <a:cubicBezTo>
                    <a:pt x="578" y="1"/>
                    <a:pt x="0" y="1460"/>
                    <a:pt x="851" y="2280"/>
                  </a:cubicBezTo>
                  <a:cubicBezTo>
                    <a:pt x="1127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93;p38">
              <a:extLst>
                <a:ext uri="{FF2B5EF4-FFF2-40B4-BE49-F238E27FC236}">
                  <a16:creationId xmlns:a16="http://schemas.microsoft.com/office/drawing/2014/main" id="{11420975-0D67-4593-8C69-0DC3F4F417F5}"/>
                </a:ext>
              </a:extLst>
            </p:cNvPr>
            <p:cNvSpPr/>
            <p:nvPr/>
          </p:nvSpPr>
          <p:spPr>
            <a:xfrm>
              <a:off x="7942621" y="2570418"/>
              <a:ext cx="60568" cy="51316"/>
            </a:xfrm>
            <a:custGeom>
              <a:avLst/>
              <a:gdLst/>
              <a:ahLst/>
              <a:cxnLst/>
              <a:rect l="l" t="t" r="r" b="b"/>
              <a:pathLst>
                <a:path w="3162" h="2679" extrusionOk="0">
                  <a:moveTo>
                    <a:pt x="1794" y="1"/>
                  </a:moveTo>
                  <a:cubicBezTo>
                    <a:pt x="609" y="1"/>
                    <a:pt x="1" y="1460"/>
                    <a:pt x="852" y="2280"/>
                  </a:cubicBezTo>
                  <a:cubicBezTo>
                    <a:pt x="1127" y="2555"/>
                    <a:pt x="1465" y="2678"/>
                    <a:pt x="1798" y="2678"/>
                  </a:cubicBezTo>
                  <a:cubicBezTo>
                    <a:pt x="2494" y="2678"/>
                    <a:pt x="3162" y="2140"/>
                    <a:pt x="3162" y="1338"/>
                  </a:cubicBezTo>
                  <a:cubicBezTo>
                    <a:pt x="3162" y="609"/>
                    <a:pt x="2554" y="1"/>
                    <a:pt x="179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94;p38">
              <a:extLst>
                <a:ext uri="{FF2B5EF4-FFF2-40B4-BE49-F238E27FC236}">
                  <a16:creationId xmlns:a16="http://schemas.microsoft.com/office/drawing/2014/main" id="{AA64481C-3836-4E2B-851A-D34005BF2CC8}"/>
                </a:ext>
              </a:extLst>
            </p:cNvPr>
            <p:cNvSpPr/>
            <p:nvPr/>
          </p:nvSpPr>
          <p:spPr>
            <a:xfrm>
              <a:off x="7685274" y="2649030"/>
              <a:ext cx="1115568" cy="6992"/>
            </a:xfrm>
            <a:custGeom>
              <a:avLst/>
              <a:gdLst/>
              <a:ahLst/>
              <a:cxnLst/>
              <a:rect l="l" t="t" r="r" b="b"/>
              <a:pathLst>
                <a:path w="58239" h="365" extrusionOk="0">
                  <a:moveTo>
                    <a:pt x="1" y="0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95;p38">
              <a:extLst>
                <a:ext uri="{FF2B5EF4-FFF2-40B4-BE49-F238E27FC236}">
                  <a16:creationId xmlns:a16="http://schemas.microsoft.com/office/drawing/2014/main" id="{576CB996-6B24-4BF8-8DBC-60708C7BE45F}"/>
                </a:ext>
              </a:extLst>
            </p:cNvPr>
            <p:cNvSpPr/>
            <p:nvPr/>
          </p:nvSpPr>
          <p:spPr>
            <a:xfrm>
              <a:off x="4657098" y="2635047"/>
              <a:ext cx="450085" cy="236411"/>
            </a:xfrm>
            <a:custGeom>
              <a:avLst/>
              <a:gdLst/>
              <a:ahLst/>
              <a:cxnLst/>
              <a:rect l="l" t="t" r="r" b="b"/>
              <a:pathLst>
                <a:path w="23497" h="12342" extrusionOk="0">
                  <a:moveTo>
                    <a:pt x="6019" y="1"/>
                  </a:moveTo>
                  <a:cubicBezTo>
                    <a:pt x="2675" y="61"/>
                    <a:pt x="1" y="2797"/>
                    <a:pt x="1" y="6171"/>
                  </a:cubicBezTo>
                  <a:cubicBezTo>
                    <a:pt x="1" y="9514"/>
                    <a:pt x="2675" y="12250"/>
                    <a:pt x="6019" y="12341"/>
                  </a:cubicBezTo>
                  <a:lnTo>
                    <a:pt x="16992" y="12311"/>
                  </a:lnTo>
                  <a:lnTo>
                    <a:pt x="17326" y="12311"/>
                  </a:lnTo>
                  <a:cubicBezTo>
                    <a:pt x="20731" y="12311"/>
                    <a:pt x="23497" y="9545"/>
                    <a:pt x="23497" y="6140"/>
                  </a:cubicBezTo>
                  <a:cubicBezTo>
                    <a:pt x="23466" y="2736"/>
                    <a:pt x="20700" y="1"/>
                    <a:pt x="1732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96;p38">
              <a:extLst>
                <a:ext uri="{FF2B5EF4-FFF2-40B4-BE49-F238E27FC236}">
                  <a16:creationId xmlns:a16="http://schemas.microsoft.com/office/drawing/2014/main" id="{49C58B98-C8A0-4AF9-A97D-E08E19054048}"/>
                </a:ext>
              </a:extLst>
            </p:cNvPr>
            <p:cNvSpPr/>
            <p:nvPr/>
          </p:nvSpPr>
          <p:spPr>
            <a:xfrm>
              <a:off x="4774135" y="2706955"/>
              <a:ext cx="213693" cy="49803"/>
            </a:xfrm>
            <a:custGeom>
              <a:avLst/>
              <a:gdLst/>
              <a:ahLst/>
              <a:cxnLst/>
              <a:rect l="l" t="t" r="r" b="b"/>
              <a:pathLst>
                <a:path w="11156" h="2600" extrusionOk="0">
                  <a:moveTo>
                    <a:pt x="5563" y="0"/>
                  </a:moveTo>
                  <a:cubicBezTo>
                    <a:pt x="4750" y="0"/>
                    <a:pt x="3936" y="76"/>
                    <a:pt x="3131" y="228"/>
                  </a:cubicBezTo>
                  <a:cubicBezTo>
                    <a:pt x="2432" y="350"/>
                    <a:pt x="1763" y="624"/>
                    <a:pt x="1186" y="988"/>
                  </a:cubicBezTo>
                  <a:cubicBezTo>
                    <a:pt x="1034" y="1110"/>
                    <a:pt x="882" y="1201"/>
                    <a:pt x="760" y="1323"/>
                  </a:cubicBezTo>
                  <a:lnTo>
                    <a:pt x="365" y="1687"/>
                  </a:lnTo>
                  <a:cubicBezTo>
                    <a:pt x="304" y="1779"/>
                    <a:pt x="243" y="1870"/>
                    <a:pt x="213" y="1931"/>
                  </a:cubicBezTo>
                  <a:cubicBezTo>
                    <a:pt x="61" y="2143"/>
                    <a:pt x="0" y="2356"/>
                    <a:pt x="0" y="2599"/>
                  </a:cubicBezTo>
                  <a:lnTo>
                    <a:pt x="3161" y="2599"/>
                  </a:lnTo>
                  <a:cubicBezTo>
                    <a:pt x="3222" y="2599"/>
                    <a:pt x="3222" y="2569"/>
                    <a:pt x="3253" y="2538"/>
                  </a:cubicBezTo>
                  <a:cubicBezTo>
                    <a:pt x="3435" y="2174"/>
                    <a:pt x="3769" y="1961"/>
                    <a:pt x="4164" y="1931"/>
                  </a:cubicBezTo>
                  <a:cubicBezTo>
                    <a:pt x="4620" y="1900"/>
                    <a:pt x="5084" y="1885"/>
                    <a:pt x="5547" y="1885"/>
                  </a:cubicBezTo>
                  <a:cubicBezTo>
                    <a:pt x="6011" y="1885"/>
                    <a:pt x="6474" y="1900"/>
                    <a:pt x="6930" y="1931"/>
                  </a:cubicBezTo>
                  <a:cubicBezTo>
                    <a:pt x="7326" y="1961"/>
                    <a:pt x="7660" y="2174"/>
                    <a:pt x="7842" y="2538"/>
                  </a:cubicBezTo>
                  <a:cubicBezTo>
                    <a:pt x="7864" y="2560"/>
                    <a:pt x="7900" y="2581"/>
                    <a:pt x="7942" y="2581"/>
                  </a:cubicBezTo>
                  <a:cubicBezTo>
                    <a:pt x="7959" y="2581"/>
                    <a:pt x="7976" y="2578"/>
                    <a:pt x="7994" y="2569"/>
                  </a:cubicBezTo>
                  <a:lnTo>
                    <a:pt x="11155" y="2569"/>
                  </a:lnTo>
                  <a:cubicBezTo>
                    <a:pt x="11125" y="2417"/>
                    <a:pt x="11064" y="2265"/>
                    <a:pt x="11003" y="2113"/>
                  </a:cubicBezTo>
                  <a:cubicBezTo>
                    <a:pt x="10943" y="1961"/>
                    <a:pt x="10851" y="1809"/>
                    <a:pt x="10760" y="1687"/>
                  </a:cubicBezTo>
                  <a:lnTo>
                    <a:pt x="10365" y="1323"/>
                  </a:lnTo>
                  <a:cubicBezTo>
                    <a:pt x="10213" y="1231"/>
                    <a:pt x="10061" y="1110"/>
                    <a:pt x="9909" y="988"/>
                  </a:cubicBezTo>
                  <a:cubicBezTo>
                    <a:pt x="9332" y="624"/>
                    <a:pt x="8693" y="380"/>
                    <a:pt x="7994" y="228"/>
                  </a:cubicBezTo>
                  <a:cubicBezTo>
                    <a:pt x="7189" y="76"/>
                    <a:pt x="6376" y="0"/>
                    <a:pt x="5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97;p38">
              <a:extLst>
                <a:ext uri="{FF2B5EF4-FFF2-40B4-BE49-F238E27FC236}">
                  <a16:creationId xmlns:a16="http://schemas.microsoft.com/office/drawing/2014/main" id="{CB0A307B-0086-4122-9FDA-7A3CE994B5FC}"/>
                </a:ext>
              </a:extLst>
            </p:cNvPr>
            <p:cNvSpPr/>
            <p:nvPr/>
          </p:nvSpPr>
          <p:spPr>
            <a:xfrm>
              <a:off x="4773541" y="2768385"/>
              <a:ext cx="61124" cy="29767"/>
            </a:xfrm>
            <a:custGeom>
              <a:avLst/>
              <a:gdLst/>
              <a:ahLst/>
              <a:cxnLst/>
              <a:rect l="l" t="t" r="r" b="b"/>
              <a:pathLst>
                <a:path w="3191" h="1554" extrusionOk="0">
                  <a:moveTo>
                    <a:pt x="1" y="0"/>
                  </a:moveTo>
                  <a:lnTo>
                    <a:pt x="1" y="91"/>
                  </a:lnTo>
                  <a:lnTo>
                    <a:pt x="1" y="1186"/>
                  </a:lnTo>
                  <a:cubicBezTo>
                    <a:pt x="1" y="1383"/>
                    <a:pt x="157" y="1554"/>
                    <a:pt x="374" y="1554"/>
                  </a:cubicBezTo>
                  <a:cubicBezTo>
                    <a:pt x="391" y="1554"/>
                    <a:pt x="408" y="1553"/>
                    <a:pt x="426" y="1550"/>
                  </a:cubicBezTo>
                  <a:lnTo>
                    <a:pt x="2767" y="1550"/>
                  </a:lnTo>
                  <a:cubicBezTo>
                    <a:pt x="2782" y="1553"/>
                    <a:pt x="2798" y="1554"/>
                    <a:pt x="2814" y="1554"/>
                  </a:cubicBezTo>
                  <a:cubicBezTo>
                    <a:pt x="3009" y="1554"/>
                    <a:pt x="3190" y="1380"/>
                    <a:pt x="3162" y="1155"/>
                  </a:cubicBezTo>
                  <a:lnTo>
                    <a:pt x="3162" y="24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98;p38">
              <a:extLst>
                <a:ext uri="{FF2B5EF4-FFF2-40B4-BE49-F238E27FC236}">
                  <a16:creationId xmlns:a16="http://schemas.microsoft.com/office/drawing/2014/main" id="{B349DA80-20C5-4C82-9998-FC7E09AA881A}"/>
                </a:ext>
              </a:extLst>
            </p:cNvPr>
            <p:cNvSpPr/>
            <p:nvPr/>
          </p:nvSpPr>
          <p:spPr>
            <a:xfrm>
              <a:off x="4926724" y="2768385"/>
              <a:ext cx="60530" cy="29767"/>
            </a:xfrm>
            <a:custGeom>
              <a:avLst/>
              <a:gdLst/>
              <a:ahLst/>
              <a:cxnLst/>
              <a:rect l="l" t="t" r="r" b="b"/>
              <a:pathLst>
                <a:path w="3160" h="1554" extrusionOk="0">
                  <a:moveTo>
                    <a:pt x="59" y="0"/>
                  </a:moveTo>
                  <a:cubicBezTo>
                    <a:pt x="28" y="395"/>
                    <a:pt x="28" y="821"/>
                    <a:pt x="28" y="1186"/>
                  </a:cubicBezTo>
                  <a:cubicBezTo>
                    <a:pt x="0" y="1383"/>
                    <a:pt x="155" y="1554"/>
                    <a:pt x="347" y="1554"/>
                  </a:cubicBezTo>
                  <a:cubicBezTo>
                    <a:pt x="362" y="1554"/>
                    <a:pt x="377" y="1553"/>
                    <a:pt x="393" y="1550"/>
                  </a:cubicBezTo>
                  <a:lnTo>
                    <a:pt x="2764" y="1550"/>
                  </a:lnTo>
                  <a:cubicBezTo>
                    <a:pt x="2780" y="1553"/>
                    <a:pt x="2795" y="1554"/>
                    <a:pt x="2810" y="1554"/>
                  </a:cubicBezTo>
                  <a:cubicBezTo>
                    <a:pt x="3003" y="1554"/>
                    <a:pt x="3159" y="1383"/>
                    <a:pt x="3159" y="1186"/>
                  </a:cubicBezTo>
                  <a:lnTo>
                    <a:pt x="3159" y="91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99;p38">
              <a:extLst>
                <a:ext uri="{FF2B5EF4-FFF2-40B4-BE49-F238E27FC236}">
                  <a16:creationId xmlns:a16="http://schemas.microsoft.com/office/drawing/2014/main" id="{83645DAD-3145-4E64-BADA-3A90413BA9E7}"/>
                </a:ext>
              </a:extLst>
            </p:cNvPr>
            <p:cNvSpPr/>
            <p:nvPr/>
          </p:nvSpPr>
          <p:spPr>
            <a:xfrm>
              <a:off x="8329226" y="2182663"/>
              <a:ext cx="487916" cy="491996"/>
            </a:xfrm>
            <a:custGeom>
              <a:avLst/>
              <a:gdLst/>
              <a:ahLst/>
              <a:cxnLst/>
              <a:rect l="l" t="t" r="r" b="b"/>
              <a:pathLst>
                <a:path w="25472" h="25685" extrusionOk="0">
                  <a:moveTo>
                    <a:pt x="12822" y="6971"/>
                  </a:moveTo>
                  <a:cubicBezTo>
                    <a:pt x="17322" y="6971"/>
                    <a:pt x="20427" y="12243"/>
                    <a:pt x="17539" y="16292"/>
                  </a:cubicBezTo>
                  <a:cubicBezTo>
                    <a:pt x="16411" y="17862"/>
                    <a:pt x="14609" y="18740"/>
                    <a:pt x="12751" y="18740"/>
                  </a:cubicBezTo>
                  <a:cubicBezTo>
                    <a:pt x="12054" y="18740"/>
                    <a:pt x="11349" y="18616"/>
                    <a:pt x="10669" y="18359"/>
                  </a:cubicBezTo>
                  <a:cubicBezTo>
                    <a:pt x="5411" y="16353"/>
                    <a:pt x="5684" y="8845"/>
                    <a:pt x="11064" y="7234"/>
                  </a:cubicBezTo>
                  <a:cubicBezTo>
                    <a:pt x="11666" y="7054"/>
                    <a:pt x="12255" y="6971"/>
                    <a:pt x="12822" y="6971"/>
                  </a:cubicBezTo>
                  <a:close/>
                  <a:moveTo>
                    <a:pt x="15563" y="0"/>
                  </a:moveTo>
                  <a:lnTo>
                    <a:pt x="14530" y="1946"/>
                  </a:lnTo>
                  <a:cubicBezTo>
                    <a:pt x="14209" y="2499"/>
                    <a:pt x="13638" y="2829"/>
                    <a:pt x="13029" y="2829"/>
                  </a:cubicBezTo>
                  <a:cubicBezTo>
                    <a:pt x="13002" y="2829"/>
                    <a:pt x="12976" y="2828"/>
                    <a:pt x="12949" y="2827"/>
                  </a:cubicBezTo>
                  <a:cubicBezTo>
                    <a:pt x="12615" y="2827"/>
                    <a:pt x="12250" y="2827"/>
                    <a:pt x="11915" y="2888"/>
                  </a:cubicBezTo>
                  <a:cubicBezTo>
                    <a:pt x="11861" y="2893"/>
                    <a:pt x="11807" y="2895"/>
                    <a:pt x="11753" y="2895"/>
                  </a:cubicBezTo>
                  <a:cubicBezTo>
                    <a:pt x="11171" y="2895"/>
                    <a:pt x="10611" y="2601"/>
                    <a:pt x="10305" y="2128"/>
                  </a:cubicBezTo>
                  <a:lnTo>
                    <a:pt x="9119" y="213"/>
                  </a:lnTo>
                  <a:lnTo>
                    <a:pt x="3040" y="4012"/>
                  </a:lnTo>
                  <a:lnTo>
                    <a:pt x="4195" y="5927"/>
                  </a:lnTo>
                  <a:cubicBezTo>
                    <a:pt x="4529" y="6444"/>
                    <a:pt x="4529" y="7143"/>
                    <a:pt x="4195" y="7660"/>
                  </a:cubicBezTo>
                  <a:cubicBezTo>
                    <a:pt x="4104" y="7842"/>
                    <a:pt x="4013" y="7994"/>
                    <a:pt x="3921" y="8146"/>
                  </a:cubicBezTo>
                  <a:cubicBezTo>
                    <a:pt x="3830" y="8329"/>
                    <a:pt x="3739" y="8481"/>
                    <a:pt x="3678" y="8663"/>
                  </a:cubicBezTo>
                  <a:cubicBezTo>
                    <a:pt x="3405" y="9240"/>
                    <a:pt x="2827" y="9605"/>
                    <a:pt x="2189" y="9636"/>
                  </a:cubicBezTo>
                  <a:lnTo>
                    <a:pt x="0" y="9696"/>
                  </a:lnTo>
                  <a:lnTo>
                    <a:pt x="213" y="16870"/>
                  </a:lnTo>
                  <a:lnTo>
                    <a:pt x="2402" y="16809"/>
                  </a:lnTo>
                  <a:cubicBezTo>
                    <a:pt x="2428" y="16808"/>
                    <a:pt x="2455" y="16807"/>
                    <a:pt x="2482" y="16807"/>
                  </a:cubicBezTo>
                  <a:cubicBezTo>
                    <a:pt x="3088" y="16807"/>
                    <a:pt x="3630" y="17136"/>
                    <a:pt x="3921" y="17660"/>
                  </a:cubicBezTo>
                  <a:cubicBezTo>
                    <a:pt x="4104" y="17994"/>
                    <a:pt x="4317" y="18329"/>
                    <a:pt x="4529" y="18633"/>
                  </a:cubicBezTo>
                  <a:cubicBezTo>
                    <a:pt x="4894" y="19149"/>
                    <a:pt x="4924" y="19848"/>
                    <a:pt x="4621" y="20396"/>
                  </a:cubicBezTo>
                  <a:lnTo>
                    <a:pt x="3587" y="22341"/>
                  </a:lnTo>
                  <a:lnTo>
                    <a:pt x="9940" y="25684"/>
                  </a:lnTo>
                  <a:lnTo>
                    <a:pt x="10973" y="23770"/>
                  </a:lnTo>
                  <a:cubicBezTo>
                    <a:pt x="11265" y="23214"/>
                    <a:pt x="11838" y="22856"/>
                    <a:pt x="12476" y="22856"/>
                  </a:cubicBezTo>
                  <a:cubicBezTo>
                    <a:pt x="12502" y="22856"/>
                    <a:pt x="12528" y="22856"/>
                    <a:pt x="12554" y="22858"/>
                  </a:cubicBezTo>
                  <a:cubicBezTo>
                    <a:pt x="12888" y="22858"/>
                    <a:pt x="13253" y="22858"/>
                    <a:pt x="13587" y="22827"/>
                  </a:cubicBezTo>
                  <a:cubicBezTo>
                    <a:pt x="13641" y="22822"/>
                    <a:pt x="13695" y="22820"/>
                    <a:pt x="13749" y="22820"/>
                  </a:cubicBezTo>
                  <a:cubicBezTo>
                    <a:pt x="14331" y="22820"/>
                    <a:pt x="14892" y="23117"/>
                    <a:pt x="15198" y="23618"/>
                  </a:cubicBezTo>
                  <a:lnTo>
                    <a:pt x="16353" y="25502"/>
                  </a:lnTo>
                  <a:lnTo>
                    <a:pt x="22463" y="21703"/>
                  </a:lnTo>
                  <a:lnTo>
                    <a:pt x="21308" y="19848"/>
                  </a:lnTo>
                  <a:cubicBezTo>
                    <a:pt x="20973" y="19301"/>
                    <a:pt x="20973" y="18602"/>
                    <a:pt x="21308" y="18055"/>
                  </a:cubicBezTo>
                  <a:cubicBezTo>
                    <a:pt x="21399" y="17903"/>
                    <a:pt x="21490" y="17751"/>
                    <a:pt x="21551" y="17599"/>
                  </a:cubicBezTo>
                  <a:cubicBezTo>
                    <a:pt x="21642" y="17417"/>
                    <a:pt x="21733" y="17265"/>
                    <a:pt x="21794" y="17113"/>
                  </a:cubicBezTo>
                  <a:cubicBezTo>
                    <a:pt x="22068" y="16535"/>
                    <a:pt x="22645" y="16140"/>
                    <a:pt x="23283" y="16110"/>
                  </a:cubicBezTo>
                  <a:lnTo>
                    <a:pt x="25472" y="16049"/>
                  </a:lnTo>
                  <a:lnTo>
                    <a:pt x="25259" y="8876"/>
                  </a:lnTo>
                  <a:lnTo>
                    <a:pt x="23040" y="8936"/>
                  </a:lnTo>
                  <a:cubicBezTo>
                    <a:pt x="22402" y="8936"/>
                    <a:pt x="21824" y="8602"/>
                    <a:pt x="21521" y="8025"/>
                  </a:cubicBezTo>
                  <a:cubicBezTo>
                    <a:pt x="21338" y="7721"/>
                    <a:pt x="21156" y="7417"/>
                    <a:pt x="20973" y="7143"/>
                  </a:cubicBezTo>
                  <a:cubicBezTo>
                    <a:pt x="20609" y="6596"/>
                    <a:pt x="20548" y="5927"/>
                    <a:pt x="20852" y="5350"/>
                  </a:cubicBezTo>
                  <a:lnTo>
                    <a:pt x="21885" y="3404"/>
                  </a:lnTo>
                  <a:lnTo>
                    <a:pt x="15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00;p38">
              <a:extLst>
                <a:ext uri="{FF2B5EF4-FFF2-40B4-BE49-F238E27FC236}">
                  <a16:creationId xmlns:a16="http://schemas.microsoft.com/office/drawing/2014/main" id="{CAD110E6-EA6A-4518-B4ED-59A72124B758}"/>
                </a:ext>
              </a:extLst>
            </p:cNvPr>
            <p:cNvSpPr/>
            <p:nvPr/>
          </p:nvSpPr>
          <p:spPr>
            <a:xfrm>
              <a:off x="7934480" y="1957917"/>
              <a:ext cx="342357" cy="339465"/>
            </a:xfrm>
            <a:custGeom>
              <a:avLst/>
              <a:gdLst/>
              <a:ahLst/>
              <a:cxnLst/>
              <a:rect l="l" t="t" r="r" b="b"/>
              <a:pathLst>
                <a:path w="17873" h="17722" extrusionOk="0">
                  <a:moveTo>
                    <a:pt x="8909" y="4748"/>
                  </a:moveTo>
                  <a:cubicBezTo>
                    <a:pt x="11025" y="4748"/>
                    <a:pt x="13050" y="6388"/>
                    <a:pt x="13070" y="8876"/>
                  </a:cubicBezTo>
                  <a:cubicBezTo>
                    <a:pt x="13070" y="11156"/>
                    <a:pt x="11216" y="12979"/>
                    <a:pt x="8936" y="12979"/>
                  </a:cubicBezTo>
                  <a:lnTo>
                    <a:pt x="8936" y="13010"/>
                  </a:lnTo>
                  <a:cubicBezTo>
                    <a:pt x="5259" y="12979"/>
                    <a:pt x="3435" y="8572"/>
                    <a:pt x="6018" y="5958"/>
                  </a:cubicBezTo>
                  <a:cubicBezTo>
                    <a:pt x="6864" y="5122"/>
                    <a:pt x="7897" y="4748"/>
                    <a:pt x="8909" y="4748"/>
                  </a:cubicBezTo>
                  <a:close/>
                  <a:moveTo>
                    <a:pt x="6414" y="0"/>
                  </a:moveTo>
                  <a:lnTo>
                    <a:pt x="6414" y="1520"/>
                  </a:lnTo>
                  <a:cubicBezTo>
                    <a:pt x="6414" y="1976"/>
                    <a:pt x="6170" y="2402"/>
                    <a:pt x="5745" y="2584"/>
                  </a:cubicBezTo>
                  <a:cubicBezTo>
                    <a:pt x="5532" y="2706"/>
                    <a:pt x="5319" y="2827"/>
                    <a:pt x="5107" y="2979"/>
                  </a:cubicBezTo>
                  <a:cubicBezTo>
                    <a:pt x="4913" y="3108"/>
                    <a:pt x="4685" y="3178"/>
                    <a:pt x="4454" y="3178"/>
                  </a:cubicBezTo>
                  <a:cubicBezTo>
                    <a:pt x="4251" y="3178"/>
                    <a:pt x="4046" y="3124"/>
                    <a:pt x="3860" y="3010"/>
                  </a:cubicBezTo>
                  <a:lnTo>
                    <a:pt x="2523" y="2250"/>
                  </a:lnTo>
                  <a:lnTo>
                    <a:pt x="0" y="6627"/>
                  </a:lnTo>
                  <a:lnTo>
                    <a:pt x="1337" y="7387"/>
                  </a:lnTo>
                  <a:cubicBezTo>
                    <a:pt x="1733" y="7599"/>
                    <a:pt x="1945" y="8025"/>
                    <a:pt x="1915" y="8481"/>
                  </a:cubicBezTo>
                  <a:lnTo>
                    <a:pt x="1915" y="8876"/>
                  </a:lnTo>
                  <a:lnTo>
                    <a:pt x="1915" y="9241"/>
                  </a:lnTo>
                  <a:cubicBezTo>
                    <a:pt x="1945" y="9697"/>
                    <a:pt x="1733" y="10122"/>
                    <a:pt x="1337" y="10335"/>
                  </a:cubicBezTo>
                  <a:lnTo>
                    <a:pt x="0" y="11095"/>
                  </a:lnTo>
                  <a:lnTo>
                    <a:pt x="2523" y="15472"/>
                  </a:lnTo>
                  <a:lnTo>
                    <a:pt x="3860" y="14712"/>
                  </a:lnTo>
                  <a:cubicBezTo>
                    <a:pt x="4046" y="14598"/>
                    <a:pt x="4244" y="14544"/>
                    <a:pt x="4444" y="14544"/>
                  </a:cubicBezTo>
                  <a:cubicBezTo>
                    <a:pt x="4670" y="14544"/>
                    <a:pt x="4897" y="14613"/>
                    <a:pt x="5107" y="14742"/>
                  </a:cubicBezTo>
                  <a:cubicBezTo>
                    <a:pt x="5319" y="14894"/>
                    <a:pt x="5532" y="15016"/>
                    <a:pt x="5745" y="15137"/>
                  </a:cubicBezTo>
                  <a:cubicBezTo>
                    <a:pt x="6170" y="15320"/>
                    <a:pt x="6414" y="15745"/>
                    <a:pt x="6414" y="16201"/>
                  </a:cubicBezTo>
                  <a:lnTo>
                    <a:pt x="6414" y="17721"/>
                  </a:lnTo>
                  <a:lnTo>
                    <a:pt x="11459" y="17721"/>
                  </a:lnTo>
                  <a:lnTo>
                    <a:pt x="11459" y="16171"/>
                  </a:lnTo>
                  <a:cubicBezTo>
                    <a:pt x="11459" y="15715"/>
                    <a:pt x="11702" y="15320"/>
                    <a:pt x="12098" y="15107"/>
                  </a:cubicBezTo>
                  <a:cubicBezTo>
                    <a:pt x="12341" y="14986"/>
                    <a:pt x="12554" y="14864"/>
                    <a:pt x="12766" y="14742"/>
                  </a:cubicBezTo>
                  <a:cubicBezTo>
                    <a:pt x="12960" y="14597"/>
                    <a:pt x="13188" y="14529"/>
                    <a:pt x="13419" y="14529"/>
                  </a:cubicBezTo>
                  <a:cubicBezTo>
                    <a:pt x="13622" y="14529"/>
                    <a:pt x="13827" y="14582"/>
                    <a:pt x="14013" y="14682"/>
                  </a:cubicBezTo>
                  <a:lnTo>
                    <a:pt x="15350" y="15441"/>
                  </a:lnTo>
                  <a:lnTo>
                    <a:pt x="17873" y="11095"/>
                  </a:lnTo>
                  <a:lnTo>
                    <a:pt x="16535" y="10335"/>
                  </a:lnTo>
                  <a:cubicBezTo>
                    <a:pt x="16140" y="10122"/>
                    <a:pt x="15927" y="9697"/>
                    <a:pt x="15958" y="9241"/>
                  </a:cubicBezTo>
                  <a:lnTo>
                    <a:pt x="15958" y="8846"/>
                  </a:lnTo>
                  <a:lnTo>
                    <a:pt x="15958" y="8481"/>
                  </a:lnTo>
                  <a:cubicBezTo>
                    <a:pt x="15897" y="8025"/>
                    <a:pt x="16140" y="7599"/>
                    <a:pt x="16535" y="7387"/>
                  </a:cubicBezTo>
                  <a:lnTo>
                    <a:pt x="17873" y="6627"/>
                  </a:lnTo>
                  <a:lnTo>
                    <a:pt x="15350" y="2250"/>
                  </a:lnTo>
                  <a:lnTo>
                    <a:pt x="14013" y="3010"/>
                  </a:lnTo>
                  <a:cubicBezTo>
                    <a:pt x="13827" y="3124"/>
                    <a:pt x="13622" y="3178"/>
                    <a:pt x="13418" y="3178"/>
                  </a:cubicBezTo>
                  <a:cubicBezTo>
                    <a:pt x="13188" y="3178"/>
                    <a:pt x="12960" y="3108"/>
                    <a:pt x="12766" y="2979"/>
                  </a:cubicBezTo>
                  <a:cubicBezTo>
                    <a:pt x="12554" y="2827"/>
                    <a:pt x="12341" y="2706"/>
                    <a:pt x="12098" y="2584"/>
                  </a:cubicBezTo>
                  <a:cubicBezTo>
                    <a:pt x="11702" y="2402"/>
                    <a:pt x="11459" y="1976"/>
                    <a:pt x="11459" y="1520"/>
                  </a:cubicBezTo>
                  <a:lnTo>
                    <a:pt x="114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01;p38">
              <a:extLst>
                <a:ext uri="{FF2B5EF4-FFF2-40B4-BE49-F238E27FC236}">
                  <a16:creationId xmlns:a16="http://schemas.microsoft.com/office/drawing/2014/main" id="{B88DF333-F05D-4D2D-ABB8-977EC632096B}"/>
                </a:ext>
              </a:extLst>
            </p:cNvPr>
            <p:cNvSpPr/>
            <p:nvPr/>
          </p:nvSpPr>
          <p:spPr>
            <a:xfrm>
              <a:off x="4756072" y="1719208"/>
              <a:ext cx="341802" cy="340614"/>
            </a:xfrm>
            <a:custGeom>
              <a:avLst/>
              <a:gdLst/>
              <a:ahLst/>
              <a:cxnLst/>
              <a:rect l="l" t="t" r="r" b="b"/>
              <a:pathLst>
                <a:path w="17844" h="17782" extrusionOk="0">
                  <a:moveTo>
                    <a:pt x="8959" y="4748"/>
                  </a:moveTo>
                  <a:cubicBezTo>
                    <a:pt x="9974" y="4748"/>
                    <a:pt x="11010" y="5122"/>
                    <a:pt x="11855" y="5958"/>
                  </a:cubicBezTo>
                  <a:cubicBezTo>
                    <a:pt x="14439" y="8572"/>
                    <a:pt x="12585" y="13010"/>
                    <a:pt x="8937" y="13010"/>
                  </a:cubicBezTo>
                  <a:cubicBezTo>
                    <a:pt x="6658" y="13010"/>
                    <a:pt x="4803" y="11155"/>
                    <a:pt x="4803" y="8876"/>
                  </a:cubicBezTo>
                  <a:cubicBezTo>
                    <a:pt x="4803" y="6387"/>
                    <a:pt x="6835" y="4748"/>
                    <a:pt x="8959" y="4748"/>
                  </a:cubicBezTo>
                  <a:close/>
                  <a:moveTo>
                    <a:pt x="6414" y="0"/>
                  </a:moveTo>
                  <a:lnTo>
                    <a:pt x="6414" y="1550"/>
                  </a:lnTo>
                  <a:cubicBezTo>
                    <a:pt x="6414" y="2006"/>
                    <a:pt x="6141" y="2402"/>
                    <a:pt x="5746" y="2614"/>
                  </a:cubicBezTo>
                  <a:cubicBezTo>
                    <a:pt x="5533" y="2736"/>
                    <a:pt x="5320" y="2857"/>
                    <a:pt x="5107" y="2979"/>
                  </a:cubicBezTo>
                  <a:cubicBezTo>
                    <a:pt x="4890" y="3113"/>
                    <a:pt x="4645" y="3182"/>
                    <a:pt x="4403" y="3182"/>
                  </a:cubicBezTo>
                  <a:cubicBezTo>
                    <a:pt x="4205" y="3182"/>
                    <a:pt x="4009" y="3136"/>
                    <a:pt x="3831" y="3040"/>
                  </a:cubicBezTo>
                  <a:lnTo>
                    <a:pt x="2493" y="2280"/>
                  </a:lnTo>
                  <a:lnTo>
                    <a:pt x="1" y="6627"/>
                  </a:lnTo>
                  <a:lnTo>
                    <a:pt x="1338" y="7386"/>
                  </a:lnTo>
                  <a:cubicBezTo>
                    <a:pt x="1733" y="7630"/>
                    <a:pt x="1946" y="8055"/>
                    <a:pt x="1916" y="8511"/>
                  </a:cubicBezTo>
                  <a:lnTo>
                    <a:pt x="1916" y="8876"/>
                  </a:lnTo>
                  <a:lnTo>
                    <a:pt x="1916" y="9271"/>
                  </a:lnTo>
                  <a:cubicBezTo>
                    <a:pt x="1946" y="9696"/>
                    <a:pt x="1733" y="10122"/>
                    <a:pt x="1338" y="10365"/>
                  </a:cubicBezTo>
                  <a:lnTo>
                    <a:pt x="1" y="11155"/>
                  </a:lnTo>
                  <a:lnTo>
                    <a:pt x="2524" y="15502"/>
                  </a:lnTo>
                  <a:lnTo>
                    <a:pt x="3831" y="14742"/>
                  </a:lnTo>
                  <a:cubicBezTo>
                    <a:pt x="4009" y="14646"/>
                    <a:pt x="4205" y="14600"/>
                    <a:pt x="4403" y="14600"/>
                  </a:cubicBezTo>
                  <a:cubicBezTo>
                    <a:pt x="4645" y="14600"/>
                    <a:pt x="4890" y="14669"/>
                    <a:pt x="5107" y="14803"/>
                  </a:cubicBezTo>
                  <a:cubicBezTo>
                    <a:pt x="5320" y="14925"/>
                    <a:pt x="5533" y="15046"/>
                    <a:pt x="5746" y="15168"/>
                  </a:cubicBezTo>
                  <a:cubicBezTo>
                    <a:pt x="6141" y="15380"/>
                    <a:pt x="6414" y="15776"/>
                    <a:pt x="6414" y="16232"/>
                  </a:cubicBezTo>
                  <a:lnTo>
                    <a:pt x="6414" y="17782"/>
                  </a:lnTo>
                  <a:lnTo>
                    <a:pt x="11460" y="17782"/>
                  </a:lnTo>
                  <a:lnTo>
                    <a:pt x="11460" y="16232"/>
                  </a:lnTo>
                  <a:cubicBezTo>
                    <a:pt x="11460" y="15776"/>
                    <a:pt x="11703" y="15380"/>
                    <a:pt x="12098" y="15168"/>
                  </a:cubicBezTo>
                  <a:cubicBezTo>
                    <a:pt x="12342" y="15046"/>
                    <a:pt x="12554" y="14925"/>
                    <a:pt x="12767" y="14803"/>
                  </a:cubicBezTo>
                  <a:cubicBezTo>
                    <a:pt x="12968" y="14669"/>
                    <a:pt x="13205" y="14600"/>
                    <a:pt x="13444" y="14600"/>
                  </a:cubicBezTo>
                  <a:cubicBezTo>
                    <a:pt x="13639" y="14600"/>
                    <a:pt x="13835" y="14646"/>
                    <a:pt x="14013" y="14742"/>
                  </a:cubicBezTo>
                  <a:lnTo>
                    <a:pt x="15351" y="15502"/>
                  </a:lnTo>
                  <a:lnTo>
                    <a:pt x="17843" y="11155"/>
                  </a:lnTo>
                  <a:lnTo>
                    <a:pt x="16506" y="10396"/>
                  </a:lnTo>
                  <a:cubicBezTo>
                    <a:pt x="16111" y="10152"/>
                    <a:pt x="15898" y="9727"/>
                    <a:pt x="15928" y="9271"/>
                  </a:cubicBezTo>
                  <a:lnTo>
                    <a:pt x="15928" y="8876"/>
                  </a:lnTo>
                  <a:lnTo>
                    <a:pt x="15928" y="8511"/>
                  </a:lnTo>
                  <a:cubicBezTo>
                    <a:pt x="15898" y="8055"/>
                    <a:pt x="16111" y="7630"/>
                    <a:pt x="16506" y="7386"/>
                  </a:cubicBezTo>
                  <a:lnTo>
                    <a:pt x="17843" y="6627"/>
                  </a:lnTo>
                  <a:lnTo>
                    <a:pt x="15351" y="2280"/>
                  </a:lnTo>
                  <a:lnTo>
                    <a:pt x="14013" y="3040"/>
                  </a:lnTo>
                  <a:cubicBezTo>
                    <a:pt x="13835" y="3136"/>
                    <a:pt x="13639" y="3182"/>
                    <a:pt x="13441" y="3182"/>
                  </a:cubicBezTo>
                  <a:cubicBezTo>
                    <a:pt x="13199" y="3182"/>
                    <a:pt x="12954" y="3113"/>
                    <a:pt x="12737" y="2979"/>
                  </a:cubicBezTo>
                  <a:cubicBezTo>
                    <a:pt x="12554" y="2857"/>
                    <a:pt x="12311" y="2736"/>
                    <a:pt x="12098" y="2614"/>
                  </a:cubicBezTo>
                  <a:cubicBezTo>
                    <a:pt x="11703" y="2402"/>
                    <a:pt x="11430" y="2006"/>
                    <a:pt x="11430" y="1550"/>
                  </a:cubicBezTo>
                  <a:lnTo>
                    <a:pt x="11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02;p38">
              <a:extLst>
                <a:ext uri="{FF2B5EF4-FFF2-40B4-BE49-F238E27FC236}">
                  <a16:creationId xmlns:a16="http://schemas.microsoft.com/office/drawing/2014/main" id="{18D28D8C-D2B2-417D-B3B1-C9344EC98B42}"/>
                </a:ext>
              </a:extLst>
            </p:cNvPr>
            <p:cNvSpPr/>
            <p:nvPr/>
          </p:nvSpPr>
          <p:spPr>
            <a:xfrm>
              <a:off x="5790710" y="1477606"/>
              <a:ext cx="944974" cy="855845"/>
            </a:xfrm>
            <a:custGeom>
              <a:avLst/>
              <a:gdLst/>
              <a:ahLst/>
              <a:cxnLst/>
              <a:rect l="l" t="t" r="r" b="b"/>
              <a:pathLst>
                <a:path w="49333" h="44680" extrusionOk="0">
                  <a:moveTo>
                    <a:pt x="24636" y="0"/>
                  </a:moveTo>
                  <a:cubicBezTo>
                    <a:pt x="14618" y="0"/>
                    <a:pt x="5506" y="6769"/>
                    <a:pt x="2979" y="16929"/>
                  </a:cubicBezTo>
                  <a:cubicBezTo>
                    <a:pt x="0" y="28905"/>
                    <a:pt x="7295" y="41033"/>
                    <a:pt x="19271" y="44012"/>
                  </a:cubicBezTo>
                  <a:cubicBezTo>
                    <a:pt x="21087" y="44464"/>
                    <a:pt x="22906" y="44680"/>
                    <a:pt x="24696" y="44680"/>
                  </a:cubicBezTo>
                  <a:cubicBezTo>
                    <a:pt x="34714" y="44680"/>
                    <a:pt x="43826" y="37911"/>
                    <a:pt x="46354" y="27750"/>
                  </a:cubicBezTo>
                  <a:cubicBezTo>
                    <a:pt x="49332" y="15774"/>
                    <a:pt x="42037" y="3647"/>
                    <a:pt x="30061" y="668"/>
                  </a:cubicBezTo>
                  <a:cubicBezTo>
                    <a:pt x="28246" y="216"/>
                    <a:pt x="26427" y="0"/>
                    <a:pt x="24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03;p38">
              <a:extLst>
                <a:ext uri="{FF2B5EF4-FFF2-40B4-BE49-F238E27FC236}">
                  <a16:creationId xmlns:a16="http://schemas.microsoft.com/office/drawing/2014/main" id="{1D27C89F-39D6-4EAE-9886-D09A73849881}"/>
                </a:ext>
              </a:extLst>
            </p:cNvPr>
            <p:cNvSpPr/>
            <p:nvPr/>
          </p:nvSpPr>
          <p:spPr>
            <a:xfrm>
              <a:off x="5901905" y="1578419"/>
              <a:ext cx="721396" cy="653645"/>
            </a:xfrm>
            <a:custGeom>
              <a:avLst/>
              <a:gdLst/>
              <a:ahLst/>
              <a:cxnLst/>
              <a:rect l="l" t="t" r="r" b="b"/>
              <a:pathLst>
                <a:path w="37661" h="34124" extrusionOk="0">
                  <a:moveTo>
                    <a:pt x="18836" y="0"/>
                  </a:moveTo>
                  <a:cubicBezTo>
                    <a:pt x="11188" y="0"/>
                    <a:pt x="4240" y="5177"/>
                    <a:pt x="2280" y="12913"/>
                  </a:cubicBezTo>
                  <a:cubicBezTo>
                    <a:pt x="1" y="22062"/>
                    <a:pt x="5563" y="31302"/>
                    <a:pt x="14682" y="33612"/>
                  </a:cubicBezTo>
                  <a:cubicBezTo>
                    <a:pt x="16069" y="33958"/>
                    <a:pt x="17459" y="34123"/>
                    <a:pt x="18827" y="34123"/>
                  </a:cubicBezTo>
                  <a:cubicBezTo>
                    <a:pt x="26482" y="34123"/>
                    <a:pt x="33447" y="28947"/>
                    <a:pt x="35381" y="21211"/>
                  </a:cubicBezTo>
                  <a:cubicBezTo>
                    <a:pt x="37661" y="12062"/>
                    <a:pt x="32129" y="2791"/>
                    <a:pt x="22980" y="511"/>
                  </a:cubicBezTo>
                  <a:cubicBezTo>
                    <a:pt x="21593" y="166"/>
                    <a:pt x="20203" y="0"/>
                    <a:pt x="18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04;p38">
              <a:extLst>
                <a:ext uri="{FF2B5EF4-FFF2-40B4-BE49-F238E27FC236}">
                  <a16:creationId xmlns:a16="http://schemas.microsoft.com/office/drawing/2014/main" id="{1F205158-88D8-44CD-A97D-43AE7239F4A9}"/>
                </a:ext>
              </a:extLst>
            </p:cNvPr>
            <p:cNvSpPr/>
            <p:nvPr/>
          </p:nvSpPr>
          <p:spPr>
            <a:xfrm>
              <a:off x="6004959" y="1671914"/>
              <a:ext cx="515882" cy="467229"/>
            </a:xfrm>
            <a:custGeom>
              <a:avLst/>
              <a:gdLst/>
              <a:ahLst/>
              <a:cxnLst/>
              <a:rect l="l" t="t" r="r" b="b"/>
              <a:pathLst>
                <a:path w="26932" h="24392" extrusionOk="0">
                  <a:moveTo>
                    <a:pt x="13458" y="1"/>
                  </a:moveTo>
                  <a:cubicBezTo>
                    <a:pt x="8006" y="1"/>
                    <a:pt x="3058" y="3682"/>
                    <a:pt x="1642" y="9217"/>
                  </a:cubicBezTo>
                  <a:cubicBezTo>
                    <a:pt x="1" y="15752"/>
                    <a:pt x="3952" y="22378"/>
                    <a:pt x="10487" y="24020"/>
                  </a:cubicBezTo>
                  <a:cubicBezTo>
                    <a:pt x="11487" y="24271"/>
                    <a:pt x="12490" y="24391"/>
                    <a:pt x="13476" y="24391"/>
                  </a:cubicBezTo>
                  <a:cubicBezTo>
                    <a:pt x="18934" y="24391"/>
                    <a:pt x="23900" y="20710"/>
                    <a:pt x="25290" y="15175"/>
                  </a:cubicBezTo>
                  <a:cubicBezTo>
                    <a:pt x="26931" y="8640"/>
                    <a:pt x="22980" y="2013"/>
                    <a:pt x="16445" y="372"/>
                  </a:cubicBezTo>
                  <a:cubicBezTo>
                    <a:pt x="15445" y="121"/>
                    <a:pt x="14443" y="1"/>
                    <a:pt x="13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05;p38">
              <a:extLst>
                <a:ext uri="{FF2B5EF4-FFF2-40B4-BE49-F238E27FC236}">
                  <a16:creationId xmlns:a16="http://schemas.microsoft.com/office/drawing/2014/main" id="{2C09E7CF-64A2-43EC-92A2-D139B013DFB9}"/>
                </a:ext>
              </a:extLst>
            </p:cNvPr>
            <p:cNvSpPr/>
            <p:nvPr/>
          </p:nvSpPr>
          <p:spPr>
            <a:xfrm>
              <a:off x="6120253" y="1776347"/>
              <a:ext cx="285295" cy="257980"/>
            </a:xfrm>
            <a:custGeom>
              <a:avLst/>
              <a:gdLst/>
              <a:ahLst/>
              <a:cxnLst/>
              <a:rect l="l" t="t" r="r" b="b"/>
              <a:pathLst>
                <a:path w="14894" h="13468" extrusionOk="0">
                  <a:moveTo>
                    <a:pt x="7427" y="0"/>
                  </a:moveTo>
                  <a:cubicBezTo>
                    <a:pt x="4429" y="0"/>
                    <a:pt x="1683" y="2015"/>
                    <a:pt x="912" y="5072"/>
                  </a:cubicBezTo>
                  <a:cubicBezTo>
                    <a:pt x="0" y="8689"/>
                    <a:pt x="2189" y="12337"/>
                    <a:pt x="5775" y="13249"/>
                  </a:cubicBezTo>
                  <a:cubicBezTo>
                    <a:pt x="6344" y="13397"/>
                    <a:pt x="6914" y="13467"/>
                    <a:pt x="7475" y="13467"/>
                  </a:cubicBezTo>
                  <a:cubicBezTo>
                    <a:pt x="10480" y="13467"/>
                    <a:pt x="13214" y="11434"/>
                    <a:pt x="13982" y="8385"/>
                  </a:cubicBezTo>
                  <a:cubicBezTo>
                    <a:pt x="14894" y="4799"/>
                    <a:pt x="12705" y="1121"/>
                    <a:pt x="9088" y="209"/>
                  </a:cubicBezTo>
                  <a:cubicBezTo>
                    <a:pt x="8533" y="68"/>
                    <a:pt x="7976" y="0"/>
                    <a:pt x="7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06;p38">
              <a:extLst>
                <a:ext uri="{FF2B5EF4-FFF2-40B4-BE49-F238E27FC236}">
                  <a16:creationId xmlns:a16="http://schemas.microsoft.com/office/drawing/2014/main" id="{37C71D87-35E2-4121-86F5-4D8DF2CA33B2}"/>
                </a:ext>
              </a:extLst>
            </p:cNvPr>
            <p:cNvSpPr/>
            <p:nvPr/>
          </p:nvSpPr>
          <p:spPr>
            <a:xfrm>
              <a:off x="6198271" y="1847125"/>
              <a:ext cx="129258" cy="116769"/>
            </a:xfrm>
            <a:custGeom>
              <a:avLst/>
              <a:gdLst/>
              <a:ahLst/>
              <a:cxnLst/>
              <a:rect l="l" t="t" r="r" b="b"/>
              <a:pathLst>
                <a:path w="6748" h="6096" extrusionOk="0">
                  <a:moveTo>
                    <a:pt x="3357" y="1"/>
                  </a:moveTo>
                  <a:cubicBezTo>
                    <a:pt x="2002" y="1"/>
                    <a:pt x="784" y="908"/>
                    <a:pt x="426" y="2289"/>
                  </a:cubicBezTo>
                  <a:cubicBezTo>
                    <a:pt x="0" y="3930"/>
                    <a:pt x="1003" y="5572"/>
                    <a:pt x="2614" y="5997"/>
                  </a:cubicBezTo>
                  <a:cubicBezTo>
                    <a:pt x="2870" y="6064"/>
                    <a:pt x="3127" y="6095"/>
                    <a:pt x="3379" y="6095"/>
                  </a:cubicBezTo>
                  <a:cubicBezTo>
                    <a:pt x="4746" y="6095"/>
                    <a:pt x="5989" y="5169"/>
                    <a:pt x="6322" y="3809"/>
                  </a:cubicBezTo>
                  <a:cubicBezTo>
                    <a:pt x="6748" y="2167"/>
                    <a:pt x="5775" y="496"/>
                    <a:pt x="4134" y="101"/>
                  </a:cubicBezTo>
                  <a:cubicBezTo>
                    <a:pt x="3873" y="33"/>
                    <a:pt x="3613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07;p38">
              <a:extLst>
                <a:ext uri="{FF2B5EF4-FFF2-40B4-BE49-F238E27FC236}">
                  <a16:creationId xmlns:a16="http://schemas.microsoft.com/office/drawing/2014/main" id="{432713D7-6336-4A15-B1B2-CADCEDD09D15}"/>
                </a:ext>
              </a:extLst>
            </p:cNvPr>
            <p:cNvSpPr/>
            <p:nvPr/>
          </p:nvSpPr>
          <p:spPr>
            <a:xfrm>
              <a:off x="6290847" y="1375682"/>
              <a:ext cx="501899" cy="501899"/>
            </a:xfrm>
            <a:custGeom>
              <a:avLst/>
              <a:gdLst/>
              <a:ahLst/>
              <a:cxnLst/>
              <a:rect l="l" t="t" r="r" b="b"/>
              <a:pathLst>
                <a:path w="26202" h="26202" extrusionOk="0">
                  <a:moveTo>
                    <a:pt x="25593" y="1"/>
                  </a:moveTo>
                  <a:lnTo>
                    <a:pt x="0" y="25594"/>
                  </a:lnTo>
                  <a:lnTo>
                    <a:pt x="608" y="26202"/>
                  </a:lnTo>
                  <a:lnTo>
                    <a:pt x="26201" y="609"/>
                  </a:lnTo>
                  <a:lnTo>
                    <a:pt x="255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08;p38">
              <a:extLst>
                <a:ext uri="{FF2B5EF4-FFF2-40B4-BE49-F238E27FC236}">
                  <a16:creationId xmlns:a16="http://schemas.microsoft.com/office/drawing/2014/main" id="{0FA0AF40-92DF-49A2-9324-23070CC35393}"/>
                </a:ext>
              </a:extLst>
            </p:cNvPr>
            <p:cNvSpPr/>
            <p:nvPr/>
          </p:nvSpPr>
          <p:spPr>
            <a:xfrm>
              <a:off x="6262900" y="1841474"/>
              <a:ext cx="64054" cy="64054"/>
            </a:xfrm>
            <a:custGeom>
              <a:avLst/>
              <a:gdLst/>
              <a:ahLst/>
              <a:cxnLst/>
              <a:rect l="l" t="t" r="r" b="b"/>
              <a:pathLst>
                <a:path w="3344" h="3344" extrusionOk="0">
                  <a:moveTo>
                    <a:pt x="882" y="0"/>
                  </a:moveTo>
                  <a:lnTo>
                    <a:pt x="0" y="3344"/>
                  </a:lnTo>
                  <a:lnTo>
                    <a:pt x="3344" y="243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09;p38">
              <a:extLst>
                <a:ext uri="{FF2B5EF4-FFF2-40B4-BE49-F238E27FC236}">
                  <a16:creationId xmlns:a16="http://schemas.microsoft.com/office/drawing/2014/main" id="{3E90737B-CFF4-4AE8-BE24-AED184A4D545}"/>
                </a:ext>
              </a:extLst>
            </p:cNvPr>
            <p:cNvSpPr/>
            <p:nvPr/>
          </p:nvSpPr>
          <p:spPr>
            <a:xfrm>
              <a:off x="6704806" y="1299426"/>
              <a:ext cx="164197" cy="164197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5958" y="0"/>
                  </a:moveTo>
                  <a:lnTo>
                    <a:pt x="1155" y="4803"/>
                  </a:lnTo>
                  <a:lnTo>
                    <a:pt x="0" y="8572"/>
                  </a:lnTo>
                  <a:lnTo>
                    <a:pt x="3769" y="7417"/>
                  </a:lnTo>
                  <a:lnTo>
                    <a:pt x="8572" y="2614"/>
                  </a:lnTo>
                  <a:lnTo>
                    <a:pt x="4803" y="3769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10;p38">
              <a:extLst>
                <a:ext uri="{FF2B5EF4-FFF2-40B4-BE49-F238E27FC236}">
                  <a16:creationId xmlns:a16="http://schemas.microsoft.com/office/drawing/2014/main" id="{153AD92C-B844-4C8C-9A3D-BEB57B329EED}"/>
                </a:ext>
              </a:extLst>
            </p:cNvPr>
            <p:cNvSpPr/>
            <p:nvPr/>
          </p:nvSpPr>
          <p:spPr>
            <a:xfrm>
              <a:off x="4074863" y="3654533"/>
              <a:ext cx="4799343" cy="6992"/>
            </a:xfrm>
            <a:custGeom>
              <a:avLst/>
              <a:gdLst/>
              <a:ahLst/>
              <a:cxnLst/>
              <a:rect l="l" t="t" r="r" b="b"/>
              <a:pathLst>
                <a:path w="250553" h="365" extrusionOk="0">
                  <a:moveTo>
                    <a:pt x="125292" y="0"/>
                  </a:moveTo>
                  <a:lnTo>
                    <a:pt x="62647" y="61"/>
                  </a:lnTo>
                  <a:lnTo>
                    <a:pt x="31339" y="91"/>
                  </a:lnTo>
                  <a:lnTo>
                    <a:pt x="1" y="183"/>
                  </a:lnTo>
                  <a:lnTo>
                    <a:pt x="31339" y="274"/>
                  </a:lnTo>
                  <a:lnTo>
                    <a:pt x="62647" y="304"/>
                  </a:lnTo>
                  <a:lnTo>
                    <a:pt x="125292" y="365"/>
                  </a:lnTo>
                  <a:lnTo>
                    <a:pt x="187907" y="304"/>
                  </a:lnTo>
                  <a:lnTo>
                    <a:pt x="219215" y="274"/>
                  </a:lnTo>
                  <a:lnTo>
                    <a:pt x="250553" y="183"/>
                  </a:lnTo>
                  <a:lnTo>
                    <a:pt x="219215" y="91"/>
                  </a:lnTo>
                  <a:lnTo>
                    <a:pt x="187907" y="61"/>
                  </a:lnTo>
                  <a:lnTo>
                    <a:pt x="1252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11;p38">
              <a:extLst>
                <a:ext uri="{FF2B5EF4-FFF2-40B4-BE49-F238E27FC236}">
                  <a16:creationId xmlns:a16="http://schemas.microsoft.com/office/drawing/2014/main" id="{0A61A057-7D50-48B0-84A7-DE5E5A73DF4B}"/>
                </a:ext>
              </a:extLst>
            </p:cNvPr>
            <p:cNvSpPr/>
            <p:nvPr/>
          </p:nvSpPr>
          <p:spPr>
            <a:xfrm>
              <a:off x="4512708" y="3019909"/>
              <a:ext cx="1080629" cy="681209"/>
            </a:xfrm>
            <a:custGeom>
              <a:avLst/>
              <a:gdLst/>
              <a:ahLst/>
              <a:cxnLst/>
              <a:rect l="l" t="t" r="r" b="b"/>
              <a:pathLst>
                <a:path w="56415" h="35563" extrusionOk="0">
                  <a:moveTo>
                    <a:pt x="1" y="0"/>
                  </a:moveTo>
                  <a:lnTo>
                    <a:pt x="4043" y="35563"/>
                  </a:lnTo>
                  <a:lnTo>
                    <a:pt x="56415" y="35563"/>
                  </a:lnTo>
                  <a:lnTo>
                    <a:pt x="52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12;p38">
              <a:extLst>
                <a:ext uri="{FF2B5EF4-FFF2-40B4-BE49-F238E27FC236}">
                  <a16:creationId xmlns:a16="http://schemas.microsoft.com/office/drawing/2014/main" id="{ED61A3CC-9CF2-475D-8DD6-F71C502A50CF}"/>
                </a:ext>
              </a:extLst>
            </p:cNvPr>
            <p:cNvSpPr/>
            <p:nvPr/>
          </p:nvSpPr>
          <p:spPr>
            <a:xfrm>
              <a:off x="4566859" y="3065306"/>
              <a:ext cx="971752" cy="589821"/>
            </a:xfrm>
            <a:custGeom>
              <a:avLst/>
              <a:gdLst/>
              <a:ahLst/>
              <a:cxnLst/>
              <a:rect l="l" t="t" r="r" b="b"/>
              <a:pathLst>
                <a:path w="50731" h="30792" extrusionOk="0">
                  <a:moveTo>
                    <a:pt x="0" y="1"/>
                  </a:moveTo>
                  <a:lnTo>
                    <a:pt x="3526" y="30792"/>
                  </a:lnTo>
                  <a:lnTo>
                    <a:pt x="50731" y="30792"/>
                  </a:lnTo>
                  <a:lnTo>
                    <a:pt x="4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13;p38">
              <a:extLst>
                <a:ext uri="{FF2B5EF4-FFF2-40B4-BE49-F238E27FC236}">
                  <a16:creationId xmlns:a16="http://schemas.microsoft.com/office/drawing/2014/main" id="{B3A54134-5CD3-4A13-B9F4-BC115445F445}"/>
                </a:ext>
              </a:extLst>
            </p:cNvPr>
            <p:cNvSpPr/>
            <p:nvPr/>
          </p:nvSpPr>
          <p:spPr>
            <a:xfrm>
              <a:off x="5130456" y="3655108"/>
              <a:ext cx="1029390" cy="46010"/>
            </a:xfrm>
            <a:custGeom>
              <a:avLst/>
              <a:gdLst/>
              <a:ahLst/>
              <a:cxnLst/>
              <a:rect l="l" t="t" r="r" b="b"/>
              <a:pathLst>
                <a:path w="53740" h="2402" extrusionOk="0">
                  <a:moveTo>
                    <a:pt x="0" y="1"/>
                  </a:moveTo>
                  <a:lnTo>
                    <a:pt x="0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14;p38">
              <a:extLst>
                <a:ext uri="{FF2B5EF4-FFF2-40B4-BE49-F238E27FC236}">
                  <a16:creationId xmlns:a16="http://schemas.microsoft.com/office/drawing/2014/main" id="{F3F1B184-57D3-42E2-89DA-0F06149AA2F9}"/>
                </a:ext>
              </a:extLst>
            </p:cNvPr>
            <p:cNvSpPr/>
            <p:nvPr/>
          </p:nvSpPr>
          <p:spPr>
            <a:xfrm>
              <a:off x="5641646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15;p38">
              <a:extLst>
                <a:ext uri="{FF2B5EF4-FFF2-40B4-BE49-F238E27FC236}">
                  <a16:creationId xmlns:a16="http://schemas.microsoft.com/office/drawing/2014/main" id="{E4B9F95B-977A-4589-A357-08E71A8C0B36}"/>
                </a:ext>
              </a:extLst>
            </p:cNvPr>
            <p:cNvSpPr/>
            <p:nvPr/>
          </p:nvSpPr>
          <p:spPr>
            <a:xfrm>
              <a:off x="4616336" y="3065306"/>
              <a:ext cx="602635" cy="585166"/>
            </a:xfrm>
            <a:custGeom>
              <a:avLst/>
              <a:gdLst/>
              <a:ahLst/>
              <a:cxnLst/>
              <a:rect l="l" t="t" r="r" b="b"/>
              <a:pathLst>
                <a:path w="31461" h="30549" extrusionOk="0">
                  <a:moveTo>
                    <a:pt x="22555" y="1"/>
                  </a:moveTo>
                  <a:lnTo>
                    <a:pt x="1" y="22554"/>
                  </a:lnTo>
                  <a:lnTo>
                    <a:pt x="913" y="30548"/>
                  </a:lnTo>
                  <a:lnTo>
                    <a:pt x="31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16;p38">
              <a:extLst>
                <a:ext uri="{FF2B5EF4-FFF2-40B4-BE49-F238E27FC236}">
                  <a16:creationId xmlns:a16="http://schemas.microsoft.com/office/drawing/2014/main" id="{B8E0223F-C403-4B3B-8EE1-2E593A6C5BE1}"/>
                </a:ext>
              </a:extLst>
            </p:cNvPr>
            <p:cNvSpPr/>
            <p:nvPr/>
          </p:nvSpPr>
          <p:spPr>
            <a:xfrm>
              <a:off x="5218378" y="3367496"/>
              <a:ext cx="304526" cy="287631"/>
            </a:xfrm>
            <a:custGeom>
              <a:avLst/>
              <a:gdLst/>
              <a:ahLst/>
              <a:cxnLst/>
              <a:rect l="l" t="t" r="r" b="b"/>
              <a:pathLst>
                <a:path w="15898" h="15016" extrusionOk="0">
                  <a:moveTo>
                    <a:pt x="14985" y="0"/>
                  </a:moveTo>
                  <a:lnTo>
                    <a:pt x="0" y="15016"/>
                  </a:lnTo>
                  <a:lnTo>
                    <a:pt x="8906" y="15016"/>
                  </a:lnTo>
                  <a:lnTo>
                    <a:pt x="15897" y="7994"/>
                  </a:lnTo>
                  <a:lnTo>
                    <a:pt x="1498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17;p38">
              <a:extLst>
                <a:ext uri="{FF2B5EF4-FFF2-40B4-BE49-F238E27FC236}">
                  <a16:creationId xmlns:a16="http://schemas.microsoft.com/office/drawing/2014/main" id="{176437B0-012C-417D-98AC-7369513A735B}"/>
                </a:ext>
              </a:extLst>
            </p:cNvPr>
            <p:cNvSpPr/>
            <p:nvPr/>
          </p:nvSpPr>
          <p:spPr>
            <a:xfrm>
              <a:off x="4572682" y="3065306"/>
              <a:ext cx="106559" cy="100755"/>
            </a:xfrm>
            <a:custGeom>
              <a:avLst/>
              <a:gdLst/>
              <a:ahLst/>
              <a:cxnLst/>
              <a:rect l="l" t="t" r="r" b="b"/>
              <a:pathLst>
                <a:path w="5563" h="5260" extrusionOk="0">
                  <a:moveTo>
                    <a:pt x="2523" y="1"/>
                  </a:moveTo>
                  <a:lnTo>
                    <a:pt x="0" y="2524"/>
                  </a:lnTo>
                  <a:lnTo>
                    <a:pt x="304" y="5259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18;p38">
              <a:extLst>
                <a:ext uri="{FF2B5EF4-FFF2-40B4-BE49-F238E27FC236}">
                  <a16:creationId xmlns:a16="http://schemas.microsoft.com/office/drawing/2014/main" id="{5CA74571-213A-42DB-872F-3434B3185B6F}"/>
                </a:ext>
              </a:extLst>
            </p:cNvPr>
            <p:cNvSpPr/>
            <p:nvPr/>
          </p:nvSpPr>
          <p:spPr>
            <a:xfrm>
              <a:off x="5050101" y="3217282"/>
              <a:ext cx="444262" cy="437845"/>
            </a:xfrm>
            <a:custGeom>
              <a:avLst/>
              <a:gdLst/>
              <a:ahLst/>
              <a:cxnLst/>
              <a:rect l="l" t="t" r="r" b="b"/>
              <a:pathLst>
                <a:path w="23193" h="22858" extrusionOk="0">
                  <a:moveTo>
                    <a:pt x="22889" y="0"/>
                  </a:moveTo>
                  <a:lnTo>
                    <a:pt x="1" y="22858"/>
                  </a:lnTo>
                  <a:lnTo>
                    <a:pt x="3040" y="22858"/>
                  </a:lnTo>
                  <a:lnTo>
                    <a:pt x="23193" y="2705"/>
                  </a:lnTo>
                  <a:lnTo>
                    <a:pt x="228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19;p38">
              <a:extLst>
                <a:ext uri="{FF2B5EF4-FFF2-40B4-BE49-F238E27FC236}">
                  <a16:creationId xmlns:a16="http://schemas.microsoft.com/office/drawing/2014/main" id="{58193CFA-E90B-44D5-BA51-232C5EAC1AA2}"/>
                </a:ext>
              </a:extLst>
            </p:cNvPr>
            <p:cNvSpPr/>
            <p:nvPr/>
          </p:nvSpPr>
          <p:spPr>
            <a:xfrm>
              <a:off x="4584903" y="3065306"/>
              <a:ext cx="170039" cy="168870"/>
            </a:xfrm>
            <a:custGeom>
              <a:avLst/>
              <a:gdLst/>
              <a:ahLst/>
              <a:cxnLst/>
              <a:rect l="l" t="t" r="r" b="b"/>
              <a:pathLst>
                <a:path w="8877" h="8816" extrusionOk="0">
                  <a:moveTo>
                    <a:pt x="8116" y="1"/>
                  </a:moveTo>
                  <a:lnTo>
                    <a:pt x="1" y="8117"/>
                  </a:lnTo>
                  <a:lnTo>
                    <a:pt x="61" y="8816"/>
                  </a:lnTo>
                  <a:lnTo>
                    <a:pt x="8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20;p38">
              <a:extLst>
                <a:ext uri="{FF2B5EF4-FFF2-40B4-BE49-F238E27FC236}">
                  <a16:creationId xmlns:a16="http://schemas.microsoft.com/office/drawing/2014/main" id="{0FE6D465-64DF-4144-8474-EB487951DFFD}"/>
                </a:ext>
              </a:extLst>
            </p:cNvPr>
            <p:cNvSpPr/>
            <p:nvPr/>
          </p:nvSpPr>
          <p:spPr>
            <a:xfrm>
              <a:off x="4698434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2" y="1"/>
                  </a:moveTo>
                  <a:lnTo>
                    <a:pt x="1" y="30792"/>
                  </a:lnTo>
                  <a:lnTo>
                    <a:pt x="761" y="30792"/>
                  </a:lnTo>
                  <a:lnTo>
                    <a:pt x="3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21;p38">
              <a:extLst>
                <a:ext uri="{FF2B5EF4-FFF2-40B4-BE49-F238E27FC236}">
                  <a16:creationId xmlns:a16="http://schemas.microsoft.com/office/drawing/2014/main" id="{3BF7BE07-5EAB-478E-A2E7-155D3D8B6013}"/>
                </a:ext>
              </a:extLst>
            </p:cNvPr>
            <p:cNvSpPr/>
            <p:nvPr/>
          </p:nvSpPr>
          <p:spPr>
            <a:xfrm>
              <a:off x="4997712" y="3170122"/>
              <a:ext cx="486748" cy="485005"/>
            </a:xfrm>
            <a:custGeom>
              <a:avLst/>
              <a:gdLst/>
              <a:ahLst/>
              <a:cxnLst/>
              <a:rect l="l" t="t" r="r" b="b"/>
              <a:pathLst>
                <a:path w="25411" h="25320" extrusionOk="0">
                  <a:moveTo>
                    <a:pt x="25350" y="0"/>
                  </a:moveTo>
                  <a:lnTo>
                    <a:pt x="0" y="25320"/>
                  </a:lnTo>
                  <a:lnTo>
                    <a:pt x="760" y="25320"/>
                  </a:lnTo>
                  <a:lnTo>
                    <a:pt x="25411" y="669"/>
                  </a:lnTo>
                  <a:lnTo>
                    <a:pt x="2535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22;p38">
              <a:extLst>
                <a:ext uri="{FF2B5EF4-FFF2-40B4-BE49-F238E27FC236}">
                  <a16:creationId xmlns:a16="http://schemas.microsoft.com/office/drawing/2014/main" id="{B22977CB-5FD3-4E30-B77F-D24C537AD0C1}"/>
                </a:ext>
              </a:extLst>
            </p:cNvPr>
            <p:cNvSpPr/>
            <p:nvPr/>
          </p:nvSpPr>
          <p:spPr>
            <a:xfrm>
              <a:off x="7349908" y="3019909"/>
              <a:ext cx="1080648" cy="681209"/>
            </a:xfrm>
            <a:custGeom>
              <a:avLst/>
              <a:gdLst/>
              <a:ahLst/>
              <a:cxnLst/>
              <a:rect l="l" t="t" r="r" b="b"/>
              <a:pathLst>
                <a:path w="56416" h="35563" extrusionOk="0">
                  <a:moveTo>
                    <a:pt x="4074" y="0"/>
                  </a:moveTo>
                  <a:lnTo>
                    <a:pt x="1" y="35563"/>
                  </a:lnTo>
                  <a:lnTo>
                    <a:pt x="52373" y="35563"/>
                  </a:lnTo>
                  <a:lnTo>
                    <a:pt x="56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23;p38">
              <a:extLst>
                <a:ext uri="{FF2B5EF4-FFF2-40B4-BE49-F238E27FC236}">
                  <a16:creationId xmlns:a16="http://schemas.microsoft.com/office/drawing/2014/main" id="{EAA6D5D0-AB79-436B-9624-86008ED1CFD1}"/>
                </a:ext>
              </a:extLst>
            </p:cNvPr>
            <p:cNvSpPr/>
            <p:nvPr/>
          </p:nvSpPr>
          <p:spPr>
            <a:xfrm>
              <a:off x="7404634" y="3065306"/>
              <a:ext cx="971197" cy="589821"/>
            </a:xfrm>
            <a:custGeom>
              <a:avLst/>
              <a:gdLst/>
              <a:ahLst/>
              <a:cxnLst/>
              <a:rect l="l" t="t" r="r" b="b"/>
              <a:pathLst>
                <a:path w="50702" h="30792" extrusionOk="0">
                  <a:moveTo>
                    <a:pt x="3527" y="1"/>
                  </a:moveTo>
                  <a:lnTo>
                    <a:pt x="1" y="30792"/>
                  </a:lnTo>
                  <a:lnTo>
                    <a:pt x="47206" y="30792"/>
                  </a:lnTo>
                  <a:lnTo>
                    <a:pt x="50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24;p38">
              <a:extLst>
                <a:ext uri="{FF2B5EF4-FFF2-40B4-BE49-F238E27FC236}">
                  <a16:creationId xmlns:a16="http://schemas.microsoft.com/office/drawing/2014/main" id="{55F43AAE-0E78-40F5-B9CE-2C65935DC0DE}"/>
                </a:ext>
              </a:extLst>
            </p:cNvPr>
            <p:cNvSpPr/>
            <p:nvPr/>
          </p:nvSpPr>
          <p:spPr>
            <a:xfrm>
              <a:off x="6783399" y="3655108"/>
              <a:ext cx="1029409" cy="46010"/>
            </a:xfrm>
            <a:custGeom>
              <a:avLst/>
              <a:gdLst/>
              <a:ahLst/>
              <a:cxnLst/>
              <a:rect l="l" t="t" r="r" b="b"/>
              <a:pathLst>
                <a:path w="53741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25;p38">
              <a:extLst>
                <a:ext uri="{FF2B5EF4-FFF2-40B4-BE49-F238E27FC236}">
                  <a16:creationId xmlns:a16="http://schemas.microsoft.com/office/drawing/2014/main" id="{3909E5A7-0B4A-4DD8-A258-E75FB2DC1AE3}"/>
                </a:ext>
              </a:extLst>
            </p:cNvPr>
            <p:cNvSpPr/>
            <p:nvPr/>
          </p:nvSpPr>
          <p:spPr>
            <a:xfrm>
              <a:off x="6783399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26;p38">
              <a:extLst>
                <a:ext uri="{FF2B5EF4-FFF2-40B4-BE49-F238E27FC236}">
                  <a16:creationId xmlns:a16="http://schemas.microsoft.com/office/drawing/2014/main" id="{BF3061C1-20EF-492A-A48A-05FEC814E40F}"/>
                </a:ext>
              </a:extLst>
            </p:cNvPr>
            <p:cNvSpPr/>
            <p:nvPr/>
          </p:nvSpPr>
          <p:spPr>
            <a:xfrm>
              <a:off x="7988612" y="3293538"/>
              <a:ext cx="361589" cy="361589"/>
            </a:xfrm>
            <a:custGeom>
              <a:avLst/>
              <a:gdLst/>
              <a:ahLst/>
              <a:cxnLst/>
              <a:rect l="l" t="t" r="r" b="b"/>
              <a:pathLst>
                <a:path w="18877" h="18877" extrusionOk="0">
                  <a:moveTo>
                    <a:pt x="18877" y="1"/>
                  </a:moveTo>
                  <a:lnTo>
                    <a:pt x="1" y="18877"/>
                  </a:lnTo>
                  <a:lnTo>
                    <a:pt x="8907" y="18877"/>
                  </a:lnTo>
                  <a:lnTo>
                    <a:pt x="17722" y="10062"/>
                  </a:lnTo>
                  <a:lnTo>
                    <a:pt x="18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27;p38">
              <a:extLst>
                <a:ext uri="{FF2B5EF4-FFF2-40B4-BE49-F238E27FC236}">
                  <a16:creationId xmlns:a16="http://schemas.microsoft.com/office/drawing/2014/main" id="{6F8BEC99-2D03-4CBC-840C-963584F223BF}"/>
                </a:ext>
              </a:extLst>
            </p:cNvPr>
            <p:cNvSpPr/>
            <p:nvPr/>
          </p:nvSpPr>
          <p:spPr>
            <a:xfrm>
              <a:off x="7404634" y="3065306"/>
              <a:ext cx="624759" cy="589821"/>
            </a:xfrm>
            <a:custGeom>
              <a:avLst/>
              <a:gdLst/>
              <a:ahLst/>
              <a:cxnLst/>
              <a:rect l="l" t="t" r="r" b="b"/>
              <a:pathLst>
                <a:path w="32616" h="30792" extrusionOk="0">
                  <a:moveTo>
                    <a:pt x="23710" y="1"/>
                  </a:moveTo>
                  <a:lnTo>
                    <a:pt x="913" y="22798"/>
                  </a:lnTo>
                  <a:lnTo>
                    <a:pt x="1" y="30792"/>
                  </a:lnTo>
                  <a:lnTo>
                    <a:pt x="1825" y="30792"/>
                  </a:lnTo>
                  <a:lnTo>
                    <a:pt x="32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28;p38">
              <a:extLst>
                <a:ext uri="{FF2B5EF4-FFF2-40B4-BE49-F238E27FC236}">
                  <a16:creationId xmlns:a16="http://schemas.microsoft.com/office/drawing/2014/main" id="{027F1262-2A70-47C1-84A4-A8720B827CB3}"/>
                </a:ext>
              </a:extLst>
            </p:cNvPr>
            <p:cNvSpPr/>
            <p:nvPr/>
          </p:nvSpPr>
          <p:spPr>
            <a:xfrm>
              <a:off x="7449476" y="3065306"/>
              <a:ext cx="195649" cy="1956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7174" y="1"/>
                  </a:moveTo>
                  <a:lnTo>
                    <a:pt x="396" y="6779"/>
                  </a:lnTo>
                  <a:lnTo>
                    <a:pt x="0" y="10214"/>
                  </a:lnTo>
                  <a:lnTo>
                    <a:pt x="0" y="10214"/>
                  </a:lnTo>
                  <a:lnTo>
                    <a:pt x="10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29;p38">
              <a:extLst>
                <a:ext uri="{FF2B5EF4-FFF2-40B4-BE49-F238E27FC236}">
                  <a16:creationId xmlns:a16="http://schemas.microsoft.com/office/drawing/2014/main" id="{F33A16ED-6015-48CD-8989-A489A24FB9CC}"/>
                </a:ext>
              </a:extLst>
            </p:cNvPr>
            <p:cNvSpPr/>
            <p:nvPr/>
          </p:nvSpPr>
          <p:spPr>
            <a:xfrm>
              <a:off x="7640451" y="3065306"/>
              <a:ext cx="648033" cy="589821"/>
            </a:xfrm>
            <a:custGeom>
              <a:avLst/>
              <a:gdLst/>
              <a:ahLst/>
              <a:cxnLst/>
              <a:rect l="l" t="t" r="r" b="b"/>
              <a:pathLst>
                <a:path w="33831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3040" y="30792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30;p38">
              <a:extLst>
                <a:ext uri="{FF2B5EF4-FFF2-40B4-BE49-F238E27FC236}">
                  <a16:creationId xmlns:a16="http://schemas.microsoft.com/office/drawing/2014/main" id="{90100A38-FE33-46D4-B6F1-5BCC5FA0F759}"/>
                </a:ext>
              </a:extLst>
            </p:cNvPr>
            <p:cNvSpPr/>
            <p:nvPr/>
          </p:nvSpPr>
          <p:spPr>
            <a:xfrm>
              <a:off x="7923409" y="3220194"/>
              <a:ext cx="434953" cy="434933"/>
            </a:xfrm>
            <a:custGeom>
              <a:avLst/>
              <a:gdLst/>
              <a:ahLst/>
              <a:cxnLst/>
              <a:rect l="l" t="t" r="r" b="b"/>
              <a:pathLst>
                <a:path w="22707" h="22706" extrusionOk="0">
                  <a:moveTo>
                    <a:pt x="22706" y="0"/>
                  </a:moveTo>
                  <a:lnTo>
                    <a:pt x="1" y="22706"/>
                  </a:lnTo>
                  <a:lnTo>
                    <a:pt x="760" y="22706"/>
                  </a:lnTo>
                  <a:lnTo>
                    <a:pt x="22615" y="851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31;p38">
              <a:extLst>
                <a:ext uri="{FF2B5EF4-FFF2-40B4-BE49-F238E27FC236}">
                  <a16:creationId xmlns:a16="http://schemas.microsoft.com/office/drawing/2014/main" id="{52504B53-0275-4270-AB94-4DA0FC2249FC}"/>
                </a:ext>
              </a:extLst>
            </p:cNvPr>
            <p:cNvSpPr/>
            <p:nvPr/>
          </p:nvSpPr>
          <p:spPr>
            <a:xfrm>
              <a:off x="7745248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760" y="30792"/>
                  </a:lnTo>
                  <a:lnTo>
                    <a:pt x="3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32;p38">
              <a:extLst>
                <a:ext uri="{FF2B5EF4-FFF2-40B4-BE49-F238E27FC236}">
                  <a16:creationId xmlns:a16="http://schemas.microsoft.com/office/drawing/2014/main" id="{754A1EEB-79B6-431B-83BF-655287023736}"/>
                </a:ext>
              </a:extLst>
            </p:cNvPr>
            <p:cNvSpPr/>
            <p:nvPr/>
          </p:nvSpPr>
          <p:spPr>
            <a:xfrm>
              <a:off x="7429688" y="3065306"/>
              <a:ext cx="370898" cy="370898"/>
            </a:xfrm>
            <a:custGeom>
              <a:avLst/>
              <a:gdLst/>
              <a:ahLst/>
              <a:cxnLst/>
              <a:rect l="l" t="t" r="r" b="b"/>
              <a:pathLst>
                <a:path w="19363" h="19363" extrusionOk="0">
                  <a:moveTo>
                    <a:pt x="18602" y="1"/>
                  </a:moveTo>
                  <a:lnTo>
                    <a:pt x="91" y="18481"/>
                  </a:lnTo>
                  <a:lnTo>
                    <a:pt x="0" y="19363"/>
                  </a:lnTo>
                  <a:lnTo>
                    <a:pt x="0" y="19363"/>
                  </a:lnTo>
                  <a:lnTo>
                    <a:pt x="1936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33;p38">
              <a:extLst>
                <a:ext uri="{FF2B5EF4-FFF2-40B4-BE49-F238E27FC236}">
                  <a16:creationId xmlns:a16="http://schemas.microsoft.com/office/drawing/2014/main" id="{5ABC98C8-B806-4568-8CD3-B0D6FF9FB756}"/>
                </a:ext>
              </a:extLst>
            </p:cNvPr>
            <p:cNvSpPr/>
            <p:nvPr/>
          </p:nvSpPr>
          <p:spPr>
            <a:xfrm>
              <a:off x="5500703" y="2566931"/>
              <a:ext cx="1077718" cy="879176"/>
            </a:xfrm>
            <a:custGeom>
              <a:avLst/>
              <a:gdLst/>
              <a:ahLst/>
              <a:cxnLst/>
              <a:rect l="l" t="t" r="r" b="b"/>
              <a:pathLst>
                <a:path w="56263" h="45898" extrusionOk="0">
                  <a:moveTo>
                    <a:pt x="2973" y="1"/>
                  </a:moveTo>
                  <a:cubicBezTo>
                    <a:pt x="211" y="1"/>
                    <a:pt x="1" y="3400"/>
                    <a:pt x="1128" y="5654"/>
                  </a:cubicBezTo>
                  <a:cubicBezTo>
                    <a:pt x="7602" y="18754"/>
                    <a:pt x="17237" y="31885"/>
                    <a:pt x="19791" y="34317"/>
                  </a:cubicBezTo>
                  <a:cubicBezTo>
                    <a:pt x="26721" y="40974"/>
                    <a:pt x="45201" y="45746"/>
                    <a:pt x="50642" y="45898"/>
                  </a:cubicBezTo>
                  <a:cubicBezTo>
                    <a:pt x="50647" y="45898"/>
                    <a:pt x="50652" y="45898"/>
                    <a:pt x="50656" y="45898"/>
                  </a:cubicBezTo>
                  <a:cubicBezTo>
                    <a:pt x="53026" y="45898"/>
                    <a:pt x="56262" y="30332"/>
                    <a:pt x="54533" y="28511"/>
                  </a:cubicBezTo>
                  <a:cubicBezTo>
                    <a:pt x="52770" y="26688"/>
                    <a:pt x="29973" y="21733"/>
                    <a:pt x="28757" y="20791"/>
                  </a:cubicBezTo>
                  <a:cubicBezTo>
                    <a:pt x="27906" y="20122"/>
                    <a:pt x="17025" y="9788"/>
                    <a:pt x="9821" y="3648"/>
                  </a:cubicBezTo>
                  <a:cubicBezTo>
                    <a:pt x="6677" y="982"/>
                    <a:pt x="4457" y="1"/>
                    <a:pt x="2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34;p38">
              <a:extLst>
                <a:ext uri="{FF2B5EF4-FFF2-40B4-BE49-F238E27FC236}">
                  <a16:creationId xmlns:a16="http://schemas.microsoft.com/office/drawing/2014/main" id="{4B5EF48E-9243-49C7-A6B4-925DD43C2B91}"/>
                </a:ext>
              </a:extLst>
            </p:cNvPr>
            <p:cNvSpPr/>
            <p:nvPr/>
          </p:nvSpPr>
          <p:spPr>
            <a:xfrm>
              <a:off x="5497715" y="2555209"/>
              <a:ext cx="950931" cy="872261"/>
            </a:xfrm>
            <a:custGeom>
              <a:avLst/>
              <a:gdLst/>
              <a:ahLst/>
              <a:cxnLst/>
              <a:rect l="l" t="t" r="r" b="b"/>
              <a:pathLst>
                <a:path w="49644" h="45537" extrusionOk="0">
                  <a:moveTo>
                    <a:pt x="2589" y="0"/>
                  </a:moveTo>
                  <a:cubicBezTo>
                    <a:pt x="46" y="0"/>
                    <a:pt x="0" y="3198"/>
                    <a:pt x="1314" y="6874"/>
                  </a:cubicBezTo>
                  <a:cubicBezTo>
                    <a:pt x="3411" y="12740"/>
                    <a:pt x="14111" y="30522"/>
                    <a:pt x="19278" y="35506"/>
                  </a:cubicBezTo>
                  <a:cubicBezTo>
                    <a:pt x="24445" y="40461"/>
                    <a:pt x="43746" y="45537"/>
                    <a:pt x="43746" y="45537"/>
                  </a:cubicBezTo>
                  <a:lnTo>
                    <a:pt x="49643" y="26935"/>
                  </a:lnTo>
                  <a:cubicBezTo>
                    <a:pt x="49643" y="26935"/>
                    <a:pt x="30889" y="21889"/>
                    <a:pt x="29217" y="20643"/>
                  </a:cubicBezTo>
                  <a:cubicBezTo>
                    <a:pt x="27546" y="19366"/>
                    <a:pt x="19521" y="11585"/>
                    <a:pt x="10038" y="3986"/>
                  </a:cubicBezTo>
                  <a:cubicBezTo>
                    <a:pt x="6507" y="1137"/>
                    <a:pt x="4104" y="0"/>
                    <a:pt x="2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35;p38">
              <a:extLst>
                <a:ext uri="{FF2B5EF4-FFF2-40B4-BE49-F238E27FC236}">
                  <a16:creationId xmlns:a16="http://schemas.microsoft.com/office/drawing/2014/main" id="{9651118C-3F90-40BB-BEF4-0DCC8C7B82B6}"/>
                </a:ext>
              </a:extLst>
            </p:cNvPr>
            <p:cNvSpPr/>
            <p:nvPr/>
          </p:nvSpPr>
          <p:spPr>
            <a:xfrm>
              <a:off x="6332184" y="3064521"/>
              <a:ext cx="43673" cy="36414"/>
            </a:xfrm>
            <a:custGeom>
              <a:avLst/>
              <a:gdLst/>
              <a:ahLst/>
              <a:cxnLst/>
              <a:rect l="l" t="t" r="r" b="b"/>
              <a:pathLst>
                <a:path w="2280" h="1901" extrusionOk="0">
                  <a:moveTo>
                    <a:pt x="1030" y="1"/>
                  </a:moveTo>
                  <a:cubicBezTo>
                    <a:pt x="982" y="1"/>
                    <a:pt x="932" y="4"/>
                    <a:pt x="882" y="11"/>
                  </a:cubicBezTo>
                  <a:cubicBezTo>
                    <a:pt x="365" y="103"/>
                    <a:pt x="0" y="589"/>
                    <a:pt x="91" y="1106"/>
                  </a:cubicBezTo>
                  <a:cubicBezTo>
                    <a:pt x="165" y="1604"/>
                    <a:pt x="597" y="1900"/>
                    <a:pt x="1034" y="1900"/>
                  </a:cubicBezTo>
                  <a:cubicBezTo>
                    <a:pt x="1317" y="1900"/>
                    <a:pt x="1602" y="1776"/>
                    <a:pt x="1793" y="1501"/>
                  </a:cubicBezTo>
                  <a:cubicBezTo>
                    <a:pt x="2280" y="872"/>
                    <a:pt x="1797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36;p38">
              <a:extLst>
                <a:ext uri="{FF2B5EF4-FFF2-40B4-BE49-F238E27FC236}">
                  <a16:creationId xmlns:a16="http://schemas.microsoft.com/office/drawing/2014/main" id="{7E851E06-EE0F-4C47-9244-E1319F848AE3}"/>
                </a:ext>
              </a:extLst>
            </p:cNvPr>
            <p:cNvSpPr/>
            <p:nvPr/>
          </p:nvSpPr>
          <p:spPr>
            <a:xfrm>
              <a:off x="6241925" y="3038336"/>
              <a:ext cx="43099" cy="36529"/>
            </a:xfrm>
            <a:custGeom>
              <a:avLst/>
              <a:gdLst/>
              <a:ahLst/>
              <a:cxnLst/>
              <a:rect l="l" t="t" r="r" b="b"/>
              <a:pathLst>
                <a:path w="2250" h="1907" extrusionOk="0">
                  <a:moveTo>
                    <a:pt x="1026" y="0"/>
                  </a:moveTo>
                  <a:cubicBezTo>
                    <a:pt x="979" y="0"/>
                    <a:pt x="931" y="3"/>
                    <a:pt x="882" y="11"/>
                  </a:cubicBezTo>
                  <a:cubicBezTo>
                    <a:pt x="335" y="102"/>
                    <a:pt x="1" y="588"/>
                    <a:pt x="62" y="1105"/>
                  </a:cubicBezTo>
                  <a:cubicBezTo>
                    <a:pt x="136" y="1609"/>
                    <a:pt x="577" y="1906"/>
                    <a:pt x="1020" y="1906"/>
                  </a:cubicBezTo>
                  <a:cubicBezTo>
                    <a:pt x="1298" y="1906"/>
                    <a:pt x="1576" y="1789"/>
                    <a:pt x="1764" y="1530"/>
                  </a:cubicBezTo>
                  <a:cubicBezTo>
                    <a:pt x="2250" y="873"/>
                    <a:pt x="1768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37;p38">
              <a:extLst>
                <a:ext uri="{FF2B5EF4-FFF2-40B4-BE49-F238E27FC236}">
                  <a16:creationId xmlns:a16="http://schemas.microsoft.com/office/drawing/2014/main" id="{D0789815-EF75-4961-AE96-5131294E6FEE}"/>
                </a:ext>
              </a:extLst>
            </p:cNvPr>
            <p:cNvSpPr/>
            <p:nvPr/>
          </p:nvSpPr>
          <p:spPr>
            <a:xfrm>
              <a:off x="5497734" y="2555228"/>
              <a:ext cx="564881" cy="784340"/>
            </a:xfrm>
            <a:custGeom>
              <a:avLst/>
              <a:gdLst/>
              <a:ahLst/>
              <a:cxnLst/>
              <a:rect l="l" t="t" r="r" b="b"/>
              <a:pathLst>
                <a:path w="29490" h="40947" extrusionOk="0">
                  <a:moveTo>
                    <a:pt x="2596" y="0"/>
                  </a:moveTo>
                  <a:cubicBezTo>
                    <a:pt x="35" y="0"/>
                    <a:pt x="0" y="3173"/>
                    <a:pt x="1313" y="6873"/>
                  </a:cubicBezTo>
                  <a:cubicBezTo>
                    <a:pt x="3410" y="12739"/>
                    <a:pt x="14110" y="30551"/>
                    <a:pt x="19277" y="35505"/>
                  </a:cubicBezTo>
                  <a:cubicBezTo>
                    <a:pt x="21253" y="37390"/>
                    <a:pt x="25265" y="39305"/>
                    <a:pt x="29490" y="40946"/>
                  </a:cubicBezTo>
                  <a:lnTo>
                    <a:pt x="2742" y="3"/>
                  </a:lnTo>
                  <a:cubicBezTo>
                    <a:pt x="2692" y="1"/>
                    <a:pt x="2643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38;p38">
              <a:extLst>
                <a:ext uri="{FF2B5EF4-FFF2-40B4-BE49-F238E27FC236}">
                  <a16:creationId xmlns:a16="http://schemas.microsoft.com/office/drawing/2014/main" id="{C9D196C9-18E6-46C4-923C-29E091E63DAB}"/>
                </a:ext>
              </a:extLst>
            </p:cNvPr>
            <p:cNvSpPr/>
            <p:nvPr/>
          </p:nvSpPr>
          <p:spPr>
            <a:xfrm>
              <a:off x="4924923" y="2521879"/>
              <a:ext cx="944974" cy="1133248"/>
            </a:xfrm>
            <a:custGeom>
              <a:avLst/>
              <a:gdLst/>
              <a:ahLst/>
              <a:cxnLst/>
              <a:rect l="l" t="t" r="r" b="b"/>
              <a:pathLst>
                <a:path w="49333" h="59162" extrusionOk="0">
                  <a:moveTo>
                    <a:pt x="29375" y="0"/>
                  </a:moveTo>
                  <a:cubicBezTo>
                    <a:pt x="28669" y="0"/>
                    <a:pt x="27952" y="46"/>
                    <a:pt x="27266" y="133"/>
                  </a:cubicBezTo>
                  <a:cubicBezTo>
                    <a:pt x="26506" y="225"/>
                    <a:pt x="25776" y="377"/>
                    <a:pt x="25047" y="589"/>
                  </a:cubicBezTo>
                  <a:lnTo>
                    <a:pt x="24986" y="589"/>
                  </a:lnTo>
                  <a:cubicBezTo>
                    <a:pt x="24408" y="772"/>
                    <a:pt x="23831" y="1045"/>
                    <a:pt x="23345" y="1410"/>
                  </a:cubicBezTo>
                  <a:cubicBezTo>
                    <a:pt x="15381" y="7763"/>
                    <a:pt x="1" y="58706"/>
                    <a:pt x="365" y="59162"/>
                  </a:cubicBezTo>
                  <a:lnTo>
                    <a:pt x="49120" y="59162"/>
                  </a:lnTo>
                  <a:cubicBezTo>
                    <a:pt x="49333" y="57368"/>
                    <a:pt x="39302" y="7702"/>
                    <a:pt x="34500" y="1471"/>
                  </a:cubicBezTo>
                  <a:cubicBezTo>
                    <a:pt x="33738" y="455"/>
                    <a:pt x="31608" y="0"/>
                    <a:pt x="29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39;p38">
              <a:extLst>
                <a:ext uri="{FF2B5EF4-FFF2-40B4-BE49-F238E27FC236}">
                  <a16:creationId xmlns:a16="http://schemas.microsoft.com/office/drawing/2014/main" id="{4531B591-5E4C-4524-A31B-F7A122EBD614}"/>
                </a:ext>
              </a:extLst>
            </p:cNvPr>
            <p:cNvSpPr/>
            <p:nvPr/>
          </p:nvSpPr>
          <p:spPr>
            <a:xfrm>
              <a:off x="5510070" y="2688029"/>
              <a:ext cx="90852" cy="118206"/>
            </a:xfrm>
            <a:custGeom>
              <a:avLst/>
              <a:gdLst/>
              <a:ahLst/>
              <a:cxnLst/>
              <a:rect l="l" t="t" r="r" b="b"/>
              <a:pathLst>
                <a:path w="4743" h="6171" extrusionOk="0">
                  <a:moveTo>
                    <a:pt x="2067" y="1"/>
                  </a:moveTo>
                  <a:lnTo>
                    <a:pt x="0" y="4043"/>
                  </a:lnTo>
                  <a:lnTo>
                    <a:pt x="1459" y="6171"/>
                  </a:lnTo>
                  <a:lnTo>
                    <a:pt x="4104" y="5836"/>
                  </a:lnTo>
                  <a:lnTo>
                    <a:pt x="4742" y="2919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40;p38">
              <a:extLst>
                <a:ext uri="{FF2B5EF4-FFF2-40B4-BE49-F238E27FC236}">
                  <a16:creationId xmlns:a16="http://schemas.microsoft.com/office/drawing/2014/main" id="{327B0B6F-8B11-468D-BF89-9B9F82BD0A28}"/>
                </a:ext>
              </a:extLst>
            </p:cNvPr>
            <p:cNvSpPr/>
            <p:nvPr/>
          </p:nvSpPr>
          <p:spPr>
            <a:xfrm>
              <a:off x="5513556" y="2799818"/>
              <a:ext cx="161879" cy="763327"/>
            </a:xfrm>
            <a:custGeom>
              <a:avLst/>
              <a:gdLst/>
              <a:ahLst/>
              <a:cxnLst/>
              <a:rect l="l" t="t" r="r" b="b"/>
              <a:pathLst>
                <a:path w="8451" h="39850" extrusionOk="0">
                  <a:moveTo>
                    <a:pt x="3922" y="0"/>
                  </a:moveTo>
                  <a:lnTo>
                    <a:pt x="1277" y="335"/>
                  </a:lnTo>
                  <a:lnTo>
                    <a:pt x="1" y="30031"/>
                  </a:lnTo>
                  <a:lnTo>
                    <a:pt x="5563" y="39849"/>
                  </a:lnTo>
                  <a:lnTo>
                    <a:pt x="8451" y="28785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41;p38">
              <a:extLst>
                <a:ext uri="{FF2B5EF4-FFF2-40B4-BE49-F238E27FC236}">
                  <a16:creationId xmlns:a16="http://schemas.microsoft.com/office/drawing/2014/main" id="{36CFEAD1-41D8-47B3-9CEA-43BD3FDCD1F7}"/>
                </a:ext>
              </a:extLst>
            </p:cNvPr>
            <p:cNvSpPr/>
            <p:nvPr/>
          </p:nvSpPr>
          <p:spPr>
            <a:xfrm>
              <a:off x="5391884" y="2343891"/>
              <a:ext cx="223003" cy="333680"/>
            </a:xfrm>
            <a:custGeom>
              <a:avLst/>
              <a:gdLst/>
              <a:ahLst/>
              <a:cxnLst/>
              <a:rect l="l" t="t" r="r" b="b"/>
              <a:pathLst>
                <a:path w="11642" h="17420" extrusionOk="0">
                  <a:moveTo>
                    <a:pt x="1336" y="0"/>
                  </a:moveTo>
                  <a:cubicBezTo>
                    <a:pt x="1262" y="0"/>
                    <a:pt x="1216" y="27"/>
                    <a:pt x="1216" y="94"/>
                  </a:cubicBezTo>
                  <a:cubicBezTo>
                    <a:pt x="1155" y="1766"/>
                    <a:pt x="973" y="3589"/>
                    <a:pt x="760" y="5231"/>
                  </a:cubicBezTo>
                  <a:cubicBezTo>
                    <a:pt x="395" y="7906"/>
                    <a:pt x="0" y="10094"/>
                    <a:pt x="122" y="10307"/>
                  </a:cubicBezTo>
                  <a:cubicBezTo>
                    <a:pt x="1672" y="13407"/>
                    <a:pt x="6778" y="17389"/>
                    <a:pt x="7538" y="17419"/>
                  </a:cubicBezTo>
                  <a:cubicBezTo>
                    <a:pt x="7545" y="17420"/>
                    <a:pt x="7551" y="17420"/>
                    <a:pt x="7558" y="17420"/>
                  </a:cubicBezTo>
                  <a:cubicBezTo>
                    <a:pt x="8833" y="17420"/>
                    <a:pt x="10638" y="11516"/>
                    <a:pt x="10456" y="10216"/>
                  </a:cubicBezTo>
                  <a:cubicBezTo>
                    <a:pt x="10456" y="10155"/>
                    <a:pt x="10456" y="10124"/>
                    <a:pt x="10456" y="10094"/>
                  </a:cubicBezTo>
                  <a:cubicBezTo>
                    <a:pt x="10395" y="9851"/>
                    <a:pt x="10395" y="9638"/>
                    <a:pt x="10395" y="9395"/>
                  </a:cubicBezTo>
                  <a:cubicBezTo>
                    <a:pt x="10487" y="6477"/>
                    <a:pt x="11642" y="3012"/>
                    <a:pt x="11642" y="3012"/>
                  </a:cubicBezTo>
                  <a:lnTo>
                    <a:pt x="4529" y="1036"/>
                  </a:lnTo>
                  <a:lnTo>
                    <a:pt x="2371" y="428"/>
                  </a:lnTo>
                  <a:cubicBezTo>
                    <a:pt x="2371" y="428"/>
                    <a:pt x="1632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42;p38">
              <a:extLst>
                <a:ext uri="{FF2B5EF4-FFF2-40B4-BE49-F238E27FC236}">
                  <a16:creationId xmlns:a16="http://schemas.microsoft.com/office/drawing/2014/main" id="{3D66B9CD-7A1F-45EB-B6FF-8EE1793B4EF8}"/>
                </a:ext>
              </a:extLst>
            </p:cNvPr>
            <p:cNvSpPr/>
            <p:nvPr/>
          </p:nvSpPr>
          <p:spPr>
            <a:xfrm>
              <a:off x="5425060" y="2359081"/>
              <a:ext cx="189251" cy="180747"/>
            </a:xfrm>
            <a:custGeom>
              <a:avLst/>
              <a:gdLst/>
              <a:ahLst/>
              <a:cxnLst/>
              <a:rect l="l" t="t" r="r" b="b"/>
              <a:pathLst>
                <a:path w="9880" h="9436" extrusionOk="0">
                  <a:moveTo>
                    <a:pt x="1" y="0"/>
                  </a:moveTo>
                  <a:cubicBezTo>
                    <a:pt x="1" y="0"/>
                    <a:pt x="578" y="9028"/>
                    <a:pt x="7630" y="9423"/>
                  </a:cubicBezTo>
                  <a:cubicBezTo>
                    <a:pt x="7737" y="9432"/>
                    <a:pt x="7844" y="9435"/>
                    <a:pt x="7950" y="9435"/>
                  </a:cubicBezTo>
                  <a:cubicBezTo>
                    <a:pt x="8208" y="9435"/>
                    <a:pt x="8466" y="9414"/>
                    <a:pt x="8724" y="9392"/>
                  </a:cubicBezTo>
                  <a:cubicBezTo>
                    <a:pt x="8724" y="9362"/>
                    <a:pt x="8724" y="9331"/>
                    <a:pt x="8724" y="9301"/>
                  </a:cubicBezTo>
                  <a:cubicBezTo>
                    <a:pt x="8663" y="9058"/>
                    <a:pt x="8663" y="8815"/>
                    <a:pt x="8663" y="8602"/>
                  </a:cubicBezTo>
                  <a:cubicBezTo>
                    <a:pt x="8755" y="5684"/>
                    <a:pt x="9879" y="2219"/>
                    <a:pt x="9879" y="2219"/>
                  </a:cubicBezTo>
                  <a:lnTo>
                    <a:pt x="2767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43;p38">
              <a:extLst>
                <a:ext uri="{FF2B5EF4-FFF2-40B4-BE49-F238E27FC236}">
                  <a16:creationId xmlns:a16="http://schemas.microsoft.com/office/drawing/2014/main" id="{1A3A50AB-CC7B-410B-A84B-2B5BB731B5D1}"/>
                </a:ext>
              </a:extLst>
            </p:cNvPr>
            <p:cNvSpPr/>
            <p:nvPr/>
          </p:nvSpPr>
          <p:spPr>
            <a:xfrm>
              <a:off x="5489689" y="248483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44;p38">
              <a:extLst>
                <a:ext uri="{FF2B5EF4-FFF2-40B4-BE49-F238E27FC236}">
                  <a16:creationId xmlns:a16="http://schemas.microsoft.com/office/drawing/2014/main" id="{117944D6-9E68-4DA7-89F5-E2C2DFF37023}"/>
                </a:ext>
              </a:extLst>
            </p:cNvPr>
            <p:cNvSpPr/>
            <p:nvPr/>
          </p:nvSpPr>
          <p:spPr>
            <a:xfrm>
              <a:off x="5363343" y="1991860"/>
              <a:ext cx="396528" cy="488644"/>
            </a:xfrm>
            <a:custGeom>
              <a:avLst/>
              <a:gdLst/>
              <a:ahLst/>
              <a:cxnLst/>
              <a:rect l="l" t="t" r="r" b="b"/>
              <a:pathLst>
                <a:path w="20701" h="25510" extrusionOk="0">
                  <a:moveTo>
                    <a:pt x="10001" y="1"/>
                  </a:moveTo>
                  <a:cubicBezTo>
                    <a:pt x="6178" y="1"/>
                    <a:pt x="2166" y="2336"/>
                    <a:pt x="1065" y="6192"/>
                  </a:cubicBezTo>
                  <a:cubicBezTo>
                    <a:pt x="1" y="9931"/>
                    <a:pt x="2159" y="20660"/>
                    <a:pt x="4864" y="23001"/>
                  </a:cubicBezTo>
                  <a:cubicBezTo>
                    <a:pt x="6706" y="24613"/>
                    <a:pt x="9087" y="25509"/>
                    <a:pt x="11387" y="25509"/>
                  </a:cubicBezTo>
                  <a:cubicBezTo>
                    <a:pt x="13943" y="25509"/>
                    <a:pt x="16400" y="24401"/>
                    <a:pt x="17904" y="21937"/>
                  </a:cubicBezTo>
                  <a:cubicBezTo>
                    <a:pt x="20700" y="17408"/>
                    <a:pt x="17630" y="3487"/>
                    <a:pt x="14621" y="1390"/>
                  </a:cubicBezTo>
                  <a:cubicBezTo>
                    <a:pt x="13286" y="441"/>
                    <a:pt x="11661" y="1"/>
                    <a:pt x="10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45;p38">
              <a:extLst>
                <a:ext uri="{FF2B5EF4-FFF2-40B4-BE49-F238E27FC236}">
                  <a16:creationId xmlns:a16="http://schemas.microsoft.com/office/drawing/2014/main" id="{4CE22686-E06B-4D7C-A64B-1AE239B9109B}"/>
                </a:ext>
              </a:extLst>
            </p:cNvPr>
            <p:cNvSpPr/>
            <p:nvPr/>
          </p:nvSpPr>
          <p:spPr>
            <a:xfrm>
              <a:off x="5578185" y="2229708"/>
              <a:ext cx="15745" cy="39727"/>
            </a:xfrm>
            <a:custGeom>
              <a:avLst/>
              <a:gdLst/>
              <a:ahLst/>
              <a:cxnLst/>
              <a:rect l="l" t="t" r="r" b="b"/>
              <a:pathLst>
                <a:path w="822" h="2074" extrusionOk="0">
                  <a:moveTo>
                    <a:pt x="453" y="0"/>
                  </a:moveTo>
                  <a:cubicBezTo>
                    <a:pt x="441" y="0"/>
                    <a:pt x="396" y="71"/>
                    <a:pt x="396" y="97"/>
                  </a:cubicBezTo>
                  <a:cubicBezTo>
                    <a:pt x="578" y="797"/>
                    <a:pt x="639" y="1648"/>
                    <a:pt x="31" y="2012"/>
                  </a:cubicBezTo>
                  <a:cubicBezTo>
                    <a:pt x="1" y="2012"/>
                    <a:pt x="31" y="2073"/>
                    <a:pt x="31" y="2073"/>
                  </a:cubicBezTo>
                  <a:cubicBezTo>
                    <a:pt x="821" y="1800"/>
                    <a:pt x="730" y="675"/>
                    <a:pt x="457" y="6"/>
                  </a:cubicBezTo>
                  <a:cubicBezTo>
                    <a:pt x="457" y="2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46;p38">
              <a:extLst>
                <a:ext uri="{FF2B5EF4-FFF2-40B4-BE49-F238E27FC236}">
                  <a16:creationId xmlns:a16="http://schemas.microsoft.com/office/drawing/2014/main" id="{140BF162-3267-4949-887C-F2C301AE01B0}"/>
                </a:ext>
              </a:extLst>
            </p:cNvPr>
            <p:cNvSpPr/>
            <p:nvPr/>
          </p:nvSpPr>
          <p:spPr>
            <a:xfrm>
              <a:off x="5549644" y="2218081"/>
              <a:ext cx="47830" cy="45033"/>
            </a:xfrm>
            <a:custGeom>
              <a:avLst/>
              <a:gdLst/>
              <a:ahLst/>
              <a:cxnLst/>
              <a:rect l="l" t="t" r="r" b="b"/>
              <a:pathLst>
                <a:path w="2497" h="2351" extrusionOk="0">
                  <a:moveTo>
                    <a:pt x="1229" y="1"/>
                  </a:moveTo>
                  <a:cubicBezTo>
                    <a:pt x="1205" y="1"/>
                    <a:pt x="1181" y="2"/>
                    <a:pt x="1156" y="5"/>
                  </a:cubicBezTo>
                  <a:cubicBezTo>
                    <a:pt x="1" y="124"/>
                    <a:pt x="318" y="2350"/>
                    <a:pt x="1348" y="2350"/>
                  </a:cubicBezTo>
                  <a:cubicBezTo>
                    <a:pt x="1375" y="2350"/>
                    <a:pt x="1402" y="2349"/>
                    <a:pt x="1430" y="2346"/>
                  </a:cubicBezTo>
                  <a:cubicBezTo>
                    <a:pt x="2496" y="2227"/>
                    <a:pt x="2148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47;p38">
              <a:extLst>
                <a:ext uri="{FF2B5EF4-FFF2-40B4-BE49-F238E27FC236}">
                  <a16:creationId xmlns:a16="http://schemas.microsoft.com/office/drawing/2014/main" id="{F44AA5BA-FE24-4D1B-904D-B0BD40BC3224}"/>
                </a:ext>
              </a:extLst>
            </p:cNvPr>
            <p:cNvSpPr/>
            <p:nvPr/>
          </p:nvSpPr>
          <p:spPr>
            <a:xfrm>
              <a:off x="5667275" y="2219172"/>
              <a:ext cx="22143" cy="34556"/>
            </a:xfrm>
            <a:custGeom>
              <a:avLst/>
              <a:gdLst/>
              <a:ahLst/>
              <a:cxnLst/>
              <a:rect l="l" t="t" r="r" b="b"/>
              <a:pathLst>
                <a:path w="1156" h="1804" extrusionOk="0">
                  <a:moveTo>
                    <a:pt x="36" y="1"/>
                  </a:moveTo>
                  <a:cubicBezTo>
                    <a:pt x="33" y="1"/>
                    <a:pt x="31" y="3"/>
                    <a:pt x="31" y="9"/>
                  </a:cubicBezTo>
                  <a:cubicBezTo>
                    <a:pt x="1" y="729"/>
                    <a:pt x="296" y="1803"/>
                    <a:pt x="1092" y="1803"/>
                  </a:cubicBezTo>
                  <a:cubicBezTo>
                    <a:pt x="1103" y="1803"/>
                    <a:pt x="1114" y="1803"/>
                    <a:pt x="1125" y="1802"/>
                  </a:cubicBezTo>
                  <a:cubicBezTo>
                    <a:pt x="1155" y="1802"/>
                    <a:pt x="1125" y="1772"/>
                    <a:pt x="1125" y="1772"/>
                  </a:cubicBezTo>
                  <a:cubicBezTo>
                    <a:pt x="426" y="1620"/>
                    <a:pt x="183" y="799"/>
                    <a:pt x="91" y="70"/>
                  </a:cubicBezTo>
                  <a:cubicBezTo>
                    <a:pt x="91" y="45"/>
                    <a:pt x="5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48;p38">
              <a:extLst>
                <a:ext uri="{FF2B5EF4-FFF2-40B4-BE49-F238E27FC236}">
                  <a16:creationId xmlns:a16="http://schemas.microsoft.com/office/drawing/2014/main" id="{78F4BE84-3FBE-49F9-8744-A40DB4B3E402}"/>
                </a:ext>
              </a:extLst>
            </p:cNvPr>
            <p:cNvSpPr/>
            <p:nvPr/>
          </p:nvSpPr>
          <p:spPr>
            <a:xfrm>
              <a:off x="5660609" y="2202603"/>
              <a:ext cx="47485" cy="45033"/>
            </a:xfrm>
            <a:custGeom>
              <a:avLst/>
              <a:gdLst/>
              <a:ahLst/>
              <a:cxnLst/>
              <a:rect l="l" t="t" r="r" b="b"/>
              <a:pathLst>
                <a:path w="2479" h="2351" extrusionOk="0">
                  <a:moveTo>
                    <a:pt x="1106" y="1"/>
                  </a:moveTo>
                  <a:cubicBezTo>
                    <a:pt x="1048" y="1"/>
                    <a:pt x="988" y="8"/>
                    <a:pt x="926" y="23"/>
                  </a:cubicBezTo>
                  <a:cubicBezTo>
                    <a:pt x="1" y="225"/>
                    <a:pt x="340" y="2351"/>
                    <a:pt x="1316" y="2351"/>
                  </a:cubicBezTo>
                  <a:cubicBezTo>
                    <a:pt x="1367" y="2351"/>
                    <a:pt x="1419" y="2345"/>
                    <a:pt x="1473" y="2333"/>
                  </a:cubicBezTo>
                  <a:cubicBezTo>
                    <a:pt x="2478" y="2103"/>
                    <a:pt x="2099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49;p38">
              <a:extLst>
                <a:ext uri="{FF2B5EF4-FFF2-40B4-BE49-F238E27FC236}">
                  <a16:creationId xmlns:a16="http://schemas.microsoft.com/office/drawing/2014/main" id="{97953FEF-E9C0-4572-BECE-B05C6FBEBD86}"/>
                </a:ext>
              </a:extLst>
            </p:cNvPr>
            <p:cNvSpPr/>
            <p:nvPr/>
          </p:nvSpPr>
          <p:spPr>
            <a:xfrm>
              <a:off x="5534416" y="2164849"/>
              <a:ext cx="49611" cy="36126"/>
            </a:xfrm>
            <a:custGeom>
              <a:avLst/>
              <a:gdLst/>
              <a:ahLst/>
              <a:cxnLst/>
              <a:rect l="l" t="t" r="r" b="b"/>
              <a:pathLst>
                <a:path w="2590" h="1886" extrusionOk="0">
                  <a:moveTo>
                    <a:pt x="1763" y="0"/>
                  </a:moveTo>
                  <a:cubicBezTo>
                    <a:pt x="1519" y="0"/>
                    <a:pt x="1275" y="77"/>
                    <a:pt x="1070" y="231"/>
                  </a:cubicBezTo>
                  <a:cubicBezTo>
                    <a:pt x="644" y="413"/>
                    <a:pt x="310" y="748"/>
                    <a:pt x="128" y="1173"/>
                  </a:cubicBezTo>
                  <a:cubicBezTo>
                    <a:pt x="0" y="1529"/>
                    <a:pt x="299" y="1885"/>
                    <a:pt x="649" y="1885"/>
                  </a:cubicBezTo>
                  <a:cubicBezTo>
                    <a:pt x="717" y="1885"/>
                    <a:pt x="788" y="1872"/>
                    <a:pt x="857" y="1842"/>
                  </a:cubicBezTo>
                  <a:cubicBezTo>
                    <a:pt x="1131" y="1690"/>
                    <a:pt x="1435" y="1538"/>
                    <a:pt x="1708" y="1386"/>
                  </a:cubicBezTo>
                  <a:cubicBezTo>
                    <a:pt x="2043" y="1265"/>
                    <a:pt x="2316" y="1021"/>
                    <a:pt x="2498" y="748"/>
                  </a:cubicBezTo>
                  <a:cubicBezTo>
                    <a:pt x="2590" y="535"/>
                    <a:pt x="2498" y="292"/>
                    <a:pt x="2316" y="140"/>
                  </a:cubicBezTo>
                  <a:cubicBezTo>
                    <a:pt x="2143" y="47"/>
                    <a:pt x="1953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50;p38">
              <a:extLst>
                <a:ext uri="{FF2B5EF4-FFF2-40B4-BE49-F238E27FC236}">
                  <a16:creationId xmlns:a16="http://schemas.microsoft.com/office/drawing/2014/main" id="{FF98817F-D833-4085-8F43-465FD1CD10D6}"/>
                </a:ext>
              </a:extLst>
            </p:cNvPr>
            <p:cNvSpPr/>
            <p:nvPr/>
          </p:nvSpPr>
          <p:spPr>
            <a:xfrm>
              <a:off x="5650974" y="2150138"/>
              <a:ext cx="54151" cy="27296"/>
            </a:xfrm>
            <a:custGeom>
              <a:avLst/>
              <a:gdLst/>
              <a:ahLst/>
              <a:cxnLst/>
              <a:rect l="l" t="t" r="r" b="b"/>
              <a:pathLst>
                <a:path w="2827" h="1425" extrusionOk="0">
                  <a:moveTo>
                    <a:pt x="1063" y="1"/>
                  </a:moveTo>
                  <a:cubicBezTo>
                    <a:pt x="714" y="1"/>
                    <a:pt x="368" y="156"/>
                    <a:pt x="122" y="452"/>
                  </a:cubicBezTo>
                  <a:cubicBezTo>
                    <a:pt x="0" y="634"/>
                    <a:pt x="31" y="878"/>
                    <a:pt x="183" y="1060"/>
                  </a:cubicBezTo>
                  <a:cubicBezTo>
                    <a:pt x="455" y="1223"/>
                    <a:pt x="752" y="1338"/>
                    <a:pt x="1052" y="1338"/>
                  </a:cubicBezTo>
                  <a:cubicBezTo>
                    <a:pt x="1086" y="1338"/>
                    <a:pt x="1121" y="1337"/>
                    <a:pt x="1155" y="1333"/>
                  </a:cubicBezTo>
                  <a:cubicBezTo>
                    <a:pt x="1490" y="1364"/>
                    <a:pt x="1793" y="1425"/>
                    <a:pt x="2128" y="1425"/>
                  </a:cubicBezTo>
                  <a:cubicBezTo>
                    <a:pt x="2614" y="1425"/>
                    <a:pt x="2827" y="878"/>
                    <a:pt x="2523" y="543"/>
                  </a:cubicBezTo>
                  <a:cubicBezTo>
                    <a:pt x="2189" y="209"/>
                    <a:pt x="1763" y="26"/>
                    <a:pt x="1307" y="26"/>
                  </a:cubicBezTo>
                  <a:cubicBezTo>
                    <a:pt x="1226" y="9"/>
                    <a:pt x="1145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51;p38">
              <a:extLst>
                <a:ext uri="{FF2B5EF4-FFF2-40B4-BE49-F238E27FC236}">
                  <a16:creationId xmlns:a16="http://schemas.microsoft.com/office/drawing/2014/main" id="{0DBEAA6A-BBA5-4A94-9D5A-BC240F6E298D}"/>
                </a:ext>
              </a:extLst>
            </p:cNvPr>
            <p:cNvSpPr/>
            <p:nvPr/>
          </p:nvSpPr>
          <p:spPr>
            <a:xfrm>
              <a:off x="5592915" y="2361168"/>
              <a:ext cx="29537" cy="11321"/>
            </a:xfrm>
            <a:custGeom>
              <a:avLst/>
              <a:gdLst/>
              <a:ahLst/>
              <a:cxnLst/>
              <a:rect l="l" t="t" r="r" b="b"/>
              <a:pathLst>
                <a:path w="1542" h="591" extrusionOk="0">
                  <a:moveTo>
                    <a:pt x="51" y="0"/>
                  </a:moveTo>
                  <a:cubicBezTo>
                    <a:pt x="25" y="0"/>
                    <a:pt x="0" y="22"/>
                    <a:pt x="22" y="43"/>
                  </a:cubicBezTo>
                  <a:cubicBezTo>
                    <a:pt x="113" y="347"/>
                    <a:pt x="356" y="560"/>
                    <a:pt x="691" y="590"/>
                  </a:cubicBezTo>
                  <a:cubicBezTo>
                    <a:pt x="1055" y="590"/>
                    <a:pt x="1390" y="377"/>
                    <a:pt x="1542" y="73"/>
                  </a:cubicBezTo>
                  <a:cubicBezTo>
                    <a:pt x="1542" y="52"/>
                    <a:pt x="1542" y="30"/>
                    <a:pt x="1531" y="30"/>
                  </a:cubicBezTo>
                  <a:cubicBezTo>
                    <a:pt x="1527" y="30"/>
                    <a:pt x="1520" y="34"/>
                    <a:pt x="1511" y="43"/>
                  </a:cubicBezTo>
                  <a:cubicBezTo>
                    <a:pt x="1268" y="195"/>
                    <a:pt x="1025" y="286"/>
                    <a:pt x="751" y="347"/>
                  </a:cubicBezTo>
                  <a:cubicBezTo>
                    <a:pt x="478" y="347"/>
                    <a:pt x="265" y="134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52;p38">
              <a:extLst>
                <a:ext uri="{FF2B5EF4-FFF2-40B4-BE49-F238E27FC236}">
                  <a16:creationId xmlns:a16="http://schemas.microsoft.com/office/drawing/2014/main" id="{B8C3E558-9893-4FD5-9E6A-E537F1BC219C}"/>
                </a:ext>
              </a:extLst>
            </p:cNvPr>
            <p:cNvSpPr/>
            <p:nvPr/>
          </p:nvSpPr>
          <p:spPr>
            <a:xfrm>
              <a:off x="5599141" y="2317150"/>
              <a:ext cx="48347" cy="34517"/>
            </a:xfrm>
            <a:custGeom>
              <a:avLst/>
              <a:gdLst/>
              <a:ahLst/>
              <a:cxnLst/>
              <a:rect l="l" t="t" r="r" b="b"/>
              <a:pathLst>
                <a:path w="2524" h="1802" extrusionOk="0">
                  <a:moveTo>
                    <a:pt x="183" y="1"/>
                  </a:moveTo>
                  <a:cubicBezTo>
                    <a:pt x="92" y="213"/>
                    <a:pt x="31" y="487"/>
                    <a:pt x="31" y="730"/>
                  </a:cubicBezTo>
                  <a:cubicBezTo>
                    <a:pt x="1" y="1186"/>
                    <a:pt x="92" y="1733"/>
                    <a:pt x="700" y="1794"/>
                  </a:cubicBezTo>
                  <a:cubicBezTo>
                    <a:pt x="746" y="1799"/>
                    <a:pt x="791" y="1802"/>
                    <a:pt x="837" y="1802"/>
                  </a:cubicBezTo>
                  <a:cubicBezTo>
                    <a:pt x="1064" y="1802"/>
                    <a:pt x="1288" y="1738"/>
                    <a:pt x="1490" y="1612"/>
                  </a:cubicBezTo>
                  <a:cubicBezTo>
                    <a:pt x="1916" y="1338"/>
                    <a:pt x="2281" y="973"/>
                    <a:pt x="2524" y="517"/>
                  </a:cubicBezTo>
                  <a:lnTo>
                    <a:pt x="2524" y="517"/>
                  </a:lnTo>
                  <a:cubicBezTo>
                    <a:pt x="2420" y="525"/>
                    <a:pt x="2317" y="529"/>
                    <a:pt x="2214" y="529"/>
                  </a:cubicBezTo>
                  <a:cubicBezTo>
                    <a:pt x="1498" y="529"/>
                    <a:pt x="794" y="346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53;p38">
              <a:extLst>
                <a:ext uri="{FF2B5EF4-FFF2-40B4-BE49-F238E27FC236}">
                  <a16:creationId xmlns:a16="http://schemas.microsoft.com/office/drawing/2014/main" id="{FCF6C20A-E737-426C-A10C-7ED532275A5C}"/>
                </a:ext>
              </a:extLst>
            </p:cNvPr>
            <p:cNvSpPr/>
            <p:nvPr/>
          </p:nvSpPr>
          <p:spPr>
            <a:xfrm>
              <a:off x="5601784" y="2156440"/>
              <a:ext cx="81006" cy="177031"/>
            </a:xfrm>
            <a:custGeom>
              <a:avLst/>
              <a:gdLst/>
              <a:ahLst/>
              <a:cxnLst/>
              <a:rect l="l" t="t" r="r" b="b"/>
              <a:pathLst>
                <a:path w="4229" h="9242" extrusionOk="0">
                  <a:moveTo>
                    <a:pt x="2011" y="0"/>
                  </a:moveTo>
                  <a:cubicBezTo>
                    <a:pt x="1968" y="0"/>
                    <a:pt x="1930" y="34"/>
                    <a:pt x="1930" y="93"/>
                  </a:cubicBezTo>
                  <a:cubicBezTo>
                    <a:pt x="2355" y="2403"/>
                    <a:pt x="3176" y="4652"/>
                    <a:pt x="3632" y="6992"/>
                  </a:cubicBezTo>
                  <a:cubicBezTo>
                    <a:pt x="3237" y="6871"/>
                    <a:pt x="2811" y="6810"/>
                    <a:pt x="2386" y="6810"/>
                  </a:cubicBezTo>
                  <a:cubicBezTo>
                    <a:pt x="2325" y="6840"/>
                    <a:pt x="2781" y="8421"/>
                    <a:pt x="2811" y="8695"/>
                  </a:cubicBezTo>
                  <a:lnTo>
                    <a:pt x="2811" y="8725"/>
                  </a:lnTo>
                  <a:cubicBezTo>
                    <a:pt x="2514" y="8802"/>
                    <a:pt x="2238" y="8839"/>
                    <a:pt x="1967" y="8839"/>
                  </a:cubicBezTo>
                  <a:cubicBezTo>
                    <a:pt x="1379" y="8839"/>
                    <a:pt x="814" y="8663"/>
                    <a:pt x="106" y="8330"/>
                  </a:cubicBezTo>
                  <a:cubicBezTo>
                    <a:pt x="90" y="8322"/>
                    <a:pt x="74" y="8318"/>
                    <a:pt x="60" y="8318"/>
                  </a:cubicBezTo>
                  <a:cubicBezTo>
                    <a:pt x="21" y="8318"/>
                    <a:pt x="1" y="8346"/>
                    <a:pt x="45" y="8391"/>
                  </a:cubicBezTo>
                  <a:cubicBezTo>
                    <a:pt x="501" y="8907"/>
                    <a:pt x="1170" y="9211"/>
                    <a:pt x="1869" y="9242"/>
                  </a:cubicBezTo>
                  <a:cubicBezTo>
                    <a:pt x="2173" y="9242"/>
                    <a:pt x="2477" y="9211"/>
                    <a:pt x="2781" y="9120"/>
                  </a:cubicBezTo>
                  <a:cubicBezTo>
                    <a:pt x="2842" y="9120"/>
                    <a:pt x="2872" y="9090"/>
                    <a:pt x="2933" y="9090"/>
                  </a:cubicBezTo>
                  <a:cubicBezTo>
                    <a:pt x="2994" y="9090"/>
                    <a:pt x="3024" y="9059"/>
                    <a:pt x="3085" y="9029"/>
                  </a:cubicBezTo>
                  <a:cubicBezTo>
                    <a:pt x="3176" y="8998"/>
                    <a:pt x="3206" y="8938"/>
                    <a:pt x="3206" y="8846"/>
                  </a:cubicBezTo>
                  <a:cubicBezTo>
                    <a:pt x="3206" y="8816"/>
                    <a:pt x="3206" y="8786"/>
                    <a:pt x="3206" y="8786"/>
                  </a:cubicBezTo>
                  <a:lnTo>
                    <a:pt x="3206" y="8695"/>
                  </a:lnTo>
                  <a:cubicBezTo>
                    <a:pt x="3115" y="8147"/>
                    <a:pt x="2933" y="7296"/>
                    <a:pt x="2933" y="7296"/>
                  </a:cubicBezTo>
                  <a:lnTo>
                    <a:pt x="2933" y="7296"/>
                  </a:lnTo>
                  <a:cubicBezTo>
                    <a:pt x="3078" y="7358"/>
                    <a:pt x="3646" y="7519"/>
                    <a:pt x="3975" y="7519"/>
                  </a:cubicBezTo>
                  <a:cubicBezTo>
                    <a:pt x="4128" y="7519"/>
                    <a:pt x="4229" y="7484"/>
                    <a:pt x="4210" y="7388"/>
                  </a:cubicBezTo>
                  <a:cubicBezTo>
                    <a:pt x="3693" y="4986"/>
                    <a:pt x="3085" y="2311"/>
                    <a:pt x="2082" y="32"/>
                  </a:cubicBezTo>
                  <a:cubicBezTo>
                    <a:pt x="2060" y="10"/>
                    <a:pt x="2035" y="0"/>
                    <a:pt x="2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54;p38">
              <a:extLst>
                <a:ext uri="{FF2B5EF4-FFF2-40B4-BE49-F238E27FC236}">
                  <a16:creationId xmlns:a16="http://schemas.microsoft.com/office/drawing/2014/main" id="{E932F012-64FF-4F0E-BFF5-3C69D98CA79E}"/>
                </a:ext>
              </a:extLst>
            </p:cNvPr>
            <p:cNvSpPr/>
            <p:nvPr/>
          </p:nvSpPr>
          <p:spPr>
            <a:xfrm>
              <a:off x="5319248" y="1950198"/>
              <a:ext cx="425471" cy="320501"/>
            </a:xfrm>
            <a:custGeom>
              <a:avLst/>
              <a:gdLst/>
              <a:ahLst/>
              <a:cxnLst/>
              <a:rect l="l" t="t" r="r" b="b"/>
              <a:pathLst>
                <a:path w="22212" h="16732" extrusionOk="0">
                  <a:moveTo>
                    <a:pt x="17244" y="1"/>
                  </a:moveTo>
                  <a:cubicBezTo>
                    <a:pt x="16702" y="1"/>
                    <a:pt x="16285" y="1224"/>
                    <a:pt x="16285" y="1224"/>
                  </a:cubicBezTo>
                  <a:cubicBezTo>
                    <a:pt x="16285" y="1224"/>
                    <a:pt x="14108" y="834"/>
                    <a:pt x="11485" y="834"/>
                  </a:cubicBezTo>
                  <a:cubicBezTo>
                    <a:pt x="10376" y="834"/>
                    <a:pt x="9186" y="904"/>
                    <a:pt x="8047" y="1103"/>
                  </a:cubicBezTo>
                  <a:cubicBezTo>
                    <a:pt x="4218" y="1771"/>
                    <a:pt x="2911" y="5935"/>
                    <a:pt x="2911" y="5935"/>
                  </a:cubicBezTo>
                  <a:cubicBezTo>
                    <a:pt x="2911" y="5935"/>
                    <a:pt x="904" y="6665"/>
                    <a:pt x="449" y="8215"/>
                  </a:cubicBezTo>
                  <a:cubicBezTo>
                    <a:pt x="0" y="9740"/>
                    <a:pt x="2903" y="16732"/>
                    <a:pt x="4532" y="16732"/>
                  </a:cubicBezTo>
                  <a:cubicBezTo>
                    <a:pt x="4559" y="16732"/>
                    <a:pt x="4586" y="16730"/>
                    <a:pt x="4613" y="16726"/>
                  </a:cubicBezTo>
                  <a:cubicBezTo>
                    <a:pt x="7166" y="16331"/>
                    <a:pt x="6984" y="11619"/>
                    <a:pt x="6984" y="11619"/>
                  </a:cubicBezTo>
                  <a:cubicBezTo>
                    <a:pt x="6984" y="11619"/>
                    <a:pt x="11269" y="10252"/>
                    <a:pt x="11452" y="6847"/>
                  </a:cubicBezTo>
                  <a:cubicBezTo>
                    <a:pt x="11452" y="6847"/>
                    <a:pt x="13763" y="7895"/>
                    <a:pt x="16214" y="7895"/>
                  </a:cubicBezTo>
                  <a:cubicBezTo>
                    <a:pt x="17205" y="7895"/>
                    <a:pt x="18219" y="7724"/>
                    <a:pt x="19111" y="7242"/>
                  </a:cubicBezTo>
                  <a:cubicBezTo>
                    <a:pt x="22212" y="5571"/>
                    <a:pt x="20996" y="1954"/>
                    <a:pt x="20510" y="1224"/>
                  </a:cubicBezTo>
                  <a:cubicBezTo>
                    <a:pt x="20423" y="1089"/>
                    <a:pt x="20302" y="1034"/>
                    <a:pt x="20160" y="1034"/>
                  </a:cubicBezTo>
                  <a:cubicBezTo>
                    <a:pt x="19503" y="1034"/>
                    <a:pt x="18412" y="2227"/>
                    <a:pt x="18412" y="2227"/>
                  </a:cubicBezTo>
                  <a:cubicBezTo>
                    <a:pt x="18412" y="2227"/>
                    <a:pt x="17896" y="160"/>
                    <a:pt x="17318" y="8"/>
                  </a:cubicBezTo>
                  <a:cubicBezTo>
                    <a:pt x="17293" y="3"/>
                    <a:pt x="17268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55;p38">
              <a:extLst>
                <a:ext uri="{FF2B5EF4-FFF2-40B4-BE49-F238E27FC236}">
                  <a16:creationId xmlns:a16="http://schemas.microsoft.com/office/drawing/2014/main" id="{97174B8F-C3E2-4726-89F0-D6034E449A91}"/>
                </a:ext>
              </a:extLst>
            </p:cNvPr>
            <p:cNvSpPr/>
            <p:nvPr/>
          </p:nvSpPr>
          <p:spPr>
            <a:xfrm>
              <a:off x="5431458" y="2061699"/>
              <a:ext cx="113014" cy="119221"/>
            </a:xfrm>
            <a:custGeom>
              <a:avLst/>
              <a:gdLst/>
              <a:ahLst/>
              <a:cxnLst/>
              <a:rect l="l" t="t" r="r" b="b"/>
              <a:pathLst>
                <a:path w="5900" h="6224" extrusionOk="0">
                  <a:moveTo>
                    <a:pt x="5563" y="1"/>
                  </a:moveTo>
                  <a:cubicBezTo>
                    <a:pt x="5548" y="1"/>
                    <a:pt x="5533" y="8"/>
                    <a:pt x="5533" y="23"/>
                  </a:cubicBezTo>
                  <a:cubicBezTo>
                    <a:pt x="5503" y="3336"/>
                    <a:pt x="3588" y="5950"/>
                    <a:pt x="123" y="5981"/>
                  </a:cubicBezTo>
                  <a:cubicBezTo>
                    <a:pt x="31" y="5981"/>
                    <a:pt x="1" y="6133"/>
                    <a:pt x="123" y="6133"/>
                  </a:cubicBezTo>
                  <a:cubicBezTo>
                    <a:pt x="419" y="6195"/>
                    <a:pt x="706" y="6224"/>
                    <a:pt x="985" y="6224"/>
                  </a:cubicBezTo>
                  <a:cubicBezTo>
                    <a:pt x="3991" y="6224"/>
                    <a:pt x="5900" y="2805"/>
                    <a:pt x="5594" y="23"/>
                  </a:cubicBezTo>
                  <a:cubicBezTo>
                    <a:pt x="5594" y="8"/>
                    <a:pt x="5579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56;p38">
              <a:extLst>
                <a:ext uri="{FF2B5EF4-FFF2-40B4-BE49-F238E27FC236}">
                  <a16:creationId xmlns:a16="http://schemas.microsoft.com/office/drawing/2014/main" id="{48AA385D-9F50-4CCB-8643-4274F97D9929}"/>
                </a:ext>
              </a:extLst>
            </p:cNvPr>
            <p:cNvSpPr/>
            <p:nvPr/>
          </p:nvSpPr>
          <p:spPr>
            <a:xfrm>
              <a:off x="5309785" y="2062140"/>
              <a:ext cx="98706" cy="206970"/>
            </a:xfrm>
            <a:custGeom>
              <a:avLst/>
              <a:gdLst/>
              <a:ahLst/>
              <a:cxnLst/>
              <a:rect l="l" t="t" r="r" b="b"/>
              <a:pathLst>
                <a:path w="5153" h="10805" extrusionOk="0">
                  <a:moveTo>
                    <a:pt x="3465" y="0"/>
                  </a:moveTo>
                  <a:cubicBezTo>
                    <a:pt x="1307" y="851"/>
                    <a:pt x="0" y="2462"/>
                    <a:pt x="669" y="4864"/>
                  </a:cubicBezTo>
                  <a:cubicBezTo>
                    <a:pt x="1246" y="6991"/>
                    <a:pt x="2857" y="9940"/>
                    <a:pt x="4985" y="10791"/>
                  </a:cubicBezTo>
                  <a:cubicBezTo>
                    <a:pt x="5005" y="10801"/>
                    <a:pt x="5023" y="10805"/>
                    <a:pt x="5039" y="10805"/>
                  </a:cubicBezTo>
                  <a:cubicBezTo>
                    <a:pt x="5122" y="10805"/>
                    <a:pt x="5153" y="10690"/>
                    <a:pt x="5076" y="10639"/>
                  </a:cubicBezTo>
                  <a:cubicBezTo>
                    <a:pt x="3283" y="9788"/>
                    <a:pt x="1976" y="7538"/>
                    <a:pt x="1246" y="5775"/>
                  </a:cubicBezTo>
                  <a:cubicBezTo>
                    <a:pt x="760" y="4620"/>
                    <a:pt x="395" y="3283"/>
                    <a:pt x="1034" y="2098"/>
                  </a:cubicBezTo>
                  <a:cubicBezTo>
                    <a:pt x="1581" y="1155"/>
                    <a:pt x="2614" y="669"/>
                    <a:pt x="3496" y="61"/>
                  </a:cubicBezTo>
                  <a:cubicBezTo>
                    <a:pt x="3526" y="61"/>
                    <a:pt x="3496" y="0"/>
                    <a:pt x="3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57;p38">
              <a:extLst>
                <a:ext uri="{FF2B5EF4-FFF2-40B4-BE49-F238E27FC236}">
                  <a16:creationId xmlns:a16="http://schemas.microsoft.com/office/drawing/2014/main" id="{B901A701-2BEB-4AF9-9196-D98232BA41F4}"/>
                </a:ext>
              </a:extLst>
            </p:cNvPr>
            <p:cNvSpPr/>
            <p:nvPr/>
          </p:nvSpPr>
          <p:spPr>
            <a:xfrm>
              <a:off x="5607665" y="1972418"/>
              <a:ext cx="137054" cy="128377"/>
            </a:xfrm>
            <a:custGeom>
              <a:avLst/>
              <a:gdLst/>
              <a:ahLst/>
              <a:cxnLst/>
              <a:rect l="l" t="t" r="r" b="b"/>
              <a:pathLst>
                <a:path w="7155" h="6702" extrusionOk="0">
                  <a:moveTo>
                    <a:pt x="5398" y="1"/>
                  </a:moveTo>
                  <a:cubicBezTo>
                    <a:pt x="5342" y="1"/>
                    <a:pt x="5286" y="80"/>
                    <a:pt x="5331" y="125"/>
                  </a:cubicBezTo>
                  <a:cubicBezTo>
                    <a:pt x="6334" y="1736"/>
                    <a:pt x="7033" y="3742"/>
                    <a:pt x="5422" y="5262"/>
                  </a:cubicBezTo>
                  <a:cubicBezTo>
                    <a:pt x="4569" y="6055"/>
                    <a:pt x="3316" y="6460"/>
                    <a:pt x="2100" y="6460"/>
                  </a:cubicBezTo>
                  <a:cubicBezTo>
                    <a:pt x="1452" y="6460"/>
                    <a:pt x="815" y="6345"/>
                    <a:pt x="255" y="6113"/>
                  </a:cubicBezTo>
                  <a:cubicBezTo>
                    <a:pt x="236" y="6105"/>
                    <a:pt x="218" y="6102"/>
                    <a:pt x="201" y="6102"/>
                  </a:cubicBezTo>
                  <a:cubicBezTo>
                    <a:pt x="77" y="6102"/>
                    <a:pt x="0" y="6272"/>
                    <a:pt x="133" y="6326"/>
                  </a:cubicBezTo>
                  <a:cubicBezTo>
                    <a:pt x="726" y="6577"/>
                    <a:pt x="1415" y="6702"/>
                    <a:pt x="2117" y="6702"/>
                  </a:cubicBezTo>
                  <a:cubicBezTo>
                    <a:pt x="3542" y="6702"/>
                    <a:pt x="5023" y="6188"/>
                    <a:pt x="5878" y="5171"/>
                  </a:cubicBezTo>
                  <a:cubicBezTo>
                    <a:pt x="7155" y="3651"/>
                    <a:pt x="6729" y="1371"/>
                    <a:pt x="5453" y="34"/>
                  </a:cubicBezTo>
                  <a:cubicBezTo>
                    <a:pt x="5437" y="10"/>
                    <a:pt x="5417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58;p38">
              <a:extLst>
                <a:ext uri="{FF2B5EF4-FFF2-40B4-BE49-F238E27FC236}">
                  <a16:creationId xmlns:a16="http://schemas.microsoft.com/office/drawing/2014/main" id="{E45611BC-8FE8-4AB7-88D5-EEFB24558CD1}"/>
                </a:ext>
              </a:extLst>
            </p:cNvPr>
            <p:cNvSpPr/>
            <p:nvPr/>
          </p:nvSpPr>
          <p:spPr>
            <a:xfrm>
              <a:off x="5494804" y="2190612"/>
              <a:ext cx="145712" cy="120772"/>
            </a:xfrm>
            <a:custGeom>
              <a:avLst/>
              <a:gdLst/>
              <a:ahLst/>
              <a:cxnLst/>
              <a:rect l="l" t="t" r="r" b="b"/>
              <a:pathLst>
                <a:path w="7607" h="6305" extrusionOk="0">
                  <a:moveTo>
                    <a:pt x="4105" y="434"/>
                  </a:moveTo>
                  <a:cubicBezTo>
                    <a:pt x="5485" y="434"/>
                    <a:pt x="6667" y="1478"/>
                    <a:pt x="6785" y="2868"/>
                  </a:cubicBezTo>
                  <a:cubicBezTo>
                    <a:pt x="6937" y="4297"/>
                    <a:pt x="5934" y="5604"/>
                    <a:pt x="4536" y="5847"/>
                  </a:cubicBezTo>
                  <a:cubicBezTo>
                    <a:pt x="4397" y="5867"/>
                    <a:pt x="4259" y="5877"/>
                    <a:pt x="4122" y="5877"/>
                  </a:cubicBezTo>
                  <a:cubicBezTo>
                    <a:pt x="2851" y="5877"/>
                    <a:pt x="1710" y="5012"/>
                    <a:pt x="1436" y="3749"/>
                  </a:cubicBezTo>
                  <a:cubicBezTo>
                    <a:pt x="1101" y="2351"/>
                    <a:pt x="1922" y="953"/>
                    <a:pt x="3320" y="527"/>
                  </a:cubicBezTo>
                  <a:cubicBezTo>
                    <a:pt x="3533" y="467"/>
                    <a:pt x="3746" y="436"/>
                    <a:pt x="3989" y="436"/>
                  </a:cubicBezTo>
                  <a:cubicBezTo>
                    <a:pt x="4028" y="435"/>
                    <a:pt x="4067" y="434"/>
                    <a:pt x="4105" y="434"/>
                  </a:cubicBezTo>
                  <a:close/>
                  <a:moveTo>
                    <a:pt x="4075" y="1"/>
                  </a:moveTo>
                  <a:cubicBezTo>
                    <a:pt x="3124" y="1"/>
                    <a:pt x="2167" y="422"/>
                    <a:pt x="1527" y="1318"/>
                  </a:cubicBezTo>
                  <a:cubicBezTo>
                    <a:pt x="0" y="3413"/>
                    <a:pt x="1540" y="6305"/>
                    <a:pt x="4084" y="6305"/>
                  </a:cubicBezTo>
                  <a:cubicBezTo>
                    <a:pt x="4123" y="6305"/>
                    <a:pt x="4162" y="6304"/>
                    <a:pt x="4202" y="6303"/>
                  </a:cubicBezTo>
                  <a:cubicBezTo>
                    <a:pt x="4475" y="6303"/>
                    <a:pt x="4718" y="6242"/>
                    <a:pt x="4962" y="6181"/>
                  </a:cubicBezTo>
                  <a:cubicBezTo>
                    <a:pt x="6633" y="5695"/>
                    <a:pt x="7606" y="3932"/>
                    <a:pt x="7120" y="2260"/>
                  </a:cubicBezTo>
                  <a:cubicBezTo>
                    <a:pt x="6680" y="799"/>
                    <a:pt x="5383" y="1"/>
                    <a:pt x="4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59;p38">
              <a:extLst>
                <a:ext uri="{FF2B5EF4-FFF2-40B4-BE49-F238E27FC236}">
                  <a16:creationId xmlns:a16="http://schemas.microsoft.com/office/drawing/2014/main" id="{4D661782-A61B-41A4-87E4-9D654D8D7157}"/>
                </a:ext>
              </a:extLst>
            </p:cNvPr>
            <p:cNvSpPr/>
            <p:nvPr/>
          </p:nvSpPr>
          <p:spPr>
            <a:xfrm>
              <a:off x="5659709" y="2169484"/>
              <a:ext cx="96656" cy="120332"/>
            </a:xfrm>
            <a:custGeom>
              <a:avLst/>
              <a:gdLst/>
              <a:ahLst/>
              <a:cxnLst/>
              <a:rect l="l" t="t" r="r" b="b"/>
              <a:pathLst>
                <a:path w="5046" h="6282" extrusionOk="0">
                  <a:moveTo>
                    <a:pt x="2189" y="415"/>
                  </a:moveTo>
                  <a:cubicBezTo>
                    <a:pt x="2675" y="415"/>
                    <a:pt x="3131" y="627"/>
                    <a:pt x="3465" y="992"/>
                  </a:cubicBezTo>
                  <a:cubicBezTo>
                    <a:pt x="3952" y="1478"/>
                    <a:pt x="4255" y="2117"/>
                    <a:pt x="4347" y="2816"/>
                  </a:cubicBezTo>
                  <a:cubicBezTo>
                    <a:pt x="4590" y="4305"/>
                    <a:pt x="3921" y="5643"/>
                    <a:pt x="2857" y="5825"/>
                  </a:cubicBezTo>
                  <a:cubicBezTo>
                    <a:pt x="2791" y="5835"/>
                    <a:pt x="2725" y="5839"/>
                    <a:pt x="2660" y="5839"/>
                  </a:cubicBezTo>
                  <a:cubicBezTo>
                    <a:pt x="1695" y="5839"/>
                    <a:pt x="775" y="4818"/>
                    <a:pt x="547" y="3424"/>
                  </a:cubicBezTo>
                  <a:cubicBezTo>
                    <a:pt x="426" y="2725"/>
                    <a:pt x="517" y="2026"/>
                    <a:pt x="821" y="1387"/>
                  </a:cubicBezTo>
                  <a:cubicBezTo>
                    <a:pt x="1064" y="901"/>
                    <a:pt x="1489" y="536"/>
                    <a:pt x="2037" y="415"/>
                  </a:cubicBezTo>
                  <a:close/>
                  <a:moveTo>
                    <a:pt x="2252" y="1"/>
                  </a:moveTo>
                  <a:cubicBezTo>
                    <a:pt x="2160" y="1"/>
                    <a:pt x="2068" y="7"/>
                    <a:pt x="1976" y="19"/>
                  </a:cubicBezTo>
                  <a:cubicBezTo>
                    <a:pt x="1307" y="141"/>
                    <a:pt x="730" y="597"/>
                    <a:pt x="456" y="1205"/>
                  </a:cubicBezTo>
                  <a:cubicBezTo>
                    <a:pt x="122" y="1934"/>
                    <a:pt x="0" y="2725"/>
                    <a:pt x="122" y="3485"/>
                  </a:cubicBezTo>
                  <a:cubicBezTo>
                    <a:pt x="392" y="5105"/>
                    <a:pt x="1492" y="6282"/>
                    <a:pt x="2690" y="6282"/>
                  </a:cubicBezTo>
                  <a:cubicBezTo>
                    <a:pt x="2705" y="6282"/>
                    <a:pt x="2720" y="6281"/>
                    <a:pt x="2736" y="6281"/>
                  </a:cubicBezTo>
                  <a:cubicBezTo>
                    <a:pt x="2796" y="6251"/>
                    <a:pt x="2888" y="6251"/>
                    <a:pt x="2948" y="6251"/>
                  </a:cubicBezTo>
                  <a:cubicBezTo>
                    <a:pt x="4225" y="6038"/>
                    <a:pt x="5046" y="4488"/>
                    <a:pt x="4772" y="2785"/>
                  </a:cubicBezTo>
                  <a:cubicBezTo>
                    <a:pt x="4651" y="1995"/>
                    <a:pt x="4316" y="1266"/>
                    <a:pt x="3769" y="688"/>
                  </a:cubicBezTo>
                  <a:cubicBezTo>
                    <a:pt x="3376" y="243"/>
                    <a:pt x="2825" y="1"/>
                    <a:pt x="2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60;p38">
              <a:extLst>
                <a:ext uri="{FF2B5EF4-FFF2-40B4-BE49-F238E27FC236}">
                  <a16:creationId xmlns:a16="http://schemas.microsoft.com/office/drawing/2014/main" id="{61E24C27-6F53-45F4-9BCD-CB3572882961}"/>
                </a:ext>
              </a:extLst>
            </p:cNvPr>
            <p:cNvSpPr/>
            <p:nvPr/>
          </p:nvSpPr>
          <p:spPr>
            <a:xfrm>
              <a:off x="5624176" y="2221260"/>
              <a:ext cx="44286" cy="20228"/>
            </a:xfrm>
            <a:custGeom>
              <a:avLst/>
              <a:gdLst/>
              <a:ahLst/>
              <a:cxnLst/>
              <a:rect l="l" t="t" r="r" b="b"/>
              <a:pathLst>
                <a:path w="2312" h="1056" extrusionOk="0">
                  <a:moveTo>
                    <a:pt x="1496" y="0"/>
                  </a:moveTo>
                  <a:cubicBezTo>
                    <a:pt x="875" y="0"/>
                    <a:pt x="298" y="443"/>
                    <a:pt x="1" y="782"/>
                  </a:cubicBezTo>
                  <a:lnTo>
                    <a:pt x="335" y="1055"/>
                  </a:lnTo>
                  <a:cubicBezTo>
                    <a:pt x="335" y="1009"/>
                    <a:pt x="862" y="418"/>
                    <a:pt x="1476" y="418"/>
                  </a:cubicBezTo>
                  <a:cubicBezTo>
                    <a:pt x="1669" y="418"/>
                    <a:pt x="1871" y="477"/>
                    <a:pt x="2068" y="630"/>
                  </a:cubicBezTo>
                  <a:lnTo>
                    <a:pt x="2311" y="295"/>
                  </a:lnTo>
                  <a:cubicBezTo>
                    <a:pt x="2044" y="84"/>
                    <a:pt x="1766" y="0"/>
                    <a:pt x="1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61;p38">
              <a:extLst>
                <a:ext uri="{FF2B5EF4-FFF2-40B4-BE49-F238E27FC236}">
                  <a16:creationId xmlns:a16="http://schemas.microsoft.com/office/drawing/2014/main" id="{D4FF3062-1791-4EF0-B587-1AFA3F9E6562}"/>
                </a:ext>
              </a:extLst>
            </p:cNvPr>
            <p:cNvSpPr/>
            <p:nvPr/>
          </p:nvSpPr>
          <p:spPr>
            <a:xfrm>
              <a:off x="5359263" y="2242618"/>
              <a:ext cx="158967" cy="55339"/>
            </a:xfrm>
            <a:custGeom>
              <a:avLst/>
              <a:gdLst/>
              <a:ahLst/>
              <a:cxnLst/>
              <a:rect l="l" t="t" r="r" b="b"/>
              <a:pathLst>
                <a:path w="8299" h="2889" extrusionOk="0">
                  <a:moveTo>
                    <a:pt x="8269" y="1"/>
                  </a:moveTo>
                  <a:cubicBezTo>
                    <a:pt x="8025" y="31"/>
                    <a:pt x="2402" y="335"/>
                    <a:pt x="1521" y="639"/>
                  </a:cubicBezTo>
                  <a:cubicBezTo>
                    <a:pt x="639" y="943"/>
                    <a:pt x="62" y="2585"/>
                    <a:pt x="1" y="2767"/>
                  </a:cubicBezTo>
                  <a:lnTo>
                    <a:pt x="396" y="2889"/>
                  </a:lnTo>
                  <a:cubicBezTo>
                    <a:pt x="548" y="2463"/>
                    <a:pt x="1004" y="1247"/>
                    <a:pt x="1642" y="1034"/>
                  </a:cubicBezTo>
                  <a:cubicBezTo>
                    <a:pt x="2311" y="822"/>
                    <a:pt x="6688" y="518"/>
                    <a:pt x="8299" y="426"/>
                  </a:cubicBezTo>
                  <a:lnTo>
                    <a:pt x="8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62;p38">
              <a:extLst>
                <a:ext uri="{FF2B5EF4-FFF2-40B4-BE49-F238E27FC236}">
                  <a16:creationId xmlns:a16="http://schemas.microsoft.com/office/drawing/2014/main" id="{BED37E9E-2BE9-4B95-9DDA-7F523C266003}"/>
                </a:ext>
              </a:extLst>
            </p:cNvPr>
            <p:cNvSpPr/>
            <p:nvPr/>
          </p:nvSpPr>
          <p:spPr>
            <a:xfrm>
              <a:off x="5330741" y="2229574"/>
              <a:ext cx="122286" cy="130311"/>
            </a:xfrm>
            <a:custGeom>
              <a:avLst/>
              <a:gdLst/>
              <a:ahLst/>
              <a:cxnLst/>
              <a:rect l="l" t="t" r="r" b="b"/>
              <a:pathLst>
                <a:path w="6384" h="6803" extrusionOk="0">
                  <a:moveTo>
                    <a:pt x="2146" y="0"/>
                  </a:moveTo>
                  <a:cubicBezTo>
                    <a:pt x="1936" y="0"/>
                    <a:pt x="1735" y="51"/>
                    <a:pt x="1551" y="165"/>
                  </a:cubicBezTo>
                  <a:cubicBezTo>
                    <a:pt x="1" y="1107"/>
                    <a:pt x="2007" y="6062"/>
                    <a:pt x="3891" y="6670"/>
                  </a:cubicBezTo>
                  <a:cubicBezTo>
                    <a:pt x="4121" y="6760"/>
                    <a:pt x="4357" y="6803"/>
                    <a:pt x="4588" y="6803"/>
                  </a:cubicBezTo>
                  <a:cubicBezTo>
                    <a:pt x="5369" y="6803"/>
                    <a:pt x="6102" y="6319"/>
                    <a:pt x="6384" y="5545"/>
                  </a:cubicBezTo>
                  <a:lnTo>
                    <a:pt x="5654" y="2627"/>
                  </a:lnTo>
                  <a:cubicBezTo>
                    <a:pt x="5654" y="2627"/>
                    <a:pt x="3660" y="0"/>
                    <a:pt x="2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63;p38">
              <a:extLst>
                <a:ext uri="{FF2B5EF4-FFF2-40B4-BE49-F238E27FC236}">
                  <a16:creationId xmlns:a16="http://schemas.microsoft.com/office/drawing/2014/main" id="{7A86F538-8394-4E9C-9040-676C497DBA8E}"/>
                </a:ext>
              </a:extLst>
            </p:cNvPr>
            <p:cNvSpPr/>
            <p:nvPr/>
          </p:nvSpPr>
          <p:spPr>
            <a:xfrm>
              <a:off x="5371503" y="2259513"/>
              <a:ext cx="62675" cy="80432"/>
            </a:xfrm>
            <a:custGeom>
              <a:avLst/>
              <a:gdLst/>
              <a:ahLst/>
              <a:cxnLst/>
              <a:rect l="l" t="t" r="r" b="b"/>
              <a:pathLst>
                <a:path w="3272" h="4199" extrusionOk="0">
                  <a:moveTo>
                    <a:pt x="31" y="0"/>
                  </a:moveTo>
                  <a:cubicBezTo>
                    <a:pt x="0" y="0"/>
                    <a:pt x="0" y="61"/>
                    <a:pt x="31" y="61"/>
                  </a:cubicBezTo>
                  <a:cubicBezTo>
                    <a:pt x="1338" y="548"/>
                    <a:pt x="2067" y="1703"/>
                    <a:pt x="2614" y="2949"/>
                  </a:cubicBezTo>
                  <a:cubicBezTo>
                    <a:pt x="2351" y="2648"/>
                    <a:pt x="2053" y="2441"/>
                    <a:pt x="1714" y="2441"/>
                  </a:cubicBezTo>
                  <a:cubicBezTo>
                    <a:pt x="1504" y="2441"/>
                    <a:pt x="1277" y="2520"/>
                    <a:pt x="1034" y="2706"/>
                  </a:cubicBezTo>
                  <a:cubicBezTo>
                    <a:pt x="1003" y="2736"/>
                    <a:pt x="1034" y="2797"/>
                    <a:pt x="1064" y="2797"/>
                  </a:cubicBezTo>
                  <a:cubicBezTo>
                    <a:pt x="1204" y="2744"/>
                    <a:pt x="1346" y="2720"/>
                    <a:pt x="1486" y="2720"/>
                  </a:cubicBezTo>
                  <a:cubicBezTo>
                    <a:pt x="1830" y="2720"/>
                    <a:pt x="2155" y="2871"/>
                    <a:pt x="2371" y="3131"/>
                  </a:cubicBezTo>
                  <a:cubicBezTo>
                    <a:pt x="2614" y="3435"/>
                    <a:pt x="2827" y="3800"/>
                    <a:pt x="3009" y="4134"/>
                  </a:cubicBezTo>
                  <a:cubicBezTo>
                    <a:pt x="3043" y="4179"/>
                    <a:pt x="3089" y="4199"/>
                    <a:pt x="3132" y="4199"/>
                  </a:cubicBezTo>
                  <a:cubicBezTo>
                    <a:pt x="3206" y="4199"/>
                    <a:pt x="3272" y="4139"/>
                    <a:pt x="3253" y="4043"/>
                  </a:cubicBezTo>
                  <a:cubicBezTo>
                    <a:pt x="3192" y="2371"/>
                    <a:pt x="1824" y="9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64;p38">
              <a:extLst>
                <a:ext uri="{FF2B5EF4-FFF2-40B4-BE49-F238E27FC236}">
                  <a16:creationId xmlns:a16="http://schemas.microsoft.com/office/drawing/2014/main" id="{993958F6-C7DB-40C4-8968-AA3A2C09B937}"/>
                </a:ext>
              </a:extLst>
            </p:cNvPr>
            <p:cNvSpPr/>
            <p:nvPr/>
          </p:nvSpPr>
          <p:spPr>
            <a:xfrm>
              <a:off x="5354608" y="2510443"/>
              <a:ext cx="264933" cy="276962"/>
            </a:xfrm>
            <a:custGeom>
              <a:avLst/>
              <a:gdLst/>
              <a:ahLst/>
              <a:cxnLst/>
              <a:rect l="l" t="t" r="r" b="b"/>
              <a:pathLst>
                <a:path w="13831" h="14459" extrusionOk="0">
                  <a:moveTo>
                    <a:pt x="2189" y="1"/>
                  </a:moveTo>
                  <a:lnTo>
                    <a:pt x="1" y="2524"/>
                  </a:lnTo>
                  <a:cubicBezTo>
                    <a:pt x="1" y="2524"/>
                    <a:pt x="7202" y="14458"/>
                    <a:pt x="7556" y="14458"/>
                  </a:cubicBezTo>
                  <a:cubicBezTo>
                    <a:pt x="7564" y="14458"/>
                    <a:pt x="7569" y="14452"/>
                    <a:pt x="7569" y="14439"/>
                  </a:cubicBezTo>
                  <a:lnTo>
                    <a:pt x="10153" y="9120"/>
                  </a:lnTo>
                  <a:lnTo>
                    <a:pt x="13831" y="12828"/>
                  </a:lnTo>
                  <a:lnTo>
                    <a:pt x="13831" y="12828"/>
                  </a:lnTo>
                  <a:lnTo>
                    <a:pt x="13557" y="3496"/>
                  </a:lnTo>
                  <a:lnTo>
                    <a:pt x="12433" y="1642"/>
                  </a:lnTo>
                  <a:lnTo>
                    <a:pt x="9879" y="7873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65;p38">
              <a:extLst>
                <a:ext uri="{FF2B5EF4-FFF2-40B4-BE49-F238E27FC236}">
                  <a16:creationId xmlns:a16="http://schemas.microsoft.com/office/drawing/2014/main" id="{9958D84A-2017-4D07-8ADB-753994EFF77A}"/>
                </a:ext>
              </a:extLst>
            </p:cNvPr>
            <p:cNvSpPr/>
            <p:nvPr/>
          </p:nvSpPr>
          <p:spPr>
            <a:xfrm>
              <a:off x="5360584" y="2570782"/>
              <a:ext cx="264205" cy="226719"/>
            </a:xfrm>
            <a:custGeom>
              <a:avLst/>
              <a:gdLst/>
              <a:ahLst/>
              <a:cxnLst/>
              <a:rect l="l" t="t" r="r" b="b"/>
              <a:pathLst>
                <a:path w="13793" h="11836" extrusionOk="0">
                  <a:moveTo>
                    <a:pt x="80" y="0"/>
                  </a:moveTo>
                  <a:cubicBezTo>
                    <a:pt x="44" y="0"/>
                    <a:pt x="1" y="28"/>
                    <a:pt x="23" y="73"/>
                  </a:cubicBezTo>
                  <a:cubicBezTo>
                    <a:pt x="1085" y="2167"/>
                    <a:pt x="7086" y="11836"/>
                    <a:pt x="7196" y="11836"/>
                  </a:cubicBezTo>
                  <a:cubicBezTo>
                    <a:pt x="7196" y="11836"/>
                    <a:pt x="7196" y="11836"/>
                    <a:pt x="7196" y="11836"/>
                  </a:cubicBezTo>
                  <a:cubicBezTo>
                    <a:pt x="8200" y="10012"/>
                    <a:pt x="9081" y="8128"/>
                    <a:pt x="9871" y="6213"/>
                  </a:cubicBezTo>
                  <a:cubicBezTo>
                    <a:pt x="10432" y="6862"/>
                    <a:pt x="13541" y="10173"/>
                    <a:pt x="13723" y="10173"/>
                  </a:cubicBezTo>
                  <a:cubicBezTo>
                    <a:pt x="13729" y="10173"/>
                    <a:pt x="13732" y="10170"/>
                    <a:pt x="13732" y="10164"/>
                  </a:cubicBezTo>
                  <a:cubicBezTo>
                    <a:pt x="13792" y="8462"/>
                    <a:pt x="13762" y="6760"/>
                    <a:pt x="13640" y="5088"/>
                  </a:cubicBezTo>
                  <a:cubicBezTo>
                    <a:pt x="13549" y="3538"/>
                    <a:pt x="13488" y="1988"/>
                    <a:pt x="13306" y="438"/>
                  </a:cubicBezTo>
                  <a:cubicBezTo>
                    <a:pt x="13306" y="407"/>
                    <a:pt x="13283" y="392"/>
                    <a:pt x="13260" y="392"/>
                  </a:cubicBezTo>
                  <a:cubicBezTo>
                    <a:pt x="13238" y="392"/>
                    <a:pt x="13215" y="407"/>
                    <a:pt x="13215" y="438"/>
                  </a:cubicBezTo>
                  <a:cubicBezTo>
                    <a:pt x="12880" y="1927"/>
                    <a:pt x="13306" y="7824"/>
                    <a:pt x="13276" y="9222"/>
                  </a:cubicBezTo>
                  <a:cubicBezTo>
                    <a:pt x="13125" y="9071"/>
                    <a:pt x="9934" y="5999"/>
                    <a:pt x="9843" y="5999"/>
                  </a:cubicBezTo>
                  <a:cubicBezTo>
                    <a:pt x="9842" y="5999"/>
                    <a:pt x="9841" y="5999"/>
                    <a:pt x="9841" y="6000"/>
                  </a:cubicBezTo>
                  <a:cubicBezTo>
                    <a:pt x="9294" y="6851"/>
                    <a:pt x="7409" y="10742"/>
                    <a:pt x="7288" y="11076"/>
                  </a:cubicBezTo>
                  <a:cubicBezTo>
                    <a:pt x="6072" y="9100"/>
                    <a:pt x="1543" y="1897"/>
                    <a:pt x="114" y="12"/>
                  </a:cubicBezTo>
                  <a:cubicBezTo>
                    <a:pt x="106" y="4"/>
                    <a:pt x="9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66;p38">
              <a:extLst>
                <a:ext uri="{FF2B5EF4-FFF2-40B4-BE49-F238E27FC236}">
                  <a16:creationId xmlns:a16="http://schemas.microsoft.com/office/drawing/2014/main" id="{E89AA65C-F99C-4C77-829F-502917DF0CFB}"/>
                </a:ext>
              </a:extLst>
            </p:cNvPr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67;p38">
              <a:extLst>
                <a:ext uri="{FF2B5EF4-FFF2-40B4-BE49-F238E27FC236}">
                  <a16:creationId xmlns:a16="http://schemas.microsoft.com/office/drawing/2014/main" id="{B93769EE-804C-4166-8CA0-5A71C19872E5}"/>
                </a:ext>
              </a:extLst>
            </p:cNvPr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68;p38">
              <a:extLst>
                <a:ext uri="{FF2B5EF4-FFF2-40B4-BE49-F238E27FC236}">
                  <a16:creationId xmlns:a16="http://schemas.microsoft.com/office/drawing/2014/main" id="{7C1C2F95-BFAE-4E8D-A3D8-A1E22861A6EE}"/>
                </a:ext>
              </a:extLst>
            </p:cNvPr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69;p38">
              <a:extLst>
                <a:ext uri="{FF2B5EF4-FFF2-40B4-BE49-F238E27FC236}">
                  <a16:creationId xmlns:a16="http://schemas.microsoft.com/office/drawing/2014/main" id="{8784D8E4-C485-4FA5-A746-C6CB88068692}"/>
                </a:ext>
              </a:extLst>
            </p:cNvPr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70;p38">
              <a:extLst>
                <a:ext uri="{FF2B5EF4-FFF2-40B4-BE49-F238E27FC236}">
                  <a16:creationId xmlns:a16="http://schemas.microsoft.com/office/drawing/2014/main" id="{84920065-213C-4E98-B5E7-64ED4F78816B}"/>
                </a:ext>
              </a:extLst>
            </p:cNvPr>
            <p:cNvSpPr/>
            <p:nvPr/>
          </p:nvSpPr>
          <p:spPr>
            <a:xfrm>
              <a:off x="5096111" y="3227760"/>
              <a:ext cx="801158" cy="628246"/>
            </a:xfrm>
            <a:custGeom>
              <a:avLst/>
              <a:gdLst/>
              <a:ahLst/>
              <a:cxnLst/>
              <a:rect l="l" t="t" r="r" b="b"/>
              <a:pathLst>
                <a:path w="41825" h="32798" extrusionOk="0">
                  <a:moveTo>
                    <a:pt x="38998" y="0"/>
                  </a:moveTo>
                  <a:lnTo>
                    <a:pt x="0" y="3283"/>
                  </a:lnTo>
                  <a:lnTo>
                    <a:pt x="5228" y="32797"/>
                  </a:lnTo>
                  <a:lnTo>
                    <a:pt x="41825" y="29150"/>
                  </a:lnTo>
                  <a:lnTo>
                    <a:pt x="3899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71;p38">
              <a:extLst>
                <a:ext uri="{FF2B5EF4-FFF2-40B4-BE49-F238E27FC236}">
                  <a16:creationId xmlns:a16="http://schemas.microsoft.com/office/drawing/2014/main" id="{DB28F8D4-A23A-4D0E-A34F-D70F989D1119}"/>
                </a:ext>
              </a:extLst>
            </p:cNvPr>
            <p:cNvSpPr/>
            <p:nvPr/>
          </p:nvSpPr>
          <p:spPr>
            <a:xfrm>
              <a:off x="5071076" y="3239406"/>
              <a:ext cx="826193" cy="618343"/>
            </a:xfrm>
            <a:custGeom>
              <a:avLst/>
              <a:gdLst/>
              <a:ahLst/>
              <a:cxnLst/>
              <a:rect l="l" t="t" r="r" b="b"/>
              <a:pathLst>
                <a:path w="43132" h="32281" extrusionOk="0">
                  <a:moveTo>
                    <a:pt x="39454" y="0"/>
                  </a:moveTo>
                  <a:lnTo>
                    <a:pt x="0" y="3921"/>
                  </a:lnTo>
                  <a:lnTo>
                    <a:pt x="5593" y="32280"/>
                  </a:lnTo>
                  <a:lnTo>
                    <a:pt x="43132" y="28542"/>
                  </a:lnTo>
                  <a:lnTo>
                    <a:pt x="39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72;p38">
              <a:extLst>
                <a:ext uri="{FF2B5EF4-FFF2-40B4-BE49-F238E27FC236}">
                  <a16:creationId xmlns:a16="http://schemas.microsoft.com/office/drawing/2014/main" id="{34236D6B-9069-4C60-8600-F904BDABC062}"/>
                </a:ext>
              </a:extLst>
            </p:cNvPr>
            <p:cNvSpPr/>
            <p:nvPr/>
          </p:nvSpPr>
          <p:spPr>
            <a:xfrm>
              <a:off x="5061173" y="3255113"/>
              <a:ext cx="834928" cy="603804"/>
            </a:xfrm>
            <a:custGeom>
              <a:avLst/>
              <a:gdLst/>
              <a:ahLst/>
              <a:cxnLst/>
              <a:rect l="l" t="t" r="r" b="b"/>
              <a:pathLst>
                <a:path w="43588" h="31522" extrusionOk="0">
                  <a:moveTo>
                    <a:pt x="38025" y="1"/>
                  </a:moveTo>
                  <a:lnTo>
                    <a:pt x="0" y="3770"/>
                  </a:lnTo>
                  <a:lnTo>
                    <a:pt x="5563" y="31521"/>
                  </a:lnTo>
                  <a:lnTo>
                    <a:pt x="43588" y="27752"/>
                  </a:lnTo>
                  <a:lnTo>
                    <a:pt x="38025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73;p38">
              <a:extLst>
                <a:ext uri="{FF2B5EF4-FFF2-40B4-BE49-F238E27FC236}">
                  <a16:creationId xmlns:a16="http://schemas.microsoft.com/office/drawing/2014/main" id="{B9362E5C-605B-423F-8E16-CDE2E027A2A6}"/>
                </a:ext>
              </a:extLst>
            </p:cNvPr>
            <p:cNvSpPr/>
            <p:nvPr/>
          </p:nvSpPr>
          <p:spPr>
            <a:xfrm>
              <a:off x="4846905" y="2592082"/>
              <a:ext cx="626139" cy="1204600"/>
            </a:xfrm>
            <a:custGeom>
              <a:avLst/>
              <a:gdLst/>
              <a:ahLst/>
              <a:cxnLst/>
              <a:rect l="l" t="t" r="r" b="b"/>
              <a:pathLst>
                <a:path w="32688" h="62887" extrusionOk="0">
                  <a:moveTo>
                    <a:pt x="26095" y="1"/>
                  </a:moveTo>
                  <a:cubicBezTo>
                    <a:pt x="25207" y="1"/>
                    <a:pt x="23955" y="714"/>
                    <a:pt x="22342" y="2183"/>
                  </a:cubicBezTo>
                  <a:cubicBezTo>
                    <a:pt x="9363" y="13946"/>
                    <a:pt x="1" y="34250"/>
                    <a:pt x="305" y="39721"/>
                  </a:cubicBezTo>
                  <a:cubicBezTo>
                    <a:pt x="669" y="46925"/>
                    <a:pt x="13770" y="59296"/>
                    <a:pt x="22281" y="62852"/>
                  </a:cubicBezTo>
                  <a:cubicBezTo>
                    <a:pt x="22335" y="62875"/>
                    <a:pt x="22393" y="62887"/>
                    <a:pt x="22455" y="62887"/>
                  </a:cubicBezTo>
                  <a:cubicBezTo>
                    <a:pt x="24851" y="62887"/>
                    <a:pt x="32688" y="46111"/>
                    <a:pt x="29606" y="45192"/>
                  </a:cubicBezTo>
                  <a:cubicBezTo>
                    <a:pt x="26293" y="44220"/>
                    <a:pt x="18603" y="37259"/>
                    <a:pt x="18208" y="36925"/>
                  </a:cubicBezTo>
                  <a:cubicBezTo>
                    <a:pt x="17417" y="36256"/>
                    <a:pt x="23618" y="20815"/>
                    <a:pt x="26202" y="11453"/>
                  </a:cubicBezTo>
                  <a:cubicBezTo>
                    <a:pt x="28254" y="4012"/>
                    <a:pt x="28201" y="1"/>
                    <a:pt x="2609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74;p38">
              <a:extLst>
                <a:ext uri="{FF2B5EF4-FFF2-40B4-BE49-F238E27FC236}">
                  <a16:creationId xmlns:a16="http://schemas.microsoft.com/office/drawing/2014/main" id="{AD187A1A-A9C5-405B-A8D5-F01A5534F616}"/>
                </a:ext>
              </a:extLst>
            </p:cNvPr>
            <p:cNvSpPr/>
            <p:nvPr/>
          </p:nvSpPr>
          <p:spPr>
            <a:xfrm>
              <a:off x="5181102" y="3445514"/>
              <a:ext cx="635237" cy="434665"/>
            </a:xfrm>
            <a:custGeom>
              <a:avLst/>
              <a:gdLst/>
              <a:ahLst/>
              <a:cxnLst/>
              <a:rect l="l" t="t" r="r" b="b"/>
              <a:pathLst>
                <a:path w="33163" h="22692" extrusionOk="0">
                  <a:moveTo>
                    <a:pt x="10670" y="0"/>
                  </a:moveTo>
                  <a:lnTo>
                    <a:pt x="1" y="15624"/>
                  </a:lnTo>
                  <a:cubicBezTo>
                    <a:pt x="7783" y="21231"/>
                    <a:pt x="18178" y="22692"/>
                    <a:pt x="20969" y="22692"/>
                  </a:cubicBezTo>
                  <a:cubicBezTo>
                    <a:pt x="21143" y="22692"/>
                    <a:pt x="21287" y="22686"/>
                    <a:pt x="21399" y="22675"/>
                  </a:cubicBezTo>
                  <a:cubicBezTo>
                    <a:pt x="23071" y="22493"/>
                    <a:pt x="23892" y="22402"/>
                    <a:pt x="23892" y="22402"/>
                  </a:cubicBezTo>
                  <a:cubicBezTo>
                    <a:pt x="26871" y="22159"/>
                    <a:pt x="27934" y="20760"/>
                    <a:pt x="27934" y="20760"/>
                  </a:cubicBezTo>
                  <a:cubicBezTo>
                    <a:pt x="27934" y="20760"/>
                    <a:pt x="28549" y="20887"/>
                    <a:pt x="29322" y="20887"/>
                  </a:cubicBezTo>
                  <a:cubicBezTo>
                    <a:pt x="30401" y="20887"/>
                    <a:pt x="31790" y="20640"/>
                    <a:pt x="32251" y="19453"/>
                  </a:cubicBezTo>
                  <a:cubicBezTo>
                    <a:pt x="33163" y="17174"/>
                    <a:pt x="28056" y="16566"/>
                    <a:pt x="25442" y="14529"/>
                  </a:cubicBezTo>
                  <a:cubicBezTo>
                    <a:pt x="19454" y="9848"/>
                    <a:pt x="12281" y="1520"/>
                    <a:pt x="10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75;p38">
              <a:extLst>
                <a:ext uri="{FF2B5EF4-FFF2-40B4-BE49-F238E27FC236}">
                  <a16:creationId xmlns:a16="http://schemas.microsoft.com/office/drawing/2014/main" id="{E6183267-7FC4-4379-872B-3642D11F3EC0}"/>
                </a:ext>
              </a:extLst>
            </p:cNvPr>
            <p:cNvSpPr/>
            <p:nvPr/>
          </p:nvSpPr>
          <p:spPr>
            <a:xfrm>
              <a:off x="5478847" y="3714009"/>
              <a:ext cx="237924" cy="129756"/>
            </a:xfrm>
            <a:custGeom>
              <a:avLst/>
              <a:gdLst/>
              <a:ahLst/>
              <a:cxnLst/>
              <a:rect l="l" t="t" r="r" b="b"/>
              <a:pathLst>
                <a:path w="12421" h="6774" extrusionOk="0">
                  <a:moveTo>
                    <a:pt x="119" y="1"/>
                  </a:moveTo>
                  <a:cubicBezTo>
                    <a:pt x="51" y="1"/>
                    <a:pt x="1" y="129"/>
                    <a:pt x="50" y="178"/>
                  </a:cubicBezTo>
                  <a:cubicBezTo>
                    <a:pt x="3454" y="3461"/>
                    <a:pt x="7710" y="5740"/>
                    <a:pt x="12330" y="6774"/>
                  </a:cubicBezTo>
                  <a:cubicBezTo>
                    <a:pt x="12390" y="6774"/>
                    <a:pt x="12421" y="6713"/>
                    <a:pt x="12360" y="6683"/>
                  </a:cubicBezTo>
                  <a:cubicBezTo>
                    <a:pt x="10080" y="5801"/>
                    <a:pt x="7801" y="5011"/>
                    <a:pt x="5643" y="3825"/>
                  </a:cubicBezTo>
                  <a:cubicBezTo>
                    <a:pt x="3697" y="2731"/>
                    <a:pt x="1965" y="1363"/>
                    <a:pt x="171" y="26"/>
                  </a:cubicBezTo>
                  <a:cubicBezTo>
                    <a:pt x="154" y="8"/>
                    <a:pt x="136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76;p38">
              <a:extLst>
                <a:ext uri="{FF2B5EF4-FFF2-40B4-BE49-F238E27FC236}">
                  <a16:creationId xmlns:a16="http://schemas.microsoft.com/office/drawing/2014/main" id="{486EE728-EE98-4FEC-AEEF-D692498AF317}"/>
                </a:ext>
              </a:extLst>
            </p:cNvPr>
            <p:cNvSpPr/>
            <p:nvPr/>
          </p:nvSpPr>
          <p:spPr>
            <a:xfrm>
              <a:off x="5414372" y="3775363"/>
              <a:ext cx="225550" cy="98687"/>
            </a:xfrm>
            <a:custGeom>
              <a:avLst/>
              <a:gdLst/>
              <a:ahLst/>
              <a:cxnLst/>
              <a:rect l="l" t="t" r="r" b="b"/>
              <a:pathLst>
                <a:path w="11775" h="5152" extrusionOk="0">
                  <a:moveTo>
                    <a:pt x="139" y="1"/>
                  </a:moveTo>
                  <a:cubicBezTo>
                    <a:pt x="49" y="1"/>
                    <a:pt x="0" y="120"/>
                    <a:pt x="103" y="197"/>
                  </a:cubicBezTo>
                  <a:cubicBezTo>
                    <a:pt x="3446" y="2902"/>
                    <a:pt x="7489" y="4604"/>
                    <a:pt x="11744" y="5151"/>
                  </a:cubicBezTo>
                  <a:cubicBezTo>
                    <a:pt x="11775" y="5151"/>
                    <a:pt x="11775" y="5121"/>
                    <a:pt x="11744" y="5121"/>
                  </a:cubicBezTo>
                  <a:cubicBezTo>
                    <a:pt x="5209" y="3328"/>
                    <a:pt x="2018" y="1230"/>
                    <a:pt x="194" y="14"/>
                  </a:cubicBezTo>
                  <a:cubicBezTo>
                    <a:pt x="175" y="5"/>
                    <a:pt x="156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77;p38">
              <a:extLst>
                <a:ext uri="{FF2B5EF4-FFF2-40B4-BE49-F238E27FC236}">
                  <a16:creationId xmlns:a16="http://schemas.microsoft.com/office/drawing/2014/main" id="{7CD4E1C7-D13D-43C9-A277-E0FAF86C79BA}"/>
                </a:ext>
              </a:extLst>
            </p:cNvPr>
            <p:cNvSpPr/>
            <p:nvPr/>
          </p:nvSpPr>
          <p:spPr>
            <a:xfrm>
              <a:off x="5385467" y="3445514"/>
              <a:ext cx="389536" cy="214517"/>
            </a:xfrm>
            <a:custGeom>
              <a:avLst/>
              <a:gdLst/>
              <a:ahLst/>
              <a:cxnLst/>
              <a:rect l="l" t="t" r="r" b="b"/>
              <a:pathLst>
                <a:path w="20336" h="11199" extrusionOk="0">
                  <a:moveTo>
                    <a:pt x="1" y="0"/>
                  </a:moveTo>
                  <a:lnTo>
                    <a:pt x="1" y="0"/>
                  </a:lnTo>
                  <a:cubicBezTo>
                    <a:pt x="1551" y="1520"/>
                    <a:pt x="4925" y="5471"/>
                    <a:pt x="7934" y="8450"/>
                  </a:cubicBezTo>
                  <a:cubicBezTo>
                    <a:pt x="7596" y="7868"/>
                    <a:pt x="7652" y="7541"/>
                    <a:pt x="8153" y="7541"/>
                  </a:cubicBezTo>
                  <a:cubicBezTo>
                    <a:pt x="8463" y="7541"/>
                    <a:pt x="8944" y="7666"/>
                    <a:pt x="9606" y="7933"/>
                  </a:cubicBezTo>
                  <a:cubicBezTo>
                    <a:pt x="10991" y="8459"/>
                    <a:pt x="15228" y="11198"/>
                    <a:pt x="17600" y="11198"/>
                  </a:cubicBezTo>
                  <a:cubicBezTo>
                    <a:pt x="18247" y="11198"/>
                    <a:pt x="18755" y="10995"/>
                    <a:pt x="19028" y="10487"/>
                  </a:cubicBezTo>
                  <a:cubicBezTo>
                    <a:pt x="20335" y="8146"/>
                    <a:pt x="11278" y="2310"/>
                    <a:pt x="8238" y="1398"/>
                  </a:cubicBezTo>
                  <a:cubicBezTo>
                    <a:pt x="5198" y="45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78;p38">
              <a:extLst>
                <a:ext uri="{FF2B5EF4-FFF2-40B4-BE49-F238E27FC236}">
                  <a16:creationId xmlns:a16="http://schemas.microsoft.com/office/drawing/2014/main" id="{21C59140-8D10-48DB-9B53-AE0F55CFAA77}"/>
                </a:ext>
              </a:extLst>
            </p:cNvPr>
            <p:cNvSpPr/>
            <p:nvPr/>
          </p:nvSpPr>
          <p:spPr>
            <a:xfrm>
              <a:off x="4818958" y="2570073"/>
              <a:ext cx="575742" cy="1199754"/>
            </a:xfrm>
            <a:custGeom>
              <a:avLst/>
              <a:gdLst/>
              <a:ahLst/>
              <a:cxnLst/>
              <a:rect l="l" t="t" r="r" b="b"/>
              <a:pathLst>
                <a:path w="30057" h="62634" extrusionOk="0">
                  <a:moveTo>
                    <a:pt x="28055" y="1"/>
                  </a:moveTo>
                  <a:cubicBezTo>
                    <a:pt x="26692" y="1"/>
                    <a:pt x="24339" y="1753"/>
                    <a:pt x="20670" y="5915"/>
                  </a:cubicBezTo>
                  <a:cubicBezTo>
                    <a:pt x="11612" y="16159"/>
                    <a:pt x="1" y="33423"/>
                    <a:pt x="609" y="40840"/>
                  </a:cubicBezTo>
                  <a:cubicBezTo>
                    <a:pt x="1217" y="48226"/>
                    <a:pt x="19211" y="62634"/>
                    <a:pt x="19211" y="62634"/>
                  </a:cubicBezTo>
                  <a:lnTo>
                    <a:pt x="29545" y="45278"/>
                  </a:lnTo>
                  <a:cubicBezTo>
                    <a:pt x="29545" y="45278"/>
                    <a:pt x="19879" y="38499"/>
                    <a:pt x="19819" y="37831"/>
                  </a:cubicBezTo>
                  <a:cubicBezTo>
                    <a:pt x="19788" y="37162"/>
                    <a:pt x="26627" y="18438"/>
                    <a:pt x="28694" y="9259"/>
                  </a:cubicBezTo>
                  <a:cubicBezTo>
                    <a:pt x="29924" y="3780"/>
                    <a:pt x="30056" y="1"/>
                    <a:pt x="28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79;p38">
              <a:extLst>
                <a:ext uri="{FF2B5EF4-FFF2-40B4-BE49-F238E27FC236}">
                  <a16:creationId xmlns:a16="http://schemas.microsoft.com/office/drawing/2014/main" id="{4F3ACE18-C609-459D-A90E-7ADE5D0427A6}"/>
                </a:ext>
              </a:extLst>
            </p:cNvPr>
            <p:cNvSpPr/>
            <p:nvPr/>
          </p:nvSpPr>
          <p:spPr>
            <a:xfrm>
              <a:off x="5199165" y="2853337"/>
              <a:ext cx="142073" cy="437902"/>
            </a:xfrm>
            <a:custGeom>
              <a:avLst/>
              <a:gdLst/>
              <a:ahLst/>
              <a:cxnLst/>
              <a:rect l="l" t="t" r="r" b="b"/>
              <a:pathLst>
                <a:path w="7417" h="22861" extrusionOk="0">
                  <a:moveTo>
                    <a:pt x="7376" y="0"/>
                  </a:moveTo>
                  <a:cubicBezTo>
                    <a:pt x="7365" y="0"/>
                    <a:pt x="7356" y="10"/>
                    <a:pt x="7356" y="33"/>
                  </a:cubicBezTo>
                  <a:cubicBezTo>
                    <a:pt x="6140" y="2890"/>
                    <a:pt x="5167" y="5869"/>
                    <a:pt x="4195" y="8818"/>
                  </a:cubicBezTo>
                  <a:cubicBezTo>
                    <a:pt x="3192" y="11766"/>
                    <a:pt x="2280" y="14775"/>
                    <a:pt x="1398" y="17784"/>
                  </a:cubicBezTo>
                  <a:cubicBezTo>
                    <a:pt x="882" y="19456"/>
                    <a:pt x="395" y="21128"/>
                    <a:pt x="0" y="22860"/>
                  </a:cubicBezTo>
                  <a:lnTo>
                    <a:pt x="61" y="22860"/>
                  </a:lnTo>
                  <a:cubicBezTo>
                    <a:pt x="608" y="21371"/>
                    <a:pt x="1094" y="19882"/>
                    <a:pt x="1611" y="18392"/>
                  </a:cubicBezTo>
                  <a:cubicBezTo>
                    <a:pt x="2097" y="16903"/>
                    <a:pt x="2584" y="15413"/>
                    <a:pt x="3070" y="13924"/>
                  </a:cubicBezTo>
                  <a:cubicBezTo>
                    <a:pt x="3830" y="11553"/>
                    <a:pt x="4590" y="9182"/>
                    <a:pt x="5350" y="6781"/>
                  </a:cubicBezTo>
                  <a:cubicBezTo>
                    <a:pt x="5684" y="6356"/>
                    <a:pt x="5958" y="5869"/>
                    <a:pt x="6170" y="5353"/>
                  </a:cubicBezTo>
                  <a:cubicBezTo>
                    <a:pt x="6535" y="4684"/>
                    <a:pt x="6809" y="3954"/>
                    <a:pt x="7143" y="3255"/>
                  </a:cubicBezTo>
                  <a:lnTo>
                    <a:pt x="7113" y="3255"/>
                  </a:lnTo>
                  <a:cubicBezTo>
                    <a:pt x="6748" y="3894"/>
                    <a:pt x="6353" y="4532"/>
                    <a:pt x="5988" y="5231"/>
                  </a:cubicBezTo>
                  <a:cubicBezTo>
                    <a:pt x="5897" y="5444"/>
                    <a:pt x="5775" y="5656"/>
                    <a:pt x="5654" y="5869"/>
                  </a:cubicBezTo>
                  <a:cubicBezTo>
                    <a:pt x="5745" y="5626"/>
                    <a:pt x="5836" y="5353"/>
                    <a:pt x="5927" y="5079"/>
                  </a:cubicBezTo>
                  <a:cubicBezTo>
                    <a:pt x="6444" y="3407"/>
                    <a:pt x="6961" y="1735"/>
                    <a:pt x="7417" y="64"/>
                  </a:cubicBezTo>
                  <a:cubicBezTo>
                    <a:pt x="7417" y="26"/>
                    <a:pt x="7393" y="0"/>
                    <a:pt x="7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80;p38">
              <a:extLst>
                <a:ext uri="{FF2B5EF4-FFF2-40B4-BE49-F238E27FC236}">
                  <a16:creationId xmlns:a16="http://schemas.microsoft.com/office/drawing/2014/main" id="{EF771E24-92E9-4DBE-8995-0B3193CFE4E0}"/>
                </a:ext>
              </a:extLst>
            </p:cNvPr>
            <p:cNvSpPr/>
            <p:nvPr/>
          </p:nvSpPr>
          <p:spPr>
            <a:xfrm>
              <a:off x="5147657" y="3673822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90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2"/>
                    <a:pt x="497" y="1900"/>
                    <a:pt x="1095" y="1900"/>
                  </a:cubicBezTo>
                  <a:cubicBezTo>
                    <a:pt x="1238" y="1900"/>
                    <a:pt x="1387" y="1866"/>
                    <a:pt x="1534" y="1790"/>
                  </a:cubicBezTo>
                  <a:cubicBezTo>
                    <a:pt x="2294" y="1425"/>
                    <a:pt x="2203" y="300"/>
                    <a:pt x="1412" y="57"/>
                  </a:cubicBezTo>
                  <a:cubicBezTo>
                    <a:pt x="1304" y="19"/>
                    <a:pt x="1195" y="1"/>
                    <a:pt x="10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81;p38">
              <a:extLst>
                <a:ext uri="{FF2B5EF4-FFF2-40B4-BE49-F238E27FC236}">
                  <a16:creationId xmlns:a16="http://schemas.microsoft.com/office/drawing/2014/main" id="{90EF72A7-8889-40DE-9F55-70E34230B80C}"/>
                </a:ext>
              </a:extLst>
            </p:cNvPr>
            <p:cNvSpPr/>
            <p:nvPr/>
          </p:nvSpPr>
          <p:spPr>
            <a:xfrm>
              <a:off x="5078374" y="3609768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89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3"/>
                    <a:pt x="516" y="1901"/>
                    <a:pt x="1106" y="1901"/>
                  </a:cubicBezTo>
                  <a:cubicBezTo>
                    <a:pt x="1247" y="1901"/>
                    <a:pt x="1393" y="1866"/>
                    <a:pt x="1534" y="1790"/>
                  </a:cubicBezTo>
                  <a:cubicBezTo>
                    <a:pt x="2294" y="1425"/>
                    <a:pt x="2203" y="301"/>
                    <a:pt x="1412" y="58"/>
                  </a:cubicBezTo>
                  <a:cubicBezTo>
                    <a:pt x="1304" y="19"/>
                    <a:pt x="1195" y="1"/>
                    <a:pt x="10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82;p38">
              <a:extLst>
                <a:ext uri="{FF2B5EF4-FFF2-40B4-BE49-F238E27FC236}">
                  <a16:creationId xmlns:a16="http://schemas.microsoft.com/office/drawing/2014/main" id="{0ECDBD2E-CA4B-4000-97E7-60409155DBB5}"/>
                </a:ext>
              </a:extLst>
            </p:cNvPr>
            <p:cNvSpPr/>
            <p:nvPr/>
          </p:nvSpPr>
          <p:spPr>
            <a:xfrm>
              <a:off x="4958119" y="3556709"/>
              <a:ext cx="128109" cy="126366"/>
            </a:xfrm>
            <a:custGeom>
              <a:avLst/>
              <a:gdLst/>
              <a:ahLst/>
              <a:cxnLst/>
              <a:rect l="l" t="t" r="r" b="b"/>
              <a:pathLst>
                <a:path w="6688" h="6597" extrusionOk="0">
                  <a:moveTo>
                    <a:pt x="0" y="1"/>
                  </a:moveTo>
                  <a:cubicBezTo>
                    <a:pt x="973" y="1217"/>
                    <a:pt x="2037" y="2402"/>
                    <a:pt x="3192" y="3496"/>
                  </a:cubicBezTo>
                  <a:cubicBezTo>
                    <a:pt x="4256" y="4621"/>
                    <a:pt x="5441" y="5654"/>
                    <a:pt x="6687" y="6597"/>
                  </a:cubicBezTo>
                  <a:cubicBezTo>
                    <a:pt x="6140" y="6019"/>
                    <a:pt x="5593" y="5442"/>
                    <a:pt x="5046" y="4894"/>
                  </a:cubicBezTo>
                  <a:cubicBezTo>
                    <a:pt x="4529" y="4347"/>
                    <a:pt x="3952" y="3770"/>
                    <a:pt x="3405" y="3223"/>
                  </a:cubicBezTo>
                  <a:cubicBezTo>
                    <a:pt x="2310" y="2128"/>
                    <a:pt x="1186" y="10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83;p38">
              <a:extLst>
                <a:ext uri="{FF2B5EF4-FFF2-40B4-BE49-F238E27FC236}">
                  <a16:creationId xmlns:a16="http://schemas.microsoft.com/office/drawing/2014/main" id="{27D7ED7F-7555-4787-9C38-D4D9736A08F3}"/>
                </a:ext>
              </a:extLst>
            </p:cNvPr>
            <p:cNvSpPr/>
            <p:nvPr/>
          </p:nvSpPr>
          <p:spPr>
            <a:xfrm>
              <a:off x="7493724" y="1923458"/>
              <a:ext cx="542067" cy="846364"/>
            </a:xfrm>
            <a:custGeom>
              <a:avLst/>
              <a:gdLst/>
              <a:ahLst/>
              <a:cxnLst/>
              <a:rect l="l" t="t" r="r" b="b"/>
              <a:pathLst>
                <a:path w="28299" h="44185" extrusionOk="0">
                  <a:moveTo>
                    <a:pt x="8034" y="0"/>
                  </a:moveTo>
                  <a:cubicBezTo>
                    <a:pt x="3498" y="0"/>
                    <a:pt x="692" y="4681"/>
                    <a:pt x="1" y="6967"/>
                  </a:cubicBezTo>
                  <a:lnTo>
                    <a:pt x="3374" y="8851"/>
                  </a:lnTo>
                  <a:cubicBezTo>
                    <a:pt x="3374" y="8851"/>
                    <a:pt x="4712" y="6420"/>
                    <a:pt x="6748" y="6328"/>
                  </a:cubicBezTo>
                  <a:cubicBezTo>
                    <a:pt x="6774" y="6327"/>
                    <a:pt x="6800" y="6326"/>
                    <a:pt x="6825" y="6326"/>
                  </a:cubicBezTo>
                  <a:cubicBezTo>
                    <a:pt x="8845" y="6326"/>
                    <a:pt x="11172" y="11044"/>
                    <a:pt x="10062" y="20949"/>
                  </a:cubicBezTo>
                  <a:cubicBezTo>
                    <a:pt x="8391" y="36155"/>
                    <a:pt x="13706" y="44184"/>
                    <a:pt x="20293" y="44184"/>
                  </a:cubicBezTo>
                  <a:cubicBezTo>
                    <a:pt x="20658" y="44184"/>
                    <a:pt x="21027" y="44160"/>
                    <a:pt x="21399" y="44110"/>
                  </a:cubicBezTo>
                  <a:cubicBezTo>
                    <a:pt x="27721" y="43259"/>
                    <a:pt x="28299" y="34232"/>
                    <a:pt x="21642" y="24444"/>
                  </a:cubicBezTo>
                  <a:cubicBezTo>
                    <a:pt x="17964" y="19003"/>
                    <a:pt x="18268" y="2803"/>
                    <a:pt x="10092" y="310"/>
                  </a:cubicBezTo>
                  <a:cubicBezTo>
                    <a:pt x="9371" y="97"/>
                    <a:pt x="8685" y="0"/>
                    <a:pt x="8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84;p38">
              <a:extLst>
                <a:ext uri="{FF2B5EF4-FFF2-40B4-BE49-F238E27FC236}">
                  <a16:creationId xmlns:a16="http://schemas.microsoft.com/office/drawing/2014/main" id="{D872B0C6-1F40-444C-A460-5D2FDF87DA4C}"/>
                </a:ext>
              </a:extLst>
            </p:cNvPr>
            <p:cNvSpPr/>
            <p:nvPr/>
          </p:nvSpPr>
          <p:spPr>
            <a:xfrm>
              <a:off x="7500121" y="1907367"/>
              <a:ext cx="348774" cy="305580"/>
            </a:xfrm>
            <a:custGeom>
              <a:avLst/>
              <a:gdLst/>
              <a:ahLst/>
              <a:cxnLst/>
              <a:rect l="l" t="t" r="r" b="b"/>
              <a:pathLst>
                <a:path w="18208" h="15953" extrusionOk="0">
                  <a:moveTo>
                    <a:pt x="8137" y="1"/>
                  </a:moveTo>
                  <a:cubicBezTo>
                    <a:pt x="7051" y="1"/>
                    <a:pt x="5986" y="283"/>
                    <a:pt x="5016" y="816"/>
                  </a:cubicBezTo>
                  <a:cubicBezTo>
                    <a:pt x="3861" y="1454"/>
                    <a:pt x="2828" y="2366"/>
                    <a:pt x="2007" y="3430"/>
                  </a:cubicBezTo>
                  <a:cubicBezTo>
                    <a:pt x="1217" y="4463"/>
                    <a:pt x="548" y="5618"/>
                    <a:pt x="1" y="6804"/>
                  </a:cubicBezTo>
                  <a:cubicBezTo>
                    <a:pt x="335" y="6257"/>
                    <a:pt x="700" y="5709"/>
                    <a:pt x="1065" y="5162"/>
                  </a:cubicBezTo>
                  <a:cubicBezTo>
                    <a:pt x="1460" y="4615"/>
                    <a:pt x="1855" y="4129"/>
                    <a:pt x="2281" y="3643"/>
                  </a:cubicBezTo>
                  <a:cubicBezTo>
                    <a:pt x="3132" y="2670"/>
                    <a:pt x="4135" y="1880"/>
                    <a:pt x="5290" y="1302"/>
                  </a:cubicBezTo>
                  <a:cubicBezTo>
                    <a:pt x="6150" y="884"/>
                    <a:pt x="7082" y="661"/>
                    <a:pt x="8030" y="661"/>
                  </a:cubicBezTo>
                  <a:cubicBezTo>
                    <a:pt x="8321" y="661"/>
                    <a:pt x="8614" y="682"/>
                    <a:pt x="8907" y="725"/>
                  </a:cubicBezTo>
                  <a:cubicBezTo>
                    <a:pt x="10123" y="907"/>
                    <a:pt x="11308" y="1363"/>
                    <a:pt x="12342" y="2092"/>
                  </a:cubicBezTo>
                  <a:cubicBezTo>
                    <a:pt x="13375" y="2822"/>
                    <a:pt x="14226" y="3764"/>
                    <a:pt x="14834" y="4858"/>
                  </a:cubicBezTo>
                  <a:cubicBezTo>
                    <a:pt x="15503" y="5953"/>
                    <a:pt x="16019" y="7138"/>
                    <a:pt x="16445" y="8354"/>
                  </a:cubicBezTo>
                  <a:cubicBezTo>
                    <a:pt x="17205" y="10816"/>
                    <a:pt x="17813" y="13369"/>
                    <a:pt x="18208" y="15953"/>
                  </a:cubicBezTo>
                  <a:cubicBezTo>
                    <a:pt x="18086" y="13308"/>
                    <a:pt x="17691" y="10725"/>
                    <a:pt x="16992" y="8171"/>
                  </a:cubicBezTo>
                  <a:cubicBezTo>
                    <a:pt x="16627" y="6895"/>
                    <a:pt x="16080" y="5679"/>
                    <a:pt x="15442" y="4524"/>
                  </a:cubicBezTo>
                  <a:cubicBezTo>
                    <a:pt x="14773" y="3339"/>
                    <a:pt x="13861" y="2305"/>
                    <a:pt x="12767" y="1515"/>
                  </a:cubicBezTo>
                  <a:cubicBezTo>
                    <a:pt x="11642" y="725"/>
                    <a:pt x="10335" y="208"/>
                    <a:pt x="8968" y="56"/>
                  </a:cubicBezTo>
                  <a:cubicBezTo>
                    <a:pt x="8690" y="19"/>
                    <a:pt x="8413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85;p38">
              <a:extLst>
                <a:ext uri="{FF2B5EF4-FFF2-40B4-BE49-F238E27FC236}">
                  <a16:creationId xmlns:a16="http://schemas.microsoft.com/office/drawing/2014/main" id="{53A54590-123C-4E93-BA0D-B42A30B9EA58}"/>
                </a:ext>
              </a:extLst>
            </p:cNvPr>
            <p:cNvSpPr/>
            <p:nvPr/>
          </p:nvSpPr>
          <p:spPr>
            <a:xfrm>
              <a:off x="7653246" y="2218751"/>
              <a:ext cx="289988" cy="553579"/>
            </a:xfrm>
            <a:custGeom>
              <a:avLst/>
              <a:gdLst/>
              <a:ahLst/>
              <a:cxnLst/>
              <a:rect l="l" t="t" r="r" b="b"/>
              <a:pathLst>
                <a:path w="15139" h="28900" extrusionOk="0">
                  <a:moveTo>
                    <a:pt x="2220" y="1"/>
                  </a:moveTo>
                  <a:lnTo>
                    <a:pt x="2220" y="1"/>
                  </a:lnTo>
                  <a:cubicBezTo>
                    <a:pt x="1977" y="1581"/>
                    <a:pt x="1642" y="3162"/>
                    <a:pt x="1338" y="4712"/>
                  </a:cubicBezTo>
                  <a:cubicBezTo>
                    <a:pt x="1065" y="6293"/>
                    <a:pt x="791" y="7873"/>
                    <a:pt x="578" y="9484"/>
                  </a:cubicBezTo>
                  <a:cubicBezTo>
                    <a:pt x="183" y="12645"/>
                    <a:pt x="1" y="15928"/>
                    <a:pt x="609" y="19120"/>
                  </a:cubicBezTo>
                  <a:cubicBezTo>
                    <a:pt x="913" y="20761"/>
                    <a:pt x="1521" y="22311"/>
                    <a:pt x="2402" y="23679"/>
                  </a:cubicBezTo>
                  <a:cubicBezTo>
                    <a:pt x="2615" y="24044"/>
                    <a:pt x="2858" y="24378"/>
                    <a:pt x="3162" y="24682"/>
                  </a:cubicBezTo>
                  <a:lnTo>
                    <a:pt x="3557" y="25138"/>
                  </a:lnTo>
                  <a:lnTo>
                    <a:pt x="3983" y="25594"/>
                  </a:lnTo>
                  <a:cubicBezTo>
                    <a:pt x="4560" y="26171"/>
                    <a:pt x="5199" y="26688"/>
                    <a:pt x="5867" y="27144"/>
                  </a:cubicBezTo>
                  <a:cubicBezTo>
                    <a:pt x="6566" y="27600"/>
                    <a:pt x="7296" y="27995"/>
                    <a:pt x="8056" y="28299"/>
                  </a:cubicBezTo>
                  <a:cubicBezTo>
                    <a:pt x="8816" y="28573"/>
                    <a:pt x="9606" y="28755"/>
                    <a:pt x="10427" y="28846"/>
                  </a:cubicBezTo>
                  <a:cubicBezTo>
                    <a:pt x="10750" y="28882"/>
                    <a:pt x="11069" y="28899"/>
                    <a:pt x="11387" y="28899"/>
                  </a:cubicBezTo>
                  <a:cubicBezTo>
                    <a:pt x="11876" y="28899"/>
                    <a:pt x="12361" y="28859"/>
                    <a:pt x="12858" y="28785"/>
                  </a:cubicBezTo>
                  <a:cubicBezTo>
                    <a:pt x="13649" y="28694"/>
                    <a:pt x="14439" y="28421"/>
                    <a:pt x="15138" y="27995"/>
                  </a:cubicBezTo>
                  <a:lnTo>
                    <a:pt x="15138" y="27995"/>
                  </a:lnTo>
                  <a:cubicBezTo>
                    <a:pt x="14773" y="28177"/>
                    <a:pt x="14378" y="28329"/>
                    <a:pt x="13983" y="28421"/>
                  </a:cubicBezTo>
                  <a:cubicBezTo>
                    <a:pt x="13618" y="28481"/>
                    <a:pt x="13223" y="28573"/>
                    <a:pt x="12828" y="28603"/>
                  </a:cubicBezTo>
                  <a:cubicBezTo>
                    <a:pt x="12565" y="28623"/>
                    <a:pt x="12301" y="28633"/>
                    <a:pt x="12038" y="28633"/>
                  </a:cubicBezTo>
                  <a:cubicBezTo>
                    <a:pt x="11511" y="28633"/>
                    <a:pt x="10984" y="28593"/>
                    <a:pt x="10457" y="28512"/>
                  </a:cubicBezTo>
                  <a:cubicBezTo>
                    <a:pt x="8907" y="28238"/>
                    <a:pt x="7448" y="27600"/>
                    <a:pt x="6202" y="26658"/>
                  </a:cubicBezTo>
                  <a:cubicBezTo>
                    <a:pt x="4925" y="25746"/>
                    <a:pt x="3861" y="24621"/>
                    <a:pt x="2980" y="23314"/>
                  </a:cubicBezTo>
                  <a:cubicBezTo>
                    <a:pt x="2159" y="21977"/>
                    <a:pt x="1612" y="20518"/>
                    <a:pt x="1338" y="18968"/>
                  </a:cubicBezTo>
                  <a:cubicBezTo>
                    <a:pt x="1065" y="17417"/>
                    <a:pt x="913" y="15837"/>
                    <a:pt x="943" y="14287"/>
                  </a:cubicBezTo>
                  <a:cubicBezTo>
                    <a:pt x="913" y="12706"/>
                    <a:pt x="1004" y="11095"/>
                    <a:pt x="1186" y="9515"/>
                  </a:cubicBezTo>
                  <a:cubicBezTo>
                    <a:pt x="1338" y="7934"/>
                    <a:pt x="1551" y="6353"/>
                    <a:pt x="1734" y="4773"/>
                  </a:cubicBezTo>
                  <a:cubicBezTo>
                    <a:pt x="1916" y="3192"/>
                    <a:pt x="2159" y="158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86;p38">
              <a:extLst>
                <a:ext uri="{FF2B5EF4-FFF2-40B4-BE49-F238E27FC236}">
                  <a16:creationId xmlns:a16="http://schemas.microsoft.com/office/drawing/2014/main" id="{252EE96F-1AD8-485F-B610-BCDEAA508398}"/>
                </a:ext>
              </a:extLst>
            </p:cNvPr>
            <p:cNvSpPr/>
            <p:nvPr/>
          </p:nvSpPr>
          <p:spPr>
            <a:xfrm>
              <a:off x="7483246" y="2021186"/>
              <a:ext cx="110065" cy="78229"/>
            </a:xfrm>
            <a:custGeom>
              <a:avLst/>
              <a:gdLst/>
              <a:ahLst/>
              <a:cxnLst/>
              <a:rect l="l" t="t" r="r" b="b"/>
              <a:pathLst>
                <a:path w="5746" h="4084" extrusionOk="0">
                  <a:moveTo>
                    <a:pt x="1120" y="0"/>
                  </a:moveTo>
                  <a:cubicBezTo>
                    <a:pt x="1085" y="0"/>
                    <a:pt x="1056" y="4"/>
                    <a:pt x="1034" y="11"/>
                  </a:cubicBezTo>
                  <a:cubicBezTo>
                    <a:pt x="548" y="132"/>
                    <a:pt x="0" y="1105"/>
                    <a:pt x="31" y="1865"/>
                  </a:cubicBezTo>
                  <a:lnTo>
                    <a:pt x="4134" y="4084"/>
                  </a:lnTo>
                  <a:cubicBezTo>
                    <a:pt x="4134" y="4084"/>
                    <a:pt x="5745" y="3263"/>
                    <a:pt x="5441" y="2351"/>
                  </a:cubicBezTo>
                  <a:cubicBezTo>
                    <a:pt x="5151" y="1452"/>
                    <a:pt x="1847" y="0"/>
                    <a:pt x="11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87;p38">
              <a:extLst>
                <a:ext uri="{FF2B5EF4-FFF2-40B4-BE49-F238E27FC236}">
                  <a16:creationId xmlns:a16="http://schemas.microsoft.com/office/drawing/2014/main" id="{2BEA9FA4-B472-4218-8CD1-0A034C889D8F}"/>
                </a:ext>
              </a:extLst>
            </p:cNvPr>
            <p:cNvSpPr/>
            <p:nvPr/>
          </p:nvSpPr>
          <p:spPr>
            <a:xfrm>
              <a:off x="6372735" y="2575743"/>
              <a:ext cx="1196881" cy="636731"/>
            </a:xfrm>
            <a:custGeom>
              <a:avLst/>
              <a:gdLst/>
              <a:ahLst/>
              <a:cxnLst/>
              <a:rect l="l" t="t" r="r" b="b"/>
              <a:pathLst>
                <a:path w="62484" h="33241" extrusionOk="0">
                  <a:moveTo>
                    <a:pt x="60065" y="0"/>
                  </a:moveTo>
                  <a:cubicBezTo>
                    <a:pt x="59263" y="0"/>
                    <a:pt x="58204" y="364"/>
                    <a:pt x="56912" y="1151"/>
                  </a:cubicBezTo>
                  <a:cubicBezTo>
                    <a:pt x="49282" y="5863"/>
                    <a:pt x="38522" y="14890"/>
                    <a:pt x="33355" y="16045"/>
                  </a:cubicBezTo>
                  <a:cubicBezTo>
                    <a:pt x="33278" y="16061"/>
                    <a:pt x="33194" y="16069"/>
                    <a:pt x="33103" y="16069"/>
                  </a:cubicBezTo>
                  <a:cubicBezTo>
                    <a:pt x="30271" y="16069"/>
                    <a:pt x="20701" y="8466"/>
                    <a:pt x="16637" y="4373"/>
                  </a:cubicBezTo>
                  <a:cubicBezTo>
                    <a:pt x="16436" y="4174"/>
                    <a:pt x="16158" y="4082"/>
                    <a:pt x="15819" y="4082"/>
                  </a:cubicBezTo>
                  <a:cubicBezTo>
                    <a:pt x="11920" y="4082"/>
                    <a:pt x="0" y="16353"/>
                    <a:pt x="4783" y="19206"/>
                  </a:cubicBezTo>
                  <a:cubicBezTo>
                    <a:pt x="6654" y="20305"/>
                    <a:pt x="25642" y="33240"/>
                    <a:pt x="34225" y="33240"/>
                  </a:cubicBezTo>
                  <a:cubicBezTo>
                    <a:pt x="34427" y="33240"/>
                    <a:pt x="34623" y="33233"/>
                    <a:pt x="34814" y="33219"/>
                  </a:cubicBezTo>
                  <a:cubicBezTo>
                    <a:pt x="42717" y="32611"/>
                    <a:pt x="58644" y="10726"/>
                    <a:pt x="60802" y="6075"/>
                  </a:cubicBezTo>
                  <a:cubicBezTo>
                    <a:pt x="62484" y="2363"/>
                    <a:pt x="62110" y="0"/>
                    <a:pt x="600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88;p38">
              <a:extLst>
                <a:ext uri="{FF2B5EF4-FFF2-40B4-BE49-F238E27FC236}">
                  <a16:creationId xmlns:a16="http://schemas.microsoft.com/office/drawing/2014/main" id="{FDB787F7-0B88-47FA-BB3D-FC56EA69B6D6}"/>
                </a:ext>
              </a:extLst>
            </p:cNvPr>
            <p:cNvSpPr/>
            <p:nvPr/>
          </p:nvSpPr>
          <p:spPr>
            <a:xfrm>
              <a:off x="6189536" y="2471252"/>
              <a:ext cx="507722" cy="486365"/>
            </a:xfrm>
            <a:custGeom>
              <a:avLst/>
              <a:gdLst/>
              <a:ahLst/>
              <a:cxnLst/>
              <a:rect l="l" t="t" r="r" b="b"/>
              <a:pathLst>
                <a:path w="26506" h="25391" extrusionOk="0">
                  <a:moveTo>
                    <a:pt x="11279" y="0"/>
                  </a:moveTo>
                  <a:cubicBezTo>
                    <a:pt x="11178" y="0"/>
                    <a:pt x="11076" y="13"/>
                    <a:pt x="10973" y="41"/>
                  </a:cubicBezTo>
                  <a:cubicBezTo>
                    <a:pt x="9301" y="466"/>
                    <a:pt x="10578" y="3080"/>
                    <a:pt x="10578" y="3080"/>
                  </a:cubicBezTo>
                  <a:cubicBezTo>
                    <a:pt x="10578" y="3080"/>
                    <a:pt x="9423" y="1064"/>
                    <a:pt x="8143" y="1064"/>
                  </a:cubicBezTo>
                  <a:cubicBezTo>
                    <a:pt x="7883" y="1064"/>
                    <a:pt x="7618" y="1148"/>
                    <a:pt x="7356" y="1348"/>
                  </a:cubicBezTo>
                  <a:cubicBezTo>
                    <a:pt x="5806" y="2533"/>
                    <a:pt x="7082" y="5451"/>
                    <a:pt x="7082" y="5451"/>
                  </a:cubicBezTo>
                  <a:cubicBezTo>
                    <a:pt x="7082" y="5451"/>
                    <a:pt x="5740" y="3817"/>
                    <a:pt x="4441" y="3817"/>
                  </a:cubicBezTo>
                  <a:cubicBezTo>
                    <a:pt x="4116" y="3817"/>
                    <a:pt x="3794" y="3919"/>
                    <a:pt x="3496" y="4175"/>
                  </a:cubicBezTo>
                  <a:cubicBezTo>
                    <a:pt x="2037" y="5482"/>
                    <a:pt x="3496" y="8217"/>
                    <a:pt x="3496" y="8217"/>
                  </a:cubicBezTo>
                  <a:cubicBezTo>
                    <a:pt x="3496" y="8217"/>
                    <a:pt x="2731" y="7384"/>
                    <a:pt x="1912" y="7384"/>
                  </a:cubicBezTo>
                  <a:cubicBezTo>
                    <a:pt x="1647" y="7384"/>
                    <a:pt x="1377" y="7470"/>
                    <a:pt x="1125" y="7700"/>
                  </a:cubicBezTo>
                  <a:cubicBezTo>
                    <a:pt x="0" y="8764"/>
                    <a:pt x="3313" y="14843"/>
                    <a:pt x="4742" y="16880"/>
                  </a:cubicBezTo>
                  <a:cubicBezTo>
                    <a:pt x="7447" y="20740"/>
                    <a:pt x="14712" y="24783"/>
                    <a:pt x="15593" y="25391"/>
                  </a:cubicBezTo>
                  <a:lnTo>
                    <a:pt x="26505" y="14904"/>
                  </a:lnTo>
                  <a:cubicBezTo>
                    <a:pt x="26505" y="14904"/>
                    <a:pt x="17265" y="7001"/>
                    <a:pt x="16809" y="6545"/>
                  </a:cubicBezTo>
                  <a:cubicBezTo>
                    <a:pt x="14933" y="4698"/>
                    <a:pt x="13194" y="0"/>
                    <a:pt x="11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89;p38">
              <a:extLst>
                <a:ext uri="{FF2B5EF4-FFF2-40B4-BE49-F238E27FC236}">
                  <a16:creationId xmlns:a16="http://schemas.microsoft.com/office/drawing/2014/main" id="{C9F60ACC-3E3F-4288-A0C4-96F92CEBA425}"/>
                </a:ext>
              </a:extLst>
            </p:cNvPr>
            <p:cNvSpPr/>
            <p:nvPr/>
          </p:nvSpPr>
          <p:spPr>
            <a:xfrm>
              <a:off x="6390664" y="2527894"/>
              <a:ext cx="114221" cy="148834"/>
            </a:xfrm>
            <a:custGeom>
              <a:avLst/>
              <a:gdLst/>
              <a:ahLst/>
              <a:cxnLst/>
              <a:rect l="l" t="t" r="r" b="b"/>
              <a:pathLst>
                <a:path w="5963" h="7770" extrusionOk="0">
                  <a:moveTo>
                    <a:pt x="85" y="1"/>
                  </a:moveTo>
                  <a:cubicBezTo>
                    <a:pt x="38" y="1"/>
                    <a:pt x="1" y="55"/>
                    <a:pt x="17" y="154"/>
                  </a:cubicBezTo>
                  <a:cubicBezTo>
                    <a:pt x="777" y="4166"/>
                    <a:pt x="2601" y="5686"/>
                    <a:pt x="5823" y="7753"/>
                  </a:cubicBezTo>
                  <a:cubicBezTo>
                    <a:pt x="5840" y="7765"/>
                    <a:pt x="5857" y="7769"/>
                    <a:pt x="5872" y="7769"/>
                  </a:cubicBezTo>
                  <a:cubicBezTo>
                    <a:pt x="5933" y="7769"/>
                    <a:pt x="5963" y="7686"/>
                    <a:pt x="5914" y="7661"/>
                  </a:cubicBezTo>
                  <a:cubicBezTo>
                    <a:pt x="2783" y="5260"/>
                    <a:pt x="1567" y="3862"/>
                    <a:pt x="199" y="123"/>
                  </a:cubicBezTo>
                  <a:cubicBezTo>
                    <a:pt x="172" y="40"/>
                    <a:pt x="12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90;p38">
              <a:extLst>
                <a:ext uri="{FF2B5EF4-FFF2-40B4-BE49-F238E27FC236}">
                  <a16:creationId xmlns:a16="http://schemas.microsoft.com/office/drawing/2014/main" id="{8A6D9D4A-3342-4E97-A18E-3EE7B8F4EB05}"/>
                </a:ext>
              </a:extLst>
            </p:cNvPr>
            <p:cNvSpPr/>
            <p:nvPr/>
          </p:nvSpPr>
          <p:spPr>
            <a:xfrm>
              <a:off x="6323257" y="2573348"/>
              <a:ext cx="122190" cy="157588"/>
            </a:xfrm>
            <a:custGeom>
              <a:avLst/>
              <a:gdLst/>
              <a:ahLst/>
              <a:cxnLst/>
              <a:rect l="l" t="t" r="r" b="b"/>
              <a:pathLst>
                <a:path w="6379" h="8227" extrusionOk="0">
                  <a:moveTo>
                    <a:pt x="109" y="1"/>
                  </a:moveTo>
                  <a:cubicBezTo>
                    <a:pt x="52" y="1"/>
                    <a:pt x="1" y="94"/>
                    <a:pt x="41" y="212"/>
                  </a:cubicBezTo>
                  <a:cubicBezTo>
                    <a:pt x="1287" y="4194"/>
                    <a:pt x="3050" y="5775"/>
                    <a:pt x="6272" y="8206"/>
                  </a:cubicBezTo>
                  <a:cubicBezTo>
                    <a:pt x="6286" y="8221"/>
                    <a:pt x="6301" y="8227"/>
                    <a:pt x="6314" y="8227"/>
                  </a:cubicBezTo>
                  <a:cubicBezTo>
                    <a:pt x="6355" y="8227"/>
                    <a:pt x="6379" y="8169"/>
                    <a:pt x="6332" y="8146"/>
                  </a:cubicBezTo>
                  <a:cubicBezTo>
                    <a:pt x="3293" y="5380"/>
                    <a:pt x="1956" y="3860"/>
                    <a:pt x="193" y="91"/>
                  </a:cubicBezTo>
                  <a:cubicBezTo>
                    <a:pt x="171" y="27"/>
                    <a:pt x="139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91;p38">
              <a:extLst>
                <a:ext uri="{FF2B5EF4-FFF2-40B4-BE49-F238E27FC236}">
                  <a16:creationId xmlns:a16="http://schemas.microsoft.com/office/drawing/2014/main" id="{F8AD9927-A9E7-40F7-B09C-25CE374FFD15}"/>
                </a:ext>
              </a:extLst>
            </p:cNvPr>
            <p:cNvSpPr/>
            <p:nvPr/>
          </p:nvSpPr>
          <p:spPr>
            <a:xfrm>
              <a:off x="6256042" y="2628476"/>
              <a:ext cx="131863" cy="149907"/>
            </a:xfrm>
            <a:custGeom>
              <a:avLst/>
              <a:gdLst/>
              <a:ahLst/>
              <a:cxnLst/>
              <a:rect l="l" t="t" r="r" b="b"/>
              <a:pathLst>
                <a:path w="6884" h="7826" extrusionOk="0">
                  <a:moveTo>
                    <a:pt x="50" y="1"/>
                  </a:moveTo>
                  <a:cubicBezTo>
                    <a:pt x="10" y="1"/>
                    <a:pt x="1" y="80"/>
                    <a:pt x="54" y="222"/>
                  </a:cubicBezTo>
                  <a:cubicBezTo>
                    <a:pt x="1391" y="3626"/>
                    <a:pt x="3124" y="5784"/>
                    <a:pt x="6741" y="7821"/>
                  </a:cubicBezTo>
                  <a:cubicBezTo>
                    <a:pt x="6751" y="7824"/>
                    <a:pt x="6760" y="7826"/>
                    <a:pt x="6769" y="7826"/>
                  </a:cubicBezTo>
                  <a:cubicBezTo>
                    <a:pt x="6844" y="7826"/>
                    <a:pt x="6883" y="7723"/>
                    <a:pt x="6802" y="7669"/>
                  </a:cubicBezTo>
                  <a:cubicBezTo>
                    <a:pt x="3519" y="5389"/>
                    <a:pt x="2121" y="3657"/>
                    <a:pt x="176" y="131"/>
                  </a:cubicBezTo>
                  <a:cubicBezTo>
                    <a:pt x="125" y="42"/>
                    <a:pt x="79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92;p38">
              <a:extLst>
                <a:ext uri="{FF2B5EF4-FFF2-40B4-BE49-F238E27FC236}">
                  <a16:creationId xmlns:a16="http://schemas.microsoft.com/office/drawing/2014/main" id="{802AE0EB-3F9B-434A-9452-936106FF9A02}"/>
                </a:ext>
              </a:extLst>
            </p:cNvPr>
            <p:cNvSpPr/>
            <p:nvPr/>
          </p:nvSpPr>
          <p:spPr>
            <a:xfrm>
              <a:off x="6473662" y="2509926"/>
              <a:ext cx="283551" cy="310522"/>
            </a:xfrm>
            <a:custGeom>
              <a:avLst/>
              <a:gdLst/>
              <a:ahLst/>
              <a:cxnLst/>
              <a:rect l="l" t="t" r="r" b="b"/>
              <a:pathLst>
                <a:path w="14803" h="16211" extrusionOk="0">
                  <a:moveTo>
                    <a:pt x="2234" y="1"/>
                  </a:moveTo>
                  <a:cubicBezTo>
                    <a:pt x="1882" y="1"/>
                    <a:pt x="1614" y="93"/>
                    <a:pt x="1459" y="301"/>
                  </a:cubicBezTo>
                  <a:cubicBezTo>
                    <a:pt x="0" y="2308"/>
                    <a:pt x="3739" y="5955"/>
                    <a:pt x="5836" y="7505"/>
                  </a:cubicBezTo>
                  <a:cubicBezTo>
                    <a:pt x="5836" y="7505"/>
                    <a:pt x="2402" y="12156"/>
                    <a:pt x="4560" y="15347"/>
                  </a:cubicBezTo>
                  <a:cubicBezTo>
                    <a:pt x="4965" y="15962"/>
                    <a:pt x="5589" y="16210"/>
                    <a:pt x="6332" y="16210"/>
                  </a:cubicBezTo>
                  <a:cubicBezTo>
                    <a:pt x="9487" y="16210"/>
                    <a:pt x="14803" y="11730"/>
                    <a:pt x="14803" y="11730"/>
                  </a:cubicBezTo>
                  <a:cubicBezTo>
                    <a:pt x="14803" y="11730"/>
                    <a:pt x="12766" y="7201"/>
                    <a:pt x="11429" y="5408"/>
                  </a:cubicBezTo>
                  <a:cubicBezTo>
                    <a:pt x="10245" y="3855"/>
                    <a:pt x="4503" y="1"/>
                    <a:pt x="2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93;p38">
              <a:extLst>
                <a:ext uri="{FF2B5EF4-FFF2-40B4-BE49-F238E27FC236}">
                  <a16:creationId xmlns:a16="http://schemas.microsoft.com/office/drawing/2014/main" id="{7A886CE5-8925-45E7-AFB5-7AD3F05417D3}"/>
                </a:ext>
              </a:extLst>
            </p:cNvPr>
            <p:cNvSpPr/>
            <p:nvPr/>
          </p:nvSpPr>
          <p:spPr>
            <a:xfrm>
              <a:off x="6486458" y="2528641"/>
              <a:ext cx="104242" cy="276330"/>
            </a:xfrm>
            <a:custGeom>
              <a:avLst/>
              <a:gdLst/>
              <a:ahLst/>
              <a:cxnLst/>
              <a:rect l="l" t="t" r="r" b="b"/>
              <a:pathLst>
                <a:path w="5442" h="14426" extrusionOk="0">
                  <a:moveTo>
                    <a:pt x="567" y="1"/>
                  </a:moveTo>
                  <a:cubicBezTo>
                    <a:pt x="563" y="1"/>
                    <a:pt x="563" y="8"/>
                    <a:pt x="578" y="24"/>
                  </a:cubicBezTo>
                  <a:cubicBezTo>
                    <a:pt x="578" y="8"/>
                    <a:pt x="571" y="1"/>
                    <a:pt x="567" y="1"/>
                  </a:cubicBezTo>
                  <a:close/>
                  <a:moveTo>
                    <a:pt x="578" y="24"/>
                  </a:moveTo>
                  <a:lnTo>
                    <a:pt x="578" y="24"/>
                  </a:lnTo>
                  <a:cubicBezTo>
                    <a:pt x="1" y="2942"/>
                    <a:pt x="2797" y="4917"/>
                    <a:pt x="4773" y="6589"/>
                  </a:cubicBezTo>
                  <a:cubicBezTo>
                    <a:pt x="3193" y="8717"/>
                    <a:pt x="2220" y="12030"/>
                    <a:pt x="3618" y="14401"/>
                  </a:cubicBezTo>
                  <a:cubicBezTo>
                    <a:pt x="3627" y="14418"/>
                    <a:pt x="3644" y="14426"/>
                    <a:pt x="3662" y="14426"/>
                  </a:cubicBezTo>
                  <a:cubicBezTo>
                    <a:pt x="3707" y="14426"/>
                    <a:pt x="3761" y="14383"/>
                    <a:pt x="3740" y="14340"/>
                  </a:cubicBezTo>
                  <a:cubicBezTo>
                    <a:pt x="2737" y="11999"/>
                    <a:pt x="3983" y="8747"/>
                    <a:pt x="5290" y="6711"/>
                  </a:cubicBezTo>
                  <a:cubicBezTo>
                    <a:pt x="5411" y="6619"/>
                    <a:pt x="5442" y="6407"/>
                    <a:pt x="5320" y="6315"/>
                  </a:cubicBezTo>
                  <a:cubicBezTo>
                    <a:pt x="3405" y="4674"/>
                    <a:pt x="548" y="2820"/>
                    <a:pt x="57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94;p38">
              <a:extLst>
                <a:ext uri="{FF2B5EF4-FFF2-40B4-BE49-F238E27FC236}">
                  <a16:creationId xmlns:a16="http://schemas.microsoft.com/office/drawing/2014/main" id="{D8377E31-8E6E-47EE-9D49-BA0635B42794}"/>
                </a:ext>
              </a:extLst>
            </p:cNvPr>
            <p:cNvSpPr/>
            <p:nvPr/>
          </p:nvSpPr>
          <p:spPr>
            <a:xfrm>
              <a:off x="6595929" y="2569268"/>
              <a:ext cx="990122" cy="653492"/>
            </a:xfrm>
            <a:custGeom>
              <a:avLst/>
              <a:gdLst/>
              <a:ahLst/>
              <a:cxnLst/>
              <a:rect l="l" t="t" r="r" b="b"/>
              <a:pathLst>
                <a:path w="51690" h="34116" extrusionOk="0">
                  <a:moveTo>
                    <a:pt x="48450" y="0"/>
                  </a:moveTo>
                  <a:cubicBezTo>
                    <a:pt x="47438" y="0"/>
                    <a:pt x="46174" y="450"/>
                    <a:pt x="44895" y="1246"/>
                  </a:cubicBezTo>
                  <a:cubicBezTo>
                    <a:pt x="40797" y="3796"/>
                    <a:pt x="23178" y="15410"/>
                    <a:pt x="21830" y="15410"/>
                  </a:cubicBezTo>
                  <a:cubicBezTo>
                    <a:pt x="21828" y="15410"/>
                    <a:pt x="21826" y="15410"/>
                    <a:pt x="21824" y="15410"/>
                  </a:cubicBezTo>
                  <a:cubicBezTo>
                    <a:pt x="20517" y="15350"/>
                    <a:pt x="12098" y="9301"/>
                    <a:pt x="12098" y="9301"/>
                  </a:cubicBezTo>
                  <a:lnTo>
                    <a:pt x="0" y="27751"/>
                  </a:lnTo>
                  <a:cubicBezTo>
                    <a:pt x="0" y="27751"/>
                    <a:pt x="15565" y="34116"/>
                    <a:pt x="23578" y="34116"/>
                  </a:cubicBezTo>
                  <a:cubicBezTo>
                    <a:pt x="23779" y="34116"/>
                    <a:pt x="23974" y="34112"/>
                    <a:pt x="24165" y="34104"/>
                  </a:cubicBezTo>
                  <a:cubicBezTo>
                    <a:pt x="31977" y="33769"/>
                    <a:pt x="46445" y="12675"/>
                    <a:pt x="48907" y="7720"/>
                  </a:cubicBezTo>
                  <a:cubicBezTo>
                    <a:pt x="51690" y="2197"/>
                    <a:pt x="50685" y="0"/>
                    <a:pt x="48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95;p38">
              <a:extLst>
                <a:ext uri="{FF2B5EF4-FFF2-40B4-BE49-F238E27FC236}">
                  <a16:creationId xmlns:a16="http://schemas.microsoft.com/office/drawing/2014/main" id="{3C0F3377-0829-4FFF-92EA-171E4DF0AA8C}"/>
                </a:ext>
              </a:extLst>
            </p:cNvPr>
            <p:cNvSpPr/>
            <p:nvPr/>
          </p:nvSpPr>
          <p:spPr>
            <a:xfrm>
              <a:off x="6806691" y="3040271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7" y="1"/>
                  </a:moveTo>
                  <a:cubicBezTo>
                    <a:pt x="305" y="518"/>
                    <a:pt x="183" y="1065"/>
                    <a:pt x="92" y="1612"/>
                  </a:cubicBezTo>
                  <a:cubicBezTo>
                    <a:pt x="1" y="2189"/>
                    <a:pt x="1" y="2736"/>
                    <a:pt x="61" y="3314"/>
                  </a:cubicBezTo>
                  <a:cubicBezTo>
                    <a:pt x="274" y="2797"/>
                    <a:pt x="396" y="2250"/>
                    <a:pt x="487" y="1673"/>
                  </a:cubicBezTo>
                  <a:cubicBezTo>
                    <a:pt x="548" y="1126"/>
                    <a:pt x="578" y="54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96;p38">
              <a:extLst>
                <a:ext uri="{FF2B5EF4-FFF2-40B4-BE49-F238E27FC236}">
                  <a16:creationId xmlns:a16="http://schemas.microsoft.com/office/drawing/2014/main" id="{208B87ED-F734-4F0E-BAF1-1BF20A170AE3}"/>
                </a:ext>
              </a:extLst>
            </p:cNvPr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97;p38">
              <a:extLst>
                <a:ext uri="{FF2B5EF4-FFF2-40B4-BE49-F238E27FC236}">
                  <a16:creationId xmlns:a16="http://schemas.microsoft.com/office/drawing/2014/main" id="{178C0B76-D427-4D45-B932-AB5F6BAF1E8F}"/>
                </a:ext>
              </a:extLst>
            </p:cNvPr>
            <p:cNvSpPr/>
            <p:nvPr/>
          </p:nvSpPr>
          <p:spPr>
            <a:xfrm>
              <a:off x="7232296" y="2754172"/>
              <a:ext cx="63480" cy="10382"/>
            </a:xfrm>
            <a:custGeom>
              <a:avLst/>
              <a:gdLst/>
              <a:ahLst/>
              <a:cxnLst/>
              <a:rect l="l" t="t" r="r" b="b"/>
              <a:pathLst>
                <a:path w="3314" h="542" extrusionOk="0">
                  <a:moveTo>
                    <a:pt x="752" y="1"/>
                  </a:moveTo>
                  <a:cubicBezTo>
                    <a:pt x="499" y="1"/>
                    <a:pt x="247" y="16"/>
                    <a:pt x="1" y="43"/>
                  </a:cubicBezTo>
                  <a:cubicBezTo>
                    <a:pt x="518" y="256"/>
                    <a:pt x="1065" y="377"/>
                    <a:pt x="1612" y="469"/>
                  </a:cubicBezTo>
                  <a:cubicBezTo>
                    <a:pt x="1930" y="519"/>
                    <a:pt x="2238" y="541"/>
                    <a:pt x="2548" y="541"/>
                  </a:cubicBezTo>
                  <a:cubicBezTo>
                    <a:pt x="2801" y="541"/>
                    <a:pt x="3054" y="526"/>
                    <a:pt x="3314" y="499"/>
                  </a:cubicBezTo>
                  <a:cubicBezTo>
                    <a:pt x="2797" y="286"/>
                    <a:pt x="2220" y="165"/>
                    <a:pt x="1673" y="73"/>
                  </a:cubicBezTo>
                  <a:cubicBezTo>
                    <a:pt x="1371" y="23"/>
                    <a:pt x="10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98;p38">
              <a:extLst>
                <a:ext uri="{FF2B5EF4-FFF2-40B4-BE49-F238E27FC236}">
                  <a16:creationId xmlns:a16="http://schemas.microsoft.com/office/drawing/2014/main" id="{719AD00D-49DE-4AF0-A10C-BE97D0CF0E78}"/>
                </a:ext>
              </a:extLst>
            </p:cNvPr>
            <p:cNvSpPr/>
            <p:nvPr/>
          </p:nvSpPr>
          <p:spPr>
            <a:xfrm>
              <a:off x="6859674" y="2876323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1" y="1"/>
                  </a:moveTo>
                  <a:cubicBezTo>
                    <a:pt x="405" y="1"/>
                    <a:pt x="201" y="8"/>
                    <a:pt x="1" y="19"/>
                  </a:cubicBezTo>
                  <a:cubicBezTo>
                    <a:pt x="517" y="231"/>
                    <a:pt x="1064" y="383"/>
                    <a:pt x="1642" y="444"/>
                  </a:cubicBezTo>
                  <a:cubicBezTo>
                    <a:pt x="1995" y="503"/>
                    <a:pt x="2349" y="537"/>
                    <a:pt x="2710" y="537"/>
                  </a:cubicBezTo>
                  <a:cubicBezTo>
                    <a:pt x="2908" y="537"/>
                    <a:pt x="3109" y="527"/>
                    <a:pt x="3314" y="505"/>
                  </a:cubicBezTo>
                  <a:cubicBezTo>
                    <a:pt x="2797" y="292"/>
                    <a:pt x="2250" y="140"/>
                    <a:pt x="1672" y="80"/>
                  </a:cubicBezTo>
                  <a:cubicBezTo>
                    <a:pt x="1326" y="22"/>
                    <a:pt x="966" y="1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99;p38">
              <a:extLst>
                <a:ext uri="{FF2B5EF4-FFF2-40B4-BE49-F238E27FC236}">
                  <a16:creationId xmlns:a16="http://schemas.microsoft.com/office/drawing/2014/main" id="{1D68CC89-49B8-49FF-93E9-79899097D3B1}"/>
                </a:ext>
              </a:extLst>
            </p:cNvPr>
            <p:cNvSpPr/>
            <p:nvPr/>
          </p:nvSpPr>
          <p:spPr>
            <a:xfrm>
              <a:off x="6974374" y="3214370"/>
              <a:ext cx="2931" cy="1762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91"/>
                  </a:lnTo>
                  <a:lnTo>
                    <a:pt x="92" y="91"/>
                  </a:lnTo>
                  <a:cubicBezTo>
                    <a:pt x="122" y="61"/>
                    <a:pt x="153" y="3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00;p38">
              <a:extLst>
                <a:ext uri="{FF2B5EF4-FFF2-40B4-BE49-F238E27FC236}">
                  <a16:creationId xmlns:a16="http://schemas.microsoft.com/office/drawing/2014/main" id="{DDD8F1DD-CF38-491A-95A6-3E42A48670EE}"/>
                </a:ext>
              </a:extLst>
            </p:cNvPr>
            <p:cNvSpPr/>
            <p:nvPr/>
          </p:nvSpPr>
          <p:spPr>
            <a:xfrm>
              <a:off x="6714709" y="2937811"/>
              <a:ext cx="51240" cy="39019"/>
            </a:xfrm>
            <a:custGeom>
              <a:avLst/>
              <a:gdLst/>
              <a:ahLst/>
              <a:cxnLst/>
              <a:rect l="l" t="t" r="r" b="b"/>
              <a:pathLst>
                <a:path w="2675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1641" y="487"/>
                    <a:pt x="730" y="1155"/>
                    <a:pt x="0" y="2037"/>
                  </a:cubicBezTo>
                  <a:cubicBezTo>
                    <a:pt x="517" y="1794"/>
                    <a:pt x="1003" y="1520"/>
                    <a:pt x="1429" y="1186"/>
                  </a:cubicBezTo>
                  <a:cubicBezTo>
                    <a:pt x="1885" y="851"/>
                    <a:pt x="2310" y="45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01;p38">
              <a:extLst>
                <a:ext uri="{FF2B5EF4-FFF2-40B4-BE49-F238E27FC236}">
                  <a16:creationId xmlns:a16="http://schemas.microsoft.com/office/drawing/2014/main" id="{E20C8D3F-0753-4E95-B9D2-AA18A50A6F82}"/>
                </a:ext>
              </a:extLst>
            </p:cNvPr>
            <p:cNvSpPr/>
            <p:nvPr/>
          </p:nvSpPr>
          <p:spPr>
            <a:xfrm>
              <a:off x="7101889" y="285745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8" y="244"/>
                    <a:pt x="1672" y="517"/>
                    <a:pt x="1246" y="882"/>
                  </a:cubicBezTo>
                  <a:cubicBezTo>
                    <a:pt x="791" y="1216"/>
                    <a:pt x="365" y="1581"/>
                    <a:pt x="0" y="2037"/>
                  </a:cubicBezTo>
                  <a:cubicBezTo>
                    <a:pt x="517" y="1794"/>
                    <a:pt x="1003" y="1520"/>
                    <a:pt x="1459" y="1186"/>
                  </a:cubicBezTo>
                  <a:cubicBezTo>
                    <a:pt x="1915" y="852"/>
                    <a:pt x="2341" y="457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02;p38">
              <a:extLst>
                <a:ext uri="{FF2B5EF4-FFF2-40B4-BE49-F238E27FC236}">
                  <a16:creationId xmlns:a16="http://schemas.microsoft.com/office/drawing/2014/main" id="{D6881AE4-FB1D-4D85-8B30-E8DDF47C6D12}"/>
                </a:ext>
              </a:extLst>
            </p:cNvPr>
            <p:cNvSpPr/>
            <p:nvPr/>
          </p:nvSpPr>
          <p:spPr>
            <a:xfrm>
              <a:off x="6973799" y="300709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1034"/>
                    <a:pt x="1155" y="1946"/>
                    <a:pt x="2006" y="2675"/>
                  </a:cubicBezTo>
                  <a:cubicBezTo>
                    <a:pt x="1550" y="1642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03;p38">
              <a:extLst>
                <a:ext uri="{FF2B5EF4-FFF2-40B4-BE49-F238E27FC236}">
                  <a16:creationId xmlns:a16="http://schemas.microsoft.com/office/drawing/2014/main" id="{4902844C-10C8-4EF5-9916-FAD75F2A8ACA}"/>
                </a:ext>
              </a:extLst>
            </p:cNvPr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04;p38">
              <a:extLst>
                <a:ext uri="{FF2B5EF4-FFF2-40B4-BE49-F238E27FC236}">
                  <a16:creationId xmlns:a16="http://schemas.microsoft.com/office/drawing/2014/main" id="{0240FEEF-356D-44C3-8C82-766D7F15E12B}"/>
                </a:ext>
              </a:extLst>
            </p:cNvPr>
            <p:cNvSpPr/>
            <p:nvPr/>
          </p:nvSpPr>
          <p:spPr>
            <a:xfrm>
              <a:off x="6687911" y="2802461"/>
              <a:ext cx="191186" cy="309679"/>
            </a:xfrm>
            <a:custGeom>
              <a:avLst/>
              <a:gdLst/>
              <a:ahLst/>
              <a:cxnLst/>
              <a:rect l="l" t="t" r="r" b="b"/>
              <a:pathLst>
                <a:path w="9981" h="16167" extrusionOk="0">
                  <a:moveTo>
                    <a:pt x="9846" y="1"/>
                  </a:moveTo>
                  <a:cubicBezTo>
                    <a:pt x="9812" y="1"/>
                    <a:pt x="9778" y="14"/>
                    <a:pt x="9758" y="45"/>
                  </a:cubicBezTo>
                  <a:cubicBezTo>
                    <a:pt x="8147" y="2720"/>
                    <a:pt x="6384" y="5364"/>
                    <a:pt x="4743" y="8039"/>
                  </a:cubicBezTo>
                  <a:cubicBezTo>
                    <a:pt x="3132" y="10683"/>
                    <a:pt x="1460" y="13358"/>
                    <a:pt x="1" y="16094"/>
                  </a:cubicBezTo>
                  <a:cubicBezTo>
                    <a:pt x="1" y="16138"/>
                    <a:pt x="33" y="16166"/>
                    <a:pt x="63" y="16166"/>
                  </a:cubicBezTo>
                  <a:cubicBezTo>
                    <a:pt x="74" y="16166"/>
                    <a:pt x="84" y="16163"/>
                    <a:pt x="92" y="16155"/>
                  </a:cubicBezTo>
                  <a:cubicBezTo>
                    <a:pt x="1946" y="13662"/>
                    <a:pt x="3709" y="11048"/>
                    <a:pt x="5290" y="8373"/>
                  </a:cubicBezTo>
                  <a:cubicBezTo>
                    <a:pt x="6931" y="5668"/>
                    <a:pt x="8420" y="2902"/>
                    <a:pt x="9940" y="136"/>
                  </a:cubicBezTo>
                  <a:cubicBezTo>
                    <a:pt x="9981" y="55"/>
                    <a:pt x="9913" y="1"/>
                    <a:pt x="9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05;p38">
              <a:extLst>
                <a:ext uri="{FF2B5EF4-FFF2-40B4-BE49-F238E27FC236}">
                  <a16:creationId xmlns:a16="http://schemas.microsoft.com/office/drawing/2014/main" id="{65DA22D5-2F4E-49F0-8B3A-A7FE98725612}"/>
                </a:ext>
              </a:extLst>
            </p:cNvPr>
            <p:cNvSpPr/>
            <p:nvPr/>
          </p:nvSpPr>
          <p:spPr>
            <a:xfrm>
              <a:off x="6927789" y="2569173"/>
              <a:ext cx="658817" cy="653492"/>
            </a:xfrm>
            <a:custGeom>
              <a:avLst/>
              <a:gdLst/>
              <a:ahLst/>
              <a:cxnLst/>
              <a:rect l="l" t="t" r="r" b="b"/>
              <a:pathLst>
                <a:path w="34394" h="34116" extrusionOk="0">
                  <a:moveTo>
                    <a:pt x="31099" y="0"/>
                  </a:moveTo>
                  <a:cubicBezTo>
                    <a:pt x="31038" y="0"/>
                    <a:pt x="30976" y="2"/>
                    <a:pt x="30913" y="5"/>
                  </a:cubicBezTo>
                  <a:cubicBezTo>
                    <a:pt x="23041" y="8485"/>
                    <a:pt x="6080" y="26814"/>
                    <a:pt x="1" y="33288"/>
                  </a:cubicBezTo>
                  <a:cubicBezTo>
                    <a:pt x="2354" y="33792"/>
                    <a:pt x="4578" y="34116"/>
                    <a:pt x="6388" y="34116"/>
                  </a:cubicBezTo>
                  <a:cubicBezTo>
                    <a:pt x="6542" y="34116"/>
                    <a:pt x="6692" y="34113"/>
                    <a:pt x="6840" y="34109"/>
                  </a:cubicBezTo>
                  <a:cubicBezTo>
                    <a:pt x="14652" y="33774"/>
                    <a:pt x="29120" y="12680"/>
                    <a:pt x="31582" y="7725"/>
                  </a:cubicBezTo>
                  <a:cubicBezTo>
                    <a:pt x="34393" y="2192"/>
                    <a:pt x="33344" y="0"/>
                    <a:pt x="3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06;p38">
              <a:extLst>
                <a:ext uri="{FF2B5EF4-FFF2-40B4-BE49-F238E27FC236}">
                  <a16:creationId xmlns:a16="http://schemas.microsoft.com/office/drawing/2014/main" id="{C0CF65F1-A542-4DFE-9B77-BCAC0A838D76}"/>
                </a:ext>
              </a:extLst>
            </p:cNvPr>
            <p:cNvSpPr/>
            <p:nvPr/>
          </p:nvSpPr>
          <p:spPr>
            <a:xfrm>
              <a:off x="7182819" y="2585703"/>
              <a:ext cx="952540" cy="1069424"/>
            </a:xfrm>
            <a:custGeom>
              <a:avLst/>
              <a:gdLst/>
              <a:ahLst/>
              <a:cxnLst/>
              <a:rect l="l" t="t" r="r" b="b"/>
              <a:pathLst>
                <a:path w="49728" h="55830" extrusionOk="0">
                  <a:moveTo>
                    <a:pt x="17648" y="0"/>
                  </a:moveTo>
                  <a:cubicBezTo>
                    <a:pt x="15023" y="0"/>
                    <a:pt x="12118" y="1076"/>
                    <a:pt x="10304" y="3488"/>
                  </a:cubicBezTo>
                  <a:cubicBezTo>
                    <a:pt x="7751" y="6923"/>
                    <a:pt x="639" y="20480"/>
                    <a:pt x="335" y="25373"/>
                  </a:cubicBezTo>
                  <a:cubicBezTo>
                    <a:pt x="0" y="30267"/>
                    <a:pt x="3830" y="35100"/>
                    <a:pt x="3830" y="35100"/>
                  </a:cubicBezTo>
                  <a:lnTo>
                    <a:pt x="3860" y="55830"/>
                  </a:lnTo>
                  <a:lnTo>
                    <a:pt x="49728" y="55830"/>
                  </a:lnTo>
                  <a:cubicBezTo>
                    <a:pt x="49728" y="55830"/>
                    <a:pt x="31885" y="10692"/>
                    <a:pt x="22402" y="1604"/>
                  </a:cubicBezTo>
                  <a:cubicBezTo>
                    <a:pt x="21315" y="568"/>
                    <a:pt x="19555" y="0"/>
                    <a:pt x="17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07;p38">
              <a:extLst>
                <a:ext uri="{FF2B5EF4-FFF2-40B4-BE49-F238E27FC236}">
                  <a16:creationId xmlns:a16="http://schemas.microsoft.com/office/drawing/2014/main" id="{B0149B7B-F7A7-4021-BDE4-932837EA901D}"/>
                </a:ext>
              </a:extLst>
            </p:cNvPr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08;p38">
              <a:extLst>
                <a:ext uri="{FF2B5EF4-FFF2-40B4-BE49-F238E27FC236}">
                  <a16:creationId xmlns:a16="http://schemas.microsoft.com/office/drawing/2014/main" id="{41DEB5B8-6110-4CC6-AC81-5B8DC6893714}"/>
                </a:ext>
              </a:extLst>
            </p:cNvPr>
            <p:cNvSpPr/>
            <p:nvPr/>
          </p:nvSpPr>
          <p:spPr>
            <a:xfrm>
              <a:off x="7971737" y="3429788"/>
              <a:ext cx="11072" cy="64073"/>
            </a:xfrm>
            <a:custGeom>
              <a:avLst/>
              <a:gdLst/>
              <a:ahLst/>
              <a:cxnLst/>
              <a:rect l="l" t="t" r="r" b="b"/>
              <a:pathLst>
                <a:path w="578" h="3345" extrusionOk="0">
                  <a:moveTo>
                    <a:pt x="517" y="1"/>
                  </a:moveTo>
                  <a:cubicBezTo>
                    <a:pt x="304" y="517"/>
                    <a:pt x="183" y="1095"/>
                    <a:pt x="122" y="1642"/>
                  </a:cubicBezTo>
                  <a:cubicBezTo>
                    <a:pt x="0" y="2189"/>
                    <a:pt x="0" y="2767"/>
                    <a:pt x="61" y="3344"/>
                  </a:cubicBezTo>
                  <a:cubicBezTo>
                    <a:pt x="274" y="2827"/>
                    <a:pt x="396" y="2250"/>
                    <a:pt x="487" y="1703"/>
                  </a:cubicBezTo>
                  <a:cubicBezTo>
                    <a:pt x="578" y="1125"/>
                    <a:pt x="578" y="57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09;p38">
              <a:extLst>
                <a:ext uri="{FF2B5EF4-FFF2-40B4-BE49-F238E27FC236}">
                  <a16:creationId xmlns:a16="http://schemas.microsoft.com/office/drawing/2014/main" id="{D5378456-A225-4AFB-B882-D1AA2F798C36}"/>
                </a:ext>
              </a:extLst>
            </p:cNvPr>
            <p:cNvSpPr/>
            <p:nvPr/>
          </p:nvSpPr>
          <p:spPr>
            <a:xfrm>
              <a:off x="7592697" y="3572435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6"/>
                    <a:pt x="62" y="3314"/>
                  </a:cubicBezTo>
                  <a:cubicBezTo>
                    <a:pt x="274" y="2797"/>
                    <a:pt x="396" y="2250"/>
                    <a:pt x="487" y="1672"/>
                  </a:cubicBezTo>
                  <a:cubicBezTo>
                    <a:pt x="548" y="1125"/>
                    <a:pt x="578" y="548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10;p38">
              <a:extLst>
                <a:ext uri="{FF2B5EF4-FFF2-40B4-BE49-F238E27FC236}">
                  <a16:creationId xmlns:a16="http://schemas.microsoft.com/office/drawing/2014/main" id="{00E304D1-892E-475B-B7ED-3DA7C5C3ECDD}"/>
                </a:ext>
              </a:extLst>
            </p:cNvPr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11;p38">
              <a:extLst>
                <a:ext uri="{FF2B5EF4-FFF2-40B4-BE49-F238E27FC236}">
                  <a16:creationId xmlns:a16="http://schemas.microsoft.com/office/drawing/2014/main" id="{CFA00211-3712-4B7A-9804-0DF306293B63}"/>
                </a:ext>
              </a:extLst>
            </p:cNvPr>
            <p:cNvSpPr/>
            <p:nvPr/>
          </p:nvSpPr>
          <p:spPr>
            <a:xfrm>
              <a:off x="7738850" y="3182343"/>
              <a:ext cx="12240" cy="64054"/>
            </a:xfrm>
            <a:custGeom>
              <a:avLst/>
              <a:gdLst/>
              <a:ahLst/>
              <a:cxnLst/>
              <a:rect l="l" t="t" r="r" b="b"/>
              <a:pathLst>
                <a:path w="639" h="3344" extrusionOk="0">
                  <a:moveTo>
                    <a:pt x="517" y="0"/>
                  </a:moveTo>
                  <a:lnTo>
                    <a:pt x="517" y="0"/>
                  </a:lnTo>
                  <a:cubicBezTo>
                    <a:pt x="304" y="517"/>
                    <a:pt x="183" y="1095"/>
                    <a:pt x="122" y="1642"/>
                  </a:cubicBezTo>
                  <a:cubicBezTo>
                    <a:pt x="31" y="2189"/>
                    <a:pt x="0" y="2766"/>
                    <a:pt x="61" y="3344"/>
                  </a:cubicBezTo>
                  <a:cubicBezTo>
                    <a:pt x="456" y="2280"/>
                    <a:pt x="638" y="1125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12;p38">
              <a:extLst>
                <a:ext uri="{FF2B5EF4-FFF2-40B4-BE49-F238E27FC236}">
                  <a16:creationId xmlns:a16="http://schemas.microsoft.com/office/drawing/2014/main" id="{3CB19C5A-5F5E-4227-8927-AFB255554BC2}"/>
                </a:ext>
              </a:extLst>
            </p:cNvPr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13;p38">
              <a:extLst>
                <a:ext uri="{FF2B5EF4-FFF2-40B4-BE49-F238E27FC236}">
                  <a16:creationId xmlns:a16="http://schemas.microsoft.com/office/drawing/2014/main" id="{505D4557-E690-42F8-8F07-96422A04DB25}"/>
                </a:ext>
              </a:extLst>
            </p:cNvPr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14;p38">
              <a:extLst>
                <a:ext uri="{FF2B5EF4-FFF2-40B4-BE49-F238E27FC236}">
                  <a16:creationId xmlns:a16="http://schemas.microsoft.com/office/drawing/2014/main" id="{BBA237AC-B66E-469A-ADAE-F8729B7C7E9B}"/>
                </a:ext>
              </a:extLst>
            </p:cNvPr>
            <p:cNvSpPr/>
            <p:nvPr/>
          </p:nvSpPr>
          <p:spPr>
            <a:xfrm>
              <a:off x="7780187" y="3030482"/>
              <a:ext cx="63480" cy="10171"/>
            </a:xfrm>
            <a:custGeom>
              <a:avLst/>
              <a:gdLst/>
              <a:ahLst/>
              <a:cxnLst/>
              <a:rect l="l" t="t" r="r" b="b"/>
              <a:pathLst>
                <a:path w="3314" h="531" extrusionOk="0">
                  <a:moveTo>
                    <a:pt x="625" y="0"/>
                  </a:moveTo>
                  <a:cubicBezTo>
                    <a:pt x="417" y="0"/>
                    <a:pt x="209" y="9"/>
                    <a:pt x="0" y="26"/>
                  </a:cubicBezTo>
                  <a:cubicBezTo>
                    <a:pt x="517" y="238"/>
                    <a:pt x="1064" y="390"/>
                    <a:pt x="1642" y="451"/>
                  </a:cubicBezTo>
                  <a:cubicBezTo>
                    <a:pt x="1988" y="509"/>
                    <a:pt x="2348" y="530"/>
                    <a:pt x="2703" y="530"/>
                  </a:cubicBezTo>
                  <a:cubicBezTo>
                    <a:pt x="2909" y="530"/>
                    <a:pt x="3113" y="523"/>
                    <a:pt x="3313" y="512"/>
                  </a:cubicBezTo>
                  <a:cubicBezTo>
                    <a:pt x="2447" y="165"/>
                    <a:pt x="1540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15;p38">
              <a:extLst>
                <a:ext uri="{FF2B5EF4-FFF2-40B4-BE49-F238E27FC236}">
                  <a16:creationId xmlns:a16="http://schemas.microsoft.com/office/drawing/2014/main" id="{0D98B4D8-E9C4-4410-B623-774600D938CD}"/>
                </a:ext>
              </a:extLst>
            </p:cNvPr>
            <p:cNvSpPr/>
            <p:nvPr/>
          </p:nvSpPr>
          <p:spPr>
            <a:xfrm>
              <a:off x="7307403" y="3577070"/>
              <a:ext cx="63499" cy="10171"/>
            </a:xfrm>
            <a:custGeom>
              <a:avLst/>
              <a:gdLst/>
              <a:ahLst/>
              <a:cxnLst/>
              <a:rect l="l" t="t" r="r" b="b"/>
              <a:pathLst>
                <a:path w="3315" h="531" extrusionOk="0">
                  <a:moveTo>
                    <a:pt x="606" y="0"/>
                  </a:moveTo>
                  <a:cubicBezTo>
                    <a:pt x="406" y="0"/>
                    <a:pt x="206" y="10"/>
                    <a:pt x="1" y="32"/>
                  </a:cubicBezTo>
                  <a:cubicBezTo>
                    <a:pt x="518" y="245"/>
                    <a:pt x="1095" y="397"/>
                    <a:pt x="1642" y="458"/>
                  </a:cubicBezTo>
                  <a:cubicBezTo>
                    <a:pt x="1943" y="508"/>
                    <a:pt x="2254" y="530"/>
                    <a:pt x="2563" y="530"/>
                  </a:cubicBezTo>
                  <a:cubicBezTo>
                    <a:pt x="2816" y="530"/>
                    <a:pt x="3068" y="515"/>
                    <a:pt x="3314" y="488"/>
                  </a:cubicBezTo>
                  <a:cubicBezTo>
                    <a:pt x="2797" y="275"/>
                    <a:pt x="2250" y="154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16;p38">
              <a:extLst>
                <a:ext uri="{FF2B5EF4-FFF2-40B4-BE49-F238E27FC236}">
                  <a16:creationId xmlns:a16="http://schemas.microsoft.com/office/drawing/2014/main" id="{95B14943-9543-4FB2-A30C-D4EFA87BD872}"/>
                </a:ext>
              </a:extLst>
            </p:cNvPr>
            <p:cNvSpPr/>
            <p:nvPr/>
          </p:nvSpPr>
          <p:spPr>
            <a:xfrm>
              <a:off x="7800568" y="3359565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0" y="1"/>
                  </a:moveTo>
                  <a:cubicBezTo>
                    <a:pt x="405" y="1"/>
                    <a:pt x="200" y="8"/>
                    <a:pt x="0" y="19"/>
                  </a:cubicBezTo>
                  <a:cubicBezTo>
                    <a:pt x="517" y="232"/>
                    <a:pt x="1064" y="384"/>
                    <a:pt x="1611" y="445"/>
                  </a:cubicBezTo>
                  <a:cubicBezTo>
                    <a:pt x="1984" y="503"/>
                    <a:pt x="2344" y="537"/>
                    <a:pt x="2708" y="537"/>
                  </a:cubicBezTo>
                  <a:cubicBezTo>
                    <a:pt x="2908" y="537"/>
                    <a:pt x="3109" y="527"/>
                    <a:pt x="3313" y="505"/>
                  </a:cubicBezTo>
                  <a:cubicBezTo>
                    <a:pt x="2766" y="293"/>
                    <a:pt x="2219" y="141"/>
                    <a:pt x="1672" y="80"/>
                  </a:cubicBezTo>
                  <a:cubicBezTo>
                    <a:pt x="1325" y="22"/>
                    <a:pt x="96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17;p38">
              <a:extLst>
                <a:ext uri="{FF2B5EF4-FFF2-40B4-BE49-F238E27FC236}">
                  <a16:creationId xmlns:a16="http://schemas.microsoft.com/office/drawing/2014/main" id="{92D103A0-B17E-46C7-A4B9-53EE9A606C90}"/>
                </a:ext>
              </a:extLst>
            </p:cNvPr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18;p38">
              <a:extLst>
                <a:ext uri="{FF2B5EF4-FFF2-40B4-BE49-F238E27FC236}">
                  <a16:creationId xmlns:a16="http://schemas.microsoft.com/office/drawing/2014/main" id="{D0849925-8DD8-44E2-90E8-51B3E1771BA6}"/>
                </a:ext>
              </a:extLst>
            </p:cNvPr>
            <p:cNvSpPr/>
            <p:nvPr/>
          </p:nvSpPr>
          <p:spPr>
            <a:xfrm>
              <a:off x="7780187" y="3513054"/>
              <a:ext cx="51259" cy="39019"/>
            </a:xfrm>
            <a:custGeom>
              <a:avLst/>
              <a:gdLst/>
              <a:ahLst/>
              <a:cxnLst/>
              <a:rect l="l" t="t" r="r" b="b"/>
              <a:pathLst>
                <a:path w="2676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517"/>
                    <a:pt x="1216" y="851"/>
                  </a:cubicBezTo>
                  <a:cubicBezTo>
                    <a:pt x="760" y="1186"/>
                    <a:pt x="365" y="1581"/>
                    <a:pt x="0" y="2037"/>
                  </a:cubicBezTo>
                  <a:lnTo>
                    <a:pt x="31" y="2037"/>
                  </a:lnTo>
                  <a:cubicBezTo>
                    <a:pt x="1034" y="1550"/>
                    <a:pt x="1946" y="882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19;p38">
              <a:extLst>
                <a:ext uri="{FF2B5EF4-FFF2-40B4-BE49-F238E27FC236}">
                  <a16:creationId xmlns:a16="http://schemas.microsoft.com/office/drawing/2014/main" id="{68C8DF16-B656-42B1-91A9-4DB42DFDF2E8}"/>
                </a:ext>
              </a:extLst>
            </p:cNvPr>
            <p:cNvSpPr/>
            <p:nvPr/>
          </p:nvSpPr>
          <p:spPr>
            <a:xfrm>
              <a:off x="7868089" y="3202724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3" y="487"/>
                    <a:pt x="1217" y="851"/>
                  </a:cubicBezTo>
                  <a:cubicBezTo>
                    <a:pt x="761" y="1186"/>
                    <a:pt x="366" y="1581"/>
                    <a:pt x="1" y="2006"/>
                  </a:cubicBezTo>
                  <a:cubicBezTo>
                    <a:pt x="518" y="1794"/>
                    <a:pt x="1004" y="1490"/>
                    <a:pt x="1460" y="1155"/>
                  </a:cubicBezTo>
                  <a:cubicBezTo>
                    <a:pt x="1916" y="821"/>
                    <a:pt x="231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20;p38">
              <a:extLst>
                <a:ext uri="{FF2B5EF4-FFF2-40B4-BE49-F238E27FC236}">
                  <a16:creationId xmlns:a16="http://schemas.microsoft.com/office/drawing/2014/main" id="{5D6425A9-A5FD-47ED-8311-6862153E739F}"/>
                </a:ext>
              </a:extLst>
            </p:cNvPr>
            <p:cNvSpPr/>
            <p:nvPr/>
          </p:nvSpPr>
          <p:spPr>
            <a:xfrm>
              <a:off x="7343510" y="3090936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5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0" y="2006"/>
                  </a:cubicBezTo>
                  <a:cubicBezTo>
                    <a:pt x="517" y="1794"/>
                    <a:pt x="1004" y="1490"/>
                    <a:pt x="1459" y="1155"/>
                  </a:cubicBezTo>
                  <a:cubicBezTo>
                    <a:pt x="1915" y="821"/>
                    <a:pt x="2341" y="426"/>
                    <a:pt x="2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21;p38">
              <a:extLst>
                <a:ext uri="{FF2B5EF4-FFF2-40B4-BE49-F238E27FC236}">
                  <a16:creationId xmlns:a16="http://schemas.microsoft.com/office/drawing/2014/main" id="{D187F0EA-5266-4A87-9E37-779CD4DC0115}"/>
                </a:ext>
              </a:extLst>
            </p:cNvPr>
            <p:cNvSpPr/>
            <p:nvPr/>
          </p:nvSpPr>
          <p:spPr>
            <a:xfrm>
              <a:off x="7683530" y="2876668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13"/>
                    <a:pt x="1672" y="517"/>
                    <a:pt x="1216" y="852"/>
                  </a:cubicBezTo>
                  <a:cubicBezTo>
                    <a:pt x="760" y="1186"/>
                    <a:pt x="335" y="1581"/>
                    <a:pt x="1" y="2037"/>
                  </a:cubicBezTo>
                  <a:cubicBezTo>
                    <a:pt x="517" y="1794"/>
                    <a:pt x="1004" y="1520"/>
                    <a:pt x="1429" y="1156"/>
                  </a:cubicBezTo>
                  <a:cubicBezTo>
                    <a:pt x="1885" y="821"/>
                    <a:pt x="2311" y="426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22;p38">
              <a:extLst>
                <a:ext uri="{FF2B5EF4-FFF2-40B4-BE49-F238E27FC236}">
                  <a16:creationId xmlns:a16="http://schemas.microsoft.com/office/drawing/2014/main" id="{DFC878C0-0B54-4D93-9B5D-06DF9D63737F}"/>
                </a:ext>
              </a:extLst>
            </p:cNvPr>
            <p:cNvSpPr/>
            <p:nvPr/>
          </p:nvSpPr>
          <p:spPr>
            <a:xfrm>
              <a:off x="7256757" y="3385540"/>
              <a:ext cx="22718" cy="21569"/>
            </a:xfrm>
            <a:custGeom>
              <a:avLst/>
              <a:gdLst/>
              <a:ahLst/>
              <a:cxnLst/>
              <a:rect l="l" t="t" r="r" b="b"/>
              <a:pathLst>
                <a:path w="1186" h="1126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760" y="152"/>
                    <a:pt x="365" y="396"/>
                    <a:pt x="0" y="669"/>
                  </a:cubicBezTo>
                  <a:lnTo>
                    <a:pt x="0" y="1125"/>
                  </a:lnTo>
                  <a:cubicBezTo>
                    <a:pt x="426" y="791"/>
                    <a:pt x="852" y="426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23;p38">
              <a:extLst>
                <a:ext uri="{FF2B5EF4-FFF2-40B4-BE49-F238E27FC236}">
                  <a16:creationId xmlns:a16="http://schemas.microsoft.com/office/drawing/2014/main" id="{D26260D0-D3A1-4691-AA54-A1FF246DBCB7}"/>
                </a:ext>
              </a:extLst>
            </p:cNvPr>
            <p:cNvSpPr/>
            <p:nvPr/>
          </p:nvSpPr>
          <p:spPr>
            <a:xfrm>
              <a:off x="7510618" y="2739844"/>
              <a:ext cx="51240" cy="39038"/>
            </a:xfrm>
            <a:custGeom>
              <a:avLst/>
              <a:gdLst/>
              <a:ahLst/>
              <a:cxnLst/>
              <a:rect l="l" t="t" r="r" b="b"/>
              <a:pathLst>
                <a:path w="2675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28" y="244"/>
                    <a:pt x="1641" y="517"/>
                    <a:pt x="1216" y="882"/>
                  </a:cubicBezTo>
                  <a:cubicBezTo>
                    <a:pt x="760" y="1217"/>
                    <a:pt x="334" y="1581"/>
                    <a:pt x="0" y="2037"/>
                  </a:cubicBezTo>
                  <a:cubicBezTo>
                    <a:pt x="1033" y="1551"/>
                    <a:pt x="1945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24;p38">
              <a:extLst>
                <a:ext uri="{FF2B5EF4-FFF2-40B4-BE49-F238E27FC236}">
                  <a16:creationId xmlns:a16="http://schemas.microsoft.com/office/drawing/2014/main" id="{F44E155F-6C3C-48CE-982A-8B3ED6F0B464}"/>
                </a:ext>
              </a:extLst>
            </p:cNvPr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25;p38">
              <a:extLst>
                <a:ext uri="{FF2B5EF4-FFF2-40B4-BE49-F238E27FC236}">
                  <a16:creationId xmlns:a16="http://schemas.microsoft.com/office/drawing/2014/main" id="{2D590484-E4C0-46F7-B411-675816BA29E6}"/>
                </a:ext>
              </a:extLst>
            </p:cNvPr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26;p38">
              <a:extLst>
                <a:ext uri="{FF2B5EF4-FFF2-40B4-BE49-F238E27FC236}">
                  <a16:creationId xmlns:a16="http://schemas.microsoft.com/office/drawing/2014/main" id="{94D57C09-69AD-41D6-81FC-EFFA6A1814E6}"/>
                </a:ext>
              </a:extLst>
            </p:cNvPr>
            <p:cNvSpPr/>
            <p:nvPr/>
          </p:nvSpPr>
          <p:spPr>
            <a:xfrm>
              <a:off x="7646274" y="3379142"/>
              <a:ext cx="38444" cy="50665"/>
            </a:xfrm>
            <a:custGeom>
              <a:avLst/>
              <a:gdLst/>
              <a:ahLst/>
              <a:cxnLst/>
              <a:rect l="l" t="t" r="r" b="b"/>
              <a:pathLst>
                <a:path w="2007" h="2645" extrusionOk="0">
                  <a:moveTo>
                    <a:pt x="0" y="0"/>
                  </a:moveTo>
                  <a:cubicBezTo>
                    <a:pt x="243" y="517"/>
                    <a:pt x="517" y="1003"/>
                    <a:pt x="882" y="1429"/>
                  </a:cubicBezTo>
                  <a:cubicBezTo>
                    <a:pt x="1216" y="1885"/>
                    <a:pt x="1581" y="2280"/>
                    <a:pt x="2006" y="2645"/>
                  </a:cubicBezTo>
                  <a:cubicBezTo>
                    <a:pt x="1550" y="1611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27;p38">
              <a:extLst>
                <a:ext uri="{FF2B5EF4-FFF2-40B4-BE49-F238E27FC236}">
                  <a16:creationId xmlns:a16="http://schemas.microsoft.com/office/drawing/2014/main" id="{6A5BA9B6-A046-4B88-8A0A-7F2173803A40}"/>
                </a:ext>
              </a:extLst>
            </p:cNvPr>
            <p:cNvSpPr/>
            <p:nvPr/>
          </p:nvSpPr>
          <p:spPr>
            <a:xfrm>
              <a:off x="7962427" y="358990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cubicBezTo>
                    <a:pt x="213" y="517"/>
                    <a:pt x="486" y="1003"/>
                    <a:pt x="851" y="1459"/>
                  </a:cubicBezTo>
                  <a:cubicBezTo>
                    <a:pt x="1186" y="1915"/>
                    <a:pt x="1581" y="2341"/>
                    <a:pt x="2006" y="2675"/>
                  </a:cubicBezTo>
                  <a:cubicBezTo>
                    <a:pt x="1793" y="2158"/>
                    <a:pt x="1489" y="1672"/>
                    <a:pt x="1155" y="1247"/>
                  </a:cubicBezTo>
                  <a:cubicBezTo>
                    <a:pt x="821" y="791"/>
                    <a:pt x="426" y="36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28;p38">
              <a:extLst>
                <a:ext uri="{FF2B5EF4-FFF2-40B4-BE49-F238E27FC236}">
                  <a16:creationId xmlns:a16="http://schemas.microsoft.com/office/drawing/2014/main" id="{5AF03402-A4F3-4F4A-91C4-CED4AC80D350}"/>
                </a:ext>
              </a:extLst>
            </p:cNvPr>
            <p:cNvSpPr/>
            <p:nvPr/>
          </p:nvSpPr>
          <p:spPr>
            <a:xfrm>
              <a:off x="7639857" y="2684543"/>
              <a:ext cx="39038" cy="50665"/>
            </a:xfrm>
            <a:custGeom>
              <a:avLst/>
              <a:gdLst/>
              <a:ahLst/>
              <a:cxnLst/>
              <a:rect l="l" t="t" r="r" b="b"/>
              <a:pathLst>
                <a:path w="2038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487" y="1034"/>
                    <a:pt x="1156" y="1915"/>
                    <a:pt x="2037" y="2645"/>
                  </a:cubicBezTo>
                  <a:cubicBezTo>
                    <a:pt x="1551" y="1611"/>
                    <a:pt x="882" y="73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29;p38">
              <a:extLst>
                <a:ext uri="{FF2B5EF4-FFF2-40B4-BE49-F238E27FC236}">
                  <a16:creationId xmlns:a16="http://schemas.microsoft.com/office/drawing/2014/main" id="{CBF1FF4A-DB54-4A51-B781-2FCE92B1341E}"/>
                </a:ext>
              </a:extLst>
            </p:cNvPr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30;p38">
              <a:extLst>
                <a:ext uri="{FF2B5EF4-FFF2-40B4-BE49-F238E27FC236}">
                  <a16:creationId xmlns:a16="http://schemas.microsoft.com/office/drawing/2014/main" id="{4B744E90-A9B4-4331-8DBE-6593F1AD7FD2}"/>
                </a:ext>
              </a:extLst>
            </p:cNvPr>
            <p:cNvSpPr/>
            <p:nvPr/>
          </p:nvSpPr>
          <p:spPr>
            <a:xfrm>
              <a:off x="7393007" y="2392832"/>
              <a:ext cx="168277" cy="313740"/>
            </a:xfrm>
            <a:custGeom>
              <a:avLst/>
              <a:gdLst/>
              <a:ahLst/>
              <a:cxnLst/>
              <a:rect l="l" t="t" r="r" b="b"/>
              <a:pathLst>
                <a:path w="8785" h="16379" extrusionOk="0">
                  <a:moveTo>
                    <a:pt x="8724" y="1"/>
                  </a:moveTo>
                  <a:lnTo>
                    <a:pt x="7660" y="457"/>
                  </a:lnTo>
                  <a:lnTo>
                    <a:pt x="182" y="3983"/>
                  </a:lnTo>
                  <a:lnTo>
                    <a:pt x="730" y="10032"/>
                  </a:lnTo>
                  <a:lnTo>
                    <a:pt x="760" y="10457"/>
                  </a:lnTo>
                  <a:cubicBezTo>
                    <a:pt x="760" y="10457"/>
                    <a:pt x="0" y="16141"/>
                    <a:pt x="1034" y="16323"/>
                  </a:cubicBezTo>
                  <a:cubicBezTo>
                    <a:pt x="1240" y="16361"/>
                    <a:pt x="1450" y="16379"/>
                    <a:pt x="1662" y="16379"/>
                  </a:cubicBezTo>
                  <a:cubicBezTo>
                    <a:pt x="4692" y="16379"/>
                    <a:pt x="8134" y="12754"/>
                    <a:pt x="8389" y="12129"/>
                  </a:cubicBezTo>
                  <a:cubicBezTo>
                    <a:pt x="8632" y="10335"/>
                    <a:pt x="8784" y="8573"/>
                    <a:pt x="8784" y="6779"/>
                  </a:cubicBezTo>
                  <a:lnTo>
                    <a:pt x="8784" y="6019"/>
                  </a:lnTo>
                  <a:lnTo>
                    <a:pt x="8784" y="5290"/>
                  </a:lnTo>
                  <a:lnTo>
                    <a:pt x="8784" y="4348"/>
                  </a:lnTo>
                  <a:lnTo>
                    <a:pt x="8784" y="4013"/>
                  </a:lnTo>
                  <a:lnTo>
                    <a:pt x="8784" y="3740"/>
                  </a:lnTo>
                  <a:cubicBezTo>
                    <a:pt x="8754" y="1642"/>
                    <a:pt x="8724" y="1"/>
                    <a:pt x="8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31;p38">
              <a:extLst>
                <a:ext uri="{FF2B5EF4-FFF2-40B4-BE49-F238E27FC236}">
                  <a16:creationId xmlns:a16="http://schemas.microsoft.com/office/drawing/2014/main" id="{FEDF4F19-38C7-41E0-8A5A-B347DEA7EB96}"/>
                </a:ext>
              </a:extLst>
            </p:cNvPr>
            <p:cNvSpPr/>
            <p:nvPr/>
          </p:nvSpPr>
          <p:spPr>
            <a:xfrm>
              <a:off x="7396493" y="2392832"/>
              <a:ext cx="164790" cy="192163"/>
            </a:xfrm>
            <a:custGeom>
              <a:avLst/>
              <a:gdLst/>
              <a:ahLst/>
              <a:cxnLst/>
              <a:rect l="l" t="t" r="r" b="b"/>
              <a:pathLst>
                <a:path w="8603" h="10032" extrusionOk="0">
                  <a:moveTo>
                    <a:pt x="8542" y="1"/>
                  </a:moveTo>
                  <a:lnTo>
                    <a:pt x="7478" y="457"/>
                  </a:lnTo>
                  <a:lnTo>
                    <a:pt x="0" y="3983"/>
                  </a:lnTo>
                  <a:lnTo>
                    <a:pt x="548" y="10032"/>
                  </a:lnTo>
                  <a:cubicBezTo>
                    <a:pt x="4013" y="9211"/>
                    <a:pt x="6991" y="6901"/>
                    <a:pt x="8602" y="3740"/>
                  </a:cubicBezTo>
                  <a:cubicBezTo>
                    <a:pt x="8572" y="1642"/>
                    <a:pt x="8542" y="1"/>
                    <a:pt x="8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32;p38">
              <a:extLst>
                <a:ext uri="{FF2B5EF4-FFF2-40B4-BE49-F238E27FC236}">
                  <a16:creationId xmlns:a16="http://schemas.microsoft.com/office/drawing/2014/main" id="{C707594A-5D91-47C5-A1C1-571C252A0A7B}"/>
                </a:ext>
              </a:extLst>
            </p:cNvPr>
            <p:cNvSpPr/>
            <p:nvPr/>
          </p:nvSpPr>
          <p:spPr>
            <a:xfrm>
              <a:off x="7232890" y="2059286"/>
              <a:ext cx="413978" cy="479545"/>
            </a:xfrm>
            <a:custGeom>
              <a:avLst/>
              <a:gdLst/>
              <a:ahLst/>
              <a:cxnLst/>
              <a:rect l="l" t="t" r="r" b="b"/>
              <a:pathLst>
                <a:path w="21612" h="25035" extrusionOk="0">
                  <a:moveTo>
                    <a:pt x="10834" y="0"/>
                  </a:moveTo>
                  <a:cubicBezTo>
                    <a:pt x="6428" y="0"/>
                    <a:pt x="1592" y="2853"/>
                    <a:pt x="821" y="12490"/>
                  </a:cubicBezTo>
                  <a:cubicBezTo>
                    <a:pt x="0" y="23128"/>
                    <a:pt x="6262" y="24831"/>
                    <a:pt x="8541" y="24982"/>
                  </a:cubicBezTo>
                  <a:cubicBezTo>
                    <a:pt x="8832" y="25008"/>
                    <a:pt x="9218" y="25035"/>
                    <a:pt x="9673" y="25035"/>
                  </a:cubicBezTo>
                  <a:cubicBezTo>
                    <a:pt x="12507" y="25035"/>
                    <a:pt x="18016" y="23988"/>
                    <a:pt x="19666" y="14952"/>
                  </a:cubicBezTo>
                  <a:cubicBezTo>
                    <a:pt x="21612" y="4465"/>
                    <a:pt x="16931" y="727"/>
                    <a:pt x="12189" y="89"/>
                  </a:cubicBezTo>
                  <a:cubicBezTo>
                    <a:pt x="11745" y="31"/>
                    <a:pt x="11292" y="0"/>
                    <a:pt x="10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33;p38">
              <a:extLst>
                <a:ext uri="{FF2B5EF4-FFF2-40B4-BE49-F238E27FC236}">
                  <a16:creationId xmlns:a16="http://schemas.microsoft.com/office/drawing/2014/main" id="{D78DEBFF-2DB4-42D5-842E-BEE2CB9AAECB}"/>
                </a:ext>
              </a:extLst>
            </p:cNvPr>
            <p:cNvSpPr/>
            <p:nvPr/>
          </p:nvSpPr>
          <p:spPr>
            <a:xfrm>
              <a:off x="7272158" y="2232638"/>
              <a:ext cx="40513" cy="22354"/>
            </a:xfrm>
            <a:custGeom>
              <a:avLst/>
              <a:gdLst/>
              <a:ahLst/>
              <a:cxnLst/>
              <a:rect l="l" t="t" r="r" b="b"/>
              <a:pathLst>
                <a:path w="2115" h="1167" extrusionOk="0">
                  <a:moveTo>
                    <a:pt x="1336" y="1"/>
                  </a:moveTo>
                  <a:cubicBezTo>
                    <a:pt x="1252" y="1"/>
                    <a:pt x="1166" y="12"/>
                    <a:pt x="1081" y="36"/>
                  </a:cubicBezTo>
                  <a:cubicBezTo>
                    <a:pt x="747" y="96"/>
                    <a:pt x="412" y="248"/>
                    <a:pt x="200" y="522"/>
                  </a:cubicBezTo>
                  <a:cubicBezTo>
                    <a:pt x="1" y="778"/>
                    <a:pt x="200" y="1166"/>
                    <a:pt x="500" y="1166"/>
                  </a:cubicBezTo>
                  <a:cubicBezTo>
                    <a:pt x="521" y="1166"/>
                    <a:pt x="542" y="1164"/>
                    <a:pt x="564" y="1160"/>
                  </a:cubicBezTo>
                  <a:cubicBezTo>
                    <a:pt x="807" y="1130"/>
                    <a:pt x="1051" y="1099"/>
                    <a:pt x="1294" y="1039"/>
                  </a:cubicBezTo>
                  <a:cubicBezTo>
                    <a:pt x="1567" y="1008"/>
                    <a:pt x="1811" y="917"/>
                    <a:pt x="1993" y="735"/>
                  </a:cubicBezTo>
                  <a:cubicBezTo>
                    <a:pt x="2114" y="613"/>
                    <a:pt x="2114" y="400"/>
                    <a:pt x="1993" y="279"/>
                  </a:cubicBezTo>
                  <a:cubicBezTo>
                    <a:pt x="1812" y="98"/>
                    <a:pt x="1580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34;p38">
              <a:extLst>
                <a:ext uri="{FF2B5EF4-FFF2-40B4-BE49-F238E27FC236}">
                  <a16:creationId xmlns:a16="http://schemas.microsoft.com/office/drawing/2014/main" id="{4194BA5F-D057-45A3-AAD9-51D4D3DA937D}"/>
                </a:ext>
              </a:extLst>
            </p:cNvPr>
            <p:cNvSpPr/>
            <p:nvPr/>
          </p:nvSpPr>
          <p:spPr>
            <a:xfrm>
              <a:off x="7389501" y="2235454"/>
              <a:ext cx="40034" cy="22354"/>
            </a:xfrm>
            <a:custGeom>
              <a:avLst/>
              <a:gdLst/>
              <a:ahLst/>
              <a:cxnLst/>
              <a:rect l="l" t="t" r="r" b="b"/>
              <a:pathLst>
                <a:path w="2090" h="1167" extrusionOk="0">
                  <a:moveTo>
                    <a:pt x="738" y="0"/>
                  </a:moveTo>
                  <a:cubicBezTo>
                    <a:pt x="497" y="0"/>
                    <a:pt x="264" y="81"/>
                    <a:pt x="92" y="253"/>
                  </a:cubicBezTo>
                  <a:cubicBezTo>
                    <a:pt x="1" y="375"/>
                    <a:pt x="1" y="588"/>
                    <a:pt x="92" y="709"/>
                  </a:cubicBezTo>
                  <a:cubicBezTo>
                    <a:pt x="305" y="892"/>
                    <a:pt x="548" y="983"/>
                    <a:pt x="791" y="1013"/>
                  </a:cubicBezTo>
                  <a:cubicBezTo>
                    <a:pt x="1034" y="1074"/>
                    <a:pt x="1277" y="1135"/>
                    <a:pt x="1520" y="1165"/>
                  </a:cubicBezTo>
                  <a:cubicBezTo>
                    <a:pt x="1534" y="1166"/>
                    <a:pt x="1547" y="1167"/>
                    <a:pt x="1560" y="1167"/>
                  </a:cubicBezTo>
                  <a:cubicBezTo>
                    <a:pt x="1873" y="1167"/>
                    <a:pt x="2090" y="819"/>
                    <a:pt x="1885" y="527"/>
                  </a:cubicBezTo>
                  <a:cubicBezTo>
                    <a:pt x="1672" y="253"/>
                    <a:pt x="1369" y="101"/>
                    <a:pt x="1034" y="41"/>
                  </a:cubicBezTo>
                  <a:cubicBezTo>
                    <a:pt x="937" y="14"/>
                    <a:pt x="837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35;p38">
              <a:extLst>
                <a:ext uri="{FF2B5EF4-FFF2-40B4-BE49-F238E27FC236}">
                  <a16:creationId xmlns:a16="http://schemas.microsoft.com/office/drawing/2014/main" id="{EFC13DCC-EA67-4212-A46E-7EB8349248DA}"/>
                </a:ext>
              </a:extLst>
            </p:cNvPr>
            <p:cNvSpPr/>
            <p:nvPr/>
          </p:nvSpPr>
          <p:spPr>
            <a:xfrm>
              <a:off x="7383678" y="2309431"/>
              <a:ext cx="17489" cy="36854"/>
            </a:xfrm>
            <a:custGeom>
              <a:avLst/>
              <a:gdLst/>
              <a:ahLst/>
              <a:cxnLst/>
              <a:rect l="l" t="t" r="r" b="b"/>
              <a:pathLst>
                <a:path w="913" h="1924" extrusionOk="0">
                  <a:moveTo>
                    <a:pt x="159" y="0"/>
                  </a:moveTo>
                  <a:cubicBezTo>
                    <a:pt x="155" y="0"/>
                    <a:pt x="153" y="3"/>
                    <a:pt x="153" y="8"/>
                  </a:cubicBezTo>
                  <a:cubicBezTo>
                    <a:pt x="1" y="677"/>
                    <a:pt x="92" y="1771"/>
                    <a:pt x="882" y="1923"/>
                  </a:cubicBezTo>
                  <a:cubicBezTo>
                    <a:pt x="882" y="1923"/>
                    <a:pt x="913" y="1893"/>
                    <a:pt x="882" y="1893"/>
                  </a:cubicBezTo>
                  <a:cubicBezTo>
                    <a:pt x="244" y="1619"/>
                    <a:pt x="153" y="799"/>
                    <a:pt x="214" y="69"/>
                  </a:cubicBezTo>
                  <a:cubicBezTo>
                    <a:pt x="214" y="45"/>
                    <a:pt x="17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36;p38">
              <a:extLst>
                <a:ext uri="{FF2B5EF4-FFF2-40B4-BE49-F238E27FC236}">
                  <a16:creationId xmlns:a16="http://schemas.microsoft.com/office/drawing/2014/main" id="{4FFB64F0-2CE9-4756-9668-445CD820CEC5}"/>
                </a:ext>
              </a:extLst>
            </p:cNvPr>
            <p:cNvSpPr/>
            <p:nvPr/>
          </p:nvSpPr>
          <p:spPr>
            <a:xfrm>
              <a:off x="7380767" y="2295026"/>
              <a:ext cx="41356" cy="44880"/>
            </a:xfrm>
            <a:custGeom>
              <a:avLst/>
              <a:gdLst/>
              <a:ahLst/>
              <a:cxnLst/>
              <a:rect l="l" t="t" r="r" b="b"/>
              <a:pathLst>
                <a:path w="2159" h="2343" extrusionOk="0">
                  <a:moveTo>
                    <a:pt x="997" y="0"/>
                  </a:moveTo>
                  <a:cubicBezTo>
                    <a:pt x="989" y="0"/>
                    <a:pt x="981" y="0"/>
                    <a:pt x="973" y="1"/>
                  </a:cubicBezTo>
                  <a:cubicBezTo>
                    <a:pt x="13" y="61"/>
                    <a:pt x="1" y="2342"/>
                    <a:pt x="1053" y="2342"/>
                  </a:cubicBezTo>
                  <a:cubicBezTo>
                    <a:pt x="1067" y="2342"/>
                    <a:pt x="1081" y="2342"/>
                    <a:pt x="1095" y="2341"/>
                  </a:cubicBezTo>
                  <a:cubicBezTo>
                    <a:pt x="2152" y="2281"/>
                    <a:pt x="2159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37;p38">
              <a:extLst>
                <a:ext uri="{FF2B5EF4-FFF2-40B4-BE49-F238E27FC236}">
                  <a16:creationId xmlns:a16="http://schemas.microsoft.com/office/drawing/2014/main" id="{F5335F32-4190-48D0-A7B1-481084F55886}"/>
                </a:ext>
              </a:extLst>
            </p:cNvPr>
            <p:cNvSpPr/>
            <p:nvPr/>
          </p:nvSpPr>
          <p:spPr>
            <a:xfrm>
              <a:off x="7405802" y="2295946"/>
              <a:ext cx="29135" cy="19596"/>
            </a:xfrm>
            <a:custGeom>
              <a:avLst/>
              <a:gdLst/>
              <a:ahLst/>
              <a:cxnLst/>
              <a:rect l="l" t="t" r="r" b="b"/>
              <a:pathLst>
                <a:path w="1521" h="1023" extrusionOk="0">
                  <a:moveTo>
                    <a:pt x="1496" y="1"/>
                  </a:moveTo>
                  <a:cubicBezTo>
                    <a:pt x="1493" y="1"/>
                    <a:pt x="1490" y="4"/>
                    <a:pt x="1490" y="13"/>
                  </a:cubicBezTo>
                  <a:cubicBezTo>
                    <a:pt x="1308" y="256"/>
                    <a:pt x="1034" y="469"/>
                    <a:pt x="791" y="469"/>
                  </a:cubicBezTo>
                  <a:cubicBezTo>
                    <a:pt x="548" y="469"/>
                    <a:pt x="335" y="226"/>
                    <a:pt x="153" y="74"/>
                  </a:cubicBezTo>
                  <a:cubicBezTo>
                    <a:pt x="143" y="71"/>
                    <a:pt x="133" y="69"/>
                    <a:pt x="124" y="69"/>
                  </a:cubicBezTo>
                  <a:cubicBezTo>
                    <a:pt x="49" y="69"/>
                    <a:pt x="1" y="172"/>
                    <a:pt x="1" y="226"/>
                  </a:cubicBezTo>
                  <a:cubicBezTo>
                    <a:pt x="114" y="651"/>
                    <a:pt x="359" y="1023"/>
                    <a:pt x="785" y="1023"/>
                  </a:cubicBezTo>
                  <a:cubicBezTo>
                    <a:pt x="816" y="1023"/>
                    <a:pt x="849" y="1021"/>
                    <a:pt x="882" y="1016"/>
                  </a:cubicBezTo>
                  <a:cubicBezTo>
                    <a:pt x="1369" y="956"/>
                    <a:pt x="1521" y="469"/>
                    <a:pt x="1521" y="44"/>
                  </a:cubicBezTo>
                  <a:cubicBezTo>
                    <a:pt x="1521" y="22"/>
                    <a:pt x="1505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38;p38">
              <a:extLst>
                <a:ext uri="{FF2B5EF4-FFF2-40B4-BE49-F238E27FC236}">
                  <a16:creationId xmlns:a16="http://schemas.microsoft.com/office/drawing/2014/main" id="{17E871A6-6194-4AC8-971E-E29CF613F749}"/>
                </a:ext>
              </a:extLst>
            </p:cNvPr>
            <p:cNvSpPr/>
            <p:nvPr/>
          </p:nvSpPr>
          <p:spPr>
            <a:xfrm>
              <a:off x="7294607" y="2305925"/>
              <a:ext cx="18063" cy="36854"/>
            </a:xfrm>
            <a:custGeom>
              <a:avLst/>
              <a:gdLst/>
              <a:ahLst/>
              <a:cxnLst/>
              <a:rect l="l" t="t" r="r" b="b"/>
              <a:pathLst>
                <a:path w="943" h="1924" extrusionOk="0">
                  <a:moveTo>
                    <a:pt x="785" y="1"/>
                  </a:moveTo>
                  <a:cubicBezTo>
                    <a:pt x="769" y="1"/>
                    <a:pt x="730" y="45"/>
                    <a:pt x="730" y="70"/>
                  </a:cubicBezTo>
                  <a:cubicBezTo>
                    <a:pt x="760" y="799"/>
                    <a:pt x="669" y="1650"/>
                    <a:pt x="31" y="1894"/>
                  </a:cubicBezTo>
                  <a:cubicBezTo>
                    <a:pt x="0" y="1894"/>
                    <a:pt x="0" y="1924"/>
                    <a:pt x="31" y="1924"/>
                  </a:cubicBezTo>
                  <a:cubicBezTo>
                    <a:pt x="821" y="1802"/>
                    <a:pt x="942" y="708"/>
                    <a:pt x="790" y="9"/>
                  </a:cubicBezTo>
                  <a:cubicBezTo>
                    <a:pt x="790" y="3"/>
                    <a:pt x="788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39;p38">
              <a:extLst>
                <a:ext uri="{FF2B5EF4-FFF2-40B4-BE49-F238E27FC236}">
                  <a16:creationId xmlns:a16="http://schemas.microsoft.com/office/drawing/2014/main" id="{2ADA0C33-5CE8-463D-A73D-4E164962B51F}"/>
                </a:ext>
              </a:extLst>
            </p:cNvPr>
            <p:cNvSpPr/>
            <p:nvPr/>
          </p:nvSpPr>
          <p:spPr>
            <a:xfrm>
              <a:off x="7274035" y="2292057"/>
              <a:ext cx="41298" cy="44938"/>
            </a:xfrm>
            <a:custGeom>
              <a:avLst/>
              <a:gdLst/>
              <a:ahLst/>
              <a:cxnLst/>
              <a:rect l="l" t="t" r="r" b="b"/>
              <a:pathLst>
                <a:path w="2156" h="2346" extrusionOk="0">
                  <a:moveTo>
                    <a:pt x="1132" y="1"/>
                  </a:moveTo>
                  <a:cubicBezTo>
                    <a:pt x="39" y="1"/>
                    <a:pt x="0" y="2284"/>
                    <a:pt x="1044" y="2344"/>
                  </a:cubicBezTo>
                  <a:cubicBezTo>
                    <a:pt x="1058" y="2345"/>
                    <a:pt x="1072" y="2345"/>
                    <a:pt x="1085" y="2345"/>
                  </a:cubicBezTo>
                  <a:cubicBezTo>
                    <a:pt x="2139" y="2345"/>
                    <a:pt x="2156" y="64"/>
                    <a:pt x="1196" y="4"/>
                  </a:cubicBezTo>
                  <a:cubicBezTo>
                    <a:pt x="1174" y="2"/>
                    <a:pt x="1153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40;p38">
              <a:extLst>
                <a:ext uri="{FF2B5EF4-FFF2-40B4-BE49-F238E27FC236}">
                  <a16:creationId xmlns:a16="http://schemas.microsoft.com/office/drawing/2014/main" id="{1C1F5F1F-02C9-4914-8952-E41C03AE9242}"/>
                </a:ext>
              </a:extLst>
            </p:cNvPr>
            <p:cNvSpPr/>
            <p:nvPr/>
          </p:nvSpPr>
          <p:spPr>
            <a:xfrm>
              <a:off x="7263749" y="2291540"/>
              <a:ext cx="26223" cy="20649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6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486"/>
                    <a:pt x="122" y="942"/>
                    <a:pt x="547" y="1064"/>
                  </a:cubicBezTo>
                  <a:cubicBezTo>
                    <a:pt x="589" y="1073"/>
                    <a:pt x="629" y="1077"/>
                    <a:pt x="668" y="1077"/>
                  </a:cubicBezTo>
                  <a:cubicBezTo>
                    <a:pt x="1025" y="1077"/>
                    <a:pt x="1258" y="715"/>
                    <a:pt x="1368" y="304"/>
                  </a:cubicBezTo>
                  <a:cubicBezTo>
                    <a:pt x="1368" y="250"/>
                    <a:pt x="1320" y="147"/>
                    <a:pt x="1266" y="147"/>
                  </a:cubicBezTo>
                  <a:cubicBezTo>
                    <a:pt x="1260" y="147"/>
                    <a:pt x="1253" y="149"/>
                    <a:pt x="1246" y="152"/>
                  </a:cubicBezTo>
                  <a:cubicBezTo>
                    <a:pt x="1064" y="274"/>
                    <a:pt x="851" y="486"/>
                    <a:pt x="639" y="517"/>
                  </a:cubicBezTo>
                  <a:cubicBezTo>
                    <a:pt x="426" y="517"/>
                    <a:pt x="213" y="243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41;p38">
              <a:extLst>
                <a:ext uri="{FF2B5EF4-FFF2-40B4-BE49-F238E27FC236}">
                  <a16:creationId xmlns:a16="http://schemas.microsoft.com/office/drawing/2014/main" id="{31B167BB-A011-4063-9DEB-421F8E2C2C01}"/>
                </a:ext>
              </a:extLst>
            </p:cNvPr>
            <p:cNvSpPr/>
            <p:nvPr/>
          </p:nvSpPr>
          <p:spPr>
            <a:xfrm>
              <a:off x="7360386" y="2419189"/>
              <a:ext cx="28847" cy="13772"/>
            </a:xfrm>
            <a:custGeom>
              <a:avLst/>
              <a:gdLst/>
              <a:ahLst/>
              <a:cxnLst/>
              <a:rect l="l" t="t" r="r" b="b"/>
              <a:pathLst>
                <a:path w="1506" h="719" extrusionOk="0">
                  <a:moveTo>
                    <a:pt x="1483" y="0"/>
                  </a:moveTo>
                  <a:cubicBezTo>
                    <a:pt x="1468" y="0"/>
                    <a:pt x="1445" y="8"/>
                    <a:pt x="1430" y="23"/>
                  </a:cubicBezTo>
                  <a:cubicBezTo>
                    <a:pt x="1278" y="175"/>
                    <a:pt x="1095" y="418"/>
                    <a:pt x="852" y="479"/>
                  </a:cubicBezTo>
                  <a:cubicBezTo>
                    <a:pt x="578" y="479"/>
                    <a:pt x="305" y="418"/>
                    <a:pt x="62" y="327"/>
                  </a:cubicBezTo>
                  <a:cubicBezTo>
                    <a:pt x="31" y="327"/>
                    <a:pt x="1" y="327"/>
                    <a:pt x="31" y="358"/>
                  </a:cubicBezTo>
                  <a:cubicBezTo>
                    <a:pt x="202" y="577"/>
                    <a:pt x="471" y="718"/>
                    <a:pt x="759" y="718"/>
                  </a:cubicBezTo>
                  <a:cubicBezTo>
                    <a:pt x="830" y="718"/>
                    <a:pt x="902" y="710"/>
                    <a:pt x="974" y="692"/>
                  </a:cubicBezTo>
                  <a:cubicBezTo>
                    <a:pt x="1278" y="631"/>
                    <a:pt x="1490" y="358"/>
                    <a:pt x="1490" y="23"/>
                  </a:cubicBezTo>
                  <a:cubicBezTo>
                    <a:pt x="1506" y="8"/>
                    <a:pt x="1498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42;p38">
              <a:extLst>
                <a:ext uri="{FF2B5EF4-FFF2-40B4-BE49-F238E27FC236}">
                  <a16:creationId xmlns:a16="http://schemas.microsoft.com/office/drawing/2014/main" id="{BA5CE301-3452-4F09-98DB-B47588B29B67}"/>
                </a:ext>
              </a:extLst>
            </p:cNvPr>
            <p:cNvSpPr/>
            <p:nvPr/>
          </p:nvSpPr>
          <p:spPr>
            <a:xfrm>
              <a:off x="7306541" y="2233021"/>
              <a:ext cx="71927" cy="168679"/>
            </a:xfrm>
            <a:custGeom>
              <a:avLst/>
              <a:gdLst/>
              <a:ahLst/>
              <a:cxnLst/>
              <a:rect l="l" t="t" r="r" b="b"/>
              <a:pathLst>
                <a:path w="3755" h="8806" extrusionOk="0">
                  <a:moveTo>
                    <a:pt x="1560" y="1"/>
                  </a:moveTo>
                  <a:cubicBezTo>
                    <a:pt x="1537" y="1"/>
                    <a:pt x="1516" y="14"/>
                    <a:pt x="1505" y="46"/>
                  </a:cubicBezTo>
                  <a:cubicBezTo>
                    <a:pt x="684" y="2326"/>
                    <a:pt x="319" y="4940"/>
                    <a:pt x="16" y="7280"/>
                  </a:cubicBezTo>
                  <a:cubicBezTo>
                    <a:pt x="0" y="7349"/>
                    <a:pt x="56" y="7376"/>
                    <a:pt x="153" y="7376"/>
                  </a:cubicBezTo>
                  <a:cubicBezTo>
                    <a:pt x="437" y="7376"/>
                    <a:pt x="1072" y="7143"/>
                    <a:pt x="1231" y="7098"/>
                  </a:cubicBezTo>
                  <a:lnTo>
                    <a:pt x="1231" y="7098"/>
                  </a:lnTo>
                  <a:cubicBezTo>
                    <a:pt x="1231" y="7098"/>
                    <a:pt x="1049" y="8162"/>
                    <a:pt x="1049" y="8678"/>
                  </a:cubicBezTo>
                  <a:cubicBezTo>
                    <a:pt x="1049" y="8739"/>
                    <a:pt x="1171" y="8739"/>
                    <a:pt x="1353" y="8770"/>
                  </a:cubicBezTo>
                  <a:lnTo>
                    <a:pt x="1383" y="8770"/>
                  </a:lnTo>
                  <a:cubicBezTo>
                    <a:pt x="1523" y="8794"/>
                    <a:pt x="1664" y="8806"/>
                    <a:pt x="1804" y="8806"/>
                  </a:cubicBezTo>
                  <a:cubicBezTo>
                    <a:pt x="2546" y="8806"/>
                    <a:pt x="3268" y="8471"/>
                    <a:pt x="3754" y="7858"/>
                  </a:cubicBezTo>
                  <a:cubicBezTo>
                    <a:pt x="3754" y="7833"/>
                    <a:pt x="3734" y="7789"/>
                    <a:pt x="3695" y="7789"/>
                  </a:cubicBezTo>
                  <a:cubicBezTo>
                    <a:pt x="3685" y="7789"/>
                    <a:pt x="3675" y="7791"/>
                    <a:pt x="3663" y="7797"/>
                  </a:cubicBezTo>
                  <a:cubicBezTo>
                    <a:pt x="3096" y="8202"/>
                    <a:pt x="2409" y="8415"/>
                    <a:pt x="1709" y="8415"/>
                  </a:cubicBezTo>
                  <a:cubicBezTo>
                    <a:pt x="1621" y="8415"/>
                    <a:pt x="1532" y="8412"/>
                    <a:pt x="1444" y="8405"/>
                  </a:cubicBezTo>
                  <a:cubicBezTo>
                    <a:pt x="1414" y="8283"/>
                    <a:pt x="1778" y="6581"/>
                    <a:pt x="1687" y="6581"/>
                  </a:cubicBezTo>
                  <a:lnTo>
                    <a:pt x="1687" y="6581"/>
                  </a:lnTo>
                  <a:cubicBezTo>
                    <a:pt x="1292" y="6611"/>
                    <a:pt x="897" y="6703"/>
                    <a:pt x="532" y="6824"/>
                  </a:cubicBezTo>
                  <a:cubicBezTo>
                    <a:pt x="775" y="4545"/>
                    <a:pt x="1414" y="2356"/>
                    <a:pt x="1626" y="107"/>
                  </a:cubicBezTo>
                  <a:cubicBezTo>
                    <a:pt x="1646" y="47"/>
                    <a:pt x="1602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43;p38">
              <a:extLst>
                <a:ext uri="{FF2B5EF4-FFF2-40B4-BE49-F238E27FC236}">
                  <a16:creationId xmlns:a16="http://schemas.microsoft.com/office/drawing/2014/main" id="{7F2A8858-9BE0-4E76-A2EA-1D62E0E0D44B}"/>
                </a:ext>
              </a:extLst>
            </p:cNvPr>
            <p:cNvSpPr/>
            <p:nvPr/>
          </p:nvSpPr>
          <p:spPr>
            <a:xfrm>
              <a:off x="7334775" y="2382354"/>
              <a:ext cx="49516" cy="36145"/>
            </a:xfrm>
            <a:custGeom>
              <a:avLst/>
              <a:gdLst/>
              <a:ahLst/>
              <a:cxnLst/>
              <a:rect l="l" t="t" r="r" b="b"/>
              <a:pathLst>
                <a:path w="2585" h="1887" extrusionOk="0">
                  <a:moveTo>
                    <a:pt x="2250" y="1"/>
                  </a:moveTo>
                  <a:cubicBezTo>
                    <a:pt x="1611" y="518"/>
                    <a:pt x="821" y="822"/>
                    <a:pt x="1" y="852"/>
                  </a:cubicBezTo>
                  <a:cubicBezTo>
                    <a:pt x="304" y="1247"/>
                    <a:pt x="700" y="1581"/>
                    <a:pt x="1186" y="1794"/>
                  </a:cubicBezTo>
                  <a:cubicBezTo>
                    <a:pt x="1343" y="1853"/>
                    <a:pt x="1513" y="1887"/>
                    <a:pt x="1687" y="1887"/>
                  </a:cubicBezTo>
                  <a:cubicBezTo>
                    <a:pt x="1782" y="1887"/>
                    <a:pt x="1879" y="1877"/>
                    <a:pt x="1976" y="1855"/>
                  </a:cubicBezTo>
                  <a:cubicBezTo>
                    <a:pt x="2584" y="1703"/>
                    <a:pt x="2584" y="1156"/>
                    <a:pt x="2493" y="700"/>
                  </a:cubicBezTo>
                  <a:cubicBezTo>
                    <a:pt x="2432" y="457"/>
                    <a:pt x="2341" y="214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44;p38">
              <a:extLst>
                <a:ext uri="{FF2B5EF4-FFF2-40B4-BE49-F238E27FC236}">
                  <a16:creationId xmlns:a16="http://schemas.microsoft.com/office/drawing/2014/main" id="{A109B82A-3326-48EE-93EE-D2F8165C02EF}"/>
                </a:ext>
              </a:extLst>
            </p:cNvPr>
            <p:cNvSpPr/>
            <p:nvPr/>
          </p:nvSpPr>
          <p:spPr>
            <a:xfrm>
              <a:off x="7357474" y="2396337"/>
              <a:ext cx="26817" cy="22316"/>
            </a:xfrm>
            <a:custGeom>
              <a:avLst/>
              <a:gdLst/>
              <a:ahLst/>
              <a:cxnLst/>
              <a:rect l="l" t="t" r="r" b="b"/>
              <a:pathLst>
                <a:path w="1400" h="1165" extrusionOk="0">
                  <a:moveTo>
                    <a:pt x="1308" y="0"/>
                  </a:moveTo>
                  <a:lnTo>
                    <a:pt x="1308" y="0"/>
                  </a:lnTo>
                  <a:cubicBezTo>
                    <a:pt x="670" y="31"/>
                    <a:pt x="62" y="456"/>
                    <a:pt x="1" y="1064"/>
                  </a:cubicBezTo>
                  <a:cubicBezTo>
                    <a:pt x="143" y="1135"/>
                    <a:pt x="296" y="1165"/>
                    <a:pt x="453" y="1165"/>
                  </a:cubicBezTo>
                  <a:cubicBezTo>
                    <a:pt x="565" y="1165"/>
                    <a:pt x="678" y="1150"/>
                    <a:pt x="791" y="1125"/>
                  </a:cubicBezTo>
                  <a:cubicBezTo>
                    <a:pt x="1399" y="973"/>
                    <a:pt x="1399" y="456"/>
                    <a:pt x="1308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45;p38">
              <a:extLst>
                <a:ext uri="{FF2B5EF4-FFF2-40B4-BE49-F238E27FC236}">
                  <a16:creationId xmlns:a16="http://schemas.microsoft.com/office/drawing/2014/main" id="{64B37AC6-DAE4-421B-BBCA-92101C2E76C9}"/>
                </a:ext>
              </a:extLst>
            </p:cNvPr>
            <p:cNvSpPr/>
            <p:nvPr/>
          </p:nvSpPr>
          <p:spPr>
            <a:xfrm>
              <a:off x="7256757" y="2046969"/>
              <a:ext cx="419801" cy="319103"/>
            </a:xfrm>
            <a:custGeom>
              <a:avLst/>
              <a:gdLst/>
              <a:ahLst/>
              <a:cxnLst/>
              <a:rect l="l" t="t" r="r" b="b"/>
              <a:pathLst>
                <a:path w="21916" h="16659" extrusionOk="0">
                  <a:moveTo>
                    <a:pt x="9678" y="1"/>
                  </a:moveTo>
                  <a:cubicBezTo>
                    <a:pt x="6519" y="1"/>
                    <a:pt x="3488" y="1073"/>
                    <a:pt x="2128" y="2829"/>
                  </a:cubicBezTo>
                  <a:cubicBezTo>
                    <a:pt x="0" y="5595"/>
                    <a:pt x="31" y="9729"/>
                    <a:pt x="31" y="9729"/>
                  </a:cubicBezTo>
                  <a:cubicBezTo>
                    <a:pt x="335" y="9030"/>
                    <a:pt x="791" y="7631"/>
                    <a:pt x="2979" y="5473"/>
                  </a:cubicBezTo>
                  <a:cubicBezTo>
                    <a:pt x="2979" y="5473"/>
                    <a:pt x="5016" y="10640"/>
                    <a:pt x="11764" y="11917"/>
                  </a:cubicBezTo>
                  <a:cubicBezTo>
                    <a:pt x="11460" y="11127"/>
                    <a:pt x="10973" y="9546"/>
                    <a:pt x="10882" y="9333"/>
                  </a:cubicBezTo>
                  <a:lnTo>
                    <a:pt x="10882" y="9333"/>
                  </a:lnTo>
                  <a:cubicBezTo>
                    <a:pt x="12068" y="10975"/>
                    <a:pt x="13679" y="12282"/>
                    <a:pt x="15533" y="13103"/>
                  </a:cubicBezTo>
                  <a:cubicBezTo>
                    <a:pt x="15654" y="14622"/>
                    <a:pt x="16566" y="15990"/>
                    <a:pt x="17964" y="16659"/>
                  </a:cubicBezTo>
                  <a:cubicBezTo>
                    <a:pt x="17964" y="16659"/>
                    <a:pt x="21916" y="7814"/>
                    <a:pt x="17539" y="3042"/>
                  </a:cubicBezTo>
                  <a:cubicBezTo>
                    <a:pt x="15614" y="913"/>
                    <a:pt x="12591" y="1"/>
                    <a:pt x="9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46;p38">
              <a:extLst>
                <a:ext uri="{FF2B5EF4-FFF2-40B4-BE49-F238E27FC236}">
                  <a16:creationId xmlns:a16="http://schemas.microsoft.com/office/drawing/2014/main" id="{457A99E7-2875-4B9A-9654-97727858ADFF}"/>
                </a:ext>
              </a:extLst>
            </p:cNvPr>
            <p:cNvSpPr/>
            <p:nvPr/>
          </p:nvSpPr>
          <p:spPr>
            <a:xfrm>
              <a:off x="7309165" y="2131270"/>
              <a:ext cx="140904" cy="146900"/>
            </a:xfrm>
            <a:custGeom>
              <a:avLst/>
              <a:gdLst/>
              <a:ahLst/>
              <a:cxnLst/>
              <a:rect l="l" t="t" r="r" b="b"/>
              <a:pathLst>
                <a:path w="7356" h="7669" extrusionOk="0">
                  <a:moveTo>
                    <a:pt x="46" y="1"/>
                  </a:moveTo>
                  <a:cubicBezTo>
                    <a:pt x="23" y="1"/>
                    <a:pt x="0" y="24"/>
                    <a:pt x="0" y="69"/>
                  </a:cubicBezTo>
                  <a:cubicBezTo>
                    <a:pt x="30" y="981"/>
                    <a:pt x="213" y="1863"/>
                    <a:pt x="517" y="2714"/>
                  </a:cubicBezTo>
                  <a:cubicBezTo>
                    <a:pt x="882" y="3534"/>
                    <a:pt x="1368" y="4294"/>
                    <a:pt x="2006" y="4963"/>
                  </a:cubicBezTo>
                  <a:cubicBezTo>
                    <a:pt x="2553" y="5510"/>
                    <a:pt x="3222" y="5996"/>
                    <a:pt x="3921" y="6391"/>
                  </a:cubicBezTo>
                  <a:cubicBezTo>
                    <a:pt x="4985" y="6999"/>
                    <a:pt x="6170" y="7425"/>
                    <a:pt x="7356" y="7668"/>
                  </a:cubicBezTo>
                  <a:cubicBezTo>
                    <a:pt x="5471" y="7151"/>
                    <a:pt x="3769" y="6118"/>
                    <a:pt x="2432" y="4659"/>
                  </a:cubicBezTo>
                  <a:cubicBezTo>
                    <a:pt x="1854" y="4051"/>
                    <a:pt x="1368" y="3352"/>
                    <a:pt x="973" y="2622"/>
                  </a:cubicBezTo>
                  <a:cubicBezTo>
                    <a:pt x="517" y="1832"/>
                    <a:pt x="213" y="951"/>
                    <a:pt x="91" y="69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47;p38">
              <a:extLst>
                <a:ext uri="{FF2B5EF4-FFF2-40B4-BE49-F238E27FC236}">
                  <a16:creationId xmlns:a16="http://schemas.microsoft.com/office/drawing/2014/main" id="{AC7F9C12-AD9B-4B84-9751-1E6B1F8C7B58}"/>
                </a:ext>
              </a:extLst>
            </p:cNvPr>
            <p:cNvSpPr/>
            <p:nvPr/>
          </p:nvSpPr>
          <p:spPr>
            <a:xfrm>
              <a:off x="7564750" y="2308262"/>
              <a:ext cx="112976" cy="126768"/>
            </a:xfrm>
            <a:custGeom>
              <a:avLst/>
              <a:gdLst/>
              <a:ahLst/>
              <a:cxnLst/>
              <a:rect l="l" t="t" r="r" b="b"/>
              <a:pathLst>
                <a:path w="5898" h="6618" extrusionOk="0">
                  <a:moveTo>
                    <a:pt x="3887" y="1"/>
                  </a:moveTo>
                  <a:cubicBezTo>
                    <a:pt x="2417" y="1"/>
                    <a:pt x="609" y="2653"/>
                    <a:pt x="609" y="2653"/>
                  </a:cubicBezTo>
                  <a:lnTo>
                    <a:pt x="1" y="5510"/>
                  </a:lnTo>
                  <a:cubicBezTo>
                    <a:pt x="292" y="6204"/>
                    <a:pt x="962" y="6618"/>
                    <a:pt x="1671" y="6618"/>
                  </a:cubicBezTo>
                  <a:cubicBezTo>
                    <a:pt x="1925" y="6618"/>
                    <a:pt x="2184" y="6565"/>
                    <a:pt x="2432" y="6452"/>
                  </a:cubicBezTo>
                  <a:cubicBezTo>
                    <a:pt x="4195" y="5784"/>
                    <a:pt x="5898" y="951"/>
                    <a:pt x="4408" y="130"/>
                  </a:cubicBezTo>
                  <a:cubicBezTo>
                    <a:pt x="4242" y="41"/>
                    <a:pt x="4067" y="1"/>
                    <a:pt x="3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48;p38">
              <a:extLst>
                <a:ext uri="{FF2B5EF4-FFF2-40B4-BE49-F238E27FC236}">
                  <a16:creationId xmlns:a16="http://schemas.microsoft.com/office/drawing/2014/main" id="{73577F7D-5D34-4EDE-B24C-6CCA6D33820A}"/>
                </a:ext>
              </a:extLst>
            </p:cNvPr>
            <p:cNvSpPr/>
            <p:nvPr/>
          </p:nvSpPr>
          <p:spPr>
            <a:xfrm>
              <a:off x="7583024" y="2336957"/>
              <a:ext cx="56852" cy="79302"/>
            </a:xfrm>
            <a:custGeom>
              <a:avLst/>
              <a:gdLst/>
              <a:ahLst/>
              <a:cxnLst/>
              <a:rect l="l" t="t" r="r" b="b"/>
              <a:pathLst>
                <a:path w="2968" h="4140" extrusionOk="0">
                  <a:moveTo>
                    <a:pt x="2937" y="0"/>
                  </a:moveTo>
                  <a:cubicBezTo>
                    <a:pt x="1235" y="182"/>
                    <a:pt x="19" y="2401"/>
                    <a:pt x="19" y="3982"/>
                  </a:cubicBezTo>
                  <a:lnTo>
                    <a:pt x="19" y="4012"/>
                  </a:lnTo>
                  <a:cubicBezTo>
                    <a:pt x="1" y="4087"/>
                    <a:pt x="63" y="4139"/>
                    <a:pt x="128" y="4139"/>
                  </a:cubicBezTo>
                  <a:cubicBezTo>
                    <a:pt x="168" y="4139"/>
                    <a:pt x="209" y="4119"/>
                    <a:pt x="232" y="4073"/>
                  </a:cubicBezTo>
                  <a:cubicBezTo>
                    <a:pt x="415" y="3708"/>
                    <a:pt x="597" y="3374"/>
                    <a:pt x="810" y="3070"/>
                  </a:cubicBezTo>
                  <a:cubicBezTo>
                    <a:pt x="1035" y="2800"/>
                    <a:pt x="1359" y="2647"/>
                    <a:pt x="1685" y="2647"/>
                  </a:cubicBezTo>
                  <a:cubicBezTo>
                    <a:pt x="1800" y="2647"/>
                    <a:pt x="1915" y="2666"/>
                    <a:pt x="2026" y="2705"/>
                  </a:cubicBezTo>
                  <a:cubicBezTo>
                    <a:pt x="2086" y="2705"/>
                    <a:pt x="2117" y="2644"/>
                    <a:pt x="2086" y="2644"/>
                  </a:cubicBezTo>
                  <a:cubicBezTo>
                    <a:pt x="1856" y="2480"/>
                    <a:pt x="1645" y="2410"/>
                    <a:pt x="1452" y="2410"/>
                  </a:cubicBezTo>
                  <a:cubicBezTo>
                    <a:pt x="1112" y="2410"/>
                    <a:pt x="830" y="2627"/>
                    <a:pt x="597" y="2918"/>
                  </a:cubicBezTo>
                  <a:cubicBezTo>
                    <a:pt x="1023" y="1733"/>
                    <a:pt x="1691" y="547"/>
                    <a:pt x="2937" y="61"/>
                  </a:cubicBezTo>
                  <a:cubicBezTo>
                    <a:pt x="2968" y="30"/>
                    <a:pt x="2968" y="0"/>
                    <a:pt x="2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49;p38">
              <a:extLst>
                <a:ext uri="{FF2B5EF4-FFF2-40B4-BE49-F238E27FC236}">
                  <a16:creationId xmlns:a16="http://schemas.microsoft.com/office/drawing/2014/main" id="{1D59005C-6FDE-4EDB-B24F-8C0050C148AC}"/>
                </a:ext>
              </a:extLst>
            </p:cNvPr>
            <p:cNvSpPr/>
            <p:nvPr/>
          </p:nvSpPr>
          <p:spPr>
            <a:xfrm>
              <a:off x="7583388" y="2412638"/>
              <a:ext cx="33789" cy="29077"/>
            </a:xfrm>
            <a:custGeom>
              <a:avLst/>
              <a:gdLst/>
              <a:ahLst/>
              <a:cxnLst/>
              <a:rect l="l" t="t" r="r" b="b"/>
              <a:pathLst>
                <a:path w="1764" h="1518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217"/>
                    <a:pt x="383" y="1517"/>
                    <a:pt x="770" y="1517"/>
                  </a:cubicBezTo>
                  <a:cubicBezTo>
                    <a:pt x="951" y="1517"/>
                    <a:pt x="1132" y="1452"/>
                    <a:pt x="1277" y="1307"/>
                  </a:cubicBezTo>
                  <a:cubicBezTo>
                    <a:pt x="1763" y="821"/>
                    <a:pt x="1429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50;p38">
              <a:extLst>
                <a:ext uri="{FF2B5EF4-FFF2-40B4-BE49-F238E27FC236}">
                  <a16:creationId xmlns:a16="http://schemas.microsoft.com/office/drawing/2014/main" id="{FC6B89BE-C551-400C-B6D6-65CD3B03D9C3}"/>
                </a:ext>
              </a:extLst>
            </p:cNvPr>
            <p:cNvSpPr/>
            <p:nvPr/>
          </p:nvSpPr>
          <p:spPr>
            <a:xfrm>
              <a:off x="7299837" y="2576643"/>
              <a:ext cx="347031" cy="217122"/>
            </a:xfrm>
            <a:custGeom>
              <a:avLst/>
              <a:gdLst/>
              <a:ahLst/>
              <a:cxnLst/>
              <a:rect l="l" t="t" r="r" b="b"/>
              <a:pathLst>
                <a:path w="18117" h="11335" extrusionOk="0">
                  <a:moveTo>
                    <a:pt x="11440" y="0"/>
                  </a:moveTo>
                  <a:cubicBezTo>
                    <a:pt x="11209" y="0"/>
                    <a:pt x="10972" y="13"/>
                    <a:pt x="10730" y="40"/>
                  </a:cubicBezTo>
                  <a:cubicBezTo>
                    <a:pt x="6931" y="436"/>
                    <a:pt x="2159" y="4691"/>
                    <a:pt x="2159" y="4691"/>
                  </a:cubicBezTo>
                  <a:cubicBezTo>
                    <a:pt x="2159" y="4691"/>
                    <a:pt x="1" y="10861"/>
                    <a:pt x="3922" y="11317"/>
                  </a:cubicBezTo>
                  <a:cubicBezTo>
                    <a:pt x="4029" y="11329"/>
                    <a:pt x="4140" y="11334"/>
                    <a:pt x="4256" y="11334"/>
                  </a:cubicBezTo>
                  <a:cubicBezTo>
                    <a:pt x="8395" y="11334"/>
                    <a:pt x="18117" y="4144"/>
                    <a:pt x="18117" y="4144"/>
                  </a:cubicBezTo>
                  <a:cubicBezTo>
                    <a:pt x="18117" y="4144"/>
                    <a:pt x="15581" y="0"/>
                    <a:pt x="11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51;p38">
              <a:extLst>
                <a:ext uri="{FF2B5EF4-FFF2-40B4-BE49-F238E27FC236}">
                  <a16:creationId xmlns:a16="http://schemas.microsoft.com/office/drawing/2014/main" id="{519F2F92-2D67-46FF-BBE1-B1C4DCFF4474}"/>
                </a:ext>
              </a:extLst>
            </p:cNvPr>
            <p:cNvSpPr/>
            <p:nvPr/>
          </p:nvSpPr>
          <p:spPr>
            <a:xfrm>
              <a:off x="6784605" y="2699618"/>
              <a:ext cx="912927" cy="867013"/>
            </a:xfrm>
            <a:custGeom>
              <a:avLst/>
              <a:gdLst/>
              <a:ahLst/>
              <a:cxnLst/>
              <a:rect l="l" t="t" r="r" b="b"/>
              <a:pathLst>
                <a:path w="47660" h="45263" extrusionOk="0">
                  <a:moveTo>
                    <a:pt x="45187" y="0"/>
                  </a:moveTo>
                  <a:cubicBezTo>
                    <a:pt x="44045" y="0"/>
                    <a:pt x="42465" y="1352"/>
                    <a:pt x="40364" y="5171"/>
                  </a:cubicBezTo>
                  <a:cubicBezTo>
                    <a:pt x="36443" y="12344"/>
                    <a:pt x="29634" y="23469"/>
                    <a:pt x="28783" y="24107"/>
                  </a:cubicBezTo>
                  <a:cubicBezTo>
                    <a:pt x="27567" y="25049"/>
                    <a:pt x="3494" y="25718"/>
                    <a:pt x="1731" y="27511"/>
                  </a:cubicBezTo>
                  <a:cubicBezTo>
                    <a:pt x="0" y="29303"/>
                    <a:pt x="3063" y="44928"/>
                    <a:pt x="5433" y="44928"/>
                  </a:cubicBezTo>
                  <a:cubicBezTo>
                    <a:pt x="5435" y="44928"/>
                    <a:pt x="5437" y="44928"/>
                    <a:pt x="5439" y="44928"/>
                  </a:cubicBezTo>
                  <a:cubicBezTo>
                    <a:pt x="10880" y="44837"/>
                    <a:pt x="30637" y="45262"/>
                    <a:pt x="39057" y="39092"/>
                  </a:cubicBezTo>
                  <a:cubicBezTo>
                    <a:pt x="43252" y="36022"/>
                    <a:pt x="47659" y="13134"/>
                    <a:pt x="47659" y="5505"/>
                  </a:cubicBezTo>
                  <a:cubicBezTo>
                    <a:pt x="47659" y="3170"/>
                    <a:pt x="46936" y="0"/>
                    <a:pt x="4518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52;p38">
              <a:extLst>
                <a:ext uri="{FF2B5EF4-FFF2-40B4-BE49-F238E27FC236}">
                  <a16:creationId xmlns:a16="http://schemas.microsoft.com/office/drawing/2014/main" id="{8328F879-8F0C-4F4D-9E38-3104BB788ABB}"/>
                </a:ext>
              </a:extLst>
            </p:cNvPr>
            <p:cNvSpPr/>
            <p:nvPr/>
          </p:nvSpPr>
          <p:spPr>
            <a:xfrm>
              <a:off x="6219801" y="3188473"/>
              <a:ext cx="755167" cy="401757"/>
            </a:xfrm>
            <a:custGeom>
              <a:avLst/>
              <a:gdLst/>
              <a:ahLst/>
              <a:cxnLst/>
              <a:rect l="l" t="t" r="r" b="b"/>
              <a:pathLst>
                <a:path w="39424" h="20974" extrusionOk="0">
                  <a:moveTo>
                    <a:pt x="21253" y="1"/>
                  </a:moveTo>
                  <a:cubicBezTo>
                    <a:pt x="18821" y="1"/>
                    <a:pt x="15996" y="214"/>
                    <a:pt x="14560" y="775"/>
                  </a:cubicBezTo>
                  <a:cubicBezTo>
                    <a:pt x="11612" y="1899"/>
                    <a:pt x="1" y="8526"/>
                    <a:pt x="1521" y="11352"/>
                  </a:cubicBezTo>
                  <a:cubicBezTo>
                    <a:pt x="1956" y="12157"/>
                    <a:pt x="2600" y="12434"/>
                    <a:pt x="3282" y="12434"/>
                  </a:cubicBezTo>
                  <a:cubicBezTo>
                    <a:pt x="4345" y="12434"/>
                    <a:pt x="5499" y="11758"/>
                    <a:pt x="6085" y="11361"/>
                  </a:cubicBezTo>
                  <a:lnTo>
                    <a:pt x="6085" y="11361"/>
                  </a:lnTo>
                  <a:cubicBezTo>
                    <a:pt x="5098" y="12119"/>
                    <a:pt x="2701" y="14254"/>
                    <a:pt x="4469" y="15972"/>
                  </a:cubicBezTo>
                  <a:cubicBezTo>
                    <a:pt x="4917" y="16408"/>
                    <a:pt x="5453" y="16581"/>
                    <a:pt x="6022" y="16581"/>
                  </a:cubicBezTo>
                  <a:cubicBezTo>
                    <a:pt x="6997" y="16581"/>
                    <a:pt x="8069" y="16073"/>
                    <a:pt x="8963" y="15504"/>
                  </a:cubicBezTo>
                  <a:lnTo>
                    <a:pt x="8963" y="15504"/>
                  </a:lnTo>
                  <a:cubicBezTo>
                    <a:pt x="8104" y="16420"/>
                    <a:pt x="7556" y="17603"/>
                    <a:pt x="8846" y="18647"/>
                  </a:cubicBezTo>
                  <a:cubicBezTo>
                    <a:pt x="9221" y="18950"/>
                    <a:pt x="9692" y="19075"/>
                    <a:pt x="10214" y="19075"/>
                  </a:cubicBezTo>
                  <a:cubicBezTo>
                    <a:pt x="11255" y="19075"/>
                    <a:pt x="12501" y="18575"/>
                    <a:pt x="13604" y="17990"/>
                  </a:cubicBezTo>
                  <a:lnTo>
                    <a:pt x="13604" y="17990"/>
                  </a:lnTo>
                  <a:cubicBezTo>
                    <a:pt x="12887" y="18718"/>
                    <a:pt x="12532" y="19579"/>
                    <a:pt x="13375" y="20410"/>
                  </a:cubicBezTo>
                  <a:cubicBezTo>
                    <a:pt x="13773" y="20809"/>
                    <a:pt x="14375" y="20973"/>
                    <a:pt x="15098" y="20973"/>
                  </a:cubicBezTo>
                  <a:cubicBezTo>
                    <a:pt x="18506" y="20973"/>
                    <a:pt x="24591" y="17310"/>
                    <a:pt x="24591" y="17310"/>
                  </a:cubicBezTo>
                  <a:cubicBezTo>
                    <a:pt x="29329" y="18889"/>
                    <a:pt x="32684" y="19427"/>
                    <a:pt x="36170" y="19427"/>
                  </a:cubicBezTo>
                  <a:cubicBezTo>
                    <a:pt x="36978" y="19427"/>
                    <a:pt x="37793" y="19398"/>
                    <a:pt x="38634" y="19346"/>
                  </a:cubicBezTo>
                  <a:cubicBezTo>
                    <a:pt x="39424" y="19286"/>
                    <a:pt x="35412" y="1139"/>
                    <a:pt x="35412" y="1139"/>
                  </a:cubicBezTo>
                  <a:cubicBezTo>
                    <a:pt x="35412" y="1139"/>
                    <a:pt x="28299" y="349"/>
                    <a:pt x="23618" y="76"/>
                  </a:cubicBezTo>
                  <a:cubicBezTo>
                    <a:pt x="22933" y="28"/>
                    <a:pt x="22118" y="1"/>
                    <a:pt x="21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53;p38">
              <a:extLst>
                <a:ext uri="{FF2B5EF4-FFF2-40B4-BE49-F238E27FC236}">
                  <a16:creationId xmlns:a16="http://schemas.microsoft.com/office/drawing/2014/main" id="{6352DF72-685B-4ECB-9369-4A2994A56203}"/>
                </a:ext>
              </a:extLst>
            </p:cNvPr>
            <p:cNvSpPr/>
            <p:nvPr/>
          </p:nvSpPr>
          <p:spPr>
            <a:xfrm>
              <a:off x="6387484" y="3368530"/>
              <a:ext cx="169292" cy="122573"/>
            </a:xfrm>
            <a:custGeom>
              <a:avLst/>
              <a:gdLst/>
              <a:ahLst/>
              <a:cxnLst/>
              <a:rect l="l" t="t" r="r" b="b"/>
              <a:pathLst>
                <a:path w="8838" h="6399" extrusionOk="0">
                  <a:moveTo>
                    <a:pt x="8749" y="1"/>
                  </a:moveTo>
                  <a:cubicBezTo>
                    <a:pt x="8741" y="1"/>
                    <a:pt x="8733" y="3"/>
                    <a:pt x="8724" y="7"/>
                  </a:cubicBezTo>
                  <a:cubicBezTo>
                    <a:pt x="7934" y="524"/>
                    <a:pt x="7022" y="949"/>
                    <a:pt x="6262" y="1405"/>
                  </a:cubicBezTo>
                  <a:cubicBezTo>
                    <a:pt x="5502" y="1861"/>
                    <a:pt x="4773" y="2317"/>
                    <a:pt x="4043" y="2834"/>
                  </a:cubicBezTo>
                  <a:cubicBezTo>
                    <a:pt x="3283" y="3381"/>
                    <a:pt x="2584" y="3958"/>
                    <a:pt x="1916" y="4566"/>
                  </a:cubicBezTo>
                  <a:lnTo>
                    <a:pt x="882" y="5509"/>
                  </a:lnTo>
                  <a:cubicBezTo>
                    <a:pt x="548" y="5752"/>
                    <a:pt x="274" y="6025"/>
                    <a:pt x="1" y="6329"/>
                  </a:cubicBezTo>
                  <a:cubicBezTo>
                    <a:pt x="1" y="6354"/>
                    <a:pt x="21" y="6398"/>
                    <a:pt x="44" y="6398"/>
                  </a:cubicBezTo>
                  <a:cubicBezTo>
                    <a:pt x="50" y="6398"/>
                    <a:pt x="56" y="6396"/>
                    <a:pt x="61" y="6390"/>
                  </a:cubicBezTo>
                  <a:cubicBezTo>
                    <a:pt x="426" y="6177"/>
                    <a:pt x="761" y="5934"/>
                    <a:pt x="1065" y="5630"/>
                  </a:cubicBezTo>
                  <a:cubicBezTo>
                    <a:pt x="1429" y="5357"/>
                    <a:pt x="1764" y="5083"/>
                    <a:pt x="2128" y="4840"/>
                  </a:cubicBezTo>
                  <a:cubicBezTo>
                    <a:pt x="2858" y="4323"/>
                    <a:pt x="3587" y="3867"/>
                    <a:pt x="4317" y="3320"/>
                  </a:cubicBezTo>
                  <a:cubicBezTo>
                    <a:pt x="5046" y="2773"/>
                    <a:pt x="5776" y="2226"/>
                    <a:pt x="6505" y="1709"/>
                  </a:cubicBezTo>
                  <a:cubicBezTo>
                    <a:pt x="7235" y="1132"/>
                    <a:pt x="7995" y="584"/>
                    <a:pt x="8785" y="98"/>
                  </a:cubicBezTo>
                  <a:cubicBezTo>
                    <a:pt x="8837" y="72"/>
                    <a:pt x="8800" y="1"/>
                    <a:pt x="8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54;p38">
              <a:extLst>
                <a:ext uri="{FF2B5EF4-FFF2-40B4-BE49-F238E27FC236}">
                  <a16:creationId xmlns:a16="http://schemas.microsoft.com/office/drawing/2014/main" id="{5910A58D-36DD-440E-9C40-283962301588}"/>
                </a:ext>
              </a:extLst>
            </p:cNvPr>
            <p:cNvSpPr/>
            <p:nvPr/>
          </p:nvSpPr>
          <p:spPr>
            <a:xfrm>
              <a:off x="6326571" y="3299802"/>
              <a:ext cx="159810" cy="115179"/>
            </a:xfrm>
            <a:custGeom>
              <a:avLst/>
              <a:gdLst/>
              <a:ahLst/>
              <a:cxnLst/>
              <a:rect l="l" t="t" r="r" b="b"/>
              <a:pathLst>
                <a:path w="8343" h="6013" extrusionOk="0">
                  <a:moveTo>
                    <a:pt x="8304" y="0"/>
                  </a:moveTo>
                  <a:cubicBezTo>
                    <a:pt x="8298" y="0"/>
                    <a:pt x="8293" y="3"/>
                    <a:pt x="8287" y="8"/>
                  </a:cubicBezTo>
                  <a:cubicBezTo>
                    <a:pt x="6737" y="707"/>
                    <a:pt x="5248" y="1558"/>
                    <a:pt x="3880" y="2562"/>
                  </a:cubicBezTo>
                  <a:cubicBezTo>
                    <a:pt x="3181" y="3078"/>
                    <a:pt x="506" y="5236"/>
                    <a:pt x="50" y="5875"/>
                  </a:cubicBezTo>
                  <a:cubicBezTo>
                    <a:pt x="1" y="5924"/>
                    <a:pt x="31" y="6013"/>
                    <a:pt x="93" y="6013"/>
                  </a:cubicBezTo>
                  <a:cubicBezTo>
                    <a:pt x="107" y="6013"/>
                    <a:pt x="124" y="6008"/>
                    <a:pt x="141" y="5996"/>
                  </a:cubicBezTo>
                  <a:cubicBezTo>
                    <a:pt x="506" y="5814"/>
                    <a:pt x="3485" y="3534"/>
                    <a:pt x="4184" y="3048"/>
                  </a:cubicBezTo>
                  <a:cubicBezTo>
                    <a:pt x="5582" y="2075"/>
                    <a:pt x="6950" y="1103"/>
                    <a:pt x="8318" y="99"/>
                  </a:cubicBezTo>
                  <a:cubicBezTo>
                    <a:pt x="8342" y="50"/>
                    <a:pt x="8327" y="0"/>
                    <a:pt x="8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55;p38">
              <a:extLst>
                <a:ext uri="{FF2B5EF4-FFF2-40B4-BE49-F238E27FC236}">
                  <a16:creationId xmlns:a16="http://schemas.microsoft.com/office/drawing/2014/main" id="{96B6831A-99DF-469D-ADC8-9F3319A6C9DC}"/>
                </a:ext>
              </a:extLst>
            </p:cNvPr>
            <p:cNvSpPr/>
            <p:nvPr/>
          </p:nvSpPr>
          <p:spPr>
            <a:xfrm>
              <a:off x="6474237" y="3434327"/>
              <a:ext cx="156477" cy="102020"/>
            </a:xfrm>
            <a:custGeom>
              <a:avLst/>
              <a:gdLst/>
              <a:ahLst/>
              <a:cxnLst/>
              <a:rect l="l" t="t" r="r" b="b"/>
              <a:pathLst>
                <a:path w="8169" h="5326" extrusionOk="0">
                  <a:moveTo>
                    <a:pt x="8081" y="1"/>
                  </a:moveTo>
                  <a:cubicBezTo>
                    <a:pt x="8073" y="1"/>
                    <a:pt x="8064" y="2"/>
                    <a:pt x="8056" y="7"/>
                  </a:cubicBezTo>
                  <a:cubicBezTo>
                    <a:pt x="6566" y="615"/>
                    <a:pt x="5077" y="1344"/>
                    <a:pt x="3679" y="2165"/>
                  </a:cubicBezTo>
                  <a:cubicBezTo>
                    <a:pt x="2402" y="3107"/>
                    <a:pt x="1186" y="4110"/>
                    <a:pt x="31" y="5204"/>
                  </a:cubicBezTo>
                  <a:cubicBezTo>
                    <a:pt x="1" y="5235"/>
                    <a:pt x="61" y="5326"/>
                    <a:pt x="92" y="5326"/>
                  </a:cubicBezTo>
                  <a:cubicBezTo>
                    <a:pt x="761" y="4961"/>
                    <a:pt x="3283" y="3046"/>
                    <a:pt x="3952" y="2621"/>
                  </a:cubicBezTo>
                  <a:cubicBezTo>
                    <a:pt x="5320" y="1709"/>
                    <a:pt x="6718" y="919"/>
                    <a:pt x="8116" y="98"/>
                  </a:cubicBezTo>
                  <a:cubicBezTo>
                    <a:pt x="8169" y="72"/>
                    <a:pt x="8131" y="1"/>
                    <a:pt x="80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56;p38">
              <a:extLst>
                <a:ext uri="{FF2B5EF4-FFF2-40B4-BE49-F238E27FC236}">
                  <a16:creationId xmlns:a16="http://schemas.microsoft.com/office/drawing/2014/main" id="{2E2AE582-FF09-4CA9-A185-0651EFFEC621}"/>
                </a:ext>
              </a:extLst>
            </p:cNvPr>
            <p:cNvSpPr/>
            <p:nvPr/>
          </p:nvSpPr>
          <p:spPr>
            <a:xfrm>
              <a:off x="6865497" y="2689619"/>
              <a:ext cx="857876" cy="892738"/>
            </a:xfrm>
            <a:custGeom>
              <a:avLst/>
              <a:gdLst/>
              <a:ahLst/>
              <a:cxnLst/>
              <a:rect l="l" t="t" r="r" b="b"/>
              <a:pathLst>
                <a:path w="44786" h="46606" extrusionOk="0">
                  <a:moveTo>
                    <a:pt x="40596" y="0"/>
                  </a:moveTo>
                  <a:cubicBezTo>
                    <a:pt x="39396" y="0"/>
                    <a:pt x="38060" y="1028"/>
                    <a:pt x="36931" y="2987"/>
                  </a:cubicBezTo>
                  <a:cubicBezTo>
                    <a:pt x="33588" y="8763"/>
                    <a:pt x="25168" y="23656"/>
                    <a:pt x="24408" y="24052"/>
                  </a:cubicBezTo>
                  <a:cubicBezTo>
                    <a:pt x="23618" y="24416"/>
                    <a:pt x="1" y="25936"/>
                    <a:pt x="1" y="25936"/>
                  </a:cubicBezTo>
                  <a:lnTo>
                    <a:pt x="6475" y="46605"/>
                  </a:lnTo>
                  <a:cubicBezTo>
                    <a:pt x="19849" y="46514"/>
                    <a:pt x="32919" y="42715"/>
                    <a:pt x="36506" y="39037"/>
                  </a:cubicBezTo>
                  <a:cubicBezTo>
                    <a:pt x="39454" y="35997"/>
                    <a:pt x="41582" y="25784"/>
                    <a:pt x="43497" y="12623"/>
                  </a:cubicBezTo>
                  <a:cubicBezTo>
                    <a:pt x="44786" y="3963"/>
                    <a:pt x="42952" y="0"/>
                    <a:pt x="40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57;p38">
              <a:extLst>
                <a:ext uri="{FF2B5EF4-FFF2-40B4-BE49-F238E27FC236}">
                  <a16:creationId xmlns:a16="http://schemas.microsoft.com/office/drawing/2014/main" id="{72098F49-1DF4-4BC8-8AC4-B84BB4667E07}"/>
                </a:ext>
              </a:extLst>
            </p:cNvPr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58;p38">
              <a:extLst>
                <a:ext uri="{FF2B5EF4-FFF2-40B4-BE49-F238E27FC236}">
                  <a16:creationId xmlns:a16="http://schemas.microsoft.com/office/drawing/2014/main" id="{3EDAFB03-7275-4F31-9CCD-32A1B2F5C1D9}"/>
                </a:ext>
              </a:extLst>
            </p:cNvPr>
            <p:cNvSpPr/>
            <p:nvPr/>
          </p:nvSpPr>
          <p:spPr>
            <a:xfrm>
              <a:off x="7117596" y="3493842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35" y="517"/>
                    <a:pt x="183" y="1064"/>
                    <a:pt x="122" y="1641"/>
                  </a:cubicBezTo>
                  <a:cubicBezTo>
                    <a:pt x="31" y="2189"/>
                    <a:pt x="1" y="2766"/>
                    <a:pt x="62" y="3313"/>
                  </a:cubicBezTo>
                  <a:cubicBezTo>
                    <a:pt x="274" y="2796"/>
                    <a:pt x="426" y="2249"/>
                    <a:pt x="487" y="1672"/>
                  </a:cubicBezTo>
                  <a:cubicBezTo>
                    <a:pt x="578" y="1125"/>
                    <a:pt x="578" y="547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59;p38">
              <a:extLst>
                <a:ext uri="{FF2B5EF4-FFF2-40B4-BE49-F238E27FC236}">
                  <a16:creationId xmlns:a16="http://schemas.microsoft.com/office/drawing/2014/main" id="{769724BF-75AB-4DFC-8B21-1F92A1362EA8}"/>
                </a:ext>
              </a:extLst>
            </p:cNvPr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60;p38">
              <a:extLst>
                <a:ext uri="{FF2B5EF4-FFF2-40B4-BE49-F238E27FC236}">
                  <a16:creationId xmlns:a16="http://schemas.microsoft.com/office/drawing/2014/main" id="{9A2BAB39-FB8E-46C2-81A1-B8D3D79F7491}"/>
                </a:ext>
              </a:extLst>
            </p:cNvPr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61;p38">
              <a:extLst>
                <a:ext uri="{FF2B5EF4-FFF2-40B4-BE49-F238E27FC236}">
                  <a16:creationId xmlns:a16="http://schemas.microsoft.com/office/drawing/2014/main" id="{EF4E6CAB-7C0D-4BBD-AC65-791196CDCEAB}"/>
                </a:ext>
              </a:extLst>
            </p:cNvPr>
            <p:cNvSpPr/>
            <p:nvPr/>
          </p:nvSpPr>
          <p:spPr>
            <a:xfrm>
              <a:off x="7080340" y="3294113"/>
              <a:ext cx="64073" cy="10171"/>
            </a:xfrm>
            <a:custGeom>
              <a:avLst/>
              <a:gdLst/>
              <a:ahLst/>
              <a:cxnLst/>
              <a:rect l="l" t="t" r="r" b="b"/>
              <a:pathLst>
                <a:path w="3345" h="531" extrusionOk="0">
                  <a:moveTo>
                    <a:pt x="606" y="0"/>
                  </a:moveTo>
                  <a:cubicBezTo>
                    <a:pt x="406" y="0"/>
                    <a:pt x="205" y="10"/>
                    <a:pt x="1" y="32"/>
                  </a:cubicBezTo>
                  <a:cubicBezTo>
                    <a:pt x="548" y="245"/>
                    <a:pt x="1095" y="396"/>
                    <a:pt x="1642" y="457"/>
                  </a:cubicBezTo>
                  <a:cubicBezTo>
                    <a:pt x="1943" y="507"/>
                    <a:pt x="2254" y="530"/>
                    <a:pt x="2568" y="530"/>
                  </a:cubicBezTo>
                  <a:cubicBezTo>
                    <a:pt x="2825" y="530"/>
                    <a:pt x="3085" y="515"/>
                    <a:pt x="3344" y="488"/>
                  </a:cubicBezTo>
                  <a:cubicBezTo>
                    <a:pt x="2797" y="305"/>
                    <a:pt x="2250" y="153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62;p38">
              <a:extLst>
                <a:ext uri="{FF2B5EF4-FFF2-40B4-BE49-F238E27FC236}">
                  <a16:creationId xmlns:a16="http://schemas.microsoft.com/office/drawing/2014/main" id="{046349A2-552F-4D1E-8A8A-EC12B3A5229C}"/>
                </a:ext>
              </a:extLst>
            </p:cNvPr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63;p38">
              <a:extLst>
                <a:ext uri="{FF2B5EF4-FFF2-40B4-BE49-F238E27FC236}">
                  <a16:creationId xmlns:a16="http://schemas.microsoft.com/office/drawing/2014/main" id="{90D130B9-74FB-4C34-AD42-FBC3F54899F2}"/>
                </a:ext>
              </a:extLst>
            </p:cNvPr>
            <p:cNvSpPr/>
            <p:nvPr/>
          </p:nvSpPr>
          <p:spPr>
            <a:xfrm>
              <a:off x="6926046" y="3214370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1" y="2006"/>
                  </a:cubicBezTo>
                  <a:cubicBezTo>
                    <a:pt x="517" y="1793"/>
                    <a:pt x="1004" y="1520"/>
                    <a:pt x="1460" y="1155"/>
                  </a:cubicBezTo>
                  <a:cubicBezTo>
                    <a:pt x="1916" y="821"/>
                    <a:pt x="234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64;p38">
              <a:extLst>
                <a:ext uri="{FF2B5EF4-FFF2-40B4-BE49-F238E27FC236}">
                  <a16:creationId xmlns:a16="http://schemas.microsoft.com/office/drawing/2014/main" id="{1B99D485-33E0-46C6-98E6-361167FC8B7D}"/>
                </a:ext>
              </a:extLst>
            </p:cNvPr>
            <p:cNvSpPr/>
            <p:nvPr/>
          </p:nvSpPr>
          <p:spPr>
            <a:xfrm>
              <a:off x="7350502" y="3090936"/>
              <a:ext cx="44267" cy="35533"/>
            </a:xfrm>
            <a:custGeom>
              <a:avLst/>
              <a:gdLst/>
              <a:ahLst/>
              <a:cxnLst/>
              <a:rect l="l" t="t" r="r" b="b"/>
              <a:pathLst>
                <a:path w="2311" h="1855" extrusionOk="0">
                  <a:moveTo>
                    <a:pt x="2310" y="0"/>
                  </a:moveTo>
                  <a:cubicBezTo>
                    <a:pt x="1794" y="213"/>
                    <a:pt x="1307" y="517"/>
                    <a:pt x="882" y="882"/>
                  </a:cubicBezTo>
                  <a:cubicBezTo>
                    <a:pt x="699" y="973"/>
                    <a:pt x="547" y="1125"/>
                    <a:pt x="395" y="1247"/>
                  </a:cubicBezTo>
                  <a:cubicBezTo>
                    <a:pt x="243" y="1459"/>
                    <a:pt x="122" y="1672"/>
                    <a:pt x="0" y="1854"/>
                  </a:cubicBezTo>
                  <a:cubicBezTo>
                    <a:pt x="395" y="1642"/>
                    <a:pt x="760" y="1429"/>
                    <a:pt x="1094" y="1155"/>
                  </a:cubicBezTo>
                  <a:cubicBezTo>
                    <a:pt x="1550" y="821"/>
                    <a:pt x="1976" y="426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65;p38">
              <a:extLst>
                <a:ext uri="{FF2B5EF4-FFF2-40B4-BE49-F238E27FC236}">
                  <a16:creationId xmlns:a16="http://schemas.microsoft.com/office/drawing/2014/main" id="{E29C4011-1341-4C13-AD1C-0410A790D568}"/>
                </a:ext>
              </a:extLst>
            </p:cNvPr>
            <p:cNvSpPr/>
            <p:nvPr/>
          </p:nvSpPr>
          <p:spPr>
            <a:xfrm>
              <a:off x="7683530" y="2896474"/>
              <a:ext cx="19232" cy="19232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639" y="304"/>
                    <a:pt x="304" y="638"/>
                    <a:pt x="1" y="1003"/>
                  </a:cubicBezTo>
                  <a:cubicBezTo>
                    <a:pt x="335" y="851"/>
                    <a:pt x="669" y="699"/>
                    <a:pt x="973" y="486"/>
                  </a:cubicBezTo>
                  <a:cubicBezTo>
                    <a:pt x="973" y="304"/>
                    <a:pt x="1004" y="152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66;p38">
              <a:extLst>
                <a:ext uri="{FF2B5EF4-FFF2-40B4-BE49-F238E27FC236}">
                  <a16:creationId xmlns:a16="http://schemas.microsoft.com/office/drawing/2014/main" id="{9EABA065-785F-4F7E-8537-2208AF76680C}"/>
                </a:ext>
              </a:extLst>
            </p:cNvPr>
            <p:cNvSpPr/>
            <p:nvPr/>
          </p:nvSpPr>
          <p:spPr>
            <a:xfrm>
              <a:off x="7228235" y="3385540"/>
              <a:ext cx="51240" cy="38444"/>
            </a:xfrm>
            <a:custGeom>
              <a:avLst/>
              <a:gdLst/>
              <a:ahLst/>
              <a:cxnLst/>
              <a:rect l="l" t="t" r="r" b="b"/>
              <a:pathLst>
                <a:path w="2675" h="200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487"/>
                    <a:pt x="1216" y="852"/>
                  </a:cubicBezTo>
                  <a:cubicBezTo>
                    <a:pt x="760" y="1186"/>
                    <a:pt x="365" y="1581"/>
                    <a:pt x="0" y="2007"/>
                  </a:cubicBezTo>
                  <a:cubicBezTo>
                    <a:pt x="517" y="1794"/>
                    <a:pt x="1003" y="1490"/>
                    <a:pt x="1459" y="1155"/>
                  </a:cubicBezTo>
                  <a:cubicBezTo>
                    <a:pt x="1915" y="821"/>
                    <a:pt x="2310" y="42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67;p38">
              <a:extLst>
                <a:ext uri="{FF2B5EF4-FFF2-40B4-BE49-F238E27FC236}">
                  <a16:creationId xmlns:a16="http://schemas.microsoft.com/office/drawing/2014/main" id="{484CB514-E17B-46BD-9A7B-3ACAD477FA4D}"/>
                </a:ext>
              </a:extLst>
            </p:cNvPr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68;p38">
              <a:extLst>
                <a:ext uri="{FF2B5EF4-FFF2-40B4-BE49-F238E27FC236}">
                  <a16:creationId xmlns:a16="http://schemas.microsoft.com/office/drawing/2014/main" id="{2A32C18F-95AF-4A9E-A9F6-1A39EAB49123}"/>
                </a:ext>
              </a:extLst>
            </p:cNvPr>
            <p:cNvSpPr/>
            <p:nvPr/>
          </p:nvSpPr>
          <p:spPr>
            <a:xfrm>
              <a:off x="7642194" y="2689332"/>
              <a:ext cx="36701" cy="46451"/>
            </a:xfrm>
            <a:custGeom>
              <a:avLst/>
              <a:gdLst/>
              <a:ahLst/>
              <a:cxnLst/>
              <a:rect l="l" t="t" r="r" b="b"/>
              <a:pathLst>
                <a:path w="1916" h="2425" extrusionOk="0">
                  <a:moveTo>
                    <a:pt x="118" y="1"/>
                  </a:moveTo>
                  <a:cubicBezTo>
                    <a:pt x="84" y="1"/>
                    <a:pt x="46" y="9"/>
                    <a:pt x="0" y="24"/>
                  </a:cubicBezTo>
                  <a:cubicBezTo>
                    <a:pt x="213" y="419"/>
                    <a:pt x="456" y="814"/>
                    <a:pt x="760" y="1209"/>
                  </a:cubicBezTo>
                  <a:cubicBezTo>
                    <a:pt x="1095" y="1635"/>
                    <a:pt x="1459" y="2060"/>
                    <a:pt x="1915" y="2425"/>
                  </a:cubicBezTo>
                  <a:cubicBezTo>
                    <a:pt x="1672" y="1878"/>
                    <a:pt x="1399" y="1392"/>
                    <a:pt x="1034" y="966"/>
                  </a:cubicBezTo>
                  <a:cubicBezTo>
                    <a:pt x="791" y="601"/>
                    <a:pt x="517" y="297"/>
                    <a:pt x="213" y="24"/>
                  </a:cubicBezTo>
                  <a:cubicBezTo>
                    <a:pt x="183" y="9"/>
                    <a:pt x="152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869;p38">
              <a:extLst>
                <a:ext uri="{FF2B5EF4-FFF2-40B4-BE49-F238E27FC236}">
                  <a16:creationId xmlns:a16="http://schemas.microsoft.com/office/drawing/2014/main" id="{C72CBF99-CDA5-4668-AAA8-3A42EF904587}"/>
                </a:ext>
              </a:extLst>
            </p:cNvPr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70;p38">
              <a:extLst>
                <a:ext uri="{FF2B5EF4-FFF2-40B4-BE49-F238E27FC236}">
                  <a16:creationId xmlns:a16="http://schemas.microsoft.com/office/drawing/2014/main" id="{DEA48A8A-4AC0-4F4B-956B-68F98AC71F36}"/>
                </a:ext>
              </a:extLst>
            </p:cNvPr>
            <p:cNvSpPr/>
            <p:nvPr/>
          </p:nvSpPr>
          <p:spPr>
            <a:xfrm>
              <a:off x="7200288" y="2913445"/>
              <a:ext cx="276981" cy="251448"/>
            </a:xfrm>
            <a:custGeom>
              <a:avLst/>
              <a:gdLst/>
              <a:ahLst/>
              <a:cxnLst/>
              <a:rect l="l" t="t" r="r" b="b"/>
              <a:pathLst>
                <a:path w="14460" h="13127" extrusionOk="0">
                  <a:moveTo>
                    <a:pt x="14361" y="1"/>
                  </a:moveTo>
                  <a:cubicBezTo>
                    <a:pt x="14342" y="1"/>
                    <a:pt x="14325" y="8"/>
                    <a:pt x="14316" y="26"/>
                  </a:cubicBezTo>
                  <a:cubicBezTo>
                    <a:pt x="13557" y="1151"/>
                    <a:pt x="12827" y="2366"/>
                    <a:pt x="12128" y="3552"/>
                  </a:cubicBezTo>
                  <a:lnTo>
                    <a:pt x="12067" y="3643"/>
                  </a:lnTo>
                  <a:cubicBezTo>
                    <a:pt x="12098" y="3552"/>
                    <a:pt x="12128" y="3461"/>
                    <a:pt x="12158" y="3400"/>
                  </a:cubicBezTo>
                  <a:cubicBezTo>
                    <a:pt x="12402" y="2792"/>
                    <a:pt x="12614" y="2184"/>
                    <a:pt x="12857" y="1607"/>
                  </a:cubicBezTo>
                  <a:cubicBezTo>
                    <a:pt x="12857" y="1585"/>
                    <a:pt x="12842" y="1564"/>
                    <a:pt x="12823" y="1564"/>
                  </a:cubicBezTo>
                  <a:cubicBezTo>
                    <a:pt x="12815" y="1564"/>
                    <a:pt x="12806" y="1567"/>
                    <a:pt x="12797" y="1576"/>
                  </a:cubicBezTo>
                  <a:cubicBezTo>
                    <a:pt x="12554" y="2154"/>
                    <a:pt x="12250" y="2731"/>
                    <a:pt x="12006" y="3278"/>
                  </a:cubicBezTo>
                  <a:cubicBezTo>
                    <a:pt x="11854" y="3674"/>
                    <a:pt x="11702" y="4069"/>
                    <a:pt x="11581" y="4464"/>
                  </a:cubicBezTo>
                  <a:cubicBezTo>
                    <a:pt x="11034" y="5345"/>
                    <a:pt x="10517" y="6227"/>
                    <a:pt x="10000" y="7139"/>
                  </a:cubicBezTo>
                  <a:cubicBezTo>
                    <a:pt x="9301" y="8324"/>
                    <a:pt x="8602" y="9540"/>
                    <a:pt x="7903" y="10725"/>
                  </a:cubicBezTo>
                  <a:cubicBezTo>
                    <a:pt x="7721" y="10999"/>
                    <a:pt x="7569" y="11303"/>
                    <a:pt x="7386" y="11607"/>
                  </a:cubicBezTo>
                  <a:cubicBezTo>
                    <a:pt x="7265" y="11850"/>
                    <a:pt x="7022" y="12063"/>
                    <a:pt x="6778" y="12154"/>
                  </a:cubicBezTo>
                  <a:cubicBezTo>
                    <a:pt x="6444" y="12245"/>
                    <a:pt x="6110" y="12275"/>
                    <a:pt x="5806" y="12306"/>
                  </a:cubicBezTo>
                  <a:cubicBezTo>
                    <a:pt x="5441" y="12336"/>
                    <a:pt x="5107" y="12367"/>
                    <a:pt x="4742" y="12397"/>
                  </a:cubicBezTo>
                  <a:cubicBezTo>
                    <a:pt x="3192" y="12610"/>
                    <a:pt x="1611" y="12853"/>
                    <a:pt x="61" y="13066"/>
                  </a:cubicBezTo>
                  <a:cubicBezTo>
                    <a:pt x="0" y="13066"/>
                    <a:pt x="0" y="13127"/>
                    <a:pt x="61" y="13127"/>
                  </a:cubicBezTo>
                  <a:cubicBezTo>
                    <a:pt x="1489" y="13035"/>
                    <a:pt x="2948" y="12975"/>
                    <a:pt x="4377" y="12853"/>
                  </a:cubicBezTo>
                  <a:cubicBezTo>
                    <a:pt x="5107" y="12792"/>
                    <a:pt x="5806" y="12731"/>
                    <a:pt x="6535" y="12640"/>
                  </a:cubicBezTo>
                  <a:cubicBezTo>
                    <a:pt x="6778" y="12640"/>
                    <a:pt x="7052" y="12549"/>
                    <a:pt x="7295" y="12397"/>
                  </a:cubicBezTo>
                  <a:cubicBezTo>
                    <a:pt x="7477" y="12215"/>
                    <a:pt x="7629" y="12002"/>
                    <a:pt x="7751" y="11759"/>
                  </a:cubicBezTo>
                  <a:cubicBezTo>
                    <a:pt x="9180" y="9297"/>
                    <a:pt x="10608" y="6804"/>
                    <a:pt x="12037" y="4312"/>
                  </a:cubicBezTo>
                  <a:cubicBezTo>
                    <a:pt x="12857" y="2914"/>
                    <a:pt x="13678" y="1515"/>
                    <a:pt x="14438" y="87"/>
                  </a:cubicBezTo>
                  <a:cubicBezTo>
                    <a:pt x="14460" y="44"/>
                    <a:pt x="14405" y="1"/>
                    <a:pt x="1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71;p38">
              <a:extLst>
                <a:ext uri="{FF2B5EF4-FFF2-40B4-BE49-F238E27FC236}">
                  <a16:creationId xmlns:a16="http://schemas.microsoft.com/office/drawing/2014/main" id="{1FA0FD8C-9EA5-4EAA-9061-179698463089}"/>
                </a:ext>
              </a:extLst>
            </p:cNvPr>
            <p:cNvSpPr/>
            <p:nvPr/>
          </p:nvSpPr>
          <p:spPr>
            <a:xfrm>
              <a:off x="7253846" y="2978036"/>
              <a:ext cx="446924" cy="579860"/>
            </a:xfrm>
            <a:custGeom>
              <a:avLst/>
              <a:gdLst/>
              <a:ahLst/>
              <a:cxnLst/>
              <a:rect l="l" t="t" r="r" b="b"/>
              <a:pathLst>
                <a:path w="23332" h="30272" extrusionOk="0">
                  <a:moveTo>
                    <a:pt x="22831" y="1"/>
                  </a:moveTo>
                  <a:cubicBezTo>
                    <a:pt x="22807" y="1"/>
                    <a:pt x="22781" y="17"/>
                    <a:pt x="22767" y="58"/>
                  </a:cubicBezTo>
                  <a:cubicBezTo>
                    <a:pt x="22402" y="2885"/>
                    <a:pt x="21885" y="5712"/>
                    <a:pt x="21278" y="8508"/>
                  </a:cubicBezTo>
                  <a:cubicBezTo>
                    <a:pt x="20670" y="11305"/>
                    <a:pt x="19970" y="14101"/>
                    <a:pt x="19150" y="16837"/>
                  </a:cubicBezTo>
                  <a:cubicBezTo>
                    <a:pt x="18755" y="18204"/>
                    <a:pt x="18329" y="19542"/>
                    <a:pt x="17843" y="20879"/>
                  </a:cubicBezTo>
                  <a:cubicBezTo>
                    <a:pt x="17478" y="22034"/>
                    <a:pt x="16901" y="23129"/>
                    <a:pt x="16171" y="24132"/>
                  </a:cubicBezTo>
                  <a:cubicBezTo>
                    <a:pt x="15320" y="25104"/>
                    <a:pt x="14256" y="25864"/>
                    <a:pt x="13040" y="26351"/>
                  </a:cubicBezTo>
                  <a:cubicBezTo>
                    <a:pt x="11764" y="26928"/>
                    <a:pt x="10487" y="27445"/>
                    <a:pt x="9180" y="27870"/>
                  </a:cubicBezTo>
                  <a:cubicBezTo>
                    <a:pt x="6171" y="28843"/>
                    <a:pt x="3101" y="29481"/>
                    <a:pt x="31" y="30211"/>
                  </a:cubicBezTo>
                  <a:cubicBezTo>
                    <a:pt x="1" y="30211"/>
                    <a:pt x="1" y="30272"/>
                    <a:pt x="31" y="30272"/>
                  </a:cubicBezTo>
                  <a:cubicBezTo>
                    <a:pt x="2827" y="29876"/>
                    <a:pt x="5624" y="29299"/>
                    <a:pt x="8359" y="28569"/>
                  </a:cubicBezTo>
                  <a:cubicBezTo>
                    <a:pt x="9758" y="28205"/>
                    <a:pt x="11125" y="27749"/>
                    <a:pt x="12432" y="27202"/>
                  </a:cubicBezTo>
                  <a:cubicBezTo>
                    <a:pt x="13679" y="26715"/>
                    <a:pt x="14925" y="26138"/>
                    <a:pt x="15897" y="25256"/>
                  </a:cubicBezTo>
                  <a:cubicBezTo>
                    <a:pt x="16809" y="24375"/>
                    <a:pt x="17508" y="23281"/>
                    <a:pt x="17934" y="22095"/>
                  </a:cubicBezTo>
                  <a:cubicBezTo>
                    <a:pt x="18451" y="20849"/>
                    <a:pt x="18846" y="19572"/>
                    <a:pt x="19271" y="18296"/>
                  </a:cubicBezTo>
                  <a:cubicBezTo>
                    <a:pt x="20122" y="15499"/>
                    <a:pt x="20852" y="12673"/>
                    <a:pt x="21460" y="9785"/>
                  </a:cubicBezTo>
                  <a:cubicBezTo>
                    <a:pt x="21642" y="8964"/>
                    <a:pt x="21794" y="8113"/>
                    <a:pt x="21946" y="7292"/>
                  </a:cubicBezTo>
                  <a:cubicBezTo>
                    <a:pt x="22281" y="6502"/>
                    <a:pt x="22554" y="5682"/>
                    <a:pt x="22767" y="4830"/>
                  </a:cubicBezTo>
                  <a:cubicBezTo>
                    <a:pt x="22888" y="4405"/>
                    <a:pt x="22980" y="3979"/>
                    <a:pt x="23071" y="3523"/>
                  </a:cubicBezTo>
                  <a:cubicBezTo>
                    <a:pt x="23162" y="3067"/>
                    <a:pt x="23192" y="2612"/>
                    <a:pt x="23314" y="2186"/>
                  </a:cubicBezTo>
                  <a:cubicBezTo>
                    <a:pt x="23332" y="2150"/>
                    <a:pt x="23318" y="2136"/>
                    <a:pt x="23298" y="2136"/>
                  </a:cubicBezTo>
                  <a:cubicBezTo>
                    <a:pt x="23284" y="2136"/>
                    <a:pt x="23266" y="2143"/>
                    <a:pt x="23253" y="2156"/>
                  </a:cubicBezTo>
                  <a:cubicBezTo>
                    <a:pt x="23192" y="2642"/>
                    <a:pt x="23071" y="3098"/>
                    <a:pt x="22919" y="3554"/>
                  </a:cubicBezTo>
                  <a:cubicBezTo>
                    <a:pt x="22828" y="3949"/>
                    <a:pt x="22706" y="4375"/>
                    <a:pt x="22585" y="4770"/>
                  </a:cubicBezTo>
                  <a:cubicBezTo>
                    <a:pt x="22463" y="5165"/>
                    <a:pt x="22281" y="5682"/>
                    <a:pt x="22129" y="6137"/>
                  </a:cubicBezTo>
                  <a:cubicBezTo>
                    <a:pt x="22433" y="4131"/>
                    <a:pt x="22706" y="2095"/>
                    <a:pt x="22888" y="58"/>
                  </a:cubicBezTo>
                  <a:cubicBezTo>
                    <a:pt x="22888" y="25"/>
                    <a:pt x="22861" y="1"/>
                    <a:pt x="22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72;p38">
              <a:extLst>
                <a:ext uri="{FF2B5EF4-FFF2-40B4-BE49-F238E27FC236}">
                  <a16:creationId xmlns:a16="http://schemas.microsoft.com/office/drawing/2014/main" id="{3217A6D9-4EDE-4BE5-9C55-048BF858CA56}"/>
                </a:ext>
              </a:extLst>
            </p:cNvPr>
            <p:cNvSpPr/>
            <p:nvPr/>
          </p:nvSpPr>
          <p:spPr>
            <a:xfrm>
              <a:off x="6961559" y="3205253"/>
              <a:ext cx="110850" cy="346169"/>
            </a:xfrm>
            <a:custGeom>
              <a:avLst/>
              <a:gdLst/>
              <a:ahLst/>
              <a:cxnLst/>
              <a:rect l="l" t="t" r="r" b="b"/>
              <a:pathLst>
                <a:path w="5787" h="18072" extrusionOk="0">
                  <a:moveTo>
                    <a:pt x="45" y="0"/>
                  </a:moveTo>
                  <a:cubicBezTo>
                    <a:pt x="22" y="0"/>
                    <a:pt x="1" y="15"/>
                    <a:pt x="1" y="51"/>
                  </a:cubicBezTo>
                  <a:cubicBezTo>
                    <a:pt x="639" y="3121"/>
                    <a:pt x="1460" y="6130"/>
                    <a:pt x="2433" y="9108"/>
                  </a:cubicBezTo>
                  <a:cubicBezTo>
                    <a:pt x="3375" y="12118"/>
                    <a:pt x="4499" y="15036"/>
                    <a:pt x="5594" y="18014"/>
                  </a:cubicBezTo>
                  <a:cubicBezTo>
                    <a:pt x="5604" y="18055"/>
                    <a:pt x="5631" y="18072"/>
                    <a:pt x="5660" y="18072"/>
                  </a:cubicBezTo>
                  <a:cubicBezTo>
                    <a:pt x="5719" y="18072"/>
                    <a:pt x="5786" y="18004"/>
                    <a:pt x="5746" y="17923"/>
                  </a:cubicBezTo>
                  <a:cubicBezTo>
                    <a:pt x="4803" y="14944"/>
                    <a:pt x="3983" y="11874"/>
                    <a:pt x="3040" y="8926"/>
                  </a:cubicBezTo>
                  <a:cubicBezTo>
                    <a:pt x="2129" y="5947"/>
                    <a:pt x="1217" y="2938"/>
                    <a:pt x="92" y="20"/>
                  </a:cubicBezTo>
                  <a:cubicBezTo>
                    <a:pt x="79" y="8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73;p38">
              <a:extLst>
                <a:ext uri="{FF2B5EF4-FFF2-40B4-BE49-F238E27FC236}">
                  <a16:creationId xmlns:a16="http://schemas.microsoft.com/office/drawing/2014/main" id="{B4E8BFAE-66CA-428A-806A-E26D75417C2E}"/>
                </a:ext>
              </a:extLst>
            </p:cNvPr>
            <p:cNvSpPr/>
            <p:nvPr/>
          </p:nvSpPr>
          <p:spPr>
            <a:xfrm>
              <a:off x="6859099" y="3176808"/>
              <a:ext cx="134506" cy="32583"/>
            </a:xfrm>
            <a:custGeom>
              <a:avLst/>
              <a:gdLst/>
              <a:ahLst/>
              <a:cxnLst/>
              <a:rect l="l" t="t" r="r" b="b"/>
              <a:pathLst>
                <a:path w="7022" h="1701" extrusionOk="0">
                  <a:moveTo>
                    <a:pt x="6098" y="1"/>
                  </a:moveTo>
                  <a:cubicBezTo>
                    <a:pt x="5813" y="1"/>
                    <a:pt x="5532" y="16"/>
                    <a:pt x="5259" y="46"/>
                  </a:cubicBezTo>
                  <a:cubicBezTo>
                    <a:pt x="4681" y="46"/>
                    <a:pt x="4104" y="77"/>
                    <a:pt x="3557" y="107"/>
                  </a:cubicBezTo>
                  <a:cubicBezTo>
                    <a:pt x="2401" y="137"/>
                    <a:pt x="1277" y="229"/>
                    <a:pt x="152" y="320"/>
                  </a:cubicBezTo>
                  <a:cubicBezTo>
                    <a:pt x="61" y="320"/>
                    <a:pt x="0" y="411"/>
                    <a:pt x="31" y="502"/>
                  </a:cubicBezTo>
                  <a:cubicBezTo>
                    <a:pt x="183" y="928"/>
                    <a:pt x="365" y="1323"/>
                    <a:pt x="608" y="1688"/>
                  </a:cubicBezTo>
                  <a:cubicBezTo>
                    <a:pt x="617" y="1696"/>
                    <a:pt x="626" y="1700"/>
                    <a:pt x="634" y="1700"/>
                  </a:cubicBezTo>
                  <a:cubicBezTo>
                    <a:pt x="654" y="1700"/>
                    <a:pt x="669" y="1679"/>
                    <a:pt x="669" y="1657"/>
                  </a:cubicBezTo>
                  <a:cubicBezTo>
                    <a:pt x="608" y="1292"/>
                    <a:pt x="517" y="928"/>
                    <a:pt x="365" y="593"/>
                  </a:cubicBezTo>
                  <a:cubicBezTo>
                    <a:pt x="1459" y="533"/>
                    <a:pt x="2523" y="472"/>
                    <a:pt x="3617" y="381"/>
                  </a:cubicBezTo>
                  <a:lnTo>
                    <a:pt x="5289" y="259"/>
                  </a:lnTo>
                  <a:cubicBezTo>
                    <a:pt x="5836" y="198"/>
                    <a:pt x="6414" y="198"/>
                    <a:pt x="6961" y="107"/>
                  </a:cubicBezTo>
                  <a:cubicBezTo>
                    <a:pt x="7022" y="107"/>
                    <a:pt x="6991" y="46"/>
                    <a:pt x="6961" y="46"/>
                  </a:cubicBezTo>
                  <a:cubicBezTo>
                    <a:pt x="6672" y="16"/>
                    <a:pt x="6383" y="1"/>
                    <a:pt x="6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74;p38">
              <a:extLst>
                <a:ext uri="{FF2B5EF4-FFF2-40B4-BE49-F238E27FC236}">
                  <a16:creationId xmlns:a16="http://schemas.microsoft.com/office/drawing/2014/main" id="{3BFE8661-23B4-457B-A1D1-19957A7A92E8}"/>
                </a:ext>
              </a:extLst>
            </p:cNvPr>
            <p:cNvSpPr/>
            <p:nvPr/>
          </p:nvSpPr>
          <p:spPr>
            <a:xfrm>
              <a:off x="6503927" y="3092679"/>
              <a:ext cx="227715" cy="262462"/>
            </a:xfrm>
            <a:custGeom>
              <a:avLst/>
              <a:gdLst/>
              <a:ahLst/>
              <a:cxnLst/>
              <a:rect l="l" t="t" r="r" b="b"/>
              <a:pathLst>
                <a:path w="11888" h="13702" extrusionOk="0">
                  <a:moveTo>
                    <a:pt x="1" y="0"/>
                  </a:moveTo>
                  <a:lnTo>
                    <a:pt x="1885" y="5289"/>
                  </a:lnTo>
                  <a:cubicBezTo>
                    <a:pt x="2592" y="5230"/>
                    <a:pt x="3299" y="5197"/>
                    <a:pt x="4013" y="5197"/>
                  </a:cubicBezTo>
                  <a:cubicBezTo>
                    <a:pt x="4406" y="5197"/>
                    <a:pt x="4800" y="5207"/>
                    <a:pt x="5199" y="5229"/>
                  </a:cubicBezTo>
                  <a:cubicBezTo>
                    <a:pt x="5199" y="5229"/>
                    <a:pt x="6475" y="8754"/>
                    <a:pt x="7965" y="11946"/>
                  </a:cubicBezTo>
                  <a:cubicBezTo>
                    <a:pt x="8433" y="12959"/>
                    <a:pt x="9481" y="13701"/>
                    <a:pt x="10341" y="13701"/>
                  </a:cubicBezTo>
                  <a:cubicBezTo>
                    <a:pt x="11210" y="13701"/>
                    <a:pt x="11887" y="12944"/>
                    <a:pt x="11582" y="10943"/>
                  </a:cubicBezTo>
                  <a:cubicBezTo>
                    <a:pt x="10852" y="6353"/>
                    <a:pt x="10974" y="4803"/>
                    <a:pt x="9727" y="3283"/>
                  </a:cubicBezTo>
                  <a:cubicBezTo>
                    <a:pt x="7843" y="973"/>
                    <a:pt x="1399" y="70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75;p38">
              <a:extLst>
                <a:ext uri="{FF2B5EF4-FFF2-40B4-BE49-F238E27FC236}">
                  <a16:creationId xmlns:a16="http://schemas.microsoft.com/office/drawing/2014/main" id="{95AE2AE7-1AA5-485C-BC4D-011129B1894F}"/>
                </a:ext>
              </a:extLst>
            </p:cNvPr>
            <p:cNvSpPr/>
            <p:nvPr/>
          </p:nvSpPr>
          <p:spPr>
            <a:xfrm>
              <a:off x="6548865" y="3378548"/>
              <a:ext cx="217965" cy="200419"/>
            </a:xfrm>
            <a:custGeom>
              <a:avLst/>
              <a:gdLst/>
              <a:ahLst/>
              <a:cxnLst/>
              <a:rect l="l" t="t" r="r" b="b"/>
              <a:pathLst>
                <a:path w="11379" h="10463" extrusionOk="0">
                  <a:moveTo>
                    <a:pt x="2830" y="0"/>
                  </a:moveTo>
                  <a:cubicBezTo>
                    <a:pt x="2623" y="0"/>
                    <a:pt x="2436" y="49"/>
                    <a:pt x="2275" y="153"/>
                  </a:cubicBezTo>
                  <a:cubicBezTo>
                    <a:pt x="1" y="1578"/>
                    <a:pt x="3630" y="10462"/>
                    <a:pt x="6995" y="10462"/>
                  </a:cubicBezTo>
                  <a:cubicBezTo>
                    <a:pt x="7363" y="10462"/>
                    <a:pt x="7727" y="10356"/>
                    <a:pt x="8081" y="10122"/>
                  </a:cubicBezTo>
                  <a:cubicBezTo>
                    <a:pt x="11379" y="7924"/>
                    <a:pt x="5475" y="0"/>
                    <a:pt x="2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76;p38">
              <a:extLst>
                <a:ext uri="{FF2B5EF4-FFF2-40B4-BE49-F238E27FC236}">
                  <a16:creationId xmlns:a16="http://schemas.microsoft.com/office/drawing/2014/main" id="{99CB6E23-68DF-4934-BF7F-F5A1908C313C}"/>
                </a:ext>
              </a:extLst>
            </p:cNvPr>
            <p:cNvSpPr/>
            <p:nvPr/>
          </p:nvSpPr>
          <p:spPr>
            <a:xfrm>
              <a:off x="6479600" y="3414751"/>
              <a:ext cx="218022" cy="200323"/>
            </a:xfrm>
            <a:custGeom>
              <a:avLst/>
              <a:gdLst/>
              <a:ahLst/>
              <a:cxnLst/>
              <a:rect l="l" t="t" r="r" b="b"/>
              <a:pathLst>
                <a:path w="11382" h="10458" extrusionOk="0">
                  <a:moveTo>
                    <a:pt x="2819" y="0"/>
                  </a:moveTo>
                  <a:cubicBezTo>
                    <a:pt x="2616" y="0"/>
                    <a:pt x="2432" y="47"/>
                    <a:pt x="2274" y="147"/>
                  </a:cubicBezTo>
                  <a:cubicBezTo>
                    <a:pt x="0" y="1599"/>
                    <a:pt x="3627" y="10457"/>
                    <a:pt x="6991" y="10457"/>
                  </a:cubicBezTo>
                  <a:cubicBezTo>
                    <a:pt x="7360" y="10457"/>
                    <a:pt x="7725" y="10351"/>
                    <a:pt x="8079" y="10117"/>
                  </a:cubicBezTo>
                  <a:cubicBezTo>
                    <a:pt x="11382" y="7915"/>
                    <a:pt x="5459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77;p38">
              <a:extLst>
                <a:ext uri="{FF2B5EF4-FFF2-40B4-BE49-F238E27FC236}">
                  <a16:creationId xmlns:a16="http://schemas.microsoft.com/office/drawing/2014/main" id="{4873EE35-0600-4DF6-8D9B-AE096A3E1FCF}"/>
                </a:ext>
              </a:extLst>
            </p:cNvPr>
            <p:cNvSpPr/>
            <p:nvPr/>
          </p:nvSpPr>
          <p:spPr>
            <a:xfrm>
              <a:off x="6429472" y="3423658"/>
              <a:ext cx="183888" cy="194174"/>
            </a:xfrm>
            <a:custGeom>
              <a:avLst/>
              <a:gdLst/>
              <a:ahLst/>
              <a:cxnLst/>
              <a:rect l="l" t="t" r="r" b="b"/>
              <a:pathLst>
                <a:path w="9600" h="10137" extrusionOk="0">
                  <a:moveTo>
                    <a:pt x="2703" y="1"/>
                  </a:moveTo>
                  <a:cubicBezTo>
                    <a:pt x="2574" y="1"/>
                    <a:pt x="2452" y="26"/>
                    <a:pt x="2338" y="77"/>
                  </a:cubicBezTo>
                  <a:cubicBezTo>
                    <a:pt x="0" y="1063"/>
                    <a:pt x="2255" y="10136"/>
                    <a:pt x="5427" y="10136"/>
                  </a:cubicBezTo>
                  <a:cubicBezTo>
                    <a:pt x="5679" y="10136"/>
                    <a:pt x="5936" y="10079"/>
                    <a:pt x="6198" y="9956"/>
                  </a:cubicBezTo>
                  <a:cubicBezTo>
                    <a:pt x="9600" y="8342"/>
                    <a:pt x="5072" y="1"/>
                    <a:pt x="2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78;p38">
              <a:extLst>
                <a:ext uri="{FF2B5EF4-FFF2-40B4-BE49-F238E27FC236}">
                  <a16:creationId xmlns:a16="http://schemas.microsoft.com/office/drawing/2014/main" id="{69A4F8FF-0BD6-465C-B88A-62AD477AF0BB}"/>
                </a:ext>
              </a:extLst>
            </p:cNvPr>
            <p:cNvSpPr/>
            <p:nvPr/>
          </p:nvSpPr>
          <p:spPr>
            <a:xfrm>
              <a:off x="6366873" y="3419789"/>
              <a:ext cx="144237" cy="196722"/>
            </a:xfrm>
            <a:custGeom>
              <a:avLst/>
              <a:gdLst/>
              <a:ahLst/>
              <a:cxnLst/>
              <a:rect l="l" t="t" r="r" b="b"/>
              <a:pathLst>
                <a:path w="7530" h="10270" extrusionOk="0">
                  <a:moveTo>
                    <a:pt x="3056" y="0"/>
                  </a:moveTo>
                  <a:cubicBezTo>
                    <a:pt x="3025" y="0"/>
                    <a:pt x="2993" y="2"/>
                    <a:pt x="2961" y="6"/>
                  </a:cubicBezTo>
                  <a:cubicBezTo>
                    <a:pt x="384" y="302"/>
                    <a:pt x="1" y="10270"/>
                    <a:pt x="3500" y="10270"/>
                  </a:cubicBezTo>
                  <a:cubicBezTo>
                    <a:pt x="3591" y="10270"/>
                    <a:pt x="3685" y="10263"/>
                    <a:pt x="3782" y="10249"/>
                  </a:cubicBezTo>
                  <a:cubicBezTo>
                    <a:pt x="7530" y="9709"/>
                    <a:pt x="5362" y="0"/>
                    <a:pt x="3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79;p38">
              <a:extLst>
                <a:ext uri="{FF2B5EF4-FFF2-40B4-BE49-F238E27FC236}">
                  <a16:creationId xmlns:a16="http://schemas.microsoft.com/office/drawing/2014/main" id="{BE4FA003-2CE3-42A1-AAC9-346612FB98F1}"/>
                </a:ext>
              </a:extLst>
            </p:cNvPr>
            <p:cNvSpPr/>
            <p:nvPr/>
          </p:nvSpPr>
          <p:spPr>
            <a:xfrm>
              <a:off x="6580950" y="3440629"/>
              <a:ext cx="72770" cy="128971"/>
            </a:xfrm>
            <a:custGeom>
              <a:avLst/>
              <a:gdLst/>
              <a:ahLst/>
              <a:cxnLst/>
              <a:rect l="l" t="t" r="r" b="b"/>
              <a:pathLst>
                <a:path w="3799" h="6733" extrusionOk="0">
                  <a:moveTo>
                    <a:pt x="55" y="0"/>
                  </a:moveTo>
                  <a:cubicBezTo>
                    <a:pt x="27" y="0"/>
                    <a:pt x="0" y="28"/>
                    <a:pt x="22" y="73"/>
                  </a:cubicBezTo>
                  <a:cubicBezTo>
                    <a:pt x="296" y="620"/>
                    <a:pt x="661" y="1167"/>
                    <a:pt x="965" y="1684"/>
                  </a:cubicBezTo>
                  <a:cubicBezTo>
                    <a:pt x="1269" y="2231"/>
                    <a:pt x="1573" y="2778"/>
                    <a:pt x="1877" y="3325"/>
                  </a:cubicBezTo>
                  <a:cubicBezTo>
                    <a:pt x="2181" y="3872"/>
                    <a:pt x="2454" y="4450"/>
                    <a:pt x="2758" y="4997"/>
                  </a:cubicBezTo>
                  <a:cubicBezTo>
                    <a:pt x="3123" y="5544"/>
                    <a:pt x="3427" y="6091"/>
                    <a:pt x="3670" y="6699"/>
                  </a:cubicBezTo>
                  <a:cubicBezTo>
                    <a:pt x="3682" y="6722"/>
                    <a:pt x="3706" y="6732"/>
                    <a:pt x="3729" y="6732"/>
                  </a:cubicBezTo>
                  <a:cubicBezTo>
                    <a:pt x="3767" y="6732"/>
                    <a:pt x="3799" y="6706"/>
                    <a:pt x="3761" y="6669"/>
                  </a:cubicBezTo>
                  <a:cubicBezTo>
                    <a:pt x="3518" y="6061"/>
                    <a:pt x="3336" y="5392"/>
                    <a:pt x="3092" y="4784"/>
                  </a:cubicBezTo>
                  <a:cubicBezTo>
                    <a:pt x="2849" y="4207"/>
                    <a:pt x="2545" y="3659"/>
                    <a:pt x="2241" y="3112"/>
                  </a:cubicBezTo>
                  <a:cubicBezTo>
                    <a:pt x="1937" y="2535"/>
                    <a:pt x="1573" y="1988"/>
                    <a:pt x="1208" y="1471"/>
                  </a:cubicBezTo>
                  <a:cubicBezTo>
                    <a:pt x="874" y="954"/>
                    <a:pt x="478" y="468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80;p38">
              <a:extLst>
                <a:ext uri="{FF2B5EF4-FFF2-40B4-BE49-F238E27FC236}">
                  <a16:creationId xmlns:a16="http://schemas.microsoft.com/office/drawing/2014/main" id="{81F88C8B-D0DA-40BF-BB45-BBFB1F3A7181}"/>
                </a:ext>
              </a:extLst>
            </p:cNvPr>
            <p:cNvSpPr/>
            <p:nvPr/>
          </p:nvSpPr>
          <p:spPr>
            <a:xfrm>
              <a:off x="6509406" y="3439059"/>
              <a:ext cx="59764" cy="154581"/>
            </a:xfrm>
            <a:custGeom>
              <a:avLst/>
              <a:gdLst/>
              <a:ahLst/>
              <a:cxnLst/>
              <a:rect l="l" t="t" r="r" b="b"/>
              <a:pathLst>
                <a:path w="3120" h="8070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262" y="1431"/>
                    <a:pt x="627" y="2799"/>
                    <a:pt x="1052" y="4137"/>
                  </a:cubicBezTo>
                  <a:cubicBezTo>
                    <a:pt x="1326" y="4836"/>
                    <a:pt x="1599" y="5504"/>
                    <a:pt x="1934" y="6143"/>
                  </a:cubicBezTo>
                  <a:cubicBezTo>
                    <a:pt x="2268" y="6811"/>
                    <a:pt x="2663" y="7389"/>
                    <a:pt x="3028" y="8058"/>
                  </a:cubicBezTo>
                  <a:cubicBezTo>
                    <a:pt x="3036" y="8066"/>
                    <a:pt x="3046" y="8070"/>
                    <a:pt x="3057" y="8070"/>
                  </a:cubicBezTo>
                  <a:cubicBezTo>
                    <a:pt x="3087" y="8070"/>
                    <a:pt x="3119" y="8041"/>
                    <a:pt x="3119" y="7997"/>
                  </a:cubicBezTo>
                  <a:cubicBezTo>
                    <a:pt x="2754" y="7359"/>
                    <a:pt x="2481" y="6629"/>
                    <a:pt x="2207" y="5960"/>
                  </a:cubicBezTo>
                  <a:cubicBezTo>
                    <a:pt x="1903" y="5292"/>
                    <a:pt x="1630" y="4653"/>
                    <a:pt x="1356" y="3985"/>
                  </a:cubicBezTo>
                  <a:cubicBezTo>
                    <a:pt x="1113" y="3316"/>
                    <a:pt x="323" y="732"/>
                    <a:pt x="110" y="33"/>
                  </a:cubicBezTo>
                  <a:cubicBezTo>
                    <a:pt x="9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81;p38">
              <a:extLst>
                <a:ext uri="{FF2B5EF4-FFF2-40B4-BE49-F238E27FC236}">
                  <a16:creationId xmlns:a16="http://schemas.microsoft.com/office/drawing/2014/main" id="{38818E66-B5FC-4483-929C-9F353C3744C8}"/>
                </a:ext>
              </a:extLst>
            </p:cNvPr>
            <p:cNvSpPr/>
            <p:nvPr/>
          </p:nvSpPr>
          <p:spPr>
            <a:xfrm>
              <a:off x="6455025" y="3451280"/>
              <a:ext cx="22469" cy="113551"/>
            </a:xfrm>
            <a:custGeom>
              <a:avLst/>
              <a:gdLst/>
              <a:ahLst/>
              <a:cxnLst/>
              <a:rect l="l" t="t" r="r" b="b"/>
              <a:pathLst>
                <a:path w="1173" h="5928" extrusionOk="0">
                  <a:moveTo>
                    <a:pt x="98" y="0"/>
                  </a:moveTo>
                  <a:cubicBezTo>
                    <a:pt x="61" y="0"/>
                    <a:pt x="19" y="26"/>
                    <a:pt x="1" y="64"/>
                  </a:cubicBezTo>
                  <a:cubicBezTo>
                    <a:pt x="31" y="1006"/>
                    <a:pt x="153" y="1979"/>
                    <a:pt x="305" y="2921"/>
                  </a:cubicBezTo>
                  <a:cubicBezTo>
                    <a:pt x="396" y="3407"/>
                    <a:pt x="487" y="3863"/>
                    <a:pt x="609" y="4350"/>
                  </a:cubicBezTo>
                  <a:cubicBezTo>
                    <a:pt x="669" y="4562"/>
                    <a:pt x="730" y="4775"/>
                    <a:pt x="791" y="5018"/>
                  </a:cubicBezTo>
                  <a:cubicBezTo>
                    <a:pt x="912" y="5292"/>
                    <a:pt x="1004" y="5566"/>
                    <a:pt x="1064" y="5869"/>
                  </a:cubicBezTo>
                  <a:cubicBezTo>
                    <a:pt x="1064" y="5911"/>
                    <a:pt x="1089" y="5927"/>
                    <a:pt x="1114" y="5927"/>
                  </a:cubicBezTo>
                  <a:cubicBezTo>
                    <a:pt x="1143" y="5927"/>
                    <a:pt x="1172" y="5903"/>
                    <a:pt x="1156" y="5869"/>
                  </a:cubicBezTo>
                  <a:cubicBezTo>
                    <a:pt x="1095" y="5596"/>
                    <a:pt x="1034" y="5353"/>
                    <a:pt x="1004" y="5079"/>
                  </a:cubicBezTo>
                  <a:cubicBezTo>
                    <a:pt x="973" y="4836"/>
                    <a:pt x="943" y="4623"/>
                    <a:pt x="882" y="4380"/>
                  </a:cubicBezTo>
                  <a:cubicBezTo>
                    <a:pt x="821" y="3894"/>
                    <a:pt x="700" y="3438"/>
                    <a:pt x="639" y="2952"/>
                  </a:cubicBezTo>
                  <a:cubicBezTo>
                    <a:pt x="426" y="1979"/>
                    <a:pt x="335" y="1006"/>
                    <a:pt x="153" y="34"/>
                  </a:cubicBezTo>
                  <a:cubicBezTo>
                    <a:pt x="141" y="10"/>
                    <a:pt x="12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82;p38">
              <a:extLst>
                <a:ext uri="{FF2B5EF4-FFF2-40B4-BE49-F238E27FC236}">
                  <a16:creationId xmlns:a16="http://schemas.microsoft.com/office/drawing/2014/main" id="{C8D8CAEB-2ED1-4E18-B7AB-D15D53B89ECE}"/>
                </a:ext>
              </a:extLst>
            </p:cNvPr>
            <p:cNvSpPr/>
            <p:nvPr/>
          </p:nvSpPr>
          <p:spPr>
            <a:xfrm>
              <a:off x="6589531" y="1929970"/>
              <a:ext cx="571758" cy="415721"/>
            </a:xfrm>
            <a:custGeom>
              <a:avLst/>
              <a:gdLst/>
              <a:ahLst/>
              <a:cxnLst/>
              <a:rect l="l" t="t" r="r" b="b"/>
              <a:pathLst>
                <a:path w="29849" h="21703" extrusionOk="0">
                  <a:moveTo>
                    <a:pt x="14681" y="1"/>
                  </a:moveTo>
                  <a:cubicBezTo>
                    <a:pt x="6565" y="1"/>
                    <a:pt x="0" y="4864"/>
                    <a:pt x="0" y="10852"/>
                  </a:cubicBezTo>
                  <a:cubicBezTo>
                    <a:pt x="0" y="16840"/>
                    <a:pt x="6565" y="21703"/>
                    <a:pt x="14681" y="21703"/>
                  </a:cubicBezTo>
                  <a:cubicBezTo>
                    <a:pt x="18602" y="21703"/>
                    <a:pt x="22158" y="20548"/>
                    <a:pt x="24803" y="18694"/>
                  </a:cubicBezTo>
                  <a:lnTo>
                    <a:pt x="29849" y="19970"/>
                  </a:lnTo>
                  <a:lnTo>
                    <a:pt x="27903" y="15563"/>
                  </a:lnTo>
                  <a:cubicBezTo>
                    <a:pt x="28846" y="14165"/>
                    <a:pt x="29332" y="12523"/>
                    <a:pt x="29362" y="10852"/>
                  </a:cubicBezTo>
                  <a:cubicBezTo>
                    <a:pt x="29362" y="4864"/>
                    <a:pt x="22766" y="1"/>
                    <a:pt x="1468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83;p38">
              <a:extLst>
                <a:ext uri="{FF2B5EF4-FFF2-40B4-BE49-F238E27FC236}">
                  <a16:creationId xmlns:a16="http://schemas.microsoft.com/office/drawing/2014/main" id="{EA92EE53-DB04-4B37-B652-C7C7D6798520}"/>
                </a:ext>
              </a:extLst>
            </p:cNvPr>
            <p:cNvSpPr/>
            <p:nvPr/>
          </p:nvSpPr>
          <p:spPr>
            <a:xfrm>
              <a:off x="6701300" y="2108706"/>
              <a:ext cx="68153" cy="58212"/>
            </a:xfrm>
            <a:custGeom>
              <a:avLst/>
              <a:gdLst/>
              <a:ahLst/>
              <a:cxnLst/>
              <a:rect l="l" t="t" r="r" b="b"/>
              <a:pathLst>
                <a:path w="3558" h="3039" extrusionOk="0">
                  <a:moveTo>
                    <a:pt x="2038" y="1"/>
                  </a:moveTo>
                  <a:cubicBezTo>
                    <a:pt x="700" y="1"/>
                    <a:pt x="1" y="1642"/>
                    <a:pt x="974" y="2585"/>
                  </a:cubicBezTo>
                  <a:cubicBezTo>
                    <a:pt x="1278" y="2899"/>
                    <a:pt x="1656" y="3039"/>
                    <a:pt x="202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89" y="1"/>
                    <a:pt x="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84;p38">
              <a:extLst>
                <a:ext uri="{FF2B5EF4-FFF2-40B4-BE49-F238E27FC236}">
                  <a16:creationId xmlns:a16="http://schemas.microsoft.com/office/drawing/2014/main" id="{64FEF49F-D3EF-4050-8FB6-68A0459451EC}"/>
                </a:ext>
              </a:extLst>
            </p:cNvPr>
            <p:cNvSpPr/>
            <p:nvPr/>
          </p:nvSpPr>
          <p:spPr>
            <a:xfrm>
              <a:off x="6841630" y="2108706"/>
              <a:ext cx="58231" cy="58250"/>
            </a:xfrm>
            <a:custGeom>
              <a:avLst/>
              <a:gdLst/>
              <a:ahLst/>
              <a:cxnLst/>
              <a:rect l="l" t="t" r="r" b="b"/>
              <a:pathLst>
                <a:path w="3040" h="3041" extrusionOk="0">
                  <a:moveTo>
                    <a:pt x="1520" y="1"/>
                  </a:moveTo>
                  <a:cubicBezTo>
                    <a:pt x="669" y="1"/>
                    <a:pt x="0" y="670"/>
                    <a:pt x="0" y="1521"/>
                  </a:cubicBezTo>
                  <a:cubicBezTo>
                    <a:pt x="0" y="2372"/>
                    <a:pt x="669" y="3041"/>
                    <a:pt x="1520" y="3041"/>
                  </a:cubicBezTo>
                  <a:cubicBezTo>
                    <a:pt x="2371" y="3041"/>
                    <a:pt x="3040" y="2372"/>
                    <a:pt x="3040" y="1521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85;p38">
              <a:extLst>
                <a:ext uri="{FF2B5EF4-FFF2-40B4-BE49-F238E27FC236}">
                  <a16:creationId xmlns:a16="http://schemas.microsoft.com/office/drawing/2014/main" id="{2E8687F6-CDBE-4488-BF5F-01E1E0316BFF}"/>
                </a:ext>
              </a:extLst>
            </p:cNvPr>
            <p:cNvSpPr/>
            <p:nvPr/>
          </p:nvSpPr>
          <p:spPr>
            <a:xfrm>
              <a:off x="6962153" y="2108706"/>
              <a:ext cx="68134" cy="58212"/>
            </a:xfrm>
            <a:custGeom>
              <a:avLst/>
              <a:gdLst/>
              <a:ahLst/>
              <a:cxnLst/>
              <a:rect l="l" t="t" r="r" b="b"/>
              <a:pathLst>
                <a:path w="3557" h="3039" extrusionOk="0">
                  <a:moveTo>
                    <a:pt x="2037" y="1"/>
                  </a:moveTo>
                  <a:cubicBezTo>
                    <a:pt x="669" y="1"/>
                    <a:pt x="0" y="1642"/>
                    <a:pt x="943" y="2585"/>
                  </a:cubicBezTo>
                  <a:cubicBezTo>
                    <a:pt x="1257" y="2899"/>
                    <a:pt x="1641" y="3039"/>
                    <a:pt x="201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57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86;p38">
              <a:extLst>
                <a:ext uri="{FF2B5EF4-FFF2-40B4-BE49-F238E27FC236}">
                  <a16:creationId xmlns:a16="http://schemas.microsoft.com/office/drawing/2014/main" id="{388BB362-6405-4B6E-9C9B-85AFC56753E9}"/>
                </a:ext>
              </a:extLst>
            </p:cNvPr>
            <p:cNvSpPr/>
            <p:nvPr/>
          </p:nvSpPr>
          <p:spPr>
            <a:xfrm>
              <a:off x="5684764" y="1375107"/>
              <a:ext cx="434914" cy="496076"/>
            </a:xfrm>
            <a:custGeom>
              <a:avLst/>
              <a:gdLst/>
              <a:ahLst/>
              <a:cxnLst/>
              <a:rect l="l" t="t" r="r" b="b"/>
              <a:pathLst>
                <a:path w="22705" h="25898" extrusionOk="0">
                  <a:moveTo>
                    <a:pt x="11319" y="0"/>
                  </a:moveTo>
                  <a:cubicBezTo>
                    <a:pt x="3510" y="0"/>
                    <a:pt x="0" y="7335"/>
                    <a:pt x="546" y="11976"/>
                  </a:cubicBezTo>
                  <a:cubicBezTo>
                    <a:pt x="1337" y="19089"/>
                    <a:pt x="5896" y="20396"/>
                    <a:pt x="6656" y="22280"/>
                  </a:cubicBezTo>
                  <a:cubicBezTo>
                    <a:pt x="7051" y="23466"/>
                    <a:pt x="7355" y="24682"/>
                    <a:pt x="7598" y="25898"/>
                  </a:cubicBezTo>
                  <a:lnTo>
                    <a:pt x="15015" y="25898"/>
                  </a:lnTo>
                  <a:cubicBezTo>
                    <a:pt x="15258" y="24682"/>
                    <a:pt x="15592" y="23466"/>
                    <a:pt x="15987" y="22280"/>
                  </a:cubicBezTo>
                  <a:cubicBezTo>
                    <a:pt x="16747" y="20396"/>
                    <a:pt x="21306" y="19119"/>
                    <a:pt x="22158" y="12037"/>
                  </a:cubicBezTo>
                  <a:cubicBezTo>
                    <a:pt x="22705" y="7356"/>
                    <a:pt x="19209" y="1"/>
                    <a:pt x="11367" y="1"/>
                  </a:cubicBezTo>
                  <a:cubicBezTo>
                    <a:pt x="11351" y="0"/>
                    <a:pt x="11335" y="0"/>
                    <a:pt x="1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87;p38">
              <a:extLst>
                <a:ext uri="{FF2B5EF4-FFF2-40B4-BE49-F238E27FC236}">
                  <a16:creationId xmlns:a16="http://schemas.microsoft.com/office/drawing/2014/main" id="{B2B96EE0-6AB5-42A1-9C20-F67137D63835}"/>
                </a:ext>
              </a:extLst>
            </p:cNvPr>
            <p:cNvSpPr/>
            <p:nvPr/>
          </p:nvSpPr>
          <p:spPr>
            <a:xfrm>
              <a:off x="5821569" y="1654004"/>
              <a:ext cx="48328" cy="227083"/>
            </a:xfrm>
            <a:custGeom>
              <a:avLst/>
              <a:gdLst/>
              <a:ahLst/>
              <a:cxnLst/>
              <a:rect l="l" t="t" r="r" b="b"/>
              <a:pathLst>
                <a:path w="2523" h="11855" extrusionOk="0">
                  <a:moveTo>
                    <a:pt x="365" y="0"/>
                  </a:moveTo>
                  <a:lnTo>
                    <a:pt x="0" y="61"/>
                  </a:lnTo>
                  <a:lnTo>
                    <a:pt x="2158" y="11854"/>
                  </a:lnTo>
                  <a:lnTo>
                    <a:pt x="2523" y="1179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88;p38">
              <a:extLst>
                <a:ext uri="{FF2B5EF4-FFF2-40B4-BE49-F238E27FC236}">
                  <a16:creationId xmlns:a16="http://schemas.microsoft.com/office/drawing/2014/main" id="{832D5F9B-8E0C-43D1-B0F6-4C8820568537}"/>
                </a:ext>
              </a:extLst>
            </p:cNvPr>
            <p:cNvSpPr/>
            <p:nvPr/>
          </p:nvSpPr>
          <p:spPr>
            <a:xfrm>
              <a:off x="5932763" y="1654579"/>
              <a:ext cx="49516" cy="226508"/>
            </a:xfrm>
            <a:custGeom>
              <a:avLst/>
              <a:gdLst/>
              <a:ahLst/>
              <a:cxnLst/>
              <a:rect l="l" t="t" r="r" b="b"/>
              <a:pathLst>
                <a:path w="2585" h="11825" extrusionOk="0">
                  <a:moveTo>
                    <a:pt x="2220" y="0"/>
                  </a:moveTo>
                  <a:lnTo>
                    <a:pt x="1" y="11763"/>
                  </a:lnTo>
                  <a:lnTo>
                    <a:pt x="365" y="11824"/>
                  </a:lnTo>
                  <a:lnTo>
                    <a:pt x="2584" y="6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89;p38">
              <a:extLst>
                <a:ext uri="{FF2B5EF4-FFF2-40B4-BE49-F238E27FC236}">
                  <a16:creationId xmlns:a16="http://schemas.microsoft.com/office/drawing/2014/main" id="{E2D643AF-58EC-4C87-A0DC-572FDB34EF6E}"/>
                </a:ext>
              </a:extLst>
            </p:cNvPr>
            <p:cNvSpPr/>
            <p:nvPr/>
          </p:nvSpPr>
          <p:spPr>
            <a:xfrm>
              <a:off x="5826798" y="1639446"/>
              <a:ext cx="152570" cy="90833"/>
            </a:xfrm>
            <a:custGeom>
              <a:avLst/>
              <a:gdLst/>
              <a:ahLst/>
              <a:cxnLst/>
              <a:rect l="l" t="t" r="r" b="b"/>
              <a:pathLst>
                <a:path w="7965" h="4742" extrusionOk="0">
                  <a:moveTo>
                    <a:pt x="2220" y="213"/>
                  </a:moveTo>
                  <a:cubicBezTo>
                    <a:pt x="2402" y="213"/>
                    <a:pt x="2584" y="304"/>
                    <a:pt x="2675" y="486"/>
                  </a:cubicBezTo>
                  <a:cubicBezTo>
                    <a:pt x="2949" y="1003"/>
                    <a:pt x="2706" y="2128"/>
                    <a:pt x="2311" y="2827"/>
                  </a:cubicBezTo>
                  <a:lnTo>
                    <a:pt x="2220" y="2948"/>
                  </a:lnTo>
                  <a:cubicBezTo>
                    <a:pt x="1764" y="2006"/>
                    <a:pt x="1612" y="882"/>
                    <a:pt x="1855" y="426"/>
                  </a:cubicBezTo>
                  <a:cubicBezTo>
                    <a:pt x="1946" y="304"/>
                    <a:pt x="2068" y="213"/>
                    <a:pt x="2220" y="213"/>
                  </a:cubicBezTo>
                  <a:close/>
                  <a:moveTo>
                    <a:pt x="5441" y="213"/>
                  </a:moveTo>
                  <a:cubicBezTo>
                    <a:pt x="5563" y="213"/>
                    <a:pt x="5685" y="304"/>
                    <a:pt x="5745" y="426"/>
                  </a:cubicBezTo>
                  <a:cubicBezTo>
                    <a:pt x="6049" y="912"/>
                    <a:pt x="5867" y="2189"/>
                    <a:pt x="5411" y="3161"/>
                  </a:cubicBezTo>
                  <a:cubicBezTo>
                    <a:pt x="5320" y="3070"/>
                    <a:pt x="5259" y="2979"/>
                    <a:pt x="5198" y="2888"/>
                  </a:cubicBezTo>
                  <a:cubicBezTo>
                    <a:pt x="4803" y="2158"/>
                    <a:pt x="4682" y="1034"/>
                    <a:pt x="5016" y="517"/>
                  </a:cubicBezTo>
                  <a:cubicBezTo>
                    <a:pt x="5077" y="334"/>
                    <a:pt x="5259" y="213"/>
                    <a:pt x="5441" y="213"/>
                  </a:cubicBezTo>
                  <a:close/>
                  <a:moveTo>
                    <a:pt x="5472" y="0"/>
                  </a:moveTo>
                  <a:cubicBezTo>
                    <a:pt x="5198" y="31"/>
                    <a:pt x="4986" y="152"/>
                    <a:pt x="4864" y="395"/>
                  </a:cubicBezTo>
                  <a:cubicBezTo>
                    <a:pt x="4530" y="1003"/>
                    <a:pt x="4621" y="2189"/>
                    <a:pt x="5077" y="2979"/>
                  </a:cubicBezTo>
                  <a:cubicBezTo>
                    <a:pt x="5138" y="3100"/>
                    <a:pt x="5229" y="3252"/>
                    <a:pt x="5320" y="3344"/>
                  </a:cubicBezTo>
                  <a:cubicBezTo>
                    <a:pt x="5289" y="3404"/>
                    <a:pt x="5259" y="3465"/>
                    <a:pt x="5229" y="3526"/>
                  </a:cubicBezTo>
                  <a:cubicBezTo>
                    <a:pt x="4864" y="4164"/>
                    <a:pt x="4408" y="4529"/>
                    <a:pt x="3952" y="4529"/>
                  </a:cubicBezTo>
                  <a:cubicBezTo>
                    <a:pt x="3253" y="4529"/>
                    <a:pt x="2706" y="3769"/>
                    <a:pt x="2463" y="3313"/>
                  </a:cubicBezTo>
                  <a:cubicBezTo>
                    <a:pt x="2432" y="3283"/>
                    <a:pt x="2402" y="3222"/>
                    <a:pt x="2372" y="3161"/>
                  </a:cubicBezTo>
                  <a:cubicBezTo>
                    <a:pt x="2402" y="3070"/>
                    <a:pt x="2463" y="3009"/>
                    <a:pt x="2523" y="2918"/>
                  </a:cubicBezTo>
                  <a:cubicBezTo>
                    <a:pt x="2949" y="2158"/>
                    <a:pt x="3192" y="942"/>
                    <a:pt x="2858" y="365"/>
                  </a:cubicBezTo>
                  <a:cubicBezTo>
                    <a:pt x="2736" y="152"/>
                    <a:pt x="2493" y="31"/>
                    <a:pt x="2250" y="31"/>
                  </a:cubicBezTo>
                  <a:cubicBezTo>
                    <a:pt x="2037" y="31"/>
                    <a:pt x="1824" y="152"/>
                    <a:pt x="1733" y="334"/>
                  </a:cubicBezTo>
                  <a:cubicBezTo>
                    <a:pt x="1399" y="912"/>
                    <a:pt x="1642" y="2158"/>
                    <a:pt x="2128" y="3131"/>
                  </a:cubicBezTo>
                  <a:cubicBezTo>
                    <a:pt x="2007" y="3313"/>
                    <a:pt x="1794" y="3435"/>
                    <a:pt x="1581" y="3465"/>
                  </a:cubicBezTo>
                  <a:cubicBezTo>
                    <a:pt x="639" y="3465"/>
                    <a:pt x="213" y="1246"/>
                    <a:pt x="213" y="1216"/>
                  </a:cubicBezTo>
                  <a:lnTo>
                    <a:pt x="1" y="1277"/>
                  </a:lnTo>
                  <a:cubicBezTo>
                    <a:pt x="31" y="1368"/>
                    <a:pt x="457" y="3648"/>
                    <a:pt x="1581" y="3648"/>
                  </a:cubicBezTo>
                  <a:cubicBezTo>
                    <a:pt x="1824" y="3648"/>
                    <a:pt x="2068" y="3496"/>
                    <a:pt x="2220" y="3313"/>
                  </a:cubicBezTo>
                  <a:cubicBezTo>
                    <a:pt x="2220" y="3344"/>
                    <a:pt x="2250" y="3374"/>
                    <a:pt x="2280" y="3435"/>
                  </a:cubicBezTo>
                  <a:cubicBezTo>
                    <a:pt x="2767" y="4255"/>
                    <a:pt x="3344" y="4742"/>
                    <a:pt x="3922" y="4742"/>
                  </a:cubicBezTo>
                  <a:cubicBezTo>
                    <a:pt x="4590" y="4742"/>
                    <a:pt x="5077" y="4134"/>
                    <a:pt x="5411" y="3587"/>
                  </a:cubicBezTo>
                  <a:lnTo>
                    <a:pt x="5502" y="3465"/>
                  </a:lnTo>
                  <a:cubicBezTo>
                    <a:pt x="5715" y="3678"/>
                    <a:pt x="6019" y="3800"/>
                    <a:pt x="6323" y="3800"/>
                  </a:cubicBezTo>
                  <a:cubicBezTo>
                    <a:pt x="7265" y="3800"/>
                    <a:pt x="7934" y="1520"/>
                    <a:pt x="7964" y="1429"/>
                  </a:cubicBezTo>
                  <a:lnTo>
                    <a:pt x="7782" y="1368"/>
                  </a:lnTo>
                  <a:cubicBezTo>
                    <a:pt x="7600" y="2006"/>
                    <a:pt x="6992" y="3617"/>
                    <a:pt x="6323" y="3617"/>
                  </a:cubicBezTo>
                  <a:cubicBezTo>
                    <a:pt x="6019" y="3617"/>
                    <a:pt x="5745" y="3496"/>
                    <a:pt x="5563" y="3283"/>
                  </a:cubicBezTo>
                  <a:cubicBezTo>
                    <a:pt x="6080" y="2219"/>
                    <a:pt x="6262" y="882"/>
                    <a:pt x="5928" y="304"/>
                  </a:cubicBezTo>
                  <a:cubicBezTo>
                    <a:pt x="5837" y="122"/>
                    <a:pt x="5654" y="31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90;p38">
              <a:extLst>
                <a:ext uri="{FF2B5EF4-FFF2-40B4-BE49-F238E27FC236}">
                  <a16:creationId xmlns:a16="http://schemas.microsoft.com/office/drawing/2014/main" id="{E3938C68-F8E8-4C25-9640-8EE0235C7B13}"/>
                </a:ext>
              </a:extLst>
            </p:cNvPr>
            <p:cNvSpPr/>
            <p:nvPr/>
          </p:nvSpPr>
          <p:spPr>
            <a:xfrm>
              <a:off x="5813983" y="1865341"/>
              <a:ext cx="175287" cy="34364"/>
            </a:xfrm>
            <a:custGeom>
              <a:avLst/>
              <a:gdLst/>
              <a:ahLst/>
              <a:cxnLst/>
              <a:rect l="l" t="t" r="r" b="b"/>
              <a:pathLst>
                <a:path w="9151" h="1794" extrusionOk="0">
                  <a:moveTo>
                    <a:pt x="1" y="1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50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91;p38">
              <a:extLst>
                <a:ext uri="{FF2B5EF4-FFF2-40B4-BE49-F238E27FC236}">
                  <a16:creationId xmlns:a16="http://schemas.microsoft.com/office/drawing/2014/main" id="{007C2828-47D1-4287-9D12-6A3C755A91D3}"/>
                </a:ext>
              </a:extLst>
            </p:cNvPr>
            <p:cNvSpPr/>
            <p:nvPr/>
          </p:nvSpPr>
          <p:spPr>
            <a:xfrm>
              <a:off x="5813983" y="1904935"/>
              <a:ext cx="174694" cy="34958"/>
            </a:xfrm>
            <a:custGeom>
              <a:avLst/>
              <a:gdLst/>
              <a:ahLst/>
              <a:cxnLst/>
              <a:rect l="l" t="t" r="r" b="b"/>
              <a:pathLst>
                <a:path w="9120" h="1825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824"/>
                  </a:lnTo>
                  <a:lnTo>
                    <a:pt x="912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892;p38">
              <a:extLst>
                <a:ext uri="{FF2B5EF4-FFF2-40B4-BE49-F238E27FC236}">
                  <a16:creationId xmlns:a16="http://schemas.microsoft.com/office/drawing/2014/main" id="{97A7468E-D2C0-4779-A59A-EC73BC6619D6}"/>
                </a:ext>
              </a:extLst>
            </p:cNvPr>
            <p:cNvSpPr/>
            <p:nvPr/>
          </p:nvSpPr>
          <p:spPr>
            <a:xfrm>
              <a:off x="5813983" y="1944528"/>
              <a:ext cx="174694" cy="34364"/>
            </a:xfrm>
            <a:custGeom>
              <a:avLst/>
              <a:gdLst/>
              <a:ahLst/>
              <a:cxnLst/>
              <a:rect l="l" t="t" r="r" b="b"/>
              <a:pathLst>
                <a:path w="9120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893;p38">
              <a:extLst>
                <a:ext uri="{FF2B5EF4-FFF2-40B4-BE49-F238E27FC236}">
                  <a16:creationId xmlns:a16="http://schemas.microsoft.com/office/drawing/2014/main" id="{4535E409-0CCE-48C4-90D7-1C1F580318B8}"/>
                </a:ext>
              </a:extLst>
            </p:cNvPr>
            <p:cNvSpPr/>
            <p:nvPr/>
          </p:nvSpPr>
          <p:spPr>
            <a:xfrm>
              <a:off x="5903648" y="1263319"/>
              <a:ext cx="9922" cy="56488"/>
            </a:xfrm>
            <a:custGeom>
              <a:avLst/>
              <a:gdLst/>
              <a:ahLst/>
              <a:cxnLst/>
              <a:rect l="l" t="t" r="r" b="b"/>
              <a:pathLst>
                <a:path w="518" h="294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1" y="973"/>
                    <a:pt x="1" y="1976"/>
                    <a:pt x="244" y="2949"/>
                  </a:cubicBezTo>
                  <a:cubicBezTo>
                    <a:pt x="518" y="1976"/>
                    <a:pt x="518" y="973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94;p38">
              <a:extLst>
                <a:ext uri="{FF2B5EF4-FFF2-40B4-BE49-F238E27FC236}">
                  <a16:creationId xmlns:a16="http://schemas.microsoft.com/office/drawing/2014/main" id="{BC8535A0-D492-4AD8-B2AC-210AA35A0CC6}"/>
                </a:ext>
              </a:extLst>
            </p:cNvPr>
            <p:cNvSpPr/>
            <p:nvPr/>
          </p:nvSpPr>
          <p:spPr>
            <a:xfrm>
              <a:off x="5750523" y="1302338"/>
              <a:ext cx="27392" cy="49497"/>
            </a:xfrm>
            <a:custGeom>
              <a:avLst/>
              <a:gdLst/>
              <a:ahLst/>
              <a:cxnLst/>
              <a:rect l="l" t="t" r="r" b="b"/>
              <a:pathLst>
                <a:path w="1430" h="258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486"/>
                    <a:pt x="305" y="942"/>
                    <a:pt x="578" y="1398"/>
                  </a:cubicBezTo>
                  <a:cubicBezTo>
                    <a:pt x="791" y="1824"/>
                    <a:pt x="1095" y="2219"/>
                    <a:pt x="1429" y="2584"/>
                  </a:cubicBezTo>
                  <a:cubicBezTo>
                    <a:pt x="1308" y="2097"/>
                    <a:pt x="1125" y="1611"/>
                    <a:pt x="882" y="1186"/>
                  </a:cubicBezTo>
                  <a:cubicBezTo>
                    <a:pt x="639" y="760"/>
                    <a:pt x="335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95;p38">
              <a:extLst>
                <a:ext uri="{FF2B5EF4-FFF2-40B4-BE49-F238E27FC236}">
                  <a16:creationId xmlns:a16="http://schemas.microsoft.com/office/drawing/2014/main" id="{CD4005E0-9B1D-45FD-8863-4834815A7830}"/>
                </a:ext>
              </a:extLst>
            </p:cNvPr>
            <p:cNvSpPr/>
            <p:nvPr/>
          </p:nvSpPr>
          <p:spPr>
            <a:xfrm>
              <a:off x="5632336" y="141527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66"/>
                    <a:pt x="730" y="670"/>
                    <a:pt x="1186" y="913"/>
                  </a:cubicBezTo>
                  <a:cubicBezTo>
                    <a:pt x="1611" y="1186"/>
                    <a:pt x="2067" y="1369"/>
                    <a:pt x="2554" y="1521"/>
                  </a:cubicBezTo>
                  <a:cubicBezTo>
                    <a:pt x="1855" y="791"/>
                    <a:pt x="973" y="2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96;p38">
              <a:extLst>
                <a:ext uri="{FF2B5EF4-FFF2-40B4-BE49-F238E27FC236}">
                  <a16:creationId xmlns:a16="http://schemas.microsoft.com/office/drawing/2014/main" id="{6A084BBD-DE08-424A-A6E3-491602258E2C}"/>
                </a:ext>
              </a:extLst>
            </p:cNvPr>
            <p:cNvSpPr/>
            <p:nvPr/>
          </p:nvSpPr>
          <p:spPr>
            <a:xfrm>
              <a:off x="5586920" y="1568745"/>
              <a:ext cx="56488" cy="7260"/>
            </a:xfrm>
            <a:custGeom>
              <a:avLst/>
              <a:gdLst/>
              <a:ahLst/>
              <a:cxnLst/>
              <a:rect l="l" t="t" r="r" b="b"/>
              <a:pathLst>
                <a:path w="2949" h="379" extrusionOk="0">
                  <a:moveTo>
                    <a:pt x="1332" y="0"/>
                  </a:moveTo>
                  <a:cubicBezTo>
                    <a:pt x="879" y="0"/>
                    <a:pt x="430" y="54"/>
                    <a:pt x="1" y="165"/>
                  </a:cubicBezTo>
                  <a:cubicBezTo>
                    <a:pt x="501" y="311"/>
                    <a:pt x="1028" y="379"/>
                    <a:pt x="1557" y="379"/>
                  </a:cubicBezTo>
                  <a:cubicBezTo>
                    <a:pt x="2024" y="379"/>
                    <a:pt x="2493" y="326"/>
                    <a:pt x="2949" y="226"/>
                  </a:cubicBezTo>
                  <a:cubicBezTo>
                    <a:pt x="2420" y="77"/>
                    <a:pt x="187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97;p38">
              <a:extLst>
                <a:ext uri="{FF2B5EF4-FFF2-40B4-BE49-F238E27FC236}">
                  <a16:creationId xmlns:a16="http://schemas.microsoft.com/office/drawing/2014/main" id="{DB11CDA6-4955-4940-8EDA-A229FDB1CEB1}"/>
                </a:ext>
              </a:extLst>
            </p:cNvPr>
            <p:cNvSpPr/>
            <p:nvPr/>
          </p:nvSpPr>
          <p:spPr>
            <a:xfrm>
              <a:off x="5625345" y="1702907"/>
              <a:ext cx="49516" cy="27966"/>
            </a:xfrm>
            <a:custGeom>
              <a:avLst/>
              <a:gdLst/>
              <a:ahLst/>
              <a:cxnLst/>
              <a:rect l="l" t="t" r="r" b="b"/>
              <a:pathLst>
                <a:path w="2585" h="1460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122"/>
                    <a:pt x="1642" y="304"/>
                    <a:pt x="1217" y="578"/>
                  </a:cubicBezTo>
                  <a:cubicBezTo>
                    <a:pt x="761" y="791"/>
                    <a:pt x="365" y="1094"/>
                    <a:pt x="1" y="1459"/>
                  </a:cubicBezTo>
                  <a:cubicBezTo>
                    <a:pt x="973" y="1186"/>
                    <a:pt x="1855" y="699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98;p38">
              <a:extLst>
                <a:ext uri="{FF2B5EF4-FFF2-40B4-BE49-F238E27FC236}">
                  <a16:creationId xmlns:a16="http://schemas.microsoft.com/office/drawing/2014/main" id="{6F520BAD-0AB0-4218-8348-F3202747B532}"/>
                </a:ext>
              </a:extLst>
            </p:cNvPr>
            <p:cNvSpPr/>
            <p:nvPr/>
          </p:nvSpPr>
          <p:spPr>
            <a:xfrm>
              <a:off x="6123164" y="171338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0"/>
                  </a:moveTo>
                  <a:lnTo>
                    <a:pt x="0" y="0"/>
                  </a:lnTo>
                  <a:cubicBezTo>
                    <a:pt x="699" y="730"/>
                    <a:pt x="1581" y="1247"/>
                    <a:pt x="2553" y="1520"/>
                  </a:cubicBezTo>
                  <a:cubicBezTo>
                    <a:pt x="1854" y="821"/>
                    <a:pt x="973" y="30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899;p38">
              <a:extLst>
                <a:ext uri="{FF2B5EF4-FFF2-40B4-BE49-F238E27FC236}">
                  <a16:creationId xmlns:a16="http://schemas.microsoft.com/office/drawing/2014/main" id="{480C8823-A7E8-4741-BFCA-6126E65F28BC}"/>
                </a:ext>
              </a:extLst>
            </p:cNvPr>
            <p:cNvSpPr/>
            <p:nvPr/>
          </p:nvSpPr>
          <p:spPr>
            <a:xfrm>
              <a:off x="6160995" y="1581656"/>
              <a:ext cx="56507" cy="7739"/>
            </a:xfrm>
            <a:custGeom>
              <a:avLst/>
              <a:gdLst/>
              <a:ahLst/>
              <a:cxnLst/>
              <a:rect l="l" t="t" r="r" b="b"/>
              <a:pathLst>
                <a:path w="2950" h="404" extrusionOk="0">
                  <a:moveTo>
                    <a:pt x="1227" y="0"/>
                  </a:moveTo>
                  <a:cubicBezTo>
                    <a:pt x="807" y="0"/>
                    <a:pt x="404" y="59"/>
                    <a:pt x="1" y="160"/>
                  </a:cubicBezTo>
                  <a:cubicBezTo>
                    <a:pt x="487" y="312"/>
                    <a:pt x="973" y="403"/>
                    <a:pt x="1490" y="403"/>
                  </a:cubicBezTo>
                  <a:cubicBezTo>
                    <a:pt x="1976" y="403"/>
                    <a:pt x="2463" y="342"/>
                    <a:pt x="2949" y="221"/>
                  </a:cubicBezTo>
                  <a:cubicBezTo>
                    <a:pt x="2493" y="69"/>
                    <a:pt x="1976" y="8"/>
                    <a:pt x="1490" y="8"/>
                  </a:cubicBezTo>
                  <a:cubicBezTo>
                    <a:pt x="1402" y="3"/>
                    <a:pt x="131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00;p38">
              <a:extLst>
                <a:ext uri="{FF2B5EF4-FFF2-40B4-BE49-F238E27FC236}">
                  <a16:creationId xmlns:a16="http://schemas.microsoft.com/office/drawing/2014/main" id="{607C2D43-DAA9-40E7-B713-12D5E33026FD}"/>
                </a:ext>
              </a:extLst>
            </p:cNvPr>
            <p:cNvSpPr/>
            <p:nvPr/>
          </p:nvSpPr>
          <p:spPr>
            <a:xfrm>
              <a:off x="6129562" y="1427515"/>
              <a:ext cx="49516" cy="27372"/>
            </a:xfrm>
            <a:custGeom>
              <a:avLst/>
              <a:gdLst/>
              <a:ahLst/>
              <a:cxnLst/>
              <a:rect l="l" t="t" r="r" b="b"/>
              <a:pathLst>
                <a:path w="2585" h="1429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91"/>
                    <a:pt x="1611" y="304"/>
                    <a:pt x="1186" y="547"/>
                  </a:cubicBezTo>
                  <a:cubicBezTo>
                    <a:pt x="760" y="790"/>
                    <a:pt x="365" y="1064"/>
                    <a:pt x="0" y="1429"/>
                  </a:cubicBezTo>
                  <a:cubicBezTo>
                    <a:pt x="487" y="1307"/>
                    <a:pt x="943" y="1125"/>
                    <a:pt x="1368" y="851"/>
                  </a:cubicBezTo>
                  <a:cubicBezTo>
                    <a:pt x="1824" y="638"/>
                    <a:pt x="2219" y="334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01;p38">
              <a:extLst>
                <a:ext uri="{FF2B5EF4-FFF2-40B4-BE49-F238E27FC236}">
                  <a16:creationId xmlns:a16="http://schemas.microsoft.com/office/drawing/2014/main" id="{C2EE9C6E-5761-4E21-86A8-B31C6B9C6D79}"/>
                </a:ext>
              </a:extLst>
            </p:cNvPr>
            <p:cNvSpPr/>
            <p:nvPr/>
          </p:nvSpPr>
          <p:spPr>
            <a:xfrm>
              <a:off x="6036986" y="1309310"/>
              <a:ext cx="29135" cy="48347"/>
            </a:xfrm>
            <a:custGeom>
              <a:avLst/>
              <a:gdLst/>
              <a:ahLst/>
              <a:cxnLst/>
              <a:rect l="l" t="t" r="r" b="b"/>
              <a:pathLst>
                <a:path w="1521" h="252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156" y="335"/>
                    <a:pt x="852" y="730"/>
                    <a:pt x="578" y="1156"/>
                  </a:cubicBezTo>
                  <a:cubicBezTo>
                    <a:pt x="335" y="1581"/>
                    <a:pt x="122" y="2037"/>
                    <a:pt x="0" y="2524"/>
                  </a:cubicBezTo>
                  <a:cubicBezTo>
                    <a:pt x="700" y="1825"/>
                    <a:pt x="1247" y="943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3" name="No 44">
            <a:hlinkClick r:id="" action="ppaction://media"/>
            <a:extLst>
              <a:ext uri="{FF2B5EF4-FFF2-40B4-BE49-F238E27FC236}">
                <a16:creationId xmlns:a16="http://schemas.microsoft.com/office/drawing/2014/main" id="{634FD843-1D24-4D5F-A4EB-C6E95FEB9D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8924" end="99812.52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1250" y="3129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76" fill="hold"/>
                                        <p:tgtEl>
                                          <p:spTgt spid="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Oval 510">
            <a:extLst>
              <a:ext uri="{FF2B5EF4-FFF2-40B4-BE49-F238E27FC236}">
                <a16:creationId xmlns:a16="http://schemas.microsoft.com/office/drawing/2014/main" id="{9688E06C-01AF-4434-9AD4-57020998689B}"/>
              </a:ext>
            </a:extLst>
          </p:cNvPr>
          <p:cNvSpPr/>
          <p:nvPr/>
        </p:nvSpPr>
        <p:spPr>
          <a:xfrm>
            <a:off x="213762" y="1786536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Guru </a:t>
            </a:r>
            <a:r>
              <a:rPr lang="en-US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Lebih</a:t>
            </a: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Intensif</a:t>
            </a: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Membimbing</a:t>
            </a: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(2)</a:t>
            </a:r>
            <a:endParaRPr lang="en-ID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BD990646-6388-4640-9DD5-535C9AEE41DF}"/>
              </a:ext>
            </a:extLst>
          </p:cNvPr>
          <p:cNvSpPr txBox="1"/>
          <p:nvPr/>
        </p:nvSpPr>
        <p:spPr>
          <a:xfrm>
            <a:off x="4767117" y="1786536"/>
            <a:ext cx="35858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Kemampuan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seseorang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dipengaruhi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oleh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tingkat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perkembangan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dan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keluasan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pengalaman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dimilikinya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.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demikian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,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bukanlah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sebagai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instruktur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atau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”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penguasa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” yang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memaksa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kehendak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melainkan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guru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adalah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pembimbing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peserta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didik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agar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mereka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dapat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belajar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sesuai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dengan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tahap</a:t>
            </a:r>
            <a:r>
              <a:rPr lang="en-US" sz="16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 </a:t>
            </a:r>
            <a:r>
              <a:rPr lang="en-U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Times New Roman"/>
                <a:sym typeface="Times New Roman"/>
              </a:rPr>
              <a:t>perkembangannya</a:t>
            </a: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544651-A0B0-415D-9B43-D79866C004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58733" y="1312473"/>
            <a:ext cx="3648139" cy="3639627"/>
          </a:xfrm>
          <a:prstGeom prst="rect">
            <a:avLst/>
          </a:prstGeom>
        </p:spPr>
      </p:pic>
      <p:pic>
        <p:nvPicPr>
          <p:cNvPr id="22" name="No 44">
            <a:hlinkClick r:id="" action="ppaction://media"/>
            <a:extLst>
              <a:ext uri="{FF2B5EF4-FFF2-40B4-BE49-F238E27FC236}">
                <a16:creationId xmlns:a16="http://schemas.microsoft.com/office/drawing/2014/main" id="{46802E36-89E5-436F-B461-8C234FAAF0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7900" end="30075.52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1250" y="3129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3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 txBox="1">
            <a:spLocks noGrp="1"/>
          </p:cNvSpPr>
          <p:nvPr>
            <p:ph type="subTitle" idx="1"/>
          </p:nvPr>
        </p:nvSpPr>
        <p:spPr>
          <a:xfrm>
            <a:off x="1268323" y="2779847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anyone have any questions?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94" name="Google Shape;2294;p51"/>
          <p:cNvSpPr/>
          <p:nvPr/>
        </p:nvSpPr>
        <p:spPr>
          <a:xfrm>
            <a:off x="3026615" y="217217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51"/>
          <p:cNvGrpSpPr/>
          <p:nvPr/>
        </p:nvGrpSpPr>
        <p:grpSpPr>
          <a:xfrm>
            <a:off x="3559727" y="2162520"/>
            <a:ext cx="411849" cy="411917"/>
            <a:chOff x="5162200" y="4097750"/>
            <a:chExt cx="338385" cy="338414"/>
          </a:xfrm>
        </p:grpSpPr>
        <p:sp>
          <p:nvSpPr>
            <p:cNvPr id="2296" name="Google Shape;2296;p51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51"/>
          <p:cNvSpPr/>
          <p:nvPr/>
        </p:nvSpPr>
        <p:spPr>
          <a:xfrm>
            <a:off x="2293725" y="221356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51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301" name="Google Shape;2301;p51"/>
          <p:cNvGrpSpPr/>
          <p:nvPr/>
        </p:nvGrpSpPr>
        <p:grpSpPr>
          <a:xfrm rot="254534">
            <a:off x="4485154" y="933102"/>
            <a:ext cx="3682314" cy="2469176"/>
            <a:chOff x="1681375" y="513300"/>
            <a:chExt cx="4229700" cy="2836225"/>
          </a:xfrm>
        </p:grpSpPr>
        <p:sp>
          <p:nvSpPr>
            <p:cNvPr id="2302" name="Google Shape;2302;p51"/>
            <p:cNvSpPr/>
            <p:nvPr/>
          </p:nvSpPr>
          <p:spPr>
            <a:xfrm>
              <a:off x="3796225" y="513300"/>
              <a:ext cx="2114850" cy="2836225"/>
            </a:xfrm>
            <a:custGeom>
              <a:avLst/>
              <a:gdLst/>
              <a:ahLst/>
              <a:cxnLst/>
              <a:rect l="l" t="t" r="r" b="b"/>
              <a:pathLst>
                <a:path w="84594" h="113449" extrusionOk="0">
                  <a:moveTo>
                    <a:pt x="84594" y="1"/>
                  </a:moveTo>
                  <a:lnTo>
                    <a:pt x="74020" y="11242"/>
                  </a:lnTo>
                  <a:lnTo>
                    <a:pt x="0" y="56408"/>
                  </a:lnTo>
                  <a:lnTo>
                    <a:pt x="74020" y="101574"/>
                  </a:lnTo>
                  <a:lnTo>
                    <a:pt x="84594" y="113449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681375" y="513300"/>
              <a:ext cx="2114875" cy="2836225"/>
            </a:xfrm>
            <a:custGeom>
              <a:avLst/>
              <a:gdLst/>
              <a:ahLst/>
              <a:cxnLst/>
              <a:rect l="l" t="t" r="r" b="b"/>
              <a:pathLst>
                <a:path w="84595" h="113449" extrusionOk="0">
                  <a:moveTo>
                    <a:pt x="0" y="1"/>
                  </a:moveTo>
                  <a:lnTo>
                    <a:pt x="0" y="113449"/>
                  </a:lnTo>
                  <a:lnTo>
                    <a:pt x="10608" y="101574"/>
                  </a:lnTo>
                  <a:lnTo>
                    <a:pt x="84594" y="56408"/>
                  </a:lnTo>
                  <a:lnTo>
                    <a:pt x="10608" y="11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681375" y="513300"/>
              <a:ext cx="4229700" cy="1410200"/>
            </a:xfrm>
            <a:custGeom>
              <a:avLst/>
              <a:gdLst/>
              <a:ahLst/>
              <a:cxnLst/>
              <a:rect l="l" t="t" r="r" b="b"/>
              <a:pathLst>
                <a:path w="169188" h="56408" extrusionOk="0">
                  <a:moveTo>
                    <a:pt x="0" y="1"/>
                  </a:moveTo>
                  <a:lnTo>
                    <a:pt x="10608" y="11242"/>
                  </a:lnTo>
                  <a:lnTo>
                    <a:pt x="84594" y="56408"/>
                  </a:lnTo>
                  <a:lnTo>
                    <a:pt x="158614" y="11242"/>
                  </a:lnTo>
                  <a:lnTo>
                    <a:pt x="169188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681375" y="1923475"/>
              <a:ext cx="4229700" cy="1426050"/>
            </a:xfrm>
            <a:custGeom>
              <a:avLst/>
              <a:gdLst/>
              <a:ahLst/>
              <a:cxnLst/>
              <a:rect l="l" t="t" r="r" b="b"/>
              <a:pathLst>
                <a:path w="169188" h="57042" extrusionOk="0">
                  <a:moveTo>
                    <a:pt x="84594" y="1"/>
                  </a:moveTo>
                  <a:lnTo>
                    <a:pt x="10608" y="45167"/>
                  </a:lnTo>
                  <a:lnTo>
                    <a:pt x="0" y="57042"/>
                  </a:lnTo>
                  <a:lnTo>
                    <a:pt x="169188" y="57042"/>
                  </a:lnTo>
                  <a:lnTo>
                    <a:pt x="158614" y="45167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945725" y="794350"/>
              <a:ext cx="3701000" cy="2258300"/>
            </a:xfrm>
            <a:custGeom>
              <a:avLst/>
              <a:gdLst/>
              <a:ahLst/>
              <a:cxnLst/>
              <a:rect l="l" t="t" r="r" b="b"/>
              <a:pathLst>
                <a:path w="148040" h="90332" extrusionOk="0">
                  <a:moveTo>
                    <a:pt x="1" y="0"/>
                  </a:moveTo>
                  <a:lnTo>
                    <a:pt x="1" y="90332"/>
                  </a:lnTo>
                  <a:lnTo>
                    <a:pt x="148040" y="90332"/>
                  </a:lnTo>
                  <a:lnTo>
                    <a:pt x="148040" y="0"/>
                  </a:lnTo>
                  <a:close/>
                </a:path>
              </a:pathLst>
            </a:custGeom>
            <a:solidFill>
              <a:srgbClr val="0F5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51"/>
          <p:cNvPicPr preferRelativeResize="0"/>
          <p:nvPr/>
        </p:nvPicPr>
        <p:blipFill rotWithShape="1">
          <a:blip r:embed="rId5">
            <a:alphaModFix/>
          </a:blip>
          <a:srcRect l="2893" t="7196" b="4174"/>
          <a:stretch/>
        </p:blipFill>
        <p:spPr>
          <a:xfrm rot="255059" flipH="1">
            <a:off x="4714964" y="1176819"/>
            <a:ext cx="3221563" cy="196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51"/>
          <p:cNvSpPr/>
          <p:nvPr/>
        </p:nvSpPr>
        <p:spPr>
          <a:xfrm rot="-3303215">
            <a:off x="7917604" y="3185527"/>
            <a:ext cx="466803" cy="621572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1"/>
          <p:cNvSpPr/>
          <p:nvPr/>
        </p:nvSpPr>
        <p:spPr>
          <a:xfrm rot="-1617886">
            <a:off x="4849674" y="537986"/>
            <a:ext cx="669899" cy="391391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No 44">
            <a:hlinkClick r:id="" action="ppaction://media"/>
            <a:extLst>
              <a:ext uri="{FF2B5EF4-FFF2-40B4-BE49-F238E27FC236}">
                <a16:creationId xmlns:a16="http://schemas.microsoft.com/office/drawing/2014/main" id="{F9F700A7-6780-41ED-A9AC-13A5375DD6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7637" end="0.520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1250" y="31299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415</Words>
  <Application>Microsoft Office PowerPoint</Application>
  <PresentationFormat>On-screen Show (16:9)</PresentationFormat>
  <Paragraphs>39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Rounded MT Bold</vt:lpstr>
      <vt:lpstr>Arvo</vt:lpstr>
      <vt:lpstr>Chau Philomene One</vt:lpstr>
      <vt:lpstr>Roboto Condensed</vt:lpstr>
      <vt:lpstr>Roboto Condensed Light</vt:lpstr>
      <vt:lpstr>Ropa Sans</vt:lpstr>
      <vt:lpstr>Cartoon Graduation Project Defense by Slidesgo</vt:lpstr>
      <vt:lpstr>Salerio template</vt:lpstr>
      <vt:lpstr>Kelemahan Penggunaan Strategi CTL</vt:lpstr>
      <vt:lpstr>Tidak Semua Peserta Didik Dapat Dengan Mudah Menyesuaikan Diri Dan Mengembangkan Kemampuannya Melalui Penggunaan Strategi Pembelajaran Kontekstual (1)</vt:lpstr>
      <vt:lpstr>Tidak Semua Peserta Didik Dapat Dengan Mudah Menyesuaikan Diri Dan Mengembangkan Kemampuannya Melalui Penggunaan Strategi Pembelajaran Kontekstual (2)</vt:lpstr>
      <vt:lpstr>Diperlukan Waktu Yang Cukup Lama Saat Proses Pembelajaran Berlangsung</vt:lpstr>
      <vt:lpstr>Jika Guru Tidak Dapat Mengendalikan Kelas, Maka Menciptakan Suasana Kelas Yang Tidak Kondusif</vt:lpstr>
      <vt:lpstr>Guru Lebih Intensif Dalam Membimbing (1)</vt:lpstr>
      <vt:lpstr>Guru Lebih Intensif Dalam Membimbing (2)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Kelebihan Strategi Pembelajaran Aktif</dc:title>
  <cp:lastModifiedBy>Rizqi Ilyasa Aghni</cp:lastModifiedBy>
  <cp:revision>45</cp:revision>
  <dcterms:modified xsi:type="dcterms:W3CDTF">2021-08-19T23:01:06Z</dcterms:modified>
</cp:coreProperties>
</file>