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65" r:id="rId5"/>
    <p:sldId id="314" r:id="rId6"/>
    <p:sldId id="338" r:id="rId7"/>
    <p:sldId id="317" r:id="rId8"/>
    <p:sldId id="336" r:id="rId9"/>
    <p:sldId id="346" r:id="rId10"/>
    <p:sldId id="339" r:id="rId11"/>
    <p:sldId id="272" r:id="rId12"/>
    <p:sldId id="340" r:id="rId13"/>
    <p:sldId id="273" r:id="rId14"/>
    <p:sldId id="341" r:id="rId15"/>
    <p:sldId id="274" r:id="rId16"/>
    <p:sldId id="275" r:id="rId17"/>
    <p:sldId id="342" r:id="rId18"/>
    <p:sldId id="277" r:id="rId19"/>
    <p:sldId id="278" r:id="rId20"/>
    <p:sldId id="343" r:id="rId21"/>
    <p:sldId id="279" r:id="rId22"/>
    <p:sldId id="344" r:id="rId23"/>
    <p:sldId id="280" r:id="rId24"/>
    <p:sldId id="281" r:id="rId25"/>
    <p:sldId id="282" r:id="rId26"/>
    <p:sldId id="345" r:id="rId27"/>
    <p:sldId id="283" r:id="rId28"/>
    <p:sldId id="284" r:id="rId29"/>
    <p:sldId id="337" r:id="rId30"/>
    <p:sldId id="285" r:id="rId31"/>
    <p:sldId id="286" r:id="rId32"/>
    <p:sldId id="334" r:id="rId33"/>
    <p:sldId id="25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cky Hida Syahchari" userId="900ad74b-283d-480b-92c7-b245b840e381" providerId="ADAL" clId="{B1CAB299-961C-4587-81E2-C663BECCE0E4}"/>
    <pc:docChg chg="undo redo custSel addSld delSld modSld sldOrd">
      <pc:chgData name="Dicky Hida Syahchari" userId="900ad74b-283d-480b-92c7-b245b840e381" providerId="ADAL" clId="{B1CAB299-961C-4587-81E2-C663BECCE0E4}" dt="2021-06-28T14:33:24.400" v="199"/>
      <pc:docMkLst>
        <pc:docMk/>
      </pc:docMkLst>
      <pc:sldChg chg="del">
        <pc:chgData name="Dicky Hida Syahchari" userId="900ad74b-283d-480b-92c7-b245b840e381" providerId="ADAL" clId="{B1CAB299-961C-4587-81E2-C663BECCE0E4}" dt="2021-06-28T14:08:45.114" v="8" actId="47"/>
        <pc:sldMkLst>
          <pc:docMk/>
          <pc:sldMk cId="933100429" sldId="256"/>
        </pc:sldMkLst>
      </pc:sldChg>
      <pc:sldChg chg="del">
        <pc:chgData name="Dicky Hida Syahchari" userId="900ad74b-283d-480b-92c7-b245b840e381" providerId="ADAL" clId="{B1CAB299-961C-4587-81E2-C663BECCE0E4}" dt="2021-06-28T14:20:04.880" v="95" actId="47"/>
        <pc:sldMkLst>
          <pc:docMk/>
          <pc:sldMk cId="1077529719" sldId="257"/>
        </pc:sldMkLst>
      </pc:sldChg>
      <pc:sldChg chg="del">
        <pc:chgData name="Dicky Hida Syahchari" userId="900ad74b-283d-480b-92c7-b245b840e381" providerId="ADAL" clId="{B1CAB299-961C-4587-81E2-C663BECCE0E4}" dt="2021-06-28T14:20:04.880" v="95" actId="47"/>
        <pc:sldMkLst>
          <pc:docMk/>
          <pc:sldMk cId="3608584469" sldId="258"/>
        </pc:sldMkLst>
      </pc:sldChg>
      <pc:sldChg chg="del">
        <pc:chgData name="Dicky Hida Syahchari" userId="900ad74b-283d-480b-92c7-b245b840e381" providerId="ADAL" clId="{B1CAB299-961C-4587-81E2-C663BECCE0E4}" dt="2021-06-28T14:20:04.880" v="95" actId="47"/>
        <pc:sldMkLst>
          <pc:docMk/>
          <pc:sldMk cId="1966140233" sldId="260"/>
        </pc:sldMkLst>
      </pc:sldChg>
      <pc:sldChg chg="del">
        <pc:chgData name="Dicky Hida Syahchari" userId="900ad74b-283d-480b-92c7-b245b840e381" providerId="ADAL" clId="{B1CAB299-961C-4587-81E2-C663BECCE0E4}" dt="2021-06-28T14:20:04.880" v="95" actId="47"/>
        <pc:sldMkLst>
          <pc:docMk/>
          <pc:sldMk cId="3055786700" sldId="261"/>
        </pc:sldMkLst>
      </pc:sldChg>
      <pc:sldChg chg="del">
        <pc:chgData name="Dicky Hida Syahchari" userId="900ad74b-283d-480b-92c7-b245b840e381" providerId="ADAL" clId="{B1CAB299-961C-4587-81E2-C663BECCE0E4}" dt="2021-06-28T14:20:04.880" v="95" actId="47"/>
        <pc:sldMkLst>
          <pc:docMk/>
          <pc:sldMk cId="528281097" sldId="262"/>
        </pc:sldMkLst>
      </pc:sldChg>
      <pc:sldChg chg="del">
        <pc:chgData name="Dicky Hida Syahchari" userId="900ad74b-283d-480b-92c7-b245b840e381" providerId="ADAL" clId="{B1CAB299-961C-4587-81E2-C663BECCE0E4}" dt="2021-06-28T14:20:04.880" v="95" actId="47"/>
        <pc:sldMkLst>
          <pc:docMk/>
          <pc:sldMk cId="1327146829" sldId="263"/>
        </pc:sldMkLst>
      </pc:sldChg>
      <pc:sldChg chg="del">
        <pc:chgData name="Dicky Hida Syahchari" userId="900ad74b-283d-480b-92c7-b245b840e381" providerId="ADAL" clId="{B1CAB299-961C-4587-81E2-C663BECCE0E4}" dt="2021-06-28T14:20:04.880" v="95" actId="47"/>
        <pc:sldMkLst>
          <pc:docMk/>
          <pc:sldMk cId="2236079821" sldId="264"/>
        </pc:sldMkLst>
      </pc:sldChg>
      <pc:sldChg chg="modSp add mod">
        <pc:chgData name="Dicky Hida Syahchari" userId="900ad74b-283d-480b-92c7-b245b840e381" providerId="ADAL" clId="{B1CAB299-961C-4587-81E2-C663BECCE0E4}" dt="2021-06-28T14:09:16.589" v="16" actId="20577"/>
        <pc:sldMkLst>
          <pc:docMk/>
          <pc:sldMk cId="4204421142" sldId="265"/>
        </pc:sldMkLst>
        <pc:spChg chg="mod">
          <ac:chgData name="Dicky Hida Syahchari" userId="900ad74b-283d-480b-92c7-b245b840e381" providerId="ADAL" clId="{B1CAB299-961C-4587-81E2-C663BECCE0E4}" dt="2021-06-28T14:09:06.026" v="10" actId="1076"/>
          <ac:spMkLst>
            <pc:docMk/>
            <pc:sldMk cId="4204421142" sldId="265"/>
            <ac:spMk id="4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09:16.589" v="16" actId="20577"/>
          <ac:spMkLst>
            <pc:docMk/>
            <pc:sldMk cId="4204421142" sldId="265"/>
            <ac:spMk id="8" creationId="{00000000-0000-0000-0000-000000000000}"/>
          </ac:spMkLst>
        </pc:spChg>
      </pc:sldChg>
      <pc:sldChg chg="add del">
        <pc:chgData name="Dicky Hida Syahchari" userId="900ad74b-283d-480b-92c7-b245b840e381" providerId="ADAL" clId="{B1CAB299-961C-4587-81E2-C663BECCE0E4}" dt="2021-06-28T14:09:27.277" v="17" actId="47"/>
        <pc:sldMkLst>
          <pc:docMk/>
          <pc:sldMk cId="2346781372" sldId="266"/>
        </pc:sldMkLst>
      </pc:sldChg>
      <pc:sldChg chg="modSp add del mod">
        <pc:chgData name="Dicky Hida Syahchari" userId="900ad74b-283d-480b-92c7-b245b840e381" providerId="ADAL" clId="{B1CAB299-961C-4587-81E2-C663BECCE0E4}" dt="2021-06-28T14:09:29.527" v="18" actId="47"/>
        <pc:sldMkLst>
          <pc:docMk/>
          <pc:sldMk cId="1407079113" sldId="267"/>
        </pc:sldMkLst>
        <pc:spChg chg="mod">
          <ac:chgData name="Dicky Hida Syahchari" userId="900ad74b-283d-480b-92c7-b245b840e381" providerId="ADAL" clId="{B1CAB299-961C-4587-81E2-C663BECCE0E4}" dt="2021-06-28T14:07:41.395" v="5" actId="27636"/>
          <ac:spMkLst>
            <pc:docMk/>
            <pc:sldMk cId="1407079113" sldId="267"/>
            <ac:spMk id="2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1407079113" sldId="267"/>
            <ac:spMk id="12292" creationId="{00000000-0000-0000-0000-000000000000}"/>
          </ac:spMkLst>
        </pc:spChg>
      </pc:sldChg>
      <pc:sldChg chg="modSp add del mod">
        <pc:chgData name="Dicky Hida Syahchari" userId="900ad74b-283d-480b-92c7-b245b840e381" providerId="ADAL" clId="{B1CAB299-961C-4587-81E2-C663BECCE0E4}" dt="2021-06-28T14:11:27.402" v="26" actId="47"/>
        <pc:sldMkLst>
          <pc:docMk/>
          <pc:sldMk cId="2039936967" sldId="268"/>
        </pc:sldMkLst>
        <pc:spChg chg="mod">
          <ac:chgData name="Dicky Hida Syahchari" userId="900ad74b-283d-480b-92c7-b245b840e381" providerId="ADAL" clId="{B1CAB299-961C-4587-81E2-C663BECCE0E4}" dt="2021-06-28T14:11:03.471" v="23" actId="21"/>
          <ac:spMkLst>
            <pc:docMk/>
            <pc:sldMk cId="2039936967" sldId="268"/>
            <ac:spMk id="3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2039936967" sldId="268"/>
            <ac:spMk id="13316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2039936967" sldId="268"/>
            <ac:spMk id="13317" creationId="{00000000-0000-0000-0000-000000000000}"/>
          </ac:spMkLst>
        </pc:spChg>
      </pc:sldChg>
      <pc:sldChg chg="modSp add del mod">
        <pc:chgData name="Dicky Hida Syahchari" userId="900ad74b-283d-480b-92c7-b245b840e381" providerId="ADAL" clId="{B1CAB299-961C-4587-81E2-C663BECCE0E4}" dt="2021-06-28T14:11:59.996" v="30" actId="47"/>
        <pc:sldMkLst>
          <pc:docMk/>
          <pc:sldMk cId="455279730" sldId="269"/>
        </pc:sldMkLst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455279730" sldId="269"/>
            <ac:spMk id="14340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455279730" sldId="269"/>
            <ac:spMk id="14341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11:35.958" v="27" actId="21"/>
          <ac:spMkLst>
            <pc:docMk/>
            <pc:sldMk cId="455279730" sldId="269"/>
            <ac:spMk id="16387" creationId="{00000000-0000-0000-0000-000000000000}"/>
          </ac:spMkLst>
        </pc:spChg>
      </pc:sldChg>
      <pc:sldChg chg="modSp add del">
        <pc:chgData name="Dicky Hida Syahchari" userId="900ad74b-283d-480b-92c7-b245b840e381" providerId="ADAL" clId="{B1CAB299-961C-4587-81E2-C663BECCE0E4}" dt="2021-06-28T14:09:38.527" v="19" actId="47"/>
        <pc:sldMkLst>
          <pc:docMk/>
          <pc:sldMk cId="3390052152" sldId="270"/>
        </pc:sldMkLst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3390052152" sldId="270"/>
            <ac:spMk id="15364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3390052152" sldId="270"/>
            <ac:spMk id="15365" creationId="{00000000-0000-0000-0000-000000000000}"/>
          </ac:spMkLst>
        </pc:spChg>
      </pc:sldChg>
      <pc:sldChg chg="delSp add del mod">
        <pc:chgData name="Dicky Hida Syahchari" userId="900ad74b-283d-480b-92c7-b245b840e381" providerId="ADAL" clId="{B1CAB299-961C-4587-81E2-C663BECCE0E4}" dt="2021-06-28T14:22:17.535" v="114" actId="47"/>
        <pc:sldMkLst>
          <pc:docMk/>
          <pc:sldMk cId="1322596618" sldId="271"/>
        </pc:sldMkLst>
        <pc:spChg chg="del">
          <ac:chgData name="Dicky Hida Syahchari" userId="900ad74b-283d-480b-92c7-b245b840e381" providerId="ADAL" clId="{B1CAB299-961C-4587-81E2-C663BECCE0E4}" dt="2021-06-28T14:22:03.059" v="111" actId="21"/>
          <ac:spMkLst>
            <pc:docMk/>
            <pc:sldMk cId="1322596618" sldId="271"/>
            <ac:spMk id="5" creationId="{00000000-0000-0000-0000-000000000000}"/>
          </ac:spMkLst>
        </pc:spChg>
        <pc:picChg chg="del">
          <ac:chgData name="Dicky Hida Syahchari" userId="900ad74b-283d-480b-92c7-b245b840e381" providerId="ADAL" clId="{B1CAB299-961C-4587-81E2-C663BECCE0E4}" dt="2021-06-28T14:21:48.034" v="106" actId="21"/>
          <ac:picMkLst>
            <pc:docMk/>
            <pc:sldMk cId="1322596618" sldId="271"/>
            <ac:picMk id="16386" creationId="{00000000-0000-0000-0000-000000000000}"/>
          </ac:picMkLst>
        </pc:picChg>
      </pc:sldChg>
      <pc:sldChg chg="addSp delSp modSp add mod">
        <pc:chgData name="Dicky Hida Syahchari" userId="900ad74b-283d-480b-92c7-b245b840e381" providerId="ADAL" clId="{B1CAB299-961C-4587-81E2-C663BECCE0E4}" dt="2021-06-28T14:32:55.527" v="186"/>
        <pc:sldMkLst>
          <pc:docMk/>
          <pc:sldMk cId="48713636" sldId="272"/>
        </pc:sldMkLst>
        <pc:spChg chg="add mod">
          <ac:chgData name="Dicky Hida Syahchari" userId="900ad74b-283d-480b-92c7-b245b840e381" providerId="ADAL" clId="{B1CAB299-961C-4587-81E2-C663BECCE0E4}" dt="2021-06-28T14:32:55.527" v="186"/>
          <ac:spMkLst>
            <pc:docMk/>
            <pc:sldMk cId="48713636" sldId="272"/>
            <ac:spMk id="7" creationId="{847DB9C7-DE71-464F-9BCB-B6A413279460}"/>
          </ac:spMkLst>
        </pc:spChg>
        <pc:spChg chg="del">
          <ac:chgData name="Dicky Hida Syahchari" userId="900ad74b-283d-480b-92c7-b245b840e381" providerId="ADAL" clId="{B1CAB299-961C-4587-81E2-C663BECCE0E4}" dt="2021-06-28T14:22:44.778" v="115" actId="26606"/>
          <ac:spMkLst>
            <pc:docMk/>
            <pc:sldMk cId="48713636" sldId="272"/>
            <ac:spMk id="17411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48713636" sldId="272"/>
            <ac:spMk id="17412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48713636" sldId="272"/>
            <ac:spMk id="17413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17:37.241" v="80" actId="1076"/>
          <ac:spMkLst>
            <pc:docMk/>
            <pc:sldMk cId="48713636" sldId="272"/>
            <ac:spMk id="19457" creationId="{00000000-0000-0000-0000-000000000000}"/>
          </ac:spMkLst>
        </pc:spChg>
        <pc:graphicFrameChg chg="add">
          <ac:chgData name="Dicky Hida Syahchari" userId="900ad74b-283d-480b-92c7-b245b840e381" providerId="ADAL" clId="{B1CAB299-961C-4587-81E2-C663BECCE0E4}" dt="2021-06-28T14:22:44.778" v="115" actId="26606"/>
          <ac:graphicFrameMkLst>
            <pc:docMk/>
            <pc:sldMk cId="48713636" sldId="272"/>
            <ac:graphicFrameMk id="19459" creationId="{DAD0BC25-5BEE-4884-B4A0-C1494A6FD76F}"/>
          </ac:graphicFrameMkLst>
        </pc:graphicFrameChg>
      </pc:sldChg>
      <pc:sldChg chg="addSp delSp modSp add mod">
        <pc:chgData name="Dicky Hida Syahchari" userId="900ad74b-283d-480b-92c7-b245b840e381" providerId="ADAL" clId="{B1CAB299-961C-4587-81E2-C663BECCE0E4}" dt="2021-06-28T14:32:57.960" v="187"/>
        <pc:sldMkLst>
          <pc:docMk/>
          <pc:sldMk cId="4145936235" sldId="273"/>
        </pc:sldMkLst>
        <pc:spChg chg="add mod">
          <ac:chgData name="Dicky Hida Syahchari" userId="900ad74b-283d-480b-92c7-b245b840e381" providerId="ADAL" clId="{B1CAB299-961C-4587-81E2-C663BECCE0E4}" dt="2021-06-28T14:32:57.960" v="187"/>
          <ac:spMkLst>
            <pc:docMk/>
            <pc:sldMk cId="4145936235" sldId="273"/>
            <ac:spMk id="7" creationId="{4886DD1A-BE09-43BA-9D2B-707DC11E458D}"/>
          </ac:spMkLst>
        </pc:spChg>
        <pc:spChg chg="del">
          <ac:chgData name="Dicky Hida Syahchari" userId="900ad74b-283d-480b-92c7-b245b840e381" providerId="ADAL" clId="{B1CAB299-961C-4587-81E2-C663BECCE0E4}" dt="2021-06-28T14:22:54.918" v="116" actId="26606"/>
          <ac:spMkLst>
            <pc:docMk/>
            <pc:sldMk cId="4145936235" sldId="273"/>
            <ac:spMk id="18435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4145936235" sldId="273"/>
            <ac:spMk id="18436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4145936235" sldId="273"/>
            <ac:spMk id="18437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17:42.311" v="81" actId="1076"/>
          <ac:spMkLst>
            <pc:docMk/>
            <pc:sldMk cId="4145936235" sldId="273"/>
            <ac:spMk id="20481" creationId="{00000000-0000-0000-0000-000000000000}"/>
          </ac:spMkLst>
        </pc:spChg>
        <pc:graphicFrameChg chg="add">
          <ac:chgData name="Dicky Hida Syahchari" userId="900ad74b-283d-480b-92c7-b245b840e381" providerId="ADAL" clId="{B1CAB299-961C-4587-81E2-C663BECCE0E4}" dt="2021-06-28T14:22:54.918" v="116" actId="26606"/>
          <ac:graphicFrameMkLst>
            <pc:docMk/>
            <pc:sldMk cId="4145936235" sldId="273"/>
            <ac:graphicFrameMk id="20483" creationId="{1DCE71AD-1137-4C73-A6CA-5870E056FD43}"/>
          </ac:graphicFrameMkLst>
        </pc:graphicFrameChg>
      </pc:sldChg>
      <pc:sldChg chg="addSp delSp modSp add mod">
        <pc:chgData name="Dicky Hida Syahchari" userId="900ad74b-283d-480b-92c7-b245b840e381" providerId="ADAL" clId="{B1CAB299-961C-4587-81E2-C663BECCE0E4}" dt="2021-06-28T14:33:01.821" v="188"/>
        <pc:sldMkLst>
          <pc:docMk/>
          <pc:sldMk cId="453931019" sldId="274"/>
        </pc:sldMkLst>
        <pc:spChg chg="add mod">
          <ac:chgData name="Dicky Hida Syahchari" userId="900ad74b-283d-480b-92c7-b245b840e381" providerId="ADAL" clId="{B1CAB299-961C-4587-81E2-C663BECCE0E4}" dt="2021-06-28T14:25:00.008" v="142" actId="1076"/>
          <ac:spMkLst>
            <pc:docMk/>
            <pc:sldMk cId="453931019" sldId="274"/>
            <ac:spMk id="9" creationId="{8EC3EEB0-2BC8-4D86-936D-D84DE8A5889A}"/>
          </ac:spMkLst>
        </pc:spChg>
        <pc:spChg chg="add mod">
          <ac:chgData name="Dicky Hida Syahchari" userId="900ad74b-283d-480b-92c7-b245b840e381" providerId="ADAL" clId="{B1CAB299-961C-4587-81E2-C663BECCE0E4}" dt="2021-06-28T14:33:01.821" v="188"/>
          <ac:spMkLst>
            <pc:docMk/>
            <pc:sldMk cId="453931019" sldId="274"/>
            <ac:spMk id="10" creationId="{60F4D946-7984-471C-A989-6988FFD709C5}"/>
          </ac:spMkLst>
        </pc:spChg>
        <pc:spChg chg="add del mod">
          <ac:chgData name="Dicky Hida Syahchari" userId="900ad74b-283d-480b-92c7-b245b840e381" providerId="ADAL" clId="{B1CAB299-961C-4587-81E2-C663BECCE0E4}" dt="2021-06-28T14:24:05.431" v="128" actId="26606"/>
          <ac:spMkLst>
            <pc:docMk/>
            <pc:sldMk cId="453931019" sldId="274"/>
            <ac:spMk id="19459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453931019" sldId="274"/>
            <ac:spMk id="19460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453931019" sldId="274"/>
            <ac:spMk id="19461" creationId="{00000000-0000-0000-0000-000000000000}"/>
          </ac:spMkLst>
        </pc:spChg>
        <pc:graphicFrameChg chg="add del modGraphic">
          <ac:chgData name="Dicky Hida Syahchari" userId="900ad74b-283d-480b-92c7-b245b840e381" providerId="ADAL" clId="{B1CAB299-961C-4587-81E2-C663BECCE0E4}" dt="2021-06-28T14:23:41.191" v="126" actId="26606"/>
          <ac:graphicFrameMkLst>
            <pc:docMk/>
            <pc:sldMk cId="453931019" sldId="274"/>
            <ac:graphicFrameMk id="21507" creationId="{CCCEBDCA-9A6E-43EF-965E-96CE99E96B25}"/>
          </ac:graphicFrameMkLst>
        </pc:graphicFrameChg>
        <pc:graphicFrameChg chg="add mod modGraphic">
          <ac:chgData name="Dicky Hida Syahchari" userId="900ad74b-283d-480b-92c7-b245b840e381" providerId="ADAL" clId="{B1CAB299-961C-4587-81E2-C663BECCE0E4}" dt="2021-06-28T14:24:51.108" v="141" actId="404"/>
          <ac:graphicFrameMkLst>
            <pc:docMk/>
            <pc:sldMk cId="453931019" sldId="274"/>
            <ac:graphicFrameMk id="21508" creationId="{07278181-1231-4E05-B9D2-BC10293C791E}"/>
          </ac:graphicFrameMkLst>
        </pc:graphicFrameChg>
      </pc:sldChg>
      <pc:sldChg chg="addSp modSp add mod">
        <pc:chgData name="Dicky Hida Syahchari" userId="900ad74b-283d-480b-92c7-b245b840e381" providerId="ADAL" clId="{B1CAB299-961C-4587-81E2-C663BECCE0E4}" dt="2021-06-28T14:33:03.723" v="189"/>
        <pc:sldMkLst>
          <pc:docMk/>
          <pc:sldMk cId="4181941525" sldId="275"/>
        </pc:sldMkLst>
        <pc:spChg chg="add mod">
          <ac:chgData name="Dicky Hida Syahchari" userId="900ad74b-283d-480b-92c7-b245b840e381" providerId="ADAL" clId="{B1CAB299-961C-4587-81E2-C663BECCE0E4}" dt="2021-06-28T14:33:03.723" v="189"/>
          <ac:spMkLst>
            <pc:docMk/>
            <pc:sldMk cId="4181941525" sldId="275"/>
            <ac:spMk id="6" creationId="{B1D0727E-742F-453F-9B2D-7528AD60FF88}"/>
          </ac:spMkLst>
        </pc:spChg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4181941525" sldId="275"/>
            <ac:spMk id="20483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4181941525" sldId="275"/>
            <ac:spMk id="20484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20:52.642" v="102" actId="1076"/>
          <ac:spMkLst>
            <pc:docMk/>
            <pc:sldMk cId="4181941525" sldId="275"/>
            <ac:spMk id="22529" creationId="{00000000-0000-0000-0000-000000000000}"/>
          </ac:spMkLst>
        </pc:spChg>
      </pc:sldChg>
      <pc:sldChg chg="add del">
        <pc:chgData name="Dicky Hida Syahchari" userId="900ad74b-283d-480b-92c7-b245b840e381" providerId="ADAL" clId="{B1CAB299-961C-4587-81E2-C663BECCE0E4}" dt="2021-06-28T14:20:59.121" v="103" actId="47"/>
        <pc:sldMkLst>
          <pc:docMk/>
          <pc:sldMk cId="1625294864" sldId="276"/>
        </pc:sldMkLst>
      </pc:sldChg>
      <pc:sldChg chg="addSp modSp add mod">
        <pc:chgData name="Dicky Hida Syahchari" userId="900ad74b-283d-480b-92c7-b245b840e381" providerId="ADAL" clId="{B1CAB299-961C-4587-81E2-C663BECCE0E4}" dt="2021-06-28T14:33:05.676" v="190"/>
        <pc:sldMkLst>
          <pc:docMk/>
          <pc:sldMk cId="1938259598" sldId="277"/>
        </pc:sldMkLst>
        <pc:spChg chg="add mod">
          <ac:chgData name="Dicky Hida Syahchari" userId="900ad74b-283d-480b-92c7-b245b840e381" providerId="ADAL" clId="{B1CAB299-961C-4587-81E2-C663BECCE0E4}" dt="2021-06-28T14:33:05.676" v="190"/>
          <ac:spMkLst>
            <pc:docMk/>
            <pc:sldMk cId="1938259598" sldId="277"/>
            <ac:spMk id="6" creationId="{36F3DDD5-000A-448D-9D94-76F7A8E1D3B9}"/>
          </ac:spMkLst>
        </pc:spChg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1938259598" sldId="277"/>
            <ac:spMk id="22531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1938259598" sldId="277"/>
            <ac:spMk id="22532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20:44.218" v="101" actId="1076"/>
          <ac:spMkLst>
            <pc:docMk/>
            <pc:sldMk cId="1938259598" sldId="277"/>
            <ac:spMk id="24577" creationId="{00000000-0000-0000-0000-000000000000}"/>
          </ac:spMkLst>
        </pc:spChg>
      </pc:sldChg>
      <pc:sldChg chg="addSp modSp add mod">
        <pc:chgData name="Dicky Hida Syahchari" userId="900ad74b-283d-480b-92c7-b245b840e381" providerId="ADAL" clId="{B1CAB299-961C-4587-81E2-C663BECCE0E4}" dt="2021-06-28T14:33:07.421" v="191"/>
        <pc:sldMkLst>
          <pc:docMk/>
          <pc:sldMk cId="880333642" sldId="278"/>
        </pc:sldMkLst>
        <pc:spChg chg="add mod">
          <ac:chgData name="Dicky Hida Syahchari" userId="900ad74b-283d-480b-92c7-b245b840e381" providerId="ADAL" clId="{B1CAB299-961C-4587-81E2-C663BECCE0E4}" dt="2021-06-28T14:33:07.421" v="191"/>
          <ac:spMkLst>
            <pc:docMk/>
            <pc:sldMk cId="880333642" sldId="278"/>
            <ac:spMk id="6" creationId="{C6EE253A-3BBC-4BD3-B6B1-AE7B8C1E6A62}"/>
          </ac:spMkLst>
        </pc:spChg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880333642" sldId="278"/>
            <ac:spMk id="23556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880333642" sldId="278"/>
            <ac:spMk id="23557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20:39.268" v="100" actId="1076"/>
          <ac:spMkLst>
            <pc:docMk/>
            <pc:sldMk cId="880333642" sldId="278"/>
            <ac:spMk id="25601" creationId="{00000000-0000-0000-0000-000000000000}"/>
          </ac:spMkLst>
        </pc:spChg>
      </pc:sldChg>
      <pc:sldChg chg="addSp delSp modSp add mod">
        <pc:chgData name="Dicky Hida Syahchari" userId="900ad74b-283d-480b-92c7-b245b840e381" providerId="ADAL" clId="{B1CAB299-961C-4587-81E2-C663BECCE0E4}" dt="2021-06-28T14:33:11.022" v="192"/>
        <pc:sldMkLst>
          <pc:docMk/>
          <pc:sldMk cId="898712407" sldId="279"/>
        </pc:sldMkLst>
        <pc:spChg chg="add mod">
          <ac:chgData name="Dicky Hida Syahchari" userId="900ad74b-283d-480b-92c7-b245b840e381" providerId="ADAL" clId="{B1CAB299-961C-4587-81E2-C663BECCE0E4}" dt="2021-06-28T14:26:25.560" v="149" actId="14100"/>
          <ac:spMkLst>
            <pc:docMk/>
            <pc:sldMk cId="898712407" sldId="279"/>
            <ac:spMk id="8" creationId="{FDFD2DB2-0816-427A-81FC-E8CDF6936208}"/>
          </ac:spMkLst>
        </pc:spChg>
        <pc:spChg chg="add mod">
          <ac:chgData name="Dicky Hida Syahchari" userId="900ad74b-283d-480b-92c7-b245b840e381" providerId="ADAL" clId="{B1CAB299-961C-4587-81E2-C663BECCE0E4}" dt="2021-06-28T14:33:11.022" v="192"/>
          <ac:spMkLst>
            <pc:docMk/>
            <pc:sldMk cId="898712407" sldId="279"/>
            <ac:spMk id="9" creationId="{6FF7459D-6C37-45DC-8D5B-1678C60F058D}"/>
          </ac:spMkLst>
        </pc:spChg>
        <pc:spChg chg="del mod">
          <ac:chgData name="Dicky Hida Syahchari" userId="900ad74b-283d-480b-92c7-b245b840e381" providerId="ADAL" clId="{B1CAB299-961C-4587-81E2-C663BECCE0E4}" dt="2021-06-28T14:26:06.010" v="144" actId="26606"/>
          <ac:spMkLst>
            <pc:docMk/>
            <pc:sldMk cId="898712407" sldId="279"/>
            <ac:spMk id="24579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898712407" sldId="279"/>
            <ac:spMk id="24580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898712407" sldId="279"/>
            <ac:spMk id="24581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26:28.388" v="150" actId="1076"/>
          <ac:spMkLst>
            <pc:docMk/>
            <pc:sldMk cId="898712407" sldId="279"/>
            <ac:spMk id="26625" creationId="{00000000-0000-0000-0000-000000000000}"/>
          </ac:spMkLst>
        </pc:spChg>
        <pc:graphicFrameChg chg="add">
          <ac:chgData name="Dicky Hida Syahchari" userId="900ad74b-283d-480b-92c7-b245b840e381" providerId="ADAL" clId="{B1CAB299-961C-4587-81E2-C663BECCE0E4}" dt="2021-06-28T14:26:06.010" v="144" actId="26606"/>
          <ac:graphicFrameMkLst>
            <pc:docMk/>
            <pc:sldMk cId="898712407" sldId="279"/>
            <ac:graphicFrameMk id="26627" creationId="{321871A1-4128-436D-B907-170F85761FD6}"/>
          </ac:graphicFrameMkLst>
        </pc:graphicFrameChg>
      </pc:sldChg>
      <pc:sldChg chg="addSp modSp add mod">
        <pc:chgData name="Dicky Hida Syahchari" userId="900ad74b-283d-480b-92c7-b245b840e381" providerId="ADAL" clId="{B1CAB299-961C-4587-81E2-C663BECCE0E4}" dt="2021-06-28T14:33:13.374" v="193"/>
        <pc:sldMkLst>
          <pc:docMk/>
          <pc:sldMk cId="4011448861" sldId="280"/>
        </pc:sldMkLst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4011448861" sldId="280"/>
            <ac:spMk id="3" creationId="{00000000-0000-0000-0000-000000000000}"/>
          </ac:spMkLst>
        </pc:spChg>
        <pc:spChg chg="add mod">
          <ac:chgData name="Dicky Hida Syahchari" userId="900ad74b-283d-480b-92c7-b245b840e381" providerId="ADAL" clId="{B1CAB299-961C-4587-81E2-C663BECCE0E4}" dt="2021-06-28T14:33:13.374" v="193"/>
          <ac:spMkLst>
            <pc:docMk/>
            <pc:sldMk cId="4011448861" sldId="280"/>
            <ac:spMk id="8" creationId="{296821E2-BE80-43FC-9D62-1F027AF40576}"/>
          </ac:spMkLst>
        </pc:spChg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4011448861" sldId="280"/>
            <ac:spMk id="25606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26:48.763" v="153" actId="1076"/>
          <ac:spMkLst>
            <pc:docMk/>
            <pc:sldMk cId="4011448861" sldId="280"/>
            <ac:spMk id="27649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26:43.357" v="152" actId="207"/>
          <ac:spMkLst>
            <pc:docMk/>
            <pc:sldMk cId="4011448861" sldId="280"/>
            <ac:spMk id="27650" creationId="{00000000-0000-0000-0000-000000000000}"/>
          </ac:spMkLst>
        </pc:spChg>
      </pc:sldChg>
      <pc:sldChg chg="addSp modSp add mod">
        <pc:chgData name="Dicky Hida Syahchari" userId="900ad74b-283d-480b-92c7-b245b840e381" providerId="ADAL" clId="{B1CAB299-961C-4587-81E2-C663BECCE0E4}" dt="2021-06-28T14:33:15.022" v="194"/>
        <pc:sldMkLst>
          <pc:docMk/>
          <pc:sldMk cId="3381284422" sldId="281"/>
        </pc:sldMkLst>
        <pc:spChg chg="add mod">
          <ac:chgData name="Dicky Hida Syahchari" userId="900ad74b-283d-480b-92c7-b245b840e381" providerId="ADAL" clId="{B1CAB299-961C-4587-81E2-C663BECCE0E4}" dt="2021-06-28T14:33:15.022" v="194"/>
          <ac:spMkLst>
            <pc:docMk/>
            <pc:sldMk cId="3381284422" sldId="281"/>
            <ac:spMk id="7" creationId="{8758B356-1B07-46E1-98A5-52C2F0161C0A}"/>
          </ac:spMkLst>
        </pc:spChg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3381284422" sldId="281"/>
            <ac:spMk id="26629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3381284422" sldId="281"/>
            <ac:spMk id="26630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20:33.853" v="99" actId="1076"/>
          <ac:spMkLst>
            <pc:docMk/>
            <pc:sldMk cId="3381284422" sldId="281"/>
            <ac:spMk id="28673" creationId="{00000000-0000-0000-0000-000000000000}"/>
          </ac:spMkLst>
        </pc:spChg>
      </pc:sldChg>
      <pc:sldChg chg="addSp delSp modSp add mod">
        <pc:chgData name="Dicky Hida Syahchari" userId="900ad74b-283d-480b-92c7-b245b840e381" providerId="ADAL" clId="{B1CAB299-961C-4587-81E2-C663BECCE0E4}" dt="2021-06-28T14:33:16.661" v="195"/>
        <pc:sldMkLst>
          <pc:docMk/>
          <pc:sldMk cId="1332482261" sldId="282"/>
        </pc:sldMkLst>
        <pc:spChg chg="add mod">
          <ac:chgData name="Dicky Hida Syahchari" userId="900ad74b-283d-480b-92c7-b245b840e381" providerId="ADAL" clId="{B1CAB299-961C-4587-81E2-C663BECCE0E4}" dt="2021-06-28T14:33:16.661" v="195"/>
          <ac:spMkLst>
            <pc:docMk/>
            <pc:sldMk cId="1332482261" sldId="282"/>
            <ac:spMk id="7" creationId="{2FD89D81-8129-4757-8720-8ACA833DA49A}"/>
          </ac:spMkLst>
        </pc:spChg>
        <pc:spChg chg="del mod">
          <ac:chgData name="Dicky Hida Syahchari" userId="900ad74b-283d-480b-92c7-b245b840e381" providerId="ADAL" clId="{B1CAB299-961C-4587-81E2-C663BECCE0E4}" dt="2021-06-28T14:28:06.440" v="156" actId="26606"/>
          <ac:spMkLst>
            <pc:docMk/>
            <pc:sldMk cId="1332482261" sldId="282"/>
            <ac:spMk id="27651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1332482261" sldId="282"/>
            <ac:spMk id="27652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1332482261" sldId="282"/>
            <ac:spMk id="27653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20:28.774" v="98" actId="1076"/>
          <ac:spMkLst>
            <pc:docMk/>
            <pc:sldMk cId="1332482261" sldId="282"/>
            <ac:spMk id="29697" creationId="{00000000-0000-0000-0000-000000000000}"/>
          </ac:spMkLst>
        </pc:spChg>
        <pc:graphicFrameChg chg="add">
          <ac:chgData name="Dicky Hida Syahchari" userId="900ad74b-283d-480b-92c7-b245b840e381" providerId="ADAL" clId="{B1CAB299-961C-4587-81E2-C663BECCE0E4}" dt="2021-06-28T14:28:06.440" v="156" actId="26606"/>
          <ac:graphicFrameMkLst>
            <pc:docMk/>
            <pc:sldMk cId="1332482261" sldId="282"/>
            <ac:graphicFrameMk id="29699" creationId="{FC7B2D9F-44A0-4470-9989-37AC509C23B7}"/>
          </ac:graphicFrameMkLst>
        </pc:graphicFrameChg>
      </pc:sldChg>
      <pc:sldChg chg="addSp delSp modSp add mod">
        <pc:chgData name="Dicky Hida Syahchari" userId="900ad74b-283d-480b-92c7-b245b840e381" providerId="ADAL" clId="{B1CAB299-961C-4587-81E2-C663BECCE0E4}" dt="2021-06-28T14:33:18.367" v="196"/>
        <pc:sldMkLst>
          <pc:docMk/>
          <pc:sldMk cId="2951506095" sldId="283"/>
        </pc:sldMkLst>
        <pc:spChg chg="add mod">
          <ac:chgData name="Dicky Hida Syahchari" userId="900ad74b-283d-480b-92c7-b245b840e381" providerId="ADAL" clId="{B1CAB299-961C-4587-81E2-C663BECCE0E4}" dt="2021-06-28T14:33:18.367" v="196"/>
          <ac:spMkLst>
            <pc:docMk/>
            <pc:sldMk cId="2951506095" sldId="283"/>
            <ac:spMk id="9" creationId="{4894E640-0E1C-4340-9052-98CEA7EF62ED}"/>
          </ac:spMkLst>
        </pc:spChg>
        <pc:spChg chg="add del">
          <ac:chgData name="Dicky Hida Syahchari" userId="900ad74b-283d-480b-92c7-b245b840e381" providerId="ADAL" clId="{B1CAB299-961C-4587-81E2-C663BECCE0E4}" dt="2021-06-28T14:28:20.930" v="159" actId="26606"/>
          <ac:spMkLst>
            <pc:docMk/>
            <pc:sldMk cId="2951506095" sldId="283"/>
            <ac:spMk id="28675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2951506095" sldId="283"/>
            <ac:spMk id="28677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2951506095" sldId="283"/>
            <ac:spMk id="28678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20:23.721" v="97" actId="1076"/>
          <ac:spMkLst>
            <pc:docMk/>
            <pc:sldMk cId="2951506095" sldId="283"/>
            <ac:spMk id="30721" creationId="{00000000-0000-0000-0000-000000000000}"/>
          </ac:spMkLst>
        </pc:spChg>
        <pc:graphicFrameChg chg="add del">
          <ac:chgData name="Dicky Hida Syahchari" userId="900ad74b-283d-480b-92c7-b245b840e381" providerId="ADAL" clId="{B1CAB299-961C-4587-81E2-C663BECCE0E4}" dt="2021-06-28T14:28:20.883" v="158" actId="26606"/>
          <ac:graphicFrameMkLst>
            <pc:docMk/>
            <pc:sldMk cId="2951506095" sldId="283"/>
            <ac:graphicFrameMk id="30723" creationId="{9A6BD72A-6D42-42F0-B1AA-1614F285B95C}"/>
          </ac:graphicFrameMkLst>
        </pc:graphicFrameChg>
        <pc:graphicFrameChg chg="add">
          <ac:chgData name="Dicky Hida Syahchari" userId="900ad74b-283d-480b-92c7-b245b840e381" providerId="ADAL" clId="{B1CAB299-961C-4587-81E2-C663BECCE0E4}" dt="2021-06-28T14:28:20.930" v="159" actId="26606"/>
          <ac:graphicFrameMkLst>
            <pc:docMk/>
            <pc:sldMk cId="2951506095" sldId="283"/>
            <ac:graphicFrameMk id="30725" creationId="{900FAC63-9553-406E-A25A-FA356E37ED0E}"/>
          </ac:graphicFrameMkLst>
        </pc:graphicFrameChg>
      </pc:sldChg>
      <pc:sldChg chg="addSp delSp modSp add mod">
        <pc:chgData name="Dicky Hida Syahchari" userId="900ad74b-283d-480b-92c7-b245b840e381" providerId="ADAL" clId="{B1CAB299-961C-4587-81E2-C663BECCE0E4}" dt="2021-06-28T14:28:31.227" v="160" actId="26606"/>
        <pc:sldMkLst>
          <pc:docMk/>
          <pc:sldMk cId="2151297734" sldId="284"/>
        </pc:sldMkLst>
        <pc:spChg chg="del">
          <ac:chgData name="Dicky Hida Syahchari" userId="900ad74b-283d-480b-92c7-b245b840e381" providerId="ADAL" clId="{B1CAB299-961C-4587-81E2-C663BECCE0E4}" dt="2021-06-28T14:28:31.227" v="160" actId="26606"/>
          <ac:spMkLst>
            <pc:docMk/>
            <pc:sldMk cId="2151297734" sldId="284"/>
            <ac:spMk id="29699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2151297734" sldId="284"/>
            <ac:spMk id="29700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2151297734" sldId="284"/>
            <ac:spMk id="29701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20:18.617" v="96" actId="1076"/>
          <ac:spMkLst>
            <pc:docMk/>
            <pc:sldMk cId="2151297734" sldId="284"/>
            <ac:spMk id="31745" creationId="{00000000-0000-0000-0000-000000000000}"/>
          </ac:spMkLst>
        </pc:spChg>
        <pc:graphicFrameChg chg="add">
          <ac:chgData name="Dicky Hida Syahchari" userId="900ad74b-283d-480b-92c7-b245b840e381" providerId="ADAL" clId="{B1CAB299-961C-4587-81E2-C663BECCE0E4}" dt="2021-06-28T14:28:31.227" v="160" actId="26606"/>
          <ac:graphicFrameMkLst>
            <pc:docMk/>
            <pc:sldMk cId="2151297734" sldId="284"/>
            <ac:graphicFrameMk id="31747" creationId="{6C7A6E4C-F653-4096-9B18-0ED87158068D}"/>
          </ac:graphicFrameMkLst>
        </pc:graphicFrameChg>
      </pc:sldChg>
      <pc:sldChg chg="addSp delSp modSp add mod">
        <pc:chgData name="Dicky Hida Syahchari" userId="900ad74b-283d-480b-92c7-b245b840e381" providerId="ADAL" clId="{B1CAB299-961C-4587-81E2-C663BECCE0E4}" dt="2021-06-28T14:33:20.597" v="197"/>
        <pc:sldMkLst>
          <pc:docMk/>
          <pc:sldMk cId="1009067947" sldId="285"/>
        </pc:sldMkLst>
        <pc:spChg chg="del">
          <ac:chgData name="Dicky Hida Syahchari" userId="900ad74b-283d-480b-92c7-b245b840e381" providerId="ADAL" clId="{B1CAB299-961C-4587-81E2-C663BECCE0E4}" dt="2021-06-28T14:28:45.519" v="162" actId="26606"/>
          <ac:spMkLst>
            <pc:docMk/>
            <pc:sldMk cId="1009067947" sldId="285"/>
            <ac:spMk id="3" creationId="{00000000-0000-0000-0000-000000000000}"/>
          </ac:spMkLst>
        </pc:spChg>
        <pc:spChg chg="add mod">
          <ac:chgData name="Dicky Hida Syahchari" userId="900ad74b-283d-480b-92c7-b245b840e381" providerId="ADAL" clId="{B1CAB299-961C-4587-81E2-C663BECCE0E4}" dt="2021-06-28T14:33:20.597" v="197"/>
          <ac:spMkLst>
            <pc:docMk/>
            <pc:sldMk cId="1009067947" sldId="285"/>
            <ac:spMk id="7" creationId="{3EA645C8-B15B-4703-AFCC-C8CC30FF05C2}"/>
          </ac:spMkLst>
        </pc:spChg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1009067947" sldId="285"/>
            <ac:spMk id="30724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1009067947" sldId="285"/>
            <ac:spMk id="30725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28:37.863" v="161" actId="1076"/>
          <ac:spMkLst>
            <pc:docMk/>
            <pc:sldMk cId="1009067947" sldId="285"/>
            <ac:spMk id="32769" creationId="{00000000-0000-0000-0000-000000000000}"/>
          </ac:spMkLst>
        </pc:spChg>
        <pc:graphicFrameChg chg="add mod modGraphic">
          <ac:chgData name="Dicky Hida Syahchari" userId="900ad74b-283d-480b-92c7-b245b840e381" providerId="ADAL" clId="{B1CAB299-961C-4587-81E2-C663BECCE0E4}" dt="2021-06-28T14:30:20.746" v="172" actId="26606"/>
          <ac:graphicFrameMkLst>
            <pc:docMk/>
            <pc:sldMk cId="1009067947" sldId="285"/>
            <ac:graphicFrameMk id="32771" creationId="{A3445010-4E9D-4984-AFCD-1AC199CE95D7}"/>
          </ac:graphicFrameMkLst>
        </pc:graphicFrameChg>
      </pc:sldChg>
      <pc:sldChg chg="addSp delSp modSp add mod">
        <pc:chgData name="Dicky Hida Syahchari" userId="900ad74b-283d-480b-92c7-b245b840e381" providerId="ADAL" clId="{B1CAB299-961C-4587-81E2-C663BECCE0E4}" dt="2021-06-28T14:33:22.363" v="198"/>
        <pc:sldMkLst>
          <pc:docMk/>
          <pc:sldMk cId="382772845" sldId="286"/>
        </pc:sldMkLst>
        <pc:spChg chg="del">
          <ac:chgData name="Dicky Hida Syahchari" userId="900ad74b-283d-480b-92c7-b245b840e381" providerId="ADAL" clId="{B1CAB299-961C-4587-81E2-C663BECCE0E4}" dt="2021-06-28T14:30:06.168" v="169" actId="26606"/>
          <ac:spMkLst>
            <pc:docMk/>
            <pc:sldMk cId="382772845" sldId="286"/>
            <ac:spMk id="3" creationId="{00000000-0000-0000-0000-000000000000}"/>
          </ac:spMkLst>
        </pc:spChg>
        <pc:spChg chg="add mod">
          <ac:chgData name="Dicky Hida Syahchari" userId="900ad74b-283d-480b-92c7-b245b840e381" providerId="ADAL" clId="{B1CAB299-961C-4587-81E2-C663BECCE0E4}" dt="2021-06-28T14:33:22.363" v="198"/>
          <ac:spMkLst>
            <pc:docMk/>
            <pc:sldMk cId="382772845" sldId="286"/>
            <ac:spMk id="7" creationId="{A7E2CAF2-3834-4856-8208-11D93E61243E}"/>
          </ac:spMkLst>
        </pc:spChg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382772845" sldId="286"/>
            <ac:spMk id="31748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07:41.301" v="4"/>
          <ac:spMkLst>
            <pc:docMk/>
            <pc:sldMk cId="382772845" sldId="286"/>
            <ac:spMk id="31749" creationId="{00000000-0000-0000-0000-000000000000}"/>
          </ac:spMkLst>
        </pc:spChg>
        <pc:spChg chg="mod">
          <ac:chgData name="Dicky Hida Syahchari" userId="900ad74b-283d-480b-92c7-b245b840e381" providerId="ADAL" clId="{B1CAB299-961C-4587-81E2-C663BECCE0E4}" dt="2021-06-28T14:28:51.069" v="163" actId="1076"/>
          <ac:spMkLst>
            <pc:docMk/>
            <pc:sldMk cId="382772845" sldId="286"/>
            <ac:spMk id="33793" creationId="{00000000-0000-0000-0000-000000000000}"/>
          </ac:spMkLst>
        </pc:spChg>
        <pc:graphicFrameChg chg="add modGraphic">
          <ac:chgData name="Dicky Hida Syahchari" userId="900ad74b-283d-480b-92c7-b245b840e381" providerId="ADAL" clId="{B1CAB299-961C-4587-81E2-C663BECCE0E4}" dt="2021-06-28T14:30:33.414" v="176" actId="403"/>
          <ac:graphicFrameMkLst>
            <pc:docMk/>
            <pc:sldMk cId="382772845" sldId="286"/>
            <ac:graphicFrameMk id="33795" creationId="{D95BBDD7-51A0-479A-A40E-1C5EA7D7CD21}"/>
          </ac:graphicFrameMkLst>
        </pc:graphicFrameChg>
      </pc:sldChg>
      <pc:sldChg chg="modSp add mod">
        <pc:chgData name="Dicky Hida Syahchari" userId="900ad74b-283d-480b-92c7-b245b840e381" providerId="ADAL" clId="{B1CAB299-961C-4587-81E2-C663BECCE0E4}" dt="2021-06-28T14:32:39.336" v="183" actId="20577"/>
        <pc:sldMkLst>
          <pc:docMk/>
          <pc:sldMk cId="3563684424" sldId="314"/>
        </pc:sldMkLst>
        <pc:spChg chg="mod">
          <ac:chgData name="Dicky Hida Syahchari" userId="900ad74b-283d-480b-92c7-b245b840e381" providerId="ADAL" clId="{B1CAB299-961C-4587-81E2-C663BECCE0E4}" dt="2021-06-28T14:32:39.336" v="183" actId="20577"/>
          <ac:spMkLst>
            <pc:docMk/>
            <pc:sldMk cId="3563684424" sldId="314"/>
            <ac:spMk id="15364" creationId="{00000000-0000-0000-0000-000000000000}"/>
          </ac:spMkLst>
        </pc:spChg>
        <pc:graphicFrameChg chg="mod modGraphic">
          <ac:chgData name="Dicky Hida Syahchari" userId="900ad74b-283d-480b-92c7-b245b840e381" providerId="ADAL" clId="{B1CAB299-961C-4587-81E2-C663BECCE0E4}" dt="2021-06-28T14:31:44.352" v="181" actId="403"/>
          <ac:graphicFrameMkLst>
            <pc:docMk/>
            <pc:sldMk cId="3563684424" sldId="314"/>
            <ac:graphicFrameMk id="15368" creationId="{5681AED7-ADA2-4A68-8B9A-93B556F53853}"/>
          </ac:graphicFrameMkLst>
        </pc:graphicFrameChg>
      </pc:sldChg>
      <pc:sldChg chg="addSp modSp add mod">
        <pc:chgData name="Dicky Hida Syahchari" userId="900ad74b-283d-480b-92c7-b245b840e381" providerId="ADAL" clId="{B1CAB299-961C-4587-81E2-C663BECCE0E4}" dt="2021-06-28T14:32:48.675" v="184"/>
        <pc:sldMkLst>
          <pc:docMk/>
          <pc:sldMk cId="2726904608" sldId="317"/>
        </pc:sldMkLst>
        <pc:spChg chg="add mod">
          <ac:chgData name="Dicky Hida Syahchari" userId="900ad74b-283d-480b-92c7-b245b840e381" providerId="ADAL" clId="{B1CAB299-961C-4587-81E2-C663BECCE0E4}" dt="2021-06-28T14:32:48.675" v="184"/>
          <ac:spMkLst>
            <pc:docMk/>
            <pc:sldMk cId="2726904608" sldId="317"/>
            <ac:spMk id="4" creationId="{2C360786-B25C-412C-BDAC-1DD43A274FAC}"/>
          </ac:spMkLst>
        </pc:spChg>
        <pc:graphicFrameChg chg="mod modGraphic">
          <ac:chgData name="Dicky Hida Syahchari" userId="900ad74b-283d-480b-92c7-b245b840e381" providerId="ADAL" clId="{B1CAB299-961C-4587-81E2-C663BECCE0E4}" dt="2021-06-28T14:13:26.566" v="45" actId="403"/>
          <ac:graphicFrameMkLst>
            <pc:docMk/>
            <pc:sldMk cId="2726904608" sldId="317"/>
            <ac:graphicFrameMk id="9" creationId="{43A335BD-CDF7-473E-B5EC-EC1A0E819554}"/>
          </ac:graphicFrameMkLst>
        </pc:graphicFrameChg>
      </pc:sldChg>
      <pc:sldChg chg="add del">
        <pc:chgData name="Dicky Hida Syahchari" userId="900ad74b-283d-480b-92c7-b245b840e381" providerId="ADAL" clId="{B1CAB299-961C-4587-81E2-C663BECCE0E4}" dt="2021-06-28T14:07:21.824" v="3"/>
        <pc:sldMkLst>
          <pc:docMk/>
          <pc:sldMk cId="563407532" sldId="330"/>
        </pc:sldMkLst>
      </pc:sldChg>
      <pc:sldChg chg="addSp modSp add">
        <pc:chgData name="Dicky Hida Syahchari" userId="900ad74b-283d-480b-92c7-b245b840e381" providerId="ADAL" clId="{B1CAB299-961C-4587-81E2-C663BECCE0E4}" dt="2021-06-28T14:33:24.400" v="199"/>
        <pc:sldMkLst>
          <pc:docMk/>
          <pc:sldMk cId="2583567199" sldId="334"/>
        </pc:sldMkLst>
        <pc:spChg chg="add mod">
          <ac:chgData name="Dicky Hida Syahchari" userId="900ad74b-283d-480b-92c7-b245b840e381" providerId="ADAL" clId="{B1CAB299-961C-4587-81E2-C663BECCE0E4}" dt="2021-06-28T14:33:24.400" v="199"/>
          <ac:spMkLst>
            <pc:docMk/>
            <pc:sldMk cId="2583567199" sldId="334"/>
            <ac:spMk id="6" creationId="{070747DF-EFAB-4DA5-9365-F4EFE58FD9C1}"/>
          </ac:spMkLst>
        </pc:spChg>
      </pc:sldChg>
      <pc:sldChg chg="modSp add del mod ord">
        <pc:chgData name="Dicky Hida Syahchari" userId="900ad74b-283d-480b-92c7-b245b840e381" providerId="ADAL" clId="{B1CAB299-961C-4587-81E2-C663BECCE0E4}" dt="2021-06-28T14:17:20.821" v="76" actId="2696"/>
        <pc:sldMkLst>
          <pc:docMk/>
          <pc:sldMk cId="563407532" sldId="336"/>
        </pc:sldMkLst>
        <pc:spChg chg="mod">
          <ac:chgData name="Dicky Hida Syahchari" userId="900ad74b-283d-480b-92c7-b245b840e381" providerId="ADAL" clId="{B1CAB299-961C-4587-81E2-C663BECCE0E4}" dt="2021-06-28T14:14:14.668" v="55" actId="3062"/>
          <ac:spMkLst>
            <pc:docMk/>
            <pc:sldMk cId="563407532" sldId="336"/>
            <ac:spMk id="4" creationId="{4C7E966C-1C3F-427D-837B-2E43207A147B}"/>
          </ac:spMkLst>
        </pc:spChg>
      </pc:sldChg>
      <pc:sldChg chg="add">
        <pc:chgData name="Dicky Hida Syahchari" userId="900ad74b-283d-480b-92c7-b245b840e381" providerId="ADAL" clId="{B1CAB299-961C-4587-81E2-C663BECCE0E4}" dt="2021-06-28T14:17:24.961" v="77"/>
        <pc:sldMkLst>
          <pc:docMk/>
          <pc:sldMk cId="3774350745" sldId="336"/>
        </pc:sldMkLst>
      </pc:sldChg>
      <pc:sldChg chg="add">
        <pc:chgData name="Dicky Hida Syahchari" userId="900ad74b-283d-480b-92c7-b245b840e381" providerId="ADAL" clId="{B1CAB299-961C-4587-81E2-C663BECCE0E4}" dt="2021-06-28T14:08:38.521" v="7"/>
        <pc:sldMkLst>
          <pc:docMk/>
          <pc:sldMk cId="1758752940" sldId="337"/>
        </pc:sldMkLst>
      </pc:sldChg>
      <pc:sldChg chg="modSp add mod">
        <pc:chgData name="Dicky Hida Syahchari" userId="900ad74b-283d-480b-92c7-b245b840e381" providerId="ADAL" clId="{B1CAB299-961C-4587-81E2-C663BECCE0E4}" dt="2021-06-28T14:31:38.321" v="180" actId="403"/>
        <pc:sldMkLst>
          <pc:docMk/>
          <pc:sldMk cId="3953139007" sldId="338"/>
        </pc:sldMkLst>
        <pc:graphicFrameChg chg="mod modGraphic">
          <ac:chgData name="Dicky Hida Syahchari" userId="900ad74b-283d-480b-92c7-b245b840e381" providerId="ADAL" clId="{B1CAB299-961C-4587-81E2-C663BECCE0E4}" dt="2021-06-28T14:31:38.321" v="180" actId="403"/>
          <ac:graphicFrameMkLst>
            <pc:docMk/>
            <pc:sldMk cId="3953139007" sldId="338"/>
            <ac:graphicFrameMk id="15368" creationId="{5681AED7-ADA2-4A68-8B9A-93B556F53853}"/>
          </ac:graphicFrameMkLst>
        </pc:graphicFrameChg>
      </pc:sldChg>
      <pc:sldChg chg="modSp add del mod">
        <pc:chgData name="Dicky Hida Syahchari" userId="900ad74b-283d-480b-92c7-b245b840e381" providerId="ADAL" clId="{B1CAB299-961C-4587-81E2-C663BECCE0E4}" dt="2021-06-28T14:17:20.821" v="76" actId="2696"/>
        <pc:sldMkLst>
          <pc:docMk/>
          <pc:sldMk cId="255457788" sldId="339"/>
        </pc:sldMkLst>
        <pc:spChg chg="mod">
          <ac:chgData name="Dicky Hida Syahchari" userId="900ad74b-283d-480b-92c7-b245b840e381" providerId="ADAL" clId="{B1CAB299-961C-4587-81E2-C663BECCE0E4}" dt="2021-06-28T14:14:29.969" v="58" actId="3062"/>
          <ac:spMkLst>
            <pc:docMk/>
            <pc:sldMk cId="255457788" sldId="339"/>
            <ac:spMk id="4" creationId="{4C7E966C-1C3F-427D-837B-2E43207A147B}"/>
          </ac:spMkLst>
        </pc:spChg>
      </pc:sldChg>
      <pc:sldChg chg="add del">
        <pc:chgData name="Dicky Hida Syahchari" userId="900ad74b-283d-480b-92c7-b245b840e381" providerId="ADAL" clId="{B1CAB299-961C-4587-81E2-C663BECCE0E4}" dt="2021-06-28T14:17:27.383" v="78" actId="2696"/>
        <pc:sldMkLst>
          <pc:docMk/>
          <pc:sldMk cId="392540718" sldId="339"/>
        </pc:sldMkLst>
      </pc:sldChg>
      <pc:sldChg chg="add">
        <pc:chgData name="Dicky Hida Syahchari" userId="900ad74b-283d-480b-92c7-b245b840e381" providerId="ADAL" clId="{B1CAB299-961C-4587-81E2-C663BECCE0E4}" dt="2021-06-28T14:17:29.867" v="79"/>
        <pc:sldMkLst>
          <pc:docMk/>
          <pc:sldMk cId="875715211" sldId="339"/>
        </pc:sldMkLst>
      </pc:sldChg>
      <pc:sldChg chg="modSp add del">
        <pc:chgData name="Dicky Hida Syahchari" userId="900ad74b-283d-480b-92c7-b245b840e381" providerId="ADAL" clId="{B1CAB299-961C-4587-81E2-C663BECCE0E4}" dt="2021-06-28T14:12:12.727" v="32"/>
        <pc:sldMkLst>
          <pc:docMk/>
          <pc:sldMk cId="2221129888" sldId="339"/>
        </pc:sldMkLst>
        <pc:spChg chg="mod">
          <ac:chgData name="Dicky Hida Syahchari" userId="900ad74b-283d-480b-92c7-b245b840e381" providerId="ADAL" clId="{B1CAB299-961C-4587-81E2-C663BECCE0E4}" dt="2021-06-28T14:12:08.774" v="31"/>
          <ac:spMkLst>
            <pc:docMk/>
            <pc:sldMk cId="2221129888" sldId="339"/>
            <ac:spMk id="15364" creationId="{00000000-0000-0000-0000-000000000000}"/>
          </ac:spMkLst>
        </pc:spChg>
      </pc:sldChg>
      <pc:sldChg chg="add">
        <pc:chgData name="Dicky Hida Syahchari" userId="900ad74b-283d-480b-92c7-b245b840e381" providerId="ADAL" clId="{B1CAB299-961C-4587-81E2-C663BECCE0E4}" dt="2021-06-28T14:17:54.829" v="83"/>
        <pc:sldMkLst>
          <pc:docMk/>
          <pc:sldMk cId="1854189603" sldId="340"/>
        </pc:sldMkLst>
      </pc:sldChg>
      <pc:sldChg chg="modSp add del mod">
        <pc:chgData name="Dicky Hida Syahchari" userId="900ad74b-283d-480b-92c7-b245b840e381" providerId="ADAL" clId="{B1CAB299-961C-4587-81E2-C663BECCE0E4}" dt="2021-06-28T14:17:47.329" v="82" actId="2696"/>
        <pc:sldMkLst>
          <pc:docMk/>
          <pc:sldMk cId="3636764091" sldId="340"/>
        </pc:sldMkLst>
        <pc:spChg chg="mod">
          <ac:chgData name="Dicky Hida Syahchari" userId="900ad74b-283d-480b-92c7-b245b840e381" providerId="ADAL" clId="{B1CAB299-961C-4587-81E2-C663BECCE0E4}" dt="2021-06-28T14:14:51.325" v="61" actId="3062"/>
          <ac:spMkLst>
            <pc:docMk/>
            <pc:sldMk cId="3636764091" sldId="340"/>
            <ac:spMk id="4" creationId="{4C7E966C-1C3F-427D-837B-2E43207A147B}"/>
          </ac:spMkLst>
        </pc:spChg>
      </pc:sldChg>
      <pc:sldChg chg="add">
        <pc:chgData name="Dicky Hida Syahchari" userId="900ad74b-283d-480b-92c7-b245b840e381" providerId="ADAL" clId="{B1CAB299-961C-4587-81E2-C663BECCE0E4}" dt="2021-06-28T14:18:09.623" v="85"/>
        <pc:sldMkLst>
          <pc:docMk/>
          <pc:sldMk cId="282010323" sldId="341"/>
        </pc:sldMkLst>
      </pc:sldChg>
      <pc:sldChg chg="modSp add del mod">
        <pc:chgData name="Dicky Hida Syahchari" userId="900ad74b-283d-480b-92c7-b245b840e381" providerId="ADAL" clId="{B1CAB299-961C-4587-81E2-C663BECCE0E4}" dt="2021-06-28T14:18:03.282" v="84" actId="2696"/>
        <pc:sldMkLst>
          <pc:docMk/>
          <pc:sldMk cId="3509916657" sldId="341"/>
        </pc:sldMkLst>
        <pc:spChg chg="mod">
          <ac:chgData name="Dicky Hida Syahchari" userId="900ad74b-283d-480b-92c7-b245b840e381" providerId="ADAL" clId="{B1CAB299-961C-4587-81E2-C663BECCE0E4}" dt="2021-06-28T14:15:22.122" v="64" actId="3062"/>
          <ac:spMkLst>
            <pc:docMk/>
            <pc:sldMk cId="3509916657" sldId="341"/>
            <ac:spMk id="4" creationId="{4C7E966C-1C3F-427D-837B-2E43207A147B}"/>
          </ac:spMkLst>
        </pc:spChg>
      </pc:sldChg>
      <pc:sldChg chg="add">
        <pc:chgData name="Dicky Hida Syahchari" userId="900ad74b-283d-480b-92c7-b245b840e381" providerId="ADAL" clId="{B1CAB299-961C-4587-81E2-C663BECCE0E4}" dt="2021-06-28T14:18:57.294" v="87"/>
        <pc:sldMkLst>
          <pc:docMk/>
          <pc:sldMk cId="2356566421" sldId="342"/>
        </pc:sldMkLst>
      </pc:sldChg>
      <pc:sldChg chg="modSp add del mod">
        <pc:chgData name="Dicky Hida Syahchari" userId="900ad74b-283d-480b-92c7-b245b840e381" providerId="ADAL" clId="{B1CAB299-961C-4587-81E2-C663BECCE0E4}" dt="2021-06-28T14:18:21.936" v="86" actId="2696"/>
        <pc:sldMkLst>
          <pc:docMk/>
          <pc:sldMk cId="2672049903" sldId="342"/>
        </pc:sldMkLst>
        <pc:spChg chg="mod">
          <ac:chgData name="Dicky Hida Syahchari" userId="900ad74b-283d-480b-92c7-b245b840e381" providerId="ADAL" clId="{B1CAB299-961C-4587-81E2-C663BECCE0E4}" dt="2021-06-28T14:15:47.549" v="67" actId="3062"/>
          <ac:spMkLst>
            <pc:docMk/>
            <pc:sldMk cId="2672049903" sldId="342"/>
            <ac:spMk id="4" creationId="{4C7E966C-1C3F-427D-837B-2E43207A147B}"/>
          </ac:spMkLst>
        </pc:spChg>
      </pc:sldChg>
      <pc:sldChg chg="add">
        <pc:chgData name="Dicky Hida Syahchari" userId="900ad74b-283d-480b-92c7-b245b840e381" providerId="ADAL" clId="{B1CAB299-961C-4587-81E2-C663BECCE0E4}" dt="2021-06-28T14:19:27.850" v="90"/>
        <pc:sldMkLst>
          <pc:docMk/>
          <pc:sldMk cId="1811656729" sldId="343"/>
        </pc:sldMkLst>
      </pc:sldChg>
      <pc:sldChg chg="modSp add del mod">
        <pc:chgData name="Dicky Hida Syahchari" userId="900ad74b-283d-480b-92c7-b245b840e381" providerId="ADAL" clId="{B1CAB299-961C-4587-81E2-C663BECCE0E4}" dt="2021-06-28T14:19:13.741" v="89" actId="2696"/>
        <pc:sldMkLst>
          <pc:docMk/>
          <pc:sldMk cId="3972423911" sldId="343"/>
        </pc:sldMkLst>
        <pc:spChg chg="mod">
          <ac:chgData name="Dicky Hida Syahchari" userId="900ad74b-283d-480b-92c7-b245b840e381" providerId="ADAL" clId="{B1CAB299-961C-4587-81E2-C663BECCE0E4}" dt="2021-06-28T14:16:09.322" v="70" actId="3062"/>
          <ac:spMkLst>
            <pc:docMk/>
            <pc:sldMk cId="3972423911" sldId="343"/>
            <ac:spMk id="4" creationId="{4C7E966C-1C3F-427D-837B-2E43207A147B}"/>
          </ac:spMkLst>
        </pc:spChg>
      </pc:sldChg>
      <pc:sldChg chg="modSp add del mod">
        <pc:chgData name="Dicky Hida Syahchari" userId="900ad74b-283d-480b-92c7-b245b840e381" providerId="ADAL" clId="{B1CAB299-961C-4587-81E2-C663BECCE0E4}" dt="2021-06-28T14:19:13.741" v="89" actId="2696"/>
        <pc:sldMkLst>
          <pc:docMk/>
          <pc:sldMk cId="1823596610" sldId="344"/>
        </pc:sldMkLst>
        <pc:spChg chg="mod">
          <ac:chgData name="Dicky Hida Syahchari" userId="900ad74b-283d-480b-92c7-b245b840e381" providerId="ADAL" clId="{B1CAB299-961C-4587-81E2-C663BECCE0E4}" dt="2021-06-28T14:16:25.281" v="72" actId="3062"/>
          <ac:spMkLst>
            <pc:docMk/>
            <pc:sldMk cId="1823596610" sldId="344"/>
            <ac:spMk id="4" creationId="{4C7E966C-1C3F-427D-837B-2E43207A147B}"/>
          </ac:spMkLst>
        </pc:spChg>
      </pc:sldChg>
      <pc:sldChg chg="add del">
        <pc:chgData name="Dicky Hida Syahchari" userId="900ad74b-283d-480b-92c7-b245b840e381" providerId="ADAL" clId="{B1CAB299-961C-4587-81E2-C663BECCE0E4}" dt="2021-06-28T14:19:37.397" v="91" actId="2696"/>
        <pc:sldMkLst>
          <pc:docMk/>
          <pc:sldMk cId="2527511420" sldId="344"/>
        </pc:sldMkLst>
      </pc:sldChg>
      <pc:sldChg chg="add">
        <pc:chgData name="Dicky Hida Syahchari" userId="900ad74b-283d-480b-92c7-b245b840e381" providerId="ADAL" clId="{B1CAB299-961C-4587-81E2-C663BECCE0E4}" dt="2021-06-28T14:19:41.819" v="92"/>
        <pc:sldMkLst>
          <pc:docMk/>
          <pc:sldMk cId="3664400536" sldId="344"/>
        </pc:sldMkLst>
      </pc:sldChg>
      <pc:sldChg chg="modSp add del mod">
        <pc:chgData name="Dicky Hida Syahchari" userId="900ad74b-283d-480b-92c7-b245b840e381" providerId="ADAL" clId="{B1CAB299-961C-4587-81E2-C663BECCE0E4}" dt="2021-06-28T14:19:13.741" v="89" actId="2696"/>
        <pc:sldMkLst>
          <pc:docMk/>
          <pc:sldMk cId="79964773" sldId="345"/>
        </pc:sldMkLst>
        <pc:spChg chg="mod">
          <ac:chgData name="Dicky Hida Syahchari" userId="900ad74b-283d-480b-92c7-b245b840e381" providerId="ADAL" clId="{B1CAB299-961C-4587-81E2-C663BECCE0E4}" dt="2021-06-28T14:16:47.792" v="75" actId="3062"/>
          <ac:spMkLst>
            <pc:docMk/>
            <pc:sldMk cId="79964773" sldId="345"/>
            <ac:spMk id="4" creationId="{4C7E966C-1C3F-427D-837B-2E43207A147B}"/>
          </ac:spMkLst>
        </pc:spChg>
      </pc:sldChg>
      <pc:sldChg chg="add">
        <pc:chgData name="Dicky Hida Syahchari" userId="900ad74b-283d-480b-92c7-b245b840e381" providerId="ADAL" clId="{B1CAB299-961C-4587-81E2-C663BECCE0E4}" dt="2021-06-28T14:19:52.490" v="94"/>
        <pc:sldMkLst>
          <pc:docMk/>
          <pc:sldMk cId="2037484372" sldId="345"/>
        </pc:sldMkLst>
      </pc:sldChg>
      <pc:sldChg chg="add del">
        <pc:chgData name="Dicky Hida Syahchari" userId="900ad74b-283d-480b-92c7-b245b840e381" providerId="ADAL" clId="{B1CAB299-961C-4587-81E2-C663BECCE0E4}" dt="2021-06-28T14:19:44.678" v="93" actId="2696"/>
        <pc:sldMkLst>
          <pc:docMk/>
          <pc:sldMk cId="2901812416" sldId="345"/>
        </pc:sldMkLst>
      </pc:sldChg>
      <pc:sldChg chg="add del">
        <pc:chgData name="Dicky Hida Syahchari" userId="900ad74b-283d-480b-92c7-b245b840e381" providerId="ADAL" clId="{B1CAB299-961C-4587-81E2-C663BECCE0E4}" dt="2021-06-28T14:19:37.397" v="91" actId="2696"/>
        <pc:sldMkLst>
          <pc:docMk/>
          <pc:sldMk cId="3732555411" sldId="345"/>
        </pc:sldMkLst>
      </pc:sldChg>
      <pc:sldChg chg="addSp delSp modSp add mod">
        <pc:chgData name="Dicky Hida Syahchari" userId="900ad74b-283d-480b-92c7-b245b840e381" providerId="ADAL" clId="{B1CAB299-961C-4587-81E2-C663BECCE0E4}" dt="2021-06-28T14:32:52.014" v="185"/>
        <pc:sldMkLst>
          <pc:docMk/>
          <pc:sldMk cId="1865038147" sldId="346"/>
        </pc:sldMkLst>
        <pc:spChg chg="add del mod">
          <ac:chgData name="Dicky Hida Syahchari" userId="900ad74b-283d-480b-92c7-b245b840e381" providerId="ADAL" clId="{B1CAB299-961C-4587-81E2-C663BECCE0E4}" dt="2021-06-28T14:21:54.038" v="108" actId="478"/>
          <ac:spMkLst>
            <pc:docMk/>
            <pc:sldMk cId="1865038147" sldId="346"/>
            <ac:spMk id="3" creationId="{9E425D14-3D27-4443-922D-065F60962C7E}"/>
          </ac:spMkLst>
        </pc:spChg>
        <pc:spChg chg="add del mod">
          <ac:chgData name="Dicky Hida Syahchari" userId="900ad74b-283d-480b-92c7-b245b840e381" providerId="ADAL" clId="{B1CAB299-961C-4587-81E2-C663BECCE0E4}" dt="2021-06-28T14:21:52.514" v="107" actId="478"/>
          <ac:spMkLst>
            <pc:docMk/>
            <pc:sldMk cId="1865038147" sldId="346"/>
            <ac:spMk id="5" creationId="{09356815-2960-4611-B43C-DF60D8F2918E}"/>
          </ac:spMkLst>
        </pc:spChg>
        <pc:spChg chg="add mod">
          <ac:chgData name="Dicky Hida Syahchari" userId="900ad74b-283d-480b-92c7-b245b840e381" providerId="ADAL" clId="{B1CAB299-961C-4587-81E2-C663BECCE0E4}" dt="2021-06-28T14:22:09.826" v="113" actId="1076"/>
          <ac:spMkLst>
            <pc:docMk/>
            <pc:sldMk cId="1865038147" sldId="346"/>
            <ac:spMk id="11" creationId="{ED791EAD-56EF-4481-8F4B-51B4F06C496E}"/>
          </ac:spMkLst>
        </pc:spChg>
        <pc:spChg chg="add mod">
          <ac:chgData name="Dicky Hida Syahchari" userId="900ad74b-283d-480b-92c7-b245b840e381" providerId="ADAL" clId="{B1CAB299-961C-4587-81E2-C663BECCE0E4}" dt="2021-06-28T14:32:52.014" v="185"/>
          <ac:spMkLst>
            <pc:docMk/>
            <pc:sldMk cId="1865038147" sldId="346"/>
            <ac:spMk id="12" creationId="{64E2AED1-C6E8-4772-A63F-1233CD82FC24}"/>
          </ac:spMkLst>
        </pc:spChg>
        <pc:spChg chg="del">
          <ac:chgData name="Dicky Hida Syahchari" userId="900ad74b-283d-480b-92c7-b245b840e381" providerId="ADAL" clId="{B1CAB299-961C-4587-81E2-C663BECCE0E4}" dt="2021-06-28T14:21:43.364" v="105" actId="478"/>
          <ac:spMkLst>
            <pc:docMk/>
            <pc:sldMk cId="1865038147" sldId="346"/>
            <ac:spMk id="17411" creationId="{00000000-0000-0000-0000-000000000000}"/>
          </ac:spMkLst>
        </pc:spChg>
        <pc:spChg chg="del">
          <ac:chgData name="Dicky Hida Syahchari" userId="900ad74b-283d-480b-92c7-b245b840e381" providerId="ADAL" clId="{B1CAB299-961C-4587-81E2-C663BECCE0E4}" dt="2021-06-28T14:21:43.364" v="105" actId="478"/>
          <ac:spMkLst>
            <pc:docMk/>
            <pc:sldMk cId="1865038147" sldId="346"/>
            <ac:spMk id="19457" creationId="{00000000-0000-0000-0000-000000000000}"/>
          </ac:spMkLst>
        </pc:spChg>
        <pc:picChg chg="add mod">
          <ac:chgData name="Dicky Hida Syahchari" userId="900ad74b-283d-480b-92c7-b245b840e381" providerId="ADAL" clId="{B1CAB299-961C-4587-81E2-C663BECCE0E4}" dt="2021-06-28T14:21:57.767" v="110" actId="1076"/>
          <ac:picMkLst>
            <pc:docMk/>
            <pc:sldMk cId="1865038147" sldId="346"/>
            <ac:picMk id="10" creationId="{B35D4DBC-10DD-49DD-A11D-00C9EF65D3FF}"/>
          </ac:picMkLst>
        </pc:picChg>
      </pc:sldChg>
      <pc:sldChg chg="modSp add del">
        <pc:chgData name="Dicky Hida Syahchari" userId="900ad74b-283d-480b-92c7-b245b840e381" providerId="ADAL" clId="{B1CAB299-961C-4587-81E2-C663BECCE0E4}" dt="2021-06-28T14:30:28.136" v="173" actId="47"/>
        <pc:sldMkLst>
          <pc:docMk/>
          <pc:sldMk cId="681922942" sldId="347"/>
        </pc:sldMkLst>
        <pc:graphicFrameChg chg="mod">
          <ac:chgData name="Dicky Hida Syahchari" userId="900ad74b-283d-480b-92c7-b245b840e381" providerId="ADAL" clId="{B1CAB299-961C-4587-81E2-C663BECCE0E4}" dt="2021-06-28T14:29:32.277" v="167"/>
          <ac:graphicFrameMkLst>
            <pc:docMk/>
            <pc:sldMk cId="681922942" sldId="347"/>
            <ac:graphicFrameMk id="32771" creationId="{A3445010-4E9D-4984-AFCD-1AC199CE95D7}"/>
          </ac:graphicFrameMkLst>
        </pc:graphicFrameChg>
      </pc:sldChg>
      <pc:sldMasterChg chg="delSldLayout">
        <pc:chgData name="Dicky Hida Syahchari" userId="900ad74b-283d-480b-92c7-b245b840e381" providerId="ADAL" clId="{B1CAB299-961C-4587-81E2-C663BECCE0E4}" dt="2021-06-28T14:09:27.277" v="17" actId="47"/>
        <pc:sldMasterMkLst>
          <pc:docMk/>
          <pc:sldMasterMk cId="3421228992" sldId="2147483648"/>
        </pc:sldMasterMkLst>
        <pc:sldLayoutChg chg="del">
          <pc:chgData name="Dicky Hida Syahchari" userId="900ad74b-283d-480b-92c7-b245b840e381" providerId="ADAL" clId="{B1CAB299-961C-4587-81E2-C663BECCE0E4}" dt="2021-06-28T14:09:27.277" v="17" actId="47"/>
          <pc:sldLayoutMkLst>
            <pc:docMk/>
            <pc:sldMasterMk cId="3421228992" sldId="2147483648"/>
            <pc:sldLayoutMk cId="596142381" sldId="2147483660"/>
          </pc:sldLayoutMkLst>
        </pc:sldLayoutChg>
      </pc:sldMasterChg>
    </pc:docChg>
  </pc:docChgLst>
  <pc:docChgLst>
    <pc:chgData name="Dicky Hida Syahchari" userId="900ad74b-283d-480b-92c7-b245b840e381" providerId="ADAL" clId="{E58CFBE3-2C83-4F55-B2EF-FC0D2854B569}"/>
    <pc:docChg chg="modSld">
      <pc:chgData name="Dicky Hida Syahchari" userId="900ad74b-283d-480b-92c7-b245b840e381" providerId="ADAL" clId="{E58CFBE3-2C83-4F55-B2EF-FC0D2854B569}" dt="2021-08-02T04:09:53.555" v="12" actId="20577"/>
      <pc:docMkLst>
        <pc:docMk/>
      </pc:docMkLst>
      <pc:sldChg chg="modSp mod">
        <pc:chgData name="Dicky Hida Syahchari" userId="900ad74b-283d-480b-92c7-b245b840e381" providerId="ADAL" clId="{E58CFBE3-2C83-4F55-B2EF-FC0D2854B569}" dt="2021-08-02T04:09:36.383" v="8" actId="20577"/>
        <pc:sldMkLst>
          <pc:docMk/>
          <pc:sldMk cId="4181941525" sldId="275"/>
        </pc:sldMkLst>
        <pc:spChg chg="mod">
          <ac:chgData name="Dicky Hida Syahchari" userId="900ad74b-283d-480b-92c7-b245b840e381" providerId="ADAL" clId="{E58CFBE3-2C83-4F55-B2EF-FC0D2854B569}" dt="2021-08-02T04:09:36.383" v="8" actId="20577"/>
          <ac:spMkLst>
            <pc:docMk/>
            <pc:sldMk cId="4181941525" sldId="275"/>
            <ac:spMk id="22529" creationId="{00000000-0000-0000-0000-000000000000}"/>
          </ac:spMkLst>
        </pc:spChg>
      </pc:sldChg>
      <pc:sldChg chg="modSp mod">
        <pc:chgData name="Dicky Hida Syahchari" userId="900ad74b-283d-480b-92c7-b245b840e381" providerId="ADAL" clId="{E58CFBE3-2C83-4F55-B2EF-FC0D2854B569}" dt="2021-08-02T04:09:53.555" v="12" actId="20577"/>
        <pc:sldMkLst>
          <pc:docMk/>
          <pc:sldMk cId="1938259598" sldId="277"/>
        </pc:sldMkLst>
        <pc:spChg chg="mod">
          <ac:chgData name="Dicky Hida Syahchari" userId="900ad74b-283d-480b-92c7-b245b840e381" providerId="ADAL" clId="{E58CFBE3-2C83-4F55-B2EF-FC0D2854B569}" dt="2021-08-02T04:09:53.555" v="12" actId="20577"/>
          <ac:spMkLst>
            <pc:docMk/>
            <pc:sldMk cId="1938259598" sldId="277"/>
            <ac:spMk id="24577" creationId="{00000000-0000-0000-0000-000000000000}"/>
          </ac:spMkLst>
        </pc:spChg>
      </pc:sldChg>
      <pc:sldChg chg="modSp mod">
        <pc:chgData name="Dicky Hida Syahchari" userId="900ad74b-283d-480b-92c7-b245b840e381" providerId="ADAL" clId="{E58CFBE3-2C83-4F55-B2EF-FC0D2854B569}" dt="2021-08-02T03:58:33.569" v="4" actId="20577"/>
        <pc:sldMkLst>
          <pc:docMk/>
          <pc:sldMk cId="1865038147" sldId="346"/>
        </pc:sldMkLst>
        <pc:spChg chg="mod">
          <ac:chgData name="Dicky Hida Syahchari" userId="900ad74b-283d-480b-92c7-b245b840e381" providerId="ADAL" clId="{E58CFBE3-2C83-4F55-B2EF-FC0D2854B569}" dt="2021-08-02T03:58:33.569" v="4" actId="20577"/>
          <ac:spMkLst>
            <pc:docMk/>
            <pc:sldMk cId="1865038147" sldId="346"/>
            <ac:spMk id="11" creationId="{ED791EAD-56EF-4481-8F4B-51B4F06C496E}"/>
          </ac:spMkLst>
        </pc:spChg>
      </pc:sldChg>
    </pc:docChg>
  </pc:docChgLst>
</pc:chgInfo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40.png"/><Relationship Id="rId7" Type="http://schemas.openxmlformats.org/officeDocument/2006/relationships/image" Target="../media/image12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47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40.png"/><Relationship Id="rId7" Type="http://schemas.openxmlformats.org/officeDocument/2006/relationships/image" Target="../media/image12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47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B6E9D8-B926-4BBE-A5C3-5E3596D5CB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758995-DE75-419D-9B81-06710DB65BF6}">
      <dgm:prSet custT="1"/>
      <dgm:spPr/>
      <dgm:t>
        <a:bodyPr/>
        <a:lstStyle/>
        <a:p>
          <a:r>
            <a:rPr lang="en-US" sz="3200" dirty="0"/>
            <a:t>After completing this chapter, you should be able to:</a:t>
          </a:r>
        </a:p>
      </dgm:t>
    </dgm:pt>
    <dgm:pt modelId="{4CF57CAE-AD81-49F0-BC4A-75930E2C1E03}" type="parTrans" cxnId="{D423EC6E-AE46-49B7-B207-DEF7997308A9}">
      <dgm:prSet/>
      <dgm:spPr/>
      <dgm:t>
        <a:bodyPr/>
        <a:lstStyle/>
        <a:p>
          <a:endParaRPr lang="en-US" sz="2800"/>
        </a:p>
      </dgm:t>
    </dgm:pt>
    <dgm:pt modelId="{D79CDBDF-297E-4B58-8D1C-FE4065573FCF}" type="sibTrans" cxnId="{D423EC6E-AE46-49B7-B207-DEF7997308A9}">
      <dgm:prSet/>
      <dgm:spPr/>
      <dgm:t>
        <a:bodyPr/>
        <a:lstStyle/>
        <a:p>
          <a:endParaRPr lang="en-US" sz="2800"/>
        </a:p>
      </dgm:t>
    </dgm:pt>
    <dgm:pt modelId="{166A1423-DC41-4F0C-9388-DAEED062B3C1}">
      <dgm:prSet custT="1"/>
      <dgm:spPr/>
      <dgm:t>
        <a:bodyPr/>
        <a:lstStyle/>
        <a:p>
          <a:r>
            <a:rPr lang="en-US" sz="2800"/>
            <a:t>Understand the steps involved in project team building.</a:t>
          </a:r>
          <a:endParaRPr lang="en-US" sz="2800" dirty="0"/>
        </a:p>
      </dgm:t>
    </dgm:pt>
    <dgm:pt modelId="{2AA41BAA-E83E-4D9B-8CB4-D243D69F891D}" type="parTrans" cxnId="{F6723CB9-72C7-41E9-93B1-4B61F02AF1E5}">
      <dgm:prSet/>
      <dgm:spPr/>
      <dgm:t>
        <a:bodyPr/>
        <a:lstStyle/>
        <a:p>
          <a:endParaRPr lang="en-ID" sz="2800"/>
        </a:p>
      </dgm:t>
    </dgm:pt>
    <dgm:pt modelId="{3520FA21-1751-46EA-A158-D2581F4EB2DD}" type="sibTrans" cxnId="{F6723CB9-72C7-41E9-93B1-4B61F02AF1E5}">
      <dgm:prSet/>
      <dgm:spPr/>
      <dgm:t>
        <a:bodyPr/>
        <a:lstStyle/>
        <a:p>
          <a:endParaRPr lang="en-ID" sz="2800"/>
        </a:p>
      </dgm:t>
    </dgm:pt>
    <dgm:pt modelId="{775086D3-3B26-4277-9D8F-DA10FAFB38F1}">
      <dgm:prSet custT="1"/>
      <dgm:spPr/>
      <dgm:t>
        <a:bodyPr/>
        <a:lstStyle/>
        <a:p>
          <a:r>
            <a:rPr lang="en-US" sz="2800"/>
            <a:t>Know the characteristics of effective project teams and why teams fail.</a:t>
          </a:r>
          <a:endParaRPr lang="en-US" sz="2800" dirty="0"/>
        </a:p>
      </dgm:t>
    </dgm:pt>
    <dgm:pt modelId="{D3A49ECA-DFB8-4803-BA98-7121AFEF9F2E}" type="parTrans" cxnId="{4F3392BC-4F88-4E0C-BF3B-8E417B3ED5B4}">
      <dgm:prSet/>
      <dgm:spPr/>
      <dgm:t>
        <a:bodyPr/>
        <a:lstStyle/>
        <a:p>
          <a:endParaRPr lang="en-ID" sz="2800"/>
        </a:p>
      </dgm:t>
    </dgm:pt>
    <dgm:pt modelId="{322AABF1-B01B-4336-80FE-F37B58F63F39}" type="sibTrans" cxnId="{4F3392BC-4F88-4E0C-BF3B-8E417B3ED5B4}">
      <dgm:prSet/>
      <dgm:spPr/>
      <dgm:t>
        <a:bodyPr/>
        <a:lstStyle/>
        <a:p>
          <a:endParaRPr lang="en-ID" sz="2800"/>
        </a:p>
      </dgm:t>
    </dgm:pt>
    <dgm:pt modelId="{7945CFD3-2B0B-441D-A76E-BD5FE3FC91F0}">
      <dgm:prSet custT="1"/>
      <dgm:spPr/>
      <dgm:t>
        <a:bodyPr/>
        <a:lstStyle/>
        <a:p>
          <a:r>
            <a:rPr lang="en-US" sz="2800"/>
            <a:t>Know the stages in the development of groups.</a:t>
          </a:r>
          <a:endParaRPr lang="en-US" sz="2800" dirty="0"/>
        </a:p>
      </dgm:t>
    </dgm:pt>
    <dgm:pt modelId="{FCDD7457-3D59-493E-A70F-F7DBA50A7AF1}" type="parTrans" cxnId="{213DD867-2A55-4B2E-AAF3-B634C53DE859}">
      <dgm:prSet/>
      <dgm:spPr/>
      <dgm:t>
        <a:bodyPr/>
        <a:lstStyle/>
        <a:p>
          <a:endParaRPr lang="en-ID" sz="2800"/>
        </a:p>
      </dgm:t>
    </dgm:pt>
    <dgm:pt modelId="{EA758664-6DC5-4380-8553-25693AE3E774}" type="sibTrans" cxnId="{213DD867-2A55-4B2E-AAF3-B634C53DE859}">
      <dgm:prSet/>
      <dgm:spPr/>
      <dgm:t>
        <a:bodyPr/>
        <a:lstStyle/>
        <a:p>
          <a:endParaRPr lang="en-ID" sz="2800"/>
        </a:p>
      </dgm:t>
    </dgm:pt>
    <dgm:pt modelId="{C8A12C26-B7EB-407C-8033-5F61125BD322}">
      <dgm:prSet custT="1"/>
      <dgm:spPr/>
      <dgm:t>
        <a:bodyPr/>
        <a:lstStyle/>
        <a:p>
          <a:r>
            <a:rPr lang="en-US" sz="2800"/>
            <a:t>Describe how to achieve cross-functional cooperation in teams.</a:t>
          </a:r>
          <a:endParaRPr lang="en-US" sz="2800" dirty="0"/>
        </a:p>
      </dgm:t>
    </dgm:pt>
    <dgm:pt modelId="{45B94402-AC5F-4550-8015-C3F6E509B3BB}" type="parTrans" cxnId="{AEB06C61-8D84-42C4-B74B-31AA4363B724}">
      <dgm:prSet/>
      <dgm:spPr/>
      <dgm:t>
        <a:bodyPr/>
        <a:lstStyle/>
        <a:p>
          <a:endParaRPr lang="en-ID" sz="2800"/>
        </a:p>
      </dgm:t>
    </dgm:pt>
    <dgm:pt modelId="{AF823455-F4DC-4FA4-AADD-A05B30B9589B}" type="sibTrans" cxnId="{AEB06C61-8D84-42C4-B74B-31AA4363B724}">
      <dgm:prSet/>
      <dgm:spPr/>
      <dgm:t>
        <a:bodyPr/>
        <a:lstStyle/>
        <a:p>
          <a:endParaRPr lang="en-ID" sz="2800"/>
        </a:p>
      </dgm:t>
    </dgm:pt>
    <dgm:pt modelId="{2087F2DD-75C7-4092-9950-13EEAC0409B9}" type="pres">
      <dgm:prSet presAssocID="{F3B6E9D8-B926-4BBE-A5C3-5E3596D5CB92}" presName="linear" presStyleCnt="0">
        <dgm:presLayoutVars>
          <dgm:animLvl val="lvl"/>
          <dgm:resizeHandles val="exact"/>
        </dgm:presLayoutVars>
      </dgm:prSet>
      <dgm:spPr/>
    </dgm:pt>
    <dgm:pt modelId="{14E36E9A-C32A-4266-945D-26E2CEBD1B89}" type="pres">
      <dgm:prSet presAssocID="{D5758995-DE75-419D-9B81-06710DB65BF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AF7E00A-814C-4345-B4C2-A7A482A8D169}" type="pres">
      <dgm:prSet presAssocID="{D79CDBDF-297E-4B58-8D1C-FE4065573FCF}" presName="spacer" presStyleCnt="0"/>
      <dgm:spPr/>
    </dgm:pt>
    <dgm:pt modelId="{DF061722-94C6-4A8F-908F-F5B231BBC39E}" type="pres">
      <dgm:prSet presAssocID="{166A1423-DC41-4F0C-9388-DAEED062B3C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E0CC5AA-7FE3-4702-8880-BB02CD5B6160}" type="pres">
      <dgm:prSet presAssocID="{3520FA21-1751-46EA-A158-D2581F4EB2DD}" presName="spacer" presStyleCnt="0"/>
      <dgm:spPr/>
    </dgm:pt>
    <dgm:pt modelId="{F5E2795B-E660-4A35-8F2B-F2AE8C63B04D}" type="pres">
      <dgm:prSet presAssocID="{775086D3-3B26-4277-9D8F-DA10FAFB38F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8FEC46E-EAD0-43AB-846A-9FAF05895D1C}" type="pres">
      <dgm:prSet presAssocID="{322AABF1-B01B-4336-80FE-F37B58F63F39}" presName="spacer" presStyleCnt="0"/>
      <dgm:spPr/>
    </dgm:pt>
    <dgm:pt modelId="{7E5A618B-0EE3-4C25-8D2B-A201634AEA58}" type="pres">
      <dgm:prSet presAssocID="{7945CFD3-2B0B-441D-A76E-BD5FE3FC91F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12C6236-E490-42F3-94CB-779DE552AF29}" type="pres">
      <dgm:prSet presAssocID="{EA758664-6DC5-4380-8553-25693AE3E774}" presName="spacer" presStyleCnt="0"/>
      <dgm:spPr/>
    </dgm:pt>
    <dgm:pt modelId="{007FA436-76CC-4A3F-937D-73C7E540790B}" type="pres">
      <dgm:prSet presAssocID="{C8A12C26-B7EB-407C-8033-5F61125BD32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648115E-453F-4B2C-A401-B258A9134C27}" type="presOf" srcId="{D5758995-DE75-419D-9B81-06710DB65BF6}" destId="{14E36E9A-C32A-4266-945D-26E2CEBD1B89}" srcOrd="0" destOrd="0" presId="urn:microsoft.com/office/officeart/2005/8/layout/vList2"/>
    <dgm:cxn modelId="{AEB06C61-8D84-42C4-B74B-31AA4363B724}" srcId="{F3B6E9D8-B926-4BBE-A5C3-5E3596D5CB92}" destId="{C8A12C26-B7EB-407C-8033-5F61125BD322}" srcOrd="4" destOrd="0" parTransId="{45B94402-AC5F-4550-8015-C3F6E509B3BB}" sibTransId="{AF823455-F4DC-4FA4-AADD-A05B30B9589B}"/>
    <dgm:cxn modelId="{213DD867-2A55-4B2E-AAF3-B634C53DE859}" srcId="{F3B6E9D8-B926-4BBE-A5C3-5E3596D5CB92}" destId="{7945CFD3-2B0B-441D-A76E-BD5FE3FC91F0}" srcOrd="3" destOrd="0" parTransId="{FCDD7457-3D59-493E-A70F-F7DBA50A7AF1}" sibTransId="{EA758664-6DC5-4380-8553-25693AE3E774}"/>
    <dgm:cxn modelId="{D423EC6E-AE46-49B7-B207-DEF7997308A9}" srcId="{F3B6E9D8-B926-4BBE-A5C3-5E3596D5CB92}" destId="{D5758995-DE75-419D-9B81-06710DB65BF6}" srcOrd="0" destOrd="0" parTransId="{4CF57CAE-AD81-49F0-BC4A-75930E2C1E03}" sibTransId="{D79CDBDF-297E-4B58-8D1C-FE4065573FCF}"/>
    <dgm:cxn modelId="{777FE572-AE96-4461-851E-0F20792F05C6}" type="presOf" srcId="{F3B6E9D8-B926-4BBE-A5C3-5E3596D5CB92}" destId="{2087F2DD-75C7-4092-9950-13EEAC0409B9}" srcOrd="0" destOrd="0" presId="urn:microsoft.com/office/officeart/2005/8/layout/vList2"/>
    <dgm:cxn modelId="{2308BD9E-783E-480B-902F-39BF18C6DD2D}" type="presOf" srcId="{7945CFD3-2B0B-441D-A76E-BD5FE3FC91F0}" destId="{7E5A618B-0EE3-4C25-8D2B-A201634AEA58}" srcOrd="0" destOrd="0" presId="urn:microsoft.com/office/officeart/2005/8/layout/vList2"/>
    <dgm:cxn modelId="{207DB4B1-3F3C-4734-A374-B57157CD01D7}" type="presOf" srcId="{166A1423-DC41-4F0C-9388-DAEED062B3C1}" destId="{DF061722-94C6-4A8F-908F-F5B231BBC39E}" srcOrd="0" destOrd="0" presId="urn:microsoft.com/office/officeart/2005/8/layout/vList2"/>
    <dgm:cxn modelId="{F6723CB9-72C7-41E9-93B1-4B61F02AF1E5}" srcId="{F3B6E9D8-B926-4BBE-A5C3-5E3596D5CB92}" destId="{166A1423-DC41-4F0C-9388-DAEED062B3C1}" srcOrd="1" destOrd="0" parTransId="{2AA41BAA-E83E-4D9B-8CB4-D243D69F891D}" sibTransId="{3520FA21-1751-46EA-A158-D2581F4EB2DD}"/>
    <dgm:cxn modelId="{4F3392BC-4F88-4E0C-BF3B-8E417B3ED5B4}" srcId="{F3B6E9D8-B926-4BBE-A5C3-5E3596D5CB92}" destId="{775086D3-3B26-4277-9D8F-DA10FAFB38F1}" srcOrd="2" destOrd="0" parTransId="{D3A49ECA-DFB8-4803-BA98-7121AFEF9F2E}" sibTransId="{322AABF1-B01B-4336-80FE-F37B58F63F39}"/>
    <dgm:cxn modelId="{A0C902D8-0E74-443E-A0D0-93B7A1824575}" type="presOf" srcId="{775086D3-3B26-4277-9D8F-DA10FAFB38F1}" destId="{F5E2795B-E660-4A35-8F2B-F2AE8C63B04D}" srcOrd="0" destOrd="0" presId="urn:microsoft.com/office/officeart/2005/8/layout/vList2"/>
    <dgm:cxn modelId="{E102C3FE-16A2-477C-B208-0E333F83B815}" type="presOf" srcId="{C8A12C26-B7EB-407C-8033-5F61125BD322}" destId="{007FA436-76CC-4A3F-937D-73C7E540790B}" srcOrd="0" destOrd="0" presId="urn:microsoft.com/office/officeart/2005/8/layout/vList2"/>
    <dgm:cxn modelId="{5960070A-B25C-4F5F-A455-98A1B8B71CC1}" type="presParOf" srcId="{2087F2DD-75C7-4092-9950-13EEAC0409B9}" destId="{14E36E9A-C32A-4266-945D-26E2CEBD1B89}" srcOrd="0" destOrd="0" presId="urn:microsoft.com/office/officeart/2005/8/layout/vList2"/>
    <dgm:cxn modelId="{AE7ED2D6-2027-4DF9-BAAE-F66076E73781}" type="presParOf" srcId="{2087F2DD-75C7-4092-9950-13EEAC0409B9}" destId="{DAF7E00A-814C-4345-B4C2-A7A482A8D169}" srcOrd="1" destOrd="0" presId="urn:microsoft.com/office/officeart/2005/8/layout/vList2"/>
    <dgm:cxn modelId="{86A3B521-A1C5-4256-86CB-7654EA048E51}" type="presParOf" srcId="{2087F2DD-75C7-4092-9950-13EEAC0409B9}" destId="{DF061722-94C6-4A8F-908F-F5B231BBC39E}" srcOrd="2" destOrd="0" presId="urn:microsoft.com/office/officeart/2005/8/layout/vList2"/>
    <dgm:cxn modelId="{DCFA4705-4607-49DC-A83B-9DE6AF42F3C7}" type="presParOf" srcId="{2087F2DD-75C7-4092-9950-13EEAC0409B9}" destId="{BE0CC5AA-7FE3-4702-8880-BB02CD5B6160}" srcOrd="3" destOrd="0" presId="urn:microsoft.com/office/officeart/2005/8/layout/vList2"/>
    <dgm:cxn modelId="{FF044C6A-0968-4F56-8B2A-B8DF9CD1A1E3}" type="presParOf" srcId="{2087F2DD-75C7-4092-9950-13EEAC0409B9}" destId="{F5E2795B-E660-4A35-8F2B-F2AE8C63B04D}" srcOrd="4" destOrd="0" presId="urn:microsoft.com/office/officeart/2005/8/layout/vList2"/>
    <dgm:cxn modelId="{8EF37816-B604-444F-BE82-3D88CE581C72}" type="presParOf" srcId="{2087F2DD-75C7-4092-9950-13EEAC0409B9}" destId="{B8FEC46E-EAD0-43AB-846A-9FAF05895D1C}" srcOrd="5" destOrd="0" presId="urn:microsoft.com/office/officeart/2005/8/layout/vList2"/>
    <dgm:cxn modelId="{9699654C-613A-478C-AA33-DFD85853E173}" type="presParOf" srcId="{2087F2DD-75C7-4092-9950-13EEAC0409B9}" destId="{7E5A618B-0EE3-4C25-8D2B-A201634AEA58}" srcOrd="6" destOrd="0" presId="urn:microsoft.com/office/officeart/2005/8/layout/vList2"/>
    <dgm:cxn modelId="{0ACBAF5A-2910-4C0E-82D2-B2A8BFCCC57F}" type="presParOf" srcId="{2087F2DD-75C7-4092-9950-13EEAC0409B9}" destId="{D12C6236-E490-42F3-94CB-779DE552AF29}" srcOrd="7" destOrd="0" presId="urn:microsoft.com/office/officeart/2005/8/layout/vList2"/>
    <dgm:cxn modelId="{9DB8E1FE-38BE-482D-9A47-ADC7AAEBDDAA}" type="presParOf" srcId="{2087F2DD-75C7-4092-9950-13EEAC0409B9}" destId="{007FA436-76CC-4A3F-937D-73C7E540790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2E08AA7-6ACF-4BAE-BA52-DECB8D0E4695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0F003F-A276-4F38-99B4-698854C4E3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Separate the people from the </a:t>
          </a:r>
          <a:r>
            <a:rPr lang="en-US" b="1" i="1"/>
            <a:t>problem</a:t>
          </a:r>
          <a:r>
            <a:rPr lang="en-US"/>
            <a:t>.</a:t>
          </a:r>
        </a:p>
      </dgm:t>
    </dgm:pt>
    <dgm:pt modelId="{90D29071-103B-491B-B849-98646152588F}" type="parTrans" cxnId="{5D4F1895-9C88-4EA2-9AAC-ED9E997FB0F8}">
      <dgm:prSet/>
      <dgm:spPr/>
      <dgm:t>
        <a:bodyPr/>
        <a:lstStyle/>
        <a:p>
          <a:endParaRPr lang="en-US"/>
        </a:p>
      </dgm:t>
    </dgm:pt>
    <dgm:pt modelId="{F63CFEB3-C47A-4F2B-A0F3-CD1321464276}" type="sibTrans" cxnId="{5D4F1895-9C88-4EA2-9AAC-ED9E997FB0F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E912A76-5576-4370-9EA1-45E7ECB67A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Focus on</a:t>
          </a:r>
          <a:r>
            <a:rPr lang="en-US" i="1"/>
            <a:t> </a:t>
          </a:r>
          <a:r>
            <a:rPr lang="en-US" b="1" i="1"/>
            <a:t>interests</a:t>
          </a:r>
          <a:r>
            <a:rPr lang="en-US"/>
            <a:t>, not positions.</a:t>
          </a:r>
        </a:p>
      </dgm:t>
    </dgm:pt>
    <dgm:pt modelId="{65042D40-4A96-4077-A0DD-FD0E569DEDA0}" type="parTrans" cxnId="{5432FB0C-4E41-4276-AAEA-044A5B3DE6AB}">
      <dgm:prSet/>
      <dgm:spPr/>
      <dgm:t>
        <a:bodyPr/>
        <a:lstStyle/>
        <a:p>
          <a:endParaRPr lang="en-US"/>
        </a:p>
      </dgm:t>
    </dgm:pt>
    <dgm:pt modelId="{260BB9B6-56C8-4612-86B1-400150AE6D42}" type="sibTrans" cxnId="{5432FB0C-4E41-4276-AAEA-044A5B3DE6A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31C7FEF-DE75-4A14-91B3-BEDF6C93BBD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Invent options for </a:t>
          </a:r>
          <a:r>
            <a:rPr lang="en-US" b="1" i="1"/>
            <a:t>mutual gain</a:t>
          </a:r>
          <a:r>
            <a:rPr lang="en-US"/>
            <a:t>.</a:t>
          </a:r>
        </a:p>
      </dgm:t>
    </dgm:pt>
    <dgm:pt modelId="{4337C7E7-3D0E-4778-8966-56C619843282}" type="parTrans" cxnId="{00E36606-BA21-4077-A781-8CED0C176DA8}">
      <dgm:prSet/>
      <dgm:spPr/>
      <dgm:t>
        <a:bodyPr/>
        <a:lstStyle/>
        <a:p>
          <a:endParaRPr lang="en-US"/>
        </a:p>
      </dgm:t>
    </dgm:pt>
    <dgm:pt modelId="{1C4E57E1-BC68-4A4A-9D7B-E92400094229}" type="sibTrans" cxnId="{00E36606-BA21-4077-A781-8CED0C176DA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FFAF090-29A5-40DE-ABC4-67608EF2A67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Insist on using </a:t>
          </a:r>
          <a:r>
            <a:rPr lang="en-US" b="1" i="1"/>
            <a:t>objective criteria</a:t>
          </a:r>
          <a:r>
            <a:rPr lang="en-US"/>
            <a:t>.</a:t>
          </a:r>
        </a:p>
      </dgm:t>
    </dgm:pt>
    <dgm:pt modelId="{EB5B393C-027F-4EBC-B748-BEA61BEE02A3}" type="parTrans" cxnId="{293D8ECA-79FC-499C-BBD7-A72FC9313829}">
      <dgm:prSet/>
      <dgm:spPr/>
      <dgm:t>
        <a:bodyPr/>
        <a:lstStyle/>
        <a:p>
          <a:endParaRPr lang="en-US"/>
        </a:p>
      </dgm:t>
    </dgm:pt>
    <dgm:pt modelId="{496AA43B-6C33-49BB-93FD-0C8819D490A6}" type="sibTrans" cxnId="{293D8ECA-79FC-499C-BBD7-A72FC9313829}">
      <dgm:prSet/>
      <dgm:spPr/>
      <dgm:t>
        <a:bodyPr/>
        <a:lstStyle/>
        <a:p>
          <a:endParaRPr lang="en-US"/>
        </a:p>
      </dgm:t>
    </dgm:pt>
    <dgm:pt modelId="{58EFD7B7-88F7-40E4-8614-9732EE1F1E65}" type="pres">
      <dgm:prSet presAssocID="{02E08AA7-6ACF-4BAE-BA52-DECB8D0E4695}" presName="root" presStyleCnt="0">
        <dgm:presLayoutVars>
          <dgm:dir/>
          <dgm:resizeHandles val="exact"/>
        </dgm:presLayoutVars>
      </dgm:prSet>
      <dgm:spPr/>
    </dgm:pt>
    <dgm:pt modelId="{7BB603AF-C42A-439B-9AAE-E0BB4620577E}" type="pres">
      <dgm:prSet presAssocID="{02E08AA7-6ACF-4BAE-BA52-DECB8D0E4695}" presName="container" presStyleCnt="0">
        <dgm:presLayoutVars>
          <dgm:dir/>
          <dgm:resizeHandles val="exact"/>
        </dgm:presLayoutVars>
      </dgm:prSet>
      <dgm:spPr/>
    </dgm:pt>
    <dgm:pt modelId="{91731693-610A-4704-A2AD-24DC08BAE074}" type="pres">
      <dgm:prSet presAssocID="{110F003F-A276-4F38-99B4-698854C4E32B}" presName="compNode" presStyleCnt="0"/>
      <dgm:spPr/>
    </dgm:pt>
    <dgm:pt modelId="{B6B8FD9D-0F99-4222-90FF-FAA5D1D134F9}" type="pres">
      <dgm:prSet presAssocID="{110F003F-A276-4F38-99B4-698854C4E32B}" presName="iconBgRect" presStyleLbl="bgShp" presStyleIdx="0" presStyleCnt="4"/>
      <dgm:spPr/>
    </dgm:pt>
    <dgm:pt modelId="{EDA7548B-3DBC-411C-AD48-8D8109FC97A1}" type="pres">
      <dgm:prSet presAssocID="{110F003F-A276-4F38-99B4-698854C4E32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0D316BD1-8041-4582-B4CC-1D9D1059CFDF}" type="pres">
      <dgm:prSet presAssocID="{110F003F-A276-4F38-99B4-698854C4E32B}" presName="spaceRect" presStyleCnt="0"/>
      <dgm:spPr/>
    </dgm:pt>
    <dgm:pt modelId="{6D2460A0-3417-4A0C-B248-84BBDA2473F5}" type="pres">
      <dgm:prSet presAssocID="{110F003F-A276-4F38-99B4-698854C4E32B}" presName="textRect" presStyleLbl="revTx" presStyleIdx="0" presStyleCnt="4">
        <dgm:presLayoutVars>
          <dgm:chMax val="1"/>
          <dgm:chPref val="1"/>
        </dgm:presLayoutVars>
      </dgm:prSet>
      <dgm:spPr/>
    </dgm:pt>
    <dgm:pt modelId="{94E22EB7-F4AA-4485-A941-6270D556C5DE}" type="pres">
      <dgm:prSet presAssocID="{F63CFEB3-C47A-4F2B-A0F3-CD1321464276}" presName="sibTrans" presStyleLbl="sibTrans2D1" presStyleIdx="0" presStyleCnt="0"/>
      <dgm:spPr/>
    </dgm:pt>
    <dgm:pt modelId="{47F98D37-FB59-4D9F-BFBC-778A7A47692D}" type="pres">
      <dgm:prSet presAssocID="{7E912A76-5576-4370-9EA1-45E7ECB67A98}" presName="compNode" presStyleCnt="0"/>
      <dgm:spPr/>
    </dgm:pt>
    <dgm:pt modelId="{5A9DD630-17E0-4D7F-A9B5-B277A6935A99}" type="pres">
      <dgm:prSet presAssocID="{7E912A76-5576-4370-9EA1-45E7ECB67A98}" presName="iconBgRect" presStyleLbl="bgShp" presStyleIdx="1" presStyleCnt="4"/>
      <dgm:spPr/>
    </dgm:pt>
    <dgm:pt modelId="{7D6F247C-BF16-49C7-9636-A46F64E1C288}" type="pres">
      <dgm:prSet presAssocID="{7E912A76-5576-4370-9EA1-45E7ECB67A9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noculars"/>
        </a:ext>
      </dgm:extLst>
    </dgm:pt>
    <dgm:pt modelId="{388AA981-3F0B-414F-9910-826F0F2D1E0F}" type="pres">
      <dgm:prSet presAssocID="{7E912A76-5576-4370-9EA1-45E7ECB67A98}" presName="spaceRect" presStyleCnt="0"/>
      <dgm:spPr/>
    </dgm:pt>
    <dgm:pt modelId="{43D3A950-43E5-413B-8400-A45539A951D1}" type="pres">
      <dgm:prSet presAssocID="{7E912A76-5576-4370-9EA1-45E7ECB67A98}" presName="textRect" presStyleLbl="revTx" presStyleIdx="1" presStyleCnt="4">
        <dgm:presLayoutVars>
          <dgm:chMax val="1"/>
          <dgm:chPref val="1"/>
        </dgm:presLayoutVars>
      </dgm:prSet>
      <dgm:spPr/>
    </dgm:pt>
    <dgm:pt modelId="{156AF0F0-D5E5-41BA-B8B0-61E6C2D85023}" type="pres">
      <dgm:prSet presAssocID="{260BB9B6-56C8-4612-86B1-400150AE6D42}" presName="sibTrans" presStyleLbl="sibTrans2D1" presStyleIdx="0" presStyleCnt="0"/>
      <dgm:spPr/>
    </dgm:pt>
    <dgm:pt modelId="{CEB2A9BE-CA30-4896-BD39-0ECA462A87CC}" type="pres">
      <dgm:prSet presAssocID="{C31C7FEF-DE75-4A14-91B3-BEDF6C93BBDF}" presName="compNode" presStyleCnt="0"/>
      <dgm:spPr/>
    </dgm:pt>
    <dgm:pt modelId="{6CFB72A2-3D32-4C5A-82EA-D26821FC9751}" type="pres">
      <dgm:prSet presAssocID="{C31C7FEF-DE75-4A14-91B3-BEDF6C93BBDF}" presName="iconBgRect" presStyleLbl="bgShp" presStyleIdx="2" presStyleCnt="4"/>
      <dgm:spPr/>
    </dgm:pt>
    <dgm:pt modelId="{0457F93E-D4CB-4619-99A8-EA23E4835FF9}" type="pres">
      <dgm:prSet presAssocID="{C31C7FEF-DE75-4A14-91B3-BEDF6C93BBD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B0127EE5-29FA-4A25-B4E8-ACAF33FF0322}" type="pres">
      <dgm:prSet presAssocID="{C31C7FEF-DE75-4A14-91B3-BEDF6C93BBDF}" presName="spaceRect" presStyleCnt="0"/>
      <dgm:spPr/>
    </dgm:pt>
    <dgm:pt modelId="{51DEC9EA-DB50-4552-A0F5-43F6220A9156}" type="pres">
      <dgm:prSet presAssocID="{C31C7FEF-DE75-4A14-91B3-BEDF6C93BBDF}" presName="textRect" presStyleLbl="revTx" presStyleIdx="2" presStyleCnt="4">
        <dgm:presLayoutVars>
          <dgm:chMax val="1"/>
          <dgm:chPref val="1"/>
        </dgm:presLayoutVars>
      </dgm:prSet>
      <dgm:spPr/>
    </dgm:pt>
    <dgm:pt modelId="{2B008187-AD2D-4BC3-9605-ABFE1B435C38}" type="pres">
      <dgm:prSet presAssocID="{1C4E57E1-BC68-4A4A-9D7B-E92400094229}" presName="sibTrans" presStyleLbl="sibTrans2D1" presStyleIdx="0" presStyleCnt="0"/>
      <dgm:spPr/>
    </dgm:pt>
    <dgm:pt modelId="{4E1F973C-D7C1-488D-BB85-7507E9A6A685}" type="pres">
      <dgm:prSet presAssocID="{6FFAF090-29A5-40DE-ABC4-67608EF2A675}" presName="compNode" presStyleCnt="0"/>
      <dgm:spPr/>
    </dgm:pt>
    <dgm:pt modelId="{6C3FD68A-9F8F-4BCB-B4E0-5A8A42E3FAF2}" type="pres">
      <dgm:prSet presAssocID="{6FFAF090-29A5-40DE-ABC4-67608EF2A675}" presName="iconBgRect" presStyleLbl="bgShp" presStyleIdx="3" presStyleCnt="4"/>
      <dgm:spPr/>
    </dgm:pt>
    <dgm:pt modelId="{F467E7F4-A451-4E7C-BC12-640AA637606C}" type="pres">
      <dgm:prSet presAssocID="{6FFAF090-29A5-40DE-ABC4-67608EF2A67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4722070A-0854-4E95-9458-0885E3BE55A8}" type="pres">
      <dgm:prSet presAssocID="{6FFAF090-29A5-40DE-ABC4-67608EF2A675}" presName="spaceRect" presStyleCnt="0"/>
      <dgm:spPr/>
    </dgm:pt>
    <dgm:pt modelId="{B74C1187-521A-480C-99E5-D006146B433C}" type="pres">
      <dgm:prSet presAssocID="{6FFAF090-29A5-40DE-ABC4-67608EF2A67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0E36606-BA21-4077-A781-8CED0C176DA8}" srcId="{02E08AA7-6ACF-4BAE-BA52-DECB8D0E4695}" destId="{C31C7FEF-DE75-4A14-91B3-BEDF6C93BBDF}" srcOrd="2" destOrd="0" parTransId="{4337C7E7-3D0E-4778-8966-56C619843282}" sibTransId="{1C4E57E1-BC68-4A4A-9D7B-E92400094229}"/>
    <dgm:cxn modelId="{5432FB0C-4E41-4276-AAEA-044A5B3DE6AB}" srcId="{02E08AA7-6ACF-4BAE-BA52-DECB8D0E4695}" destId="{7E912A76-5576-4370-9EA1-45E7ECB67A98}" srcOrd="1" destOrd="0" parTransId="{65042D40-4A96-4077-A0DD-FD0E569DEDA0}" sibTransId="{260BB9B6-56C8-4612-86B1-400150AE6D42}"/>
    <dgm:cxn modelId="{C483C51D-EF04-46BE-8B71-E02408C364F8}" type="presOf" srcId="{02E08AA7-6ACF-4BAE-BA52-DECB8D0E4695}" destId="{58EFD7B7-88F7-40E4-8614-9732EE1F1E65}" srcOrd="0" destOrd="0" presId="urn:microsoft.com/office/officeart/2018/2/layout/IconCircleList"/>
    <dgm:cxn modelId="{8835E75B-118B-4EB4-B030-D4512A3C540B}" type="presOf" srcId="{260BB9B6-56C8-4612-86B1-400150AE6D42}" destId="{156AF0F0-D5E5-41BA-B8B0-61E6C2D85023}" srcOrd="0" destOrd="0" presId="urn:microsoft.com/office/officeart/2018/2/layout/IconCircleList"/>
    <dgm:cxn modelId="{A28BFB61-0232-4DE7-862C-ADDA6482623D}" type="presOf" srcId="{1C4E57E1-BC68-4A4A-9D7B-E92400094229}" destId="{2B008187-AD2D-4BC3-9605-ABFE1B435C38}" srcOrd="0" destOrd="0" presId="urn:microsoft.com/office/officeart/2018/2/layout/IconCircleList"/>
    <dgm:cxn modelId="{5D4F1895-9C88-4EA2-9AAC-ED9E997FB0F8}" srcId="{02E08AA7-6ACF-4BAE-BA52-DECB8D0E4695}" destId="{110F003F-A276-4F38-99B4-698854C4E32B}" srcOrd="0" destOrd="0" parTransId="{90D29071-103B-491B-B849-98646152588F}" sibTransId="{F63CFEB3-C47A-4F2B-A0F3-CD1321464276}"/>
    <dgm:cxn modelId="{313EFBA2-D615-45D2-9722-94AF84278E46}" type="presOf" srcId="{7E912A76-5576-4370-9EA1-45E7ECB67A98}" destId="{43D3A950-43E5-413B-8400-A45539A951D1}" srcOrd="0" destOrd="0" presId="urn:microsoft.com/office/officeart/2018/2/layout/IconCircleList"/>
    <dgm:cxn modelId="{293D8ECA-79FC-499C-BBD7-A72FC9313829}" srcId="{02E08AA7-6ACF-4BAE-BA52-DECB8D0E4695}" destId="{6FFAF090-29A5-40DE-ABC4-67608EF2A675}" srcOrd="3" destOrd="0" parTransId="{EB5B393C-027F-4EBC-B748-BEA61BEE02A3}" sibTransId="{496AA43B-6C33-49BB-93FD-0C8819D490A6}"/>
    <dgm:cxn modelId="{C0373ACC-B0BC-4002-AAAC-ABAED7CDB039}" type="presOf" srcId="{F63CFEB3-C47A-4F2B-A0F3-CD1321464276}" destId="{94E22EB7-F4AA-4485-A941-6270D556C5DE}" srcOrd="0" destOrd="0" presId="urn:microsoft.com/office/officeart/2018/2/layout/IconCircleList"/>
    <dgm:cxn modelId="{2E914ED3-8885-43E7-BBF0-8342C3C6319E}" type="presOf" srcId="{110F003F-A276-4F38-99B4-698854C4E32B}" destId="{6D2460A0-3417-4A0C-B248-84BBDA2473F5}" srcOrd="0" destOrd="0" presId="urn:microsoft.com/office/officeart/2018/2/layout/IconCircleList"/>
    <dgm:cxn modelId="{9BAED8E8-C3F1-4892-95E8-173838217260}" type="presOf" srcId="{C31C7FEF-DE75-4A14-91B3-BEDF6C93BBDF}" destId="{51DEC9EA-DB50-4552-A0F5-43F6220A9156}" srcOrd="0" destOrd="0" presId="urn:microsoft.com/office/officeart/2018/2/layout/IconCircleList"/>
    <dgm:cxn modelId="{9E66F8F7-A771-4919-ACCB-B97115118FB1}" type="presOf" srcId="{6FFAF090-29A5-40DE-ABC4-67608EF2A675}" destId="{B74C1187-521A-480C-99E5-D006146B433C}" srcOrd="0" destOrd="0" presId="urn:microsoft.com/office/officeart/2018/2/layout/IconCircleList"/>
    <dgm:cxn modelId="{82D4750F-8ADF-44FB-B061-4D044146EA82}" type="presParOf" srcId="{58EFD7B7-88F7-40E4-8614-9732EE1F1E65}" destId="{7BB603AF-C42A-439B-9AAE-E0BB4620577E}" srcOrd="0" destOrd="0" presId="urn:microsoft.com/office/officeart/2018/2/layout/IconCircleList"/>
    <dgm:cxn modelId="{9BACFD0D-5FD1-4763-AEF0-14969F3E9847}" type="presParOf" srcId="{7BB603AF-C42A-439B-9AAE-E0BB4620577E}" destId="{91731693-610A-4704-A2AD-24DC08BAE074}" srcOrd="0" destOrd="0" presId="urn:microsoft.com/office/officeart/2018/2/layout/IconCircleList"/>
    <dgm:cxn modelId="{426A6A6A-001B-47B6-B977-43B2D46AA90C}" type="presParOf" srcId="{91731693-610A-4704-A2AD-24DC08BAE074}" destId="{B6B8FD9D-0F99-4222-90FF-FAA5D1D134F9}" srcOrd="0" destOrd="0" presId="urn:microsoft.com/office/officeart/2018/2/layout/IconCircleList"/>
    <dgm:cxn modelId="{35B1B3EE-C905-48FC-9D7C-423FF48D4806}" type="presParOf" srcId="{91731693-610A-4704-A2AD-24DC08BAE074}" destId="{EDA7548B-3DBC-411C-AD48-8D8109FC97A1}" srcOrd="1" destOrd="0" presId="urn:microsoft.com/office/officeart/2018/2/layout/IconCircleList"/>
    <dgm:cxn modelId="{3DE03FDC-47E8-473F-8CFB-450ECE009823}" type="presParOf" srcId="{91731693-610A-4704-A2AD-24DC08BAE074}" destId="{0D316BD1-8041-4582-B4CC-1D9D1059CFDF}" srcOrd="2" destOrd="0" presId="urn:microsoft.com/office/officeart/2018/2/layout/IconCircleList"/>
    <dgm:cxn modelId="{FF1A689F-EE89-4BFC-A571-CDA7CEE15030}" type="presParOf" srcId="{91731693-610A-4704-A2AD-24DC08BAE074}" destId="{6D2460A0-3417-4A0C-B248-84BBDA2473F5}" srcOrd="3" destOrd="0" presId="urn:microsoft.com/office/officeart/2018/2/layout/IconCircleList"/>
    <dgm:cxn modelId="{86BB9E60-4728-423C-99C4-7622F083F292}" type="presParOf" srcId="{7BB603AF-C42A-439B-9AAE-E0BB4620577E}" destId="{94E22EB7-F4AA-4485-A941-6270D556C5DE}" srcOrd="1" destOrd="0" presId="urn:microsoft.com/office/officeart/2018/2/layout/IconCircleList"/>
    <dgm:cxn modelId="{CFC12B7A-924C-4E80-A953-FE5B453A33D6}" type="presParOf" srcId="{7BB603AF-C42A-439B-9AAE-E0BB4620577E}" destId="{47F98D37-FB59-4D9F-BFBC-778A7A47692D}" srcOrd="2" destOrd="0" presId="urn:microsoft.com/office/officeart/2018/2/layout/IconCircleList"/>
    <dgm:cxn modelId="{EC038F94-F40E-465E-BB68-AA09563F7E8A}" type="presParOf" srcId="{47F98D37-FB59-4D9F-BFBC-778A7A47692D}" destId="{5A9DD630-17E0-4D7F-A9B5-B277A6935A99}" srcOrd="0" destOrd="0" presId="urn:microsoft.com/office/officeart/2018/2/layout/IconCircleList"/>
    <dgm:cxn modelId="{CC9D267F-F0F4-4B18-80BD-5DCD78963C21}" type="presParOf" srcId="{47F98D37-FB59-4D9F-BFBC-778A7A47692D}" destId="{7D6F247C-BF16-49C7-9636-A46F64E1C288}" srcOrd="1" destOrd="0" presId="urn:microsoft.com/office/officeart/2018/2/layout/IconCircleList"/>
    <dgm:cxn modelId="{056E009A-EC96-4CCF-8FC4-3F3F2416C187}" type="presParOf" srcId="{47F98D37-FB59-4D9F-BFBC-778A7A47692D}" destId="{388AA981-3F0B-414F-9910-826F0F2D1E0F}" srcOrd="2" destOrd="0" presId="urn:microsoft.com/office/officeart/2018/2/layout/IconCircleList"/>
    <dgm:cxn modelId="{2B68EB15-3E12-4EE5-8129-DEF2F01456DC}" type="presParOf" srcId="{47F98D37-FB59-4D9F-BFBC-778A7A47692D}" destId="{43D3A950-43E5-413B-8400-A45539A951D1}" srcOrd="3" destOrd="0" presId="urn:microsoft.com/office/officeart/2018/2/layout/IconCircleList"/>
    <dgm:cxn modelId="{6426FA17-C560-4B0A-A1B2-AB7C33CC624B}" type="presParOf" srcId="{7BB603AF-C42A-439B-9AAE-E0BB4620577E}" destId="{156AF0F0-D5E5-41BA-B8B0-61E6C2D85023}" srcOrd="3" destOrd="0" presId="urn:microsoft.com/office/officeart/2018/2/layout/IconCircleList"/>
    <dgm:cxn modelId="{E6FBD91C-EDF0-40F3-A285-19221CC129A0}" type="presParOf" srcId="{7BB603AF-C42A-439B-9AAE-E0BB4620577E}" destId="{CEB2A9BE-CA30-4896-BD39-0ECA462A87CC}" srcOrd="4" destOrd="0" presId="urn:microsoft.com/office/officeart/2018/2/layout/IconCircleList"/>
    <dgm:cxn modelId="{8F04AD74-9427-45CF-A404-B471160857A9}" type="presParOf" srcId="{CEB2A9BE-CA30-4896-BD39-0ECA462A87CC}" destId="{6CFB72A2-3D32-4C5A-82EA-D26821FC9751}" srcOrd="0" destOrd="0" presId="urn:microsoft.com/office/officeart/2018/2/layout/IconCircleList"/>
    <dgm:cxn modelId="{7FD135DA-1EF1-4ED4-B9E9-89FC180040CC}" type="presParOf" srcId="{CEB2A9BE-CA30-4896-BD39-0ECA462A87CC}" destId="{0457F93E-D4CB-4619-99A8-EA23E4835FF9}" srcOrd="1" destOrd="0" presId="urn:microsoft.com/office/officeart/2018/2/layout/IconCircleList"/>
    <dgm:cxn modelId="{A244DD25-2F8D-4CFC-9D0A-6C648492546F}" type="presParOf" srcId="{CEB2A9BE-CA30-4896-BD39-0ECA462A87CC}" destId="{B0127EE5-29FA-4A25-B4E8-ACAF33FF0322}" srcOrd="2" destOrd="0" presId="urn:microsoft.com/office/officeart/2018/2/layout/IconCircleList"/>
    <dgm:cxn modelId="{D8998691-6905-4DFF-A5F2-0F4BE0A7441D}" type="presParOf" srcId="{CEB2A9BE-CA30-4896-BD39-0ECA462A87CC}" destId="{51DEC9EA-DB50-4552-A0F5-43F6220A9156}" srcOrd="3" destOrd="0" presId="urn:microsoft.com/office/officeart/2018/2/layout/IconCircleList"/>
    <dgm:cxn modelId="{3921BF25-41D4-4788-A2E7-325AA9C49E74}" type="presParOf" srcId="{7BB603AF-C42A-439B-9AAE-E0BB4620577E}" destId="{2B008187-AD2D-4BC3-9605-ABFE1B435C38}" srcOrd="5" destOrd="0" presId="urn:microsoft.com/office/officeart/2018/2/layout/IconCircleList"/>
    <dgm:cxn modelId="{8509D6E7-5FED-416B-B62B-278C2C1305C8}" type="presParOf" srcId="{7BB603AF-C42A-439B-9AAE-E0BB4620577E}" destId="{4E1F973C-D7C1-488D-BB85-7507E9A6A685}" srcOrd="6" destOrd="0" presId="urn:microsoft.com/office/officeart/2018/2/layout/IconCircleList"/>
    <dgm:cxn modelId="{565A0998-049F-4EB7-BE89-05977C6F56AC}" type="presParOf" srcId="{4E1F973C-D7C1-488D-BB85-7507E9A6A685}" destId="{6C3FD68A-9F8F-4BCB-B4E0-5A8A42E3FAF2}" srcOrd="0" destOrd="0" presId="urn:microsoft.com/office/officeart/2018/2/layout/IconCircleList"/>
    <dgm:cxn modelId="{5867A9ED-953B-4575-B445-03FA89F946D7}" type="presParOf" srcId="{4E1F973C-D7C1-488D-BB85-7507E9A6A685}" destId="{F467E7F4-A451-4E7C-BC12-640AA637606C}" srcOrd="1" destOrd="0" presId="urn:microsoft.com/office/officeart/2018/2/layout/IconCircleList"/>
    <dgm:cxn modelId="{28255894-A81B-4329-98E7-80F2EFC946C6}" type="presParOf" srcId="{4E1F973C-D7C1-488D-BB85-7507E9A6A685}" destId="{4722070A-0854-4E95-9458-0885E3BE55A8}" srcOrd="2" destOrd="0" presId="urn:microsoft.com/office/officeart/2018/2/layout/IconCircleList"/>
    <dgm:cxn modelId="{5DCA5CD1-6A1B-48DC-B9E6-10E942854418}" type="presParOf" srcId="{4E1F973C-D7C1-488D-BB85-7507E9A6A685}" destId="{B74C1187-521A-480C-99E5-D006146B433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B36DA0A-A2F3-4B82-A9C4-04F629222D27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F16333-A7CD-4CC4-8283-E82551D8BC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Understand the steps involved in project team building.</a:t>
          </a:r>
        </a:p>
      </dgm:t>
    </dgm:pt>
    <dgm:pt modelId="{FE69A164-A5D8-41BB-901B-5356EB66AA4E}" type="parTrans" cxnId="{3035A22E-83F6-4346-B3E0-44AD601678EF}">
      <dgm:prSet/>
      <dgm:spPr/>
      <dgm:t>
        <a:bodyPr/>
        <a:lstStyle/>
        <a:p>
          <a:endParaRPr lang="en-US"/>
        </a:p>
      </dgm:t>
    </dgm:pt>
    <dgm:pt modelId="{86444ADA-8977-46E3-9D09-C761C1A1EAA6}" type="sibTrans" cxnId="{3035A22E-83F6-4346-B3E0-44AD601678EF}">
      <dgm:prSet/>
      <dgm:spPr/>
      <dgm:t>
        <a:bodyPr/>
        <a:lstStyle/>
        <a:p>
          <a:endParaRPr lang="en-US"/>
        </a:p>
      </dgm:t>
    </dgm:pt>
    <dgm:pt modelId="{C45E5FD5-330C-4DA2-AB20-284D6F97F1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Know the characteristics of effective project teams and why teams fail.</a:t>
          </a:r>
        </a:p>
      </dgm:t>
    </dgm:pt>
    <dgm:pt modelId="{7CCC99AC-B94F-48C6-9472-BD10D6E42B92}" type="parTrans" cxnId="{33474886-E2C2-4496-90D7-B65686578116}">
      <dgm:prSet/>
      <dgm:spPr/>
      <dgm:t>
        <a:bodyPr/>
        <a:lstStyle/>
        <a:p>
          <a:endParaRPr lang="en-US"/>
        </a:p>
      </dgm:t>
    </dgm:pt>
    <dgm:pt modelId="{3EC1D343-88BE-4055-A0C6-7E0C344061CA}" type="sibTrans" cxnId="{33474886-E2C2-4496-90D7-B65686578116}">
      <dgm:prSet/>
      <dgm:spPr/>
      <dgm:t>
        <a:bodyPr/>
        <a:lstStyle/>
        <a:p>
          <a:endParaRPr lang="en-US"/>
        </a:p>
      </dgm:t>
    </dgm:pt>
    <dgm:pt modelId="{44C693FB-2DBC-407A-9DAC-E1D7CB0ADA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Know the stages in the development of groups.</a:t>
          </a:r>
        </a:p>
      </dgm:t>
    </dgm:pt>
    <dgm:pt modelId="{1D462B95-7713-4BD9-8849-7DC9F21E399A}" type="parTrans" cxnId="{376E4178-C76B-4949-8CBB-4C4D228A92FB}">
      <dgm:prSet/>
      <dgm:spPr/>
      <dgm:t>
        <a:bodyPr/>
        <a:lstStyle/>
        <a:p>
          <a:endParaRPr lang="en-US"/>
        </a:p>
      </dgm:t>
    </dgm:pt>
    <dgm:pt modelId="{CA855EAE-D94B-4493-9F1C-A464C04D236C}" type="sibTrans" cxnId="{376E4178-C76B-4949-8CBB-4C4D228A92FB}">
      <dgm:prSet/>
      <dgm:spPr/>
      <dgm:t>
        <a:bodyPr/>
        <a:lstStyle/>
        <a:p>
          <a:endParaRPr lang="en-US"/>
        </a:p>
      </dgm:t>
    </dgm:pt>
    <dgm:pt modelId="{C9700542-028D-4763-8681-F397F8D003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Describe how to achieve cross-functional cooperation in teams.</a:t>
          </a:r>
        </a:p>
      </dgm:t>
    </dgm:pt>
    <dgm:pt modelId="{E5C29C8D-7803-4985-9406-0F4F51390C4E}" type="parTrans" cxnId="{CD7D0BEE-ACE3-4BC5-83EE-0AC394D9170B}">
      <dgm:prSet/>
      <dgm:spPr/>
      <dgm:t>
        <a:bodyPr/>
        <a:lstStyle/>
        <a:p>
          <a:endParaRPr lang="en-US"/>
        </a:p>
      </dgm:t>
    </dgm:pt>
    <dgm:pt modelId="{946E3375-6EB8-48B7-921F-BEC55E741F8E}" type="sibTrans" cxnId="{CD7D0BEE-ACE3-4BC5-83EE-0AC394D9170B}">
      <dgm:prSet/>
      <dgm:spPr/>
      <dgm:t>
        <a:bodyPr/>
        <a:lstStyle/>
        <a:p>
          <a:endParaRPr lang="en-US"/>
        </a:p>
      </dgm:t>
    </dgm:pt>
    <dgm:pt modelId="{F23D0210-64B1-4918-A566-D462390C8B6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Understand</a:t>
          </a:r>
        </a:p>
      </dgm:t>
    </dgm:pt>
    <dgm:pt modelId="{B442CB36-F01F-4E06-B902-E263764CCB3C}" type="sibTrans" cxnId="{DDACD2C2-F466-4D1C-BFF8-D9D4EA4FA1D2}">
      <dgm:prSet/>
      <dgm:spPr/>
      <dgm:t>
        <a:bodyPr/>
        <a:lstStyle/>
        <a:p>
          <a:endParaRPr lang="en-US"/>
        </a:p>
      </dgm:t>
    </dgm:pt>
    <dgm:pt modelId="{66A2EAA4-22C2-4A3C-A4E1-D52AB9FBB4D9}" type="parTrans" cxnId="{DDACD2C2-F466-4D1C-BFF8-D9D4EA4FA1D2}">
      <dgm:prSet/>
      <dgm:spPr/>
      <dgm:t>
        <a:bodyPr/>
        <a:lstStyle/>
        <a:p>
          <a:endParaRPr lang="en-US"/>
        </a:p>
      </dgm:t>
    </dgm:pt>
    <dgm:pt modelId="{775197B2-299B-4D9F-B231-1F9C68C89E9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Know</a:t>
          </a:r>
        </a:p>
      </dgm:t>
    </dgm:pt>
    <dgm:pt modelId="{C36538CE-BFCE-49F3-9F30-5AEC149277CF}" type="sibTrans" cxnId="{DA17B48E-79EF-4E42-AD52-402C10808C56}">
      <dgm:prSet/>
      <dgm:spPr/>
      <dgm:t>
        <a:bodyPr/>
        <a:lstStyle/>
        <a:p>
          <a:endParaRPr lang="en-US"/>
        </a:p>
      </dgm:t>
    </dgm:pt>
    <dgm:pt modelId="{78F2FC2C-5FBB-4074-B689-4583EAB5B09B}" type="parTrans" cxnId="{DA17B48E-79EF-4E42-AD52-402C10808C56}">
      <dgm:prSet/>
      <dgm:spPr/>
      <dgm:t>
        <a:bodyPr/>
        <a:lstStyle/>
        <a:p>
          <a:endParaRPr lang="en-US"/>
        </a:p>
      </dgm:t>
    </dgm:pt>
    <dgm:pt modelId="{FAAE25CA-98E4-4273-BA23-6A33F9D0D53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Know</a:t>
          </a:r>
        </a:p>
      </dgm:t>
    </dgm:pt>
    <dgm:pt modelId="{682C39B8-65E4-40E2-82B0-98FD97D9C937}" type="sibTrans" cxnId="{1A86DB8C-BFCE-4007-BFF9-8EB07335F5A7}">
      <dgm:prSet/>
      <dgm:spPr/>
      <dgm:t>
        <a:bodyPr/>
        <a:lstStyle/>
        <a:p>
          <a:endParaRPr lang="en-US"/>
        </a:p>
      </dgm:t>
    </dgm:pt>
    <dgm:pt modelId="{70901E16-D275-4204-ACE3-B32B05FEFC3E}" type="parTrans" cxnId="{1A86DB8C-BFCE-4007-BFF9-8EB07335F5A7}">
      <dgm:prSet/>
      <dgm:spPr/>
      <dgm:t>
        <a:bodyPr/>
        <a:lstStyle/>
        <a:p>
          <a:endParaRPr lang="en-US"/>
        </a:p>
      </dgm:t>
    </dgm:pt>
    <dgm:pt modelId="{9E7ED9BA-ECBF-4181-B754-87573A644EC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Describe</a:t>
          </a:r>
        </a:p>
      </dgm:t>
    </dgm:pt>
    <dgm:pt modelId="{280CCE47-51F4-4846-9D69-086A0D7851E7}" type="sibTrans" cxnId="{068F46FD-A8EC-40A1-9EFE-BAE52005260B}">
      <dgm:prSet/>
      <dgm:spPr/>
      <dgm:t>
        <a:bodyPr/>
        <a:lstStyle/>
        <a:p>
          <a:endParaRPr lang="en-US"/>
        </a:p>
      </dgm:t>
    </dgm:pt>
    <dgm:pt modelId="{7481130C-86BD-48FC-93B9-2A9B3A896F67}" type="parTrans" cxnId="{068F46FD-A8EC-40A1-9EFE-BAE52005260B}">
      <dgm:prSet/>
      <dgm:spPr/>
      <dgm:t>
        <a:bodyPr/>
        <a:lstStyle/>
        <a:p>
          <a:endParaRPr lang="en-US"/>
        </a:p>
      </dgm:t>
    </dgm:pt>
    <dgm:pt modelId="{F983C1A0-7277-400F-BB71-5BBC9F7BC863}" type="pres">
      <dgm:prSet presAssocID="{4B36DA0A-A2F3-4B82-A9C4-04F629222D27}" presName="root" presStyleCnt="0">
        <dgm:presLayoutVars>
          <dgm:dir/>
          <dgm:resizeHandles val="exact"/>
        </dgm:presLayoutVars>
      </dgm:prSet>
      <dgm:spPr/>
    </dgm:pt>
    <dgm:pt modelId="{1777A7F2-AF35-4030-A6CA-52BB82581FFC}" type="pres">
      <dgm:prSet presAssocID="{F23D0210-64B1-4918-A566-D462390C8B60}" presName="compNode" presStyleCnt="0"/>
      <dgm:spPr/>
    </dgm:pt>
    <dgm:pt modelId="{64248FC4-D97D-42A5-9BFD-5520D85F02F6}" type="pres">
      <dgm:prSet presAssocID="{F23D0210-64B1-4918-A566-D462390C8B6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57D78AFA-FA7C-4BB2-9A84-2776B3F15060}" type="pres">
      <dgm:prSet presAssocID="{F23D0210-64B1-4918-A566-D462390C8B60}" presName="iconSpace" presStyleCnt="0"/>
      <dgm:spPr/>
    </dgm:pt>
    <dgm:pt modelId="{3B696E4B-189B-4BF7-A3B4-7369F1328697}" type="pres">
      <dgm:prSet presAssocID="{F23D0210-64B1-4918-A566-D462390C8B60}" presName="parTx" presStyleLbl="revTx" presStyleIdx="0" presStyleCnt="8">
        <dgm:presLayoutVars>
          <dgm:chMax val="0"/>
          <dgm:chPref val="0"/>
        </dgm:presLayoutVars>
      </dgm:prSet>
      <dgm:spPr/>
    </dgm:pt>
    <dgm:pt modelId="{C9630620-0A5F-4017-A945-4C66BC7E67B9}" type="pres">
      <dgm:prSet presAssocID="{F23D0210-64B1-4918-A566-D462390C8B60}" presName="txSpace" presStyleCnt="0"/>
      <dgm:spPr/>
    </dgm:pt>
    <dgm:pt modelId="{7CEF69EF-A488-4845-B607-54D35FD91CE3}" type="pres">
      <dgm:prSet presAssocID="{F23D0210-64B1-4918-A566-D462390C8B60}" presName="desTx" presStyleLbl="revTx" presStyleIdx="1" presStyleCnt="8">
        <dgm:presLayoutVars/>
      </dgm:prSet>
      <dgm:spPr/>
    </dgm:pt>
    <dgm:pt modelId="{D8D30C1A-D448-498E-A786-473353EA2C4E}" type="pres">
      <dgm:prSet presAssocID="{B442CB36-F01F-4E06-B902-E263764CCB3C}" presName="sibTrans" presStyleCnt="0"/>
      <dgm:spPr/>
    </dgm:pt>
    <dgm:pt modelId="{C9C0BB92-CB4B-47B0-ADEC-FF940854A824}" type="pres">
      <dgm:prSet presAssocID="{775197B2-299B-4D9F-B231-1F9C68C89E95}" presName="compNode" presStyleCnt="0"/>
      <dgm:spPr/>
    </dgm:pt>
    <dgm:pt modelId="{D2EC6BBC-3F0F-4931-AA1B-CAE0FD9240D3}" type="pres">
      <dgm:prSet presAssocID="{775197B2-299B-4D9F-B231-1F9C68C89E9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6EB7270D-2BB6-462A-87C2-02F7946AFB65}" type="pres">
      <dgm:prSet presAssocID="{775197B2-299B-4D9F-B231-1F9C68C89E95}" presName="iconSpace" presStyleCnt="0"/>
      <dgm:spPr/>
    </dgm:pt>
    <dgm:pt modelId="{9E7F1F17-C199-4307-A08A-9BD1AED35811}" type="pres">
      <dgm:prSet presAssocID="{775197B2-299B-4D9F-B231-1F9C68C89E95}" presName="parTx" presStyleLbl="revTx" presStyleIdx="2" presStyleCnt="8">
        <dgm:presLayoutVars>
          <dgm:chMax val="0"/>
          <dgm:chPref val="0"/>
        </dgm:presLayoutVars>
      </dgm:prSet>
      <dgm:spPr/>
    </dgm:pt>
    <dgm:pt modelId="{5B839C70-C2D2-421E-9F9D-0CC0AFFF23FA}" type="pres">
      <dgm:prSet presAssocID="{775197B2-299B-4D9F-B231-1F9C68C89E95}" presName="txSpace" presStyleCnt="0"/>
      <dgm:spPr/>
    </dgm:pt>
    <dgm:pt modelId="{F169D369-56A3-4BF6-AB66-77A6B55D302D}" type="pres">
      <dgm:prSet presAssocID="{775197B2-299B-4D9F-B231-1F9C68C89E95}" presName="desTx" presStyleLbl="revTx" presStyleIdx="3" presStyleCnt="8">
        <dgm:presLayoutVars/>
      </dgm:prSet>
      <dgm:spPr/>
    </dgm:pt>
    <dgm:pt modelId="{FD55B707-524B-4D77-9072-C58B29F5FE54}" type="pres">
      <dgm:prSet presAssocID="{C36538CE-BFCE-49F3-9F30-5AEC149277CF}" presName="sibTrans" presStyleCnt="0"/>
      <dgm:spPr/>
    </dgm:pt>
    <dgm:pt modelId="{780CD33E-0810-4E42-BE60-C61EACCB538F}" type="pres">
      <dgm:prSet presAssocID="{FAAE25CA-98E4-4273-BA23-6A33F9D0D539}" presName="compNode" presStyleCnt="0"/>
      <dgm:spPr/>
    </dgm:pt>
    <dgm:pt modelId="{3B046D11-4D45-4535-BEC5-60FD2F5B2C1D}" type="pres">
      <dgm:prSet presAssocID="{FAAE25CA-98E4-4273-BA23-6A33F9D0D53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rcular Flowchart"/>
        </a:ext>
      </dgm:extLst>
    </dgm:pt>
    <dgm:pt modelId="{E58C050F-4D27-4003-BC22-9D7D3A6B11D5}" type="pres">
      <dgm:prSet presAssocID="{FAAE25CA-98E4-4273-BA23-6A33F9D0D539}" presName="iconSpace" presStyleCnt="0"/>
      <dgm:spPr/>
    </dgm:pt>
    <dgm:pt modelId="{FEB9BA56-12B0-4D4D-849C-C70ECD604033}" type="pres">
      <dgm:prSet presAssocID="{FAAE25CA-98E4-4273-BA23-6A33F9D0D539}" presName="parTx" presStyleLbl="revTx" presStyleIdx="4" presStyleCnt="8">
        <dgm:presLayoutVars>
          <dgm:chMax val="0"/>
          <dgm:chPref val="0"/>
        </dgm:presLayoutVars>
      </dgm:prSet>
      <dgm:spPr/>
    </dgm:pt>
    <dgm:pt modelId="{23C0DD62-BA36-48CB-A2C1-BDEDADA9B9C1}" type="pres">
      <dgm:prSet presAssocID="{FAAE25CA-98E4-4273-BA23-6A33F9D0D539}" presName="txSpace" presStyleCnt="0"/>
      <dgm:spPr/>
    </dgm:pt>
    <dgm:pt modelId="{18C3F212-C33C-4656-8BD9-51542C3BFA6D}" type="pres">
      <dgm:prSet presAssocID="{FAAE25CA-98E4-4273-BA23-6A33F9D0D539}" presName="desTx" presStyleLbl="revTx" presStyleIdx="5" presStyleCnt="8">
        <dgm:presLayoutVars/>
      </dgm:prSet>
      <dgm:spPr/>
    </dgm:pt>
    <dgm:pt modelId="{91B29A3C-9E04-4BD8-9887-9F2EE4AA7D7A}" type="pres">
      <dgm:prSet presAssocID="{682C39B8-65E4-40E2-82B0-98FD97D9C937}" presName="sibTrans" presStyleCnt="0"/>
      <dgm:spPr/>
    </dgm:pt>
    <dgm:pt modelId="{7214E39C-4AC9-410C-B059-F768CADAFBF3}" type="pres">
      <dgm:prSet presAssocID="{9E7ED9BA-ECBF-4181-B754-87573A644ECB}" presName="compNode" presStyleCnt="0"/>
      <dgm:spPr/>
    </dgm:pt>
    <dgm:pt modelId="{1AA84496-0920-438D-8E5C-CC4C8F7E4243}" type="pres">
      <dgm:prSet presAssocID="{9E7ED9BA-ECBF-4181-B754-87573A644EC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D47DC3B-DE68-418E-AA65-D3636586AAFB}" type="pres">
      <dgm:prSet presAssocID="{9E7ED9BA-ECBF-4181-B754-87573A644ECB}" presName="iconSpace" presStyleCnt="0"/>
      <dgm:spPr/>
    </dgm:pt>
    <dgm:pt modelId="{95D08383-4E07-420A-9289-0B171CC20E3A}" type="pres">
      <dgm:prSet presAssocID="{9E7ED9BA-ECBF-4181-B754-87573A644ECB}" presName="parTx" presStyleLbl="revTx" presStyleIdx="6" presStyleCnt="8">
        <dgm:presLayoutVars>
          <dgm:chMax val="0"/>
          <dgm:chPref val="0"/>
        </dgm:presLayoutVars>
      </dgm:prSet>
      <dgm:spPr/>
    </dgm:pt>
    <dgm:pt modelId="{07EA4354-DEF5-4C68-B9D6-ACC7272047F6}" type="pres">
      <dgm:prSet presAssocID="{9E7ED9BA-ECBF-4181-B754-87573A644ECB}" presName="txSpace" presStyleCnt="0"/>
      <dgm:spPr/>
    </dgm:pt>
    <dgm:pt modelId="{04F2125E-B6A8-43A0-9B18-4D28338CA575}" type="pres">
      <dgm:prSet presAssocID="{9E7ED9BA-ECBF-4181-B754-87573A644ECB}" presName="desTx" presStyleLbl="revTx" presStyleIdx="7" presStyleCnt="8">
        <dgm:presLayoutVars/>
      </dgm:prSet>
      <dgm:spPr/>
    </dgm:pt>
  </dgm:ptLst>
  <dgm:cxnLst>
    <dgm:cxn modelId="{FBB75705-C5B1-48C9-BE25-2CF4B41158DE}" type="presOf" srcId="{FAAE25CA-98E4-4273-BA23-6A33F9D0D539}" destId="{FEB9BA56-12B0-4D4D-849C-C70ECD604033}" srcOrd="0" destOrd="0" presId="urn:microsoft.com/office/officeart/2018/5/layout/CenteredIconLabelDescriptionList"/>
    <dgm:cxn modelId="{3035A22E-83F6-4346-B3E0-44AD601678EF}" srcId="{F23D0210-64B1-4918-A566-D462390C8B60}" destId="{71F16333-A7CD-4CC4-8283-E82551D8BCBE}" srcOrd="0" destOrd="0" parTransId="{FE69A164-A5D8-41BB-901B-5356EB66AA4E}" sibTransId="{86444ADA-8977-46E3-9D09-C761C1A1EAA6}"/>
    <dgm:cxn modelId="{F16A4E5F-AFBF-4DBD-8E74-F6D7FFCDD0E3}" type="presOf" srcId="{71F16333-A7CD-4CC4-8283-E82551D8BCBE}" destId="{7CEF69EF-A488-4845-B607-54D35FD91CE3}" srcOrd="0" destOrd="0" presId="urn:microsoft.com/office/officeart/2018/5/layout/CenteredIconLabelDescriptionList"/>
    <dgm:cxn modelId="{9036805F-838A-42F4-8638-5B92686E7B63}" type="presOf" srcId="{C45E5FD5-330C-4DA2-AB20-284D6F97F18C}" destId="{F169D369-56A3-4BF6-AB66-77A6B55D302D}" srcOrd="0" destOrd="0" presId="urn:microsoft.com/office/officeart/2018/5/layout/CenteredIconLabelDescriptionList"/>
    <dgm:cxn modelId="{376E4178-C76B-4949-8CBB-4C4D228A92FB}" srcId="{FAAE25CA-98E4-4273-BA23-6A33F9D0D539}" destId="{44C693FB-2DBC-407A-9DAC-E1D7CB0ADAB7}" srcOrd="0" destOrd="0" parTransId="{1D462B95-7713-4BD9-8849-7DC9F21E399A}" sibTransId="{CA855EAE-D94B-4493-9F1C-A464C04D236C}"/>
    <dgm:cxn modelId="{2135E37F-CED5-4E37-94A0-425E81018CDB}" type="presOf" srcId="{9E7ED9BA-ECBF-4181-B754-87573A644ECB}" destId="{95D08383-4E07-420A-9289-0B171CC20E3A}" srcOrd="0" destOrd="0" presId="urn:microsoft.com/office/officeart/2018/5/layout/CenteredIconLabelDescriptionList"/>
    <dgm:cxn modelId="{3F94C183-4757-4CF0-9B65-FA60BAB4B8E6}" type="presOf" srcId="{4B36DA0A-A2F3-4B82-A9C4-04F629222D27}" destId="{F983C1A0-7277-400F-BB71-5BBC9F7BC863}" srcOrd="0" destOrd="0" presId="urn:microsoft.com/office/officeart/2018/5/layout/CenteredIconLabelDescriptionList"/>
    <dgm:cxn modelId="{33474886-E2C2-4496-90D7-B65686578116}" srcId="{775197B2-299B-4D9F-B231-1F9C68C89E95}" destId="{C45E5FD5-330C-4DA2-AB20-284D6F97F18C}" srcOrd="0" destOrd="0" parTransId="{7CCC99AC-B94F-48C6-9472-BD10D6E42B92}" sibTransId="{3EC1D343-88BE-4055-A0C6-7E0C344061CA}"/>
    <dgm:cxn modelId="{1A86DB8C-BFCE-4007-BFF9-8EB07335F5A7}" srcId="{4B36DA0A-A2F3-4B82-A9C4-04F629222D27}" destId="{FAAE25CA-98E4-4273-BA23-6A33F9D0D539}" srcOrd="2" destOrd="0" parTransId="{70901E16-D275-4204-ACE3-B32B05FEFC3E}" sibTransId="{682C39B8-65E4-40E2-82B0-98FD97D9C937}"/>
    <dgm:cxn modelId="{DA17B48E-79EF-4E42-AD52-402C10808C56}" srcId="{4B36DA0A-A2F3-4B82-A9C4-04F629222D27}" destId="{775197B2-299B-4D9F-B231-1F9C68C89E95}" srcOrd="1" destOrd="0" parTransId="{78F2FC2C-5FBB-4074-B689-4583EAB5B09B}" sibTransId="{C36538CE-BFCE-49F3-9F30-5AEC149277CF}"/>
    <dgm:cxn modelId="{DDACD2C2-F466-4D1C-BFF8-D9D4EA4FA1D2}" srcId="{4B36DA0A-A2F3-4B82-A9C4-04F629222D27}" destId="{F23D0210-64B1-4918-A566-D462390C8B60}" srcOrd="0" destOrd="0" parTransId="{66A2EAA4-22C2-4A3C-A4E1-D52AB9FBB4D9}" sibTransId="{B442CB36-F01F-4E06-B902-E263764CCB3C}"/>
    <dgm:cxn modelId="{B76A14C3-A753-43B7-B62E-880812CAE91E}" type="presOf" srcId="{775197B2-299B-4D9F-B231-1F9C68C89E95}" destId="{9E7F1F17-C199-4307-A08A-9BD1AED35811}" srcOrd="0" destOrd="0" presId="urn:microsoft.com/office/officeart/2018/5/layout/CenteredIconLabelDescriptionList"/>
    <dgm:cxn modelId="{EA9344C5-A0F8-41BA-BB3D-B78D4F5DACBC}" type="presOf" srcId="{44C693FB-2DBC-407A-9DAC-E1D7CB0ADAB7}" destId="{18C3F212-C33C-4656-8BD9-51542C3BFA6D}" srcOrd="0" destOrd="0" presId="urn:microsoft.com/office/officeart/2018/5/layout/CenteredIconLabelDescriptionList"/>
    <dgm:cxn modelId="{6F37E4D9-1339-4A1F-80FF-5BD4F8508B75}" type="presOf" srcId="{F23D0210-64B1-4918-A566-D462390C8B60}" destId="{3B696E4B-189B-4BF7-A3B4-7369F1328697}" srcOrd="0" destOrd="0" presId="urn:microsoft.com/office/officeart/2018/5/layout/CenteredIconLabelDescriptionList"/>
    <dgm:cxn modelId="{CD7D0BEE-ACE3-4BC5-83EE-0AC394D9170B}" srcId="{9E7ED9BA-ECBF-4181-B754-87573A644ECB}" destId="{C9700542-028D-4763-8681-F397F8D0032B}" srcOrd="0" destOrd="0" parTransId="{E5C29C8D-7803-4985-9406-0F4F51390C4E}" sibTransId="{946E3375-6EB8-48B7-921F-BEC55E741F8E}"/>
    <dgm:cxn modelId="{068F46FD-A8EC-40A1-9EFE-BAE52005260B}" srcId="{4B36DA0A-A2F3-4B82-A9C4-04F629222D27}" destId="{9E7ED9BA-ECBF-4181-B754-87573A644ECB}" srcOrd="3" destOrd="0" parTransId="{7481130C-86BD-48FC-93B9-2A9B3A896F67}" sibTransId="{280CCE47-51F4-4846-9D69-086A0D7851E7}"/>
    <dgm:cxn modelId="{F5D22BFF-A096-46B8-ABB8-BB97308C5FA4}" type="presOf" srcId="{C9700542-028D-4763-8681-F397F8D0032B}" destId="{04F2125E-B6A8-43A0-9B18-4D28338CA575}" srcOrd="0" destOrd="0" presId="urn:microsoft.com/office/officeart/2018/5/layout/CenteredIconLabelDescriptionList"/>
    <dgm:cxn modelId="{C6F52206-E06A-4BC3-A1A7-7215625680B2}" type="presParOf" srcId="{F983C1A0-7277-400F-BB71-5BBC9F7BC863}" destId="{1777A7F2-AF35-4030-A6CA-52BB82581FFC}" srcOrd="0" destOrd="0" presId="urn:microsoft.com/office/officeart/2018/5/layout/CenteredIconLabelDescriptionList"/>
    <dgm:cxn modelId="{7F9BDA33-57EF-447C-8C74-2EC507E4C7F0}" type="presParOf" srcId="{1777A7F2-AF35-4030-A6CA-52BB82581FFC}" destId="{64248FC4-D97D-42A5-9BFD-5520D85F02F6}" srcOrd="0" destOrd="0" presId="urn:microsoft.com/office/officeart/2018/5/layout/CenteredIconLabelDescriptionList"/>
    <dgm:cxn modelId="{47C990DE-7F7E-4338-AC5A-A0A6EC6DA61F}" type="presParOf" srcId="{1777A7F2-AF35-4030-A6CA-52BB82581FFC}" destId="{57D78AFA-FA7C-4BB2-9A84-2776B3F15060}" srcOrd="1" destOrd="0" presId="urn:microsoft.com/office/officeart/2018/5/layout/CenteredIconLabelDescriptionList"/>
    <dgm:cxn modelId="{E9BBCE08-F39E-4225-A0CD-125E4CDE6DE6}" type="presParOf" srcId="{1777A7F2-AF35-4030-A6CA-52BB82581FFC}" destId="{3B696E4B-189B-4BF7-A3B4-7369F1328697}" srcOrd="2" destOrd="0" presId="urn:microsoft.com/office/officeart/2018/5/layout/CenteredIconLabelDescriptionList"/>
    <dgm:cxn modelId="{E9D748E0-DCD5-4290-97B1-BEC375B319C4}" type="presParOf" srcId="{1777A7F2-AF35-4030-A6CA-52BB82581FFC}" destId="{C9630620-0A5F-4017-A945-4C66BC7E67B9}" srcOrd="3" destOrd="0" presId="urn:microsoft.com/office/officeart/2018/5/layout/CenteredIconLabelDescriptionList"/>
    <dgm:cxn modelId="{960EDE9C-5039-408E-9836-8E5A58B5980D}" type="presParOf" srcId="{1777A7F2-AF35-4030-A6CA-52BB82581FFC}" destId="{7CEF69EF-A488-4845-B607-54D35FD91CE3}" srcOrd="4" destOrd="0" presId="urn:microsoft.com/office/officeart/2018/5/layout/CenteredIconLabelDescriptionList"/>
    <dgm:cxn modelId="{70A787D7-D8AF-47B6-A45F-B1E948D2DB86}" type="presParOf" srcId="{F983C1A0-7277-400F-BB71-5BBC9F7BC863}" destId="{D8D30C1A-D448-498E-A786-473353EA2C4E}" srcOrd="1" destOrd="0" presId="urn:microsoft.com/office/officeart/2018/5/layout/CenteredIconLabelDescriptionList"/>
    <dgm:cxn modelId="{0D834AEF-5552-4263-A695-7376D3C70AC6}" type="presParOf" srcId="{F983C1A0-7277-400F-BB71-5BBC9F7BC863}" destId="{C9C0BB92-CB4B-47B0-ADEC-FF940854A824}" srcOrd="2" destOrd="0" presId="urn:microsoft.com/office/officeart/2018/5/layout/CenteredIconLabelDescriptionList"/>
    <dgm:cxn modelId="{FB4EB418-6045-461A-BE05-D9F9DFCC04A6}" type="presParOf" srcId="{C9C0BB92-CB4B-47B0-ADEC-FF940854A824}" destId="{D2EC6BBC-3F0F-4931-AA1B-CAE0FD9240D3}" srcOrd="0" destOrd="0" presId="urn:microsoft.com/office/officeart/2018/5/layout/CenteredIconLabelDescriptionList"/>
    <dgm:cxn modelId="{A2CC4009-0D5C-4F4F-A2CA-357C77A049CB}" type="presParOf" srcId="{C9C0BB92-CB4B-47B0-ADEC-FF940854A824}" destId="{6EB7270D-2BB6-462A-87C2-02F7946AFB65}" srcOrd="1" destOrd="0" presId="urn:microsoft.com/office/officeart/2018/5/layout/CenteredIconLabelDescriptionList"/>
    <dgm:cxn modelId="{6D5FE096-A2A8-4461-A951-BC08382E9B59}" type="presParOf" srcId="{C9C0BB92-CB4B-47B0-ADEC-FF940854A824}" destId="{9E7F1F17-C199-4307-A08A-9BD1AED35811}" srcOrd="2" destOrd="0" presId="urn:microsoft.com/office/officeart/2018/5/layout/CenteredIconLabelDescriptionList"/>
    <dgm:cxn modelId="{A4F59246-8A23-400E-A133-682020112A20}" type="presParOf" srcId="{C9C0BB92-CB4B-47B0-ADEC-FF940854A824}" destId="{5B839C70-C2D2-421E-9F9D-0CC0AFFF23FA}" srcOrd="3" destOrd="0" presId="urn:microsoft.com/office/officeart/2018/5/layout/CenteredIconLabelDescriptionList"/>
    <dgm:cxn modelId="{31078E2E-C417-4E70-8201-68623AD3B698}" type="presParOf" srcId="{C9C0BB92-CB4B-47B0-ADEC-FF940854A824}" destId="{F169D369-56A3-4BF6-AB66-77A6B55D302D}" srcOrd="4" destOrd="0" presId="urn:microsoft.com/office/officeart/2018/5/layout/CenteredIconLabelDescriptionList"/>
    <dgm:cxn modelId="{D491897E-3D26-4AB9-A69C-140290004B42}" type="presParOf" srcId="{F983C1A0-7277-400F-BB71-5BBC9F7BC863}" destId="{FD55B707-524B-4D77-9072-C58B29F5FE54}" srcOrd="3" destOrd="0" presId="urn:microsoft.com/office/officeart/2018/5/layout/CenteredIconLabelDescriptionList"/>
    <dgm:cxn modelId="{1C500C12-03B6-4FDC-BADE-2F24F597AE8B}" type="presParOf" srcId="{F983C1A0-7277-400F-BB71-5BBC9F7BC863}" destId="{780CD33E-0810-4E42-BE60-C61EACCB538F}" srcOrd="4" destOrd="0" presId="urn:microsoft.com/office/officeart/2018/5/layout/CenteredIconLabelDescriptionList"/>
    <dgm:cxn modelId="{51AC5823-2DD9-43F3-A4AE-2EA722B277CD}" type="presParOf" srcId="{780CD33E-0810-4E42-BE60-C61EACCB538F}" destId="{3B046D11-4D45-4535-BEC5-60FD2F5B2C1D}" srcOrd="0" destOrd="0" presId="urn:microsoft.com/office/officeart/2018/5/layout/CenteredIconLabelDescriptionList"/>
    <dgm:cxn modelId="{7596BC75-AD1F-4F87-B98D-E3FEAFCED789}" type="presParOf" srcId="{780CD33E-0810-4E42-BE60-C61EACCB538F}" destId="{E58C050F-4D27-4003-BC22-9D7D3A6B11D5}" srcOrd="1" destOrd="0" presId="urn:microsoft.com/office/officeart/2018/5/layout/CenteredIconLabelDescriptionList"/>
    <dgm:cxn modelId="{80247C83-2FE4-4C8A-A21C-73D2CAFD24FA}" type="presParOf" srcId="{780CD33E-0810-4E42-BE60-C61EACCB538F}" destId="{FEB9BA56-12B0-4D4D-849C-C70ECD604033}" srcOrd="2" destOrd="0" presId="urn:microsoft.com/office/officeart/2018/5/layout/CenteredIconLabelDescriptionList"/>
    <dgm:cxn modelId="{F6649B5B-A9A1-4138-854B-B18E61613F96}" type="presParOf" srcId="{780CD33E-0810-4E42-BE60-C61EACCB538F}" destId="{23C0DD62-BA36-48CB-A2C1-BDEDADA9B9C1}" srcOrd="3" destOrd="0" presId="urn:microsoft.com/office/officeart/2018/5/layout/CenteredIconLabelDescriptionList"/>
    <dgm:cxn modelId="{95A40BC9-63F6-48F3-BE48-4037E91F2722}" type="presParOf" srcId="{780CD33E-0810-4E42-BE60-C61EACCB538F}" destId="{18C3F212-C33C-4656-8BD9-51542C3BFA6D}" srcOrd="4" destOrd="0" presId="urn:microsoft.com/office/officeart/2018/5/layout/CenteredIconLabelDescriptionList"/>
    <dgm:cxn modelId="{63AF2F39-B01F-471E-8CAD-E45F2EDB5310}" type="presParOf" srcId="{F983C1A0-7277-400F-BB71-5BBC9F7BC863}" destId="{91B29A3C-9E04-4BD8-9887-9F2EE4AA7D7A}" srcOrd="5" destOrd="0" presId="urn:microsoft.com/office/officeart/2018/5/layout/CenteredIconLabelDescriptionList"/>
    <dgm:cxn modelId="{9C73B44D-A206-48FE-A189-D8DE081911EB}" type="presParOf" srcId="{F983C1A0-7277-400F-BB71-5BBC9F7BC863}" destId="{7214E39C-4AC9-410C-B059-F768CADAFBF3}" srcOrd="6" destOrd="0" presId="urn:microsoft.com/office/officeart/2018/5/layout/CenteredIconLabelDescriptionList"/>
    <dgm:cxn modelId="{868C4975-D760-4044-9AF9-89133E882914}" type="presParOf" srcId="{7214E39C-4AC9-410C-B059-F768CADAFBF3}" destId="{1AA84496-0920-438D-8E5C-CC4C8F7E4243}" srcOrd="0" destOrd="0" presId="urn:microsoft.com/office/officeart/2018/5/layout/CenteredIconLabelDescriptionList"/>
    <dgm:cxn modelId="{B436D5C2-A303-4D97-A3C8-568449F1614D}" type="presParOf" srcId="{7214E39C-4AC9-410C-B059-F768CADAFBF3}" destId="{ED47DC3B-DE68-418E-AA65-D3636586AAFB}" srcOrd="1" destOrd="0" presId="urn:microsoft.com/office/officeart/2018/5/layout/CenteredIconLabelDescriptionList"/>
    <dgm:cxn modelId="{3935D208-96BB-4B1E-874F-517C13DAA656}" type="presParOf" srcId="{7214E39C-4AC9-410C-B059-F768CADAFBF3}" destId="{95D08383-4E07-420A-9289-0B171CC20E3A}" srcOrd="2" destOrd="0" presId="urn:microsoft.com/office/officeart/2018/5/layout/CenteredIconLabelDescriptionList"/>
    <dgm:cxn modelId="{5316741F-30B8-43F9-9EFA-E3BD2F8A3B16}" type="presParOf" srcId="{7214E39C-4AC9-410C-B059-F768CADAFBF3}" destId="{07EA4354-DEF5-4C68-B9D6-ACC7272047F6}" srcOrd="3" destOrd="0" presId="urn:microsoft.com/office/officeart/2018/5/layout/CenteredIconLabelDescriptionList"/>
    <dgm:cxn modelId="{A52AE270-9BB1-41BF-BD10-1510D156B141}" type="presParOf" srcId="{7214E39C-4AC9-410C-B059-F768CADAFBF3}" destId="{04F2125E-B6A8-43A0-9B18-4D28338CA575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BDC572E-230C-460A-B215-E04871485A3E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84E273-462C-4E0F-90CF-511E872BF0E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See the advantages and challenges of project teams.</a:t>
          </a:r>
        </a:p>
      </dgm:t>
    </dgm:pt>
    <dgm:pt modelId="{55D55355-9EAC-48C8-812A-A84F10F8B227}" type="parTrans" cxnId="{44411D9F-07D3-41FB-9427-FDDF99C5EFA5}">
      <dgm:prSet/>
      <dgm:spPr/>
      <dgm:t>
        <a:bodyPr/>
        <a:lstStyle/>
        <a:p>
          <a:endParaRPr lang="en-US" sz="2800"/>
        </a:p>
      </dgm:t>
    </dgm:pt>
    <dgm:pt modelId="{1BA0F415-8631-422F-B637-5038165FEA26}" type="sibTrans" cxnId="{44411D9F-07D3-41FB-9427-FDDF99C5EFA5}">
      <dgm:prSet/>
      <dgm:spPr/>
      <dgm:t>
        <a:bodyPr/>
        <a:lstStyle/>
        <a:p>
          <a:pPr>
            <a:lnSpc>
              <a:spcPct val="100000"/>
            </a:lnSpc>
          </a:pPr>
          <a:endParaRPr lang="en-US" sz="2800"/>
        </a:p>
      </dgm:t>
    </dgm:pt>
    <dgm:pt modelId="{9F54E4F1-F007-4924-BC27-C449DCDE292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Understand the nature of conflict and evaluate response method.</a:t>
          </a:r>
        </a:p>
      </dgm:t>
    </dgm:pt>
    <dgm:pt modelId="{FFC73057-E608-4ED0-BF6A-FE173480E37D}" type="parTrans" cxnId="{6C38C5A7-3694-41B4-B520-895908195AAF}">
      <dgm:prSet/>
      <dgm:spPr/>
      <dgm:t>
        <a:bodyPr/>
        <a:lstStyle/>
        <a:p>
          <a:endParaRPr lang="en-US" sz="2800"/>
        </a:p>
      </dgm:t>
    </dgm:pt>
    <dgm:pt modelId="{1543ABF2-BF6B-4E93-AA3B-A38A1AFE1C22}" type="sibTrans" cxnId="{6C38C5A7-3694-41B4-B520-895908195AAF}">
      <dgm:prSet/>
      <dgm:spPr/>
      <dgm:t>
        <a:bodyPr/>
        <a:lstStyle/>
        <a:p>
          <a:pPr>
            <a:lnSpc>
              <a:spcPct val="100000"/>
            </a:lnSpc>
          </a:pPr>
          <a:endParaRPr lang="en-US" sz="2800"/>
        </a:p>
      </dgm:t>
    </dgm:pt>
    <dgm:pt modelId="{3B3F5DF2-4A7F-47A4-99D8-8A01ABA42B2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Understand the importance of negotiation skills in project management.</a:t>
          </a:r>
        </a:p>
      </dgm:t>
    </dgm:pt>
    <dgm:pt modelId="{C222BE49-A684-4C12-A436-ABC91B57DB86}" type="parTrans" cxnId="{C61C7C0E-22CA-41E7-89D4-2CAB2EBB8C44}">
      <dgm:prSet/>
      <dgm:spPr/>
      <dgm:t>
        <a:bodyPr/>
        <a:lstStyle/>
        <a:p>
          <a:endParaRPr lang="en-US" sz="2800"/>
        </a:p>
      </dgm:t>
    </dgm:pt>
    <dgm:pt modelId="{09CB8183-4007-4FF1-9CB7-21B9593A6A86}" type="sibTrans" cxnId="{C61C7C0E-22CA-41E7-89D4-2CAB2EBB8C44}">
      <dgm:prSet/>
      <dgm:spPr/>
      <dgm:t>
        <a:bodyPr/>
        <a:lstStyle/>
        <a:p>
          <a:endParaRPr lang="en-US" sz="2800"/>
        </a:p>
      </dgm:t>
    </dgm:pt>
    <dgm:pt modelId="{DF0F7846-2A6C-494D-87BD-E032ED9181DF}" type="pres">
      <dgm:prSet presAssocID="{4BDC572E-230C-460A-B215-E04871485A3E}" presName="root" presStyleCnt="0">
        <dgm:presLayoutVars>
          <dgm:dir/>
          <dgm:resizeHandles val="exact"/>
        </dgm:presLayoutVars>
      </dgm:prSet>
      <dgm:spPr/>
    </dgm:pt>
    <dgm:pt modelId="{2C87716E-65B8-41C3-A1EF-BE1EC54B2B0C}" type="pres">
      <dgm:prSet presAssocID="{4BDC572E-230C-460A-B215-E04871485A3E}" presName="container" presStyleCnt="0">
        <dgm:presLayoutVars>
          <dgm:dir/>
          <dgm:resizeHandles val="exact"/>
        </dgm:presLayoutVars>
      </dgm:prSet>
      <dgm:spPr/>
    </dgm:pt>
    <dgm:pt modelId="{4BC373F9-37D5-40A3-AE57-EDDEA97A56BC}" type="pres">
      <dgm:prSet presAssocID="{0284E273-462C-4E0F-90CF-511E872BF0E1}" presName="compNode" presStyleCnt="0"/>
      <dgm:spPr/>
    </dgm:pt>
    <dgm:pt modelId="{9417D248-4243-4753-ADA0-93A9D3674BCF}" type="pres">
      <dgm:prSet presAssocID="{0284E273-462C-4E0F-90CF-511E872BF0E1}" presName="iconBgRect" presStyleLbl="bgShp" presStyleIdx="0" presStyleCnt="3"/>
      <dgm:spPr/>
    </dgm:pt>
    <dgm:pt modelId="{E7DC846B-291F-487E-9175-0ECFFA8FBA46}" type="pres">
      <dgm:prSet presAssocID="{0284E273-462C-4E0F-90CF-511E872BF0E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5805871A-BBB9-4C3D-9F15-D798B2D5038E}" type="pres">
      <dgm:prSet presAssocID="{0284E273-462C-4E0F-90CF-511E872BF0E1}" presName="spaceRect" presStyleCnt="0"/>
      <dgm:spPr/>
    </dgm:pt>
    <dgm:pt modelId="{F5111D5E-6892-4A61-A969-18121A4E26AC}" type="pres">
      <dgm:prSet presAssocID="{0284E273-462C-4E0F-90CF-511E872BF0E1}" presName="textRect" presStyleLbl="revTx" presStyleIdx="0" presStyleCnt="3">
        <dgm:presLayoutVars>
          <dgm:chMax val="1"/>
          <dgm:chPref val="1"/>
        </dgm:presLayoutVars>
      </dgm:prSet>
      <dgm:spPr/>
    </dgm:pt>
    <dgm:pt modelId="{31CD3632-90AB-443C-AD9C-36148518370D}" type="pres">
      <dgm:prSet presAssocID="{1BA0F415-8631-422F-B637-5038165FEA26}" presName="sibTrans" presStyleLbl="sibTrans2D1" presStyleIdx="0" presStyleCnt="0"/>
      <dgm:spPr/>
    </dgm:pt>
    <dgm:pt modelId="{EDDDA59A-EB8D-4625-8978-8502FBEC30A0}" type="pres">
      <dgm:prSet presAssocID="{9F54E4F1-F007-4924-BC27-C449DCDE2926}" presName="compNode" presStyleCnt="0"/>
      <dgm:spPr/>
    </dgm:pt>
    <dgm:pt modelId="{A8548E0F-C497-4C1A-A5D4-CB0D3BA065BE}" type="pres">
      <dgm:prSet presAssocID="{9F54E4F1-F007-4924-BC27-C449DCDE2926}" presName="iconBgRect" presStyleLbl="bgShp" presStyleIdx="1" presStyleCnt="3"/>
      <dgm:spPr/>
    </dgm:pt>
    <dgm:pt modelId="{CDD4D758-BE04-4939-ADE4-DC5D11EFF402}" type="pres">
      <dgm:prSet presAssocID="{9F54E4F1-F007-4924-BC27-C449DCDE292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19778C60-04D0-4C84-AE1A-9C3421B79D0F}" type="pres">
      <dgm:prSet presAssocID="{9F54E4F1-F007-4924-BC27-C449DCDE2926}" presName="spaceRect" presStyleCnt="0"/>
      <dgm:spPr/>
    </dgm:pt>
    <dgm:pt modelId="{C031FC28-9BD5-4A2E-8EF2-F2AFFEB81C89}" type="pres">
      <dgm:prSet presAssocID="{9F54E4F1-F007-4924-BC27-C449DCDE2926}" presName="textRect" presStyleLbl="revTx" presStyleIdx="1" presStyleCnt="3">
        <dgm:presLayoutVars>
          <dgm:chMax val="1"/>
          <dgm:chPref val="1"/>
        </dgm:presLayoutVars>
      </dgm:prSet>
      <dgm:spPr/>
    </dgm:pt>
    <dgm:pt modelId="{14798647-0028-4ED4-865C-1812C1A7D927}" type="pres">
      <dgm:prSet presAssocID="{1543ABF2-BF6B-4E93-AA3B-A38A1AFE1C22}" presName="sibTrans" presStyleLbl="sibTrans2D1" presStyleIdx="0" presStyleCnt="0"/>
      <dgm:spPr/>
    </dgm:pt>
    <dgm:pt modelId="{9EB1CB76-33E0-4221-A4AC-7AC680239A60}" type="pres">
      <dgm:prSet presAssocID="{3B3F5DF2-4A7F-47A4-99D8-8A01ABA42B2D}" presName="compNode" presStyleCnt="0"/>
      <dgm:spPr/>
    </dgm:pt>
    <dgm:pt modelId="{C5FE5E72-FE6D-4282-9A7F-F41D9CEB5D99}" type="pres">
      <dgm:prSet presAssocID="{3B3F5DF2-4A7F-47A4-99D8-8A01ABA42B2D}" presName="iconBgRect" presStyleLbl="bgShp" presStyleIdx="2" presStyleCnt="3"/>
      <dgm:spPr/>
    </dgm:pt>
    <dgm:pt modelId="{04D168FF-C26E-4E6C-92C8-1B236257EDF0}" type="pres">
      <dgm:prSet presAssocID="{3B3F5DF2-4A7F-47A4-99D8-8A01ABA42B2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5D2F40D7-DA8D-4B90-A4BC-B6C395D6139D}" type="pres">
      <dgm:prSet presAssocID="{3B3F5DF2-4A7F-47A4-99D8-8A01ABA42B2D}" presName="spaceRect" presStyleCnt="0"/>
      <dgm:spPr/>
    </dgm:pt>
    <dgm:pt modelId="{C1182DB9-CC00-4761-9C79-552F6295C75E}" type="pres">
      <dgm:prSet presAssocID="{3B3F5DF2-4A7F-47A4-99D8-8A01ABA42B2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61C7C0E-22CA-41E7-89D4-2CAB2EBB8C44}" srcId="{4BDC572E-230C-460A-B215-E04871485A3E}" destId="{3B3F5DF2-4A7F-47A4-99D8-8A01ABA42B2D}" srcOrd="2" destOrd="0" parTransId="{C222BE49-A684-4C12-A436-ABC91B57DB86}" sibTransId="{09CB8183-4007-4FF1-9CB7-21B9593A6A86}"/>
    <dgm:cxn modelId="{9A4C5262-B014-474E-BA62-3AD783FD559A}" type="presOf" srcId="{3B3F5DF2-4A7F-47A4-99D8-8A01ABA42B2D}" destId="{C1182DB9-CC00-4761-9C79-552F6295C75E}" srcOrd="0" destOrd="0" presId="urn:microsoft.com/office/officeart/2018/2/layout/IconCircleList"/>
    <dgm:cxn modelId="{06ED8048-ECB0-4D3F-8A7F-0AB5D663ED8A}" type="presOf" srcId="{9F54E4F1-F007-4924-BC27-C449DCDE2926}" destId="{C031FC28-9BD5-4A2E-8EF2-F2AFFEB81C89}" srcOrd="0" destOrd="0" presId="urn:microsoft.com/office/officeart/2018/2/layout/IconCircleList"/>
    <dgm:cxn modelId="{839C3C59-B89C-4685-9E32-945BB4255EA0}" type="presOf" srcId="{4BDC572E-230C-460A-B215-E04871485A3E}" destId="{DF0F7846-2A6C-494D-87BD-E032ED9181DF}" srcOrd="0" destOrd="0" presId="urn:microsoft.com/office/officeart/2018/2/layout/IconCircleList"/>
    <dgm:cxn modelId="{391A3797-FBB5-4800-A348-0A9D46EF7A4B}" type="presOf" srcId="{1BA0F415-8631-422F-B637-5038165FEA26}" destId="{31CD3632-90AB-443C-AD9C-36148518370D}" srcOrd="0" destOrd="0" presId="urn:microsoft.com/office/officeart/2018/2/layout/IconCircleList"/>
    <dgm:cxn modelId="{31EE429D-05C1-4EF7-8B12-9596567B6086}" type="presOf" srcId="{0284E273-462C-4E0F-90CF-511E872BF0E1}" destId="{F5111D5E-6892-4A61-A969-18121A4E26AC}" srcOrd="0" destOrd="0" presId="urn:microsoft.com/office/officeart/2018/2/layout/IconCircleList"/>
    <dgm:cxn modelId="{44411D9F-07D3-41FB-9427-FDDF99C5EFA5}" srcId="{4BDC572E-230C-460A-B215-E04871485A3E}" destId="{0284E273-462C-4E0F-90CF-511E872BF0E1}" srcOrd="0" destOrd="0" parTransId="{55D55355-9EAC-48C8-812A-A84F10F8B227}" sibTransId="{1BA0F415-8631-422F-B637-5038165FEA26}"/>
    <dgm:cxn modelId="{6C38C5A7-3694-41B4-B520-895908195AAF}" srcId="{4BDC572E-230C-460A-B215-E04871485A3E}" destId="{9F54E4F1-F007-4924-BC27-C449DCDE2926}" srcOrd="1" destOrd="0" parTransId="{FFC73057-E608-4ED0-BF6A-FE173480E37D}" sibTransId="{1543ABF2-BF6B-4E93-AA3B-A38A1AFE1C22}"/>
    <dgm:cxn modelId="{83E058D5-00C9-4163-A81E-DD0A8E7E0D76}" type="presOf" srcId="{1543ABF2-BF6B-4E93-AA3B-A38A1AFE1C22}" destId="{14798647-0028-4ED4-865C-1812C1A7D927}" srcOrd="0" destOrd="0" presId="urn:microsoft.com/office/officeart/2018/2/layout/IconCircleList"/>
    <dgm:cxn modelId="{8F3FE33C-89D6-4452-92ED-36CA7E95FC5B}" type="presParOf" srcId="{DF0F7846-2A6C-494D-87BD-E032ED9181DF}" destId="{2C87716E-65B8-41C3-A1EF-BE1EC54B2B0C}" srcOrd="0" destOrd="0" presId="urn:microsoft.com/office/officeart/2018/2/layout/IconCircleList"/>
    <dgm:cxn modelId="{B3B31662-E7A0-4174-9EC7-B2C823DBA7FA}" type="presParOf" srcId="{2C87716E-65B8-41C3-A1EF-BE1EC54B2B0C}" destId="{4BC373F9-37D5-40A3-AE57-EDDEA97A56BC}" srcOrd="0" destOrd="0" presId="urn:microsoft.com/office/officeart/2018/2/layout/IconCircleList"/>
    <dgm:cxn modelId="{E38C6AE7-3F6D-4023-88D1-AD1B53579418}" type="presParOf" srcId="{4BC373F9-37D5-40A3-AE57-EDDEA97A56BC}" destId="{9417D248-4243-4753-ADA0-93A9D3674BCF}" srcOrd="0" destOrd="0" presId="urn:microsoft.com/office/officeart/2018/2/layout/IconCircleList"/>
    <dgm:cxn modelId="{5A0C8D34-6733-4B19-8107-3A8C3A2C0DF0}" type="presParOf" srcId="{4BC373F9-37D5-40A3-AE57-EDDEA97A56BC}" destId="{E7DC846B-291F-487E-9175-0ECFFA8FBA46}" srcOrd="1" destOrd="0" presId="urn:microsoft.com/office/officeart/2018/2/layout/IconCircleList"/>
    <dgm:cxn modelId="{4234E1E5-581A-4DBA-B206-1D5AF8F34228}" type="presParOf" srcId="{4BC373F9-37D5-40A3-AE57-EDDEA97A56BC}" destId="{5805871A-BBB9-4C3D-9F15-D798B2D5038E}" srcOrd="2" destOrd="0" presId="urn:microsoft.com/office/officeart/2018/2/layout/IconCircleList"/>
    <dgm:cxn modelId="{3222B267-F3BA-4281-9139-471455DFB1BF}" type="presParOf" srcId="{4BC373F9-37D5-40A3-AE57-EDDEA97A56BC}" destId="{F5111D5E-6892-4A61-A969-18121A4E26AC}" srcOrd="3" destOrd="0" presId="urn:microsoft.com/office/officeart/2018/2/layout/IconCircleList"/>
    <dgm:cxn modelId="{54F6220A-0FD3-4E81-9437-7ED108880F01}" type="presParOf" srcId="{2C87716E-65B8-41C3-A1EF-BE1EC54B2B0C}" destId="{31CD3632-90AB-443C-AD9C-36148518370D}" srcOrd="1" destOrd="0" presId="urn:microsoft.com/office/officeart/2018/2/layout/IconCircleList"/>
    <dgm:cxn modelId="{91529C0B-681D-49B7-A86C-5E883D910A39}" type="presParOf" srcId="{2C87716E-65B8-41C3-A1EF-BE1EC54B2B0C}" destId="{EDDDA59A-EB8D-4625-8978-8502FBEC30A0}" srcOrd="2" destOrd="0" presId="urn:microsoft.com/office/officeart/2018/2/layout/IconCircleList"/>
    <dgm:cxn modelId="{7487DEF1-760F-4897-AE8A-5543EAC905D1}" type="presParOf" srcId="{EDDDA59A-EB8D-4625-8978-8502FBEC30A0}" destId="{A8548E0F-C497-4C1A-A5D4-CB0D3BA065BE}" srcOrd="0" destOrd="0" presId="urn:microsoft.com/office/officeart/2018/2/layout/IconCircleList"/>
    <dgm:cxn modelId="{688D8B02-5FE1-4B31-B3AC-48DF1001A4FD}" type="presParOf" srcId="{EDDDA59A-EB8D-4625-8978-8502FBEC30A0}" destId="{CDD4D758-BE04-4939-ADE4-DC5D11EFF402}" srcOrd="1" destOrd="0" presId="urn:microsoft.com/office/officeart/2018/2/layout/IconCircleList"/>
    <dgm:cxn modelId="{4A879172-93C9-4FEA-A89F-DDB42E7515A9}" type="presParOf" srcId="{EDDDA59A-EB8D-4625-8978-8502FBEC30A0}" destId="{19778C60-04D0-4C84-AE1A-9C3421B79D0F}" srcOrd="2" destOrd="0" presId="urn:microsoft.com/office/officeart/2018/2/layout/IconCircleList"/>
    <dgm:cxn modelId="{2D4A85AA-CEEE-409C-985F-74679E4D52F5}" type="presParOf" srcId="{EDDDA59A-EB8D-4625-8978-8502FBEC30A0}" destId="{C031FC28-9BD5-4A2E-8EF2-F2AFFEB81C89}" srcOrd="3" destOrd="0" presId="urn:microsoft.com/office/officeart/2018/2/layout/IconCircleList"/>
    <dgm:cxn modelId="{5C8B7B65-5C22-438C-BC3A-1C3A50A2E656}" type="presParOf" srcId="{2C87716E-65B8-41C3-A1EF-BE1EC54B2B0C}" destId="{14798647-0028-4ED4-865C-1812C1A7D927}" srcOrd="3" destOrd="0" presId="urn:microsoft.com/office/officeart/2018/2/layout/IconCircleList"/>
    <dgm:cxn modelId="{06D0F7AC-46A5-4F6F-BC7F-F88CA279FB3F}" type="presParOf" srcId="{2C87716E-65B8-41C3-A1EF-BE1EC54B2B0C}" destId="{9EB1CB76-33E0-4221-A4AC-7AC680239A60}" srcOrd="4" destOrd="0" presId="urn:microsoft.com/office/officeart/2018/2/layout/IconCircleList"/>
    <dgm:cxn modelId="{0ED0FCA0-D8DA-4341-A572-490D9909E116}" type="presParOf" srcId="{9EB1CB76-33E0-4221-A4AC-7AC680239A60}" destId="{C5FE5E72-FE6D-4282-9A7F-F41D9CEB5D99}" srcOrd="0" destOrd="0" presId="urn:microsoft.com/office/officeart/2018/2/layout/IconCircleList"/>
    <dgm:cxn modelId="{88484085-29AE-4181-B76D-F40CA6A1EEB0}" type="presParOf" srcId="{9EB1CB76-33E0-4221-A4AC-7AC680239A60}" destId="{04D168FF-C26E-4E6C-92C8-1B236257EDF0}" srcOrd="1" destOrd="0" presId="urn:microsoft.com/office/officeart/2018/2/layout/IconCircleList"/>
    <dgm:cxn modelId="{8BDF2729-68AD-493C-996C-71697EF3BC78}" type="presParOf" srcId="{9EB1CB76-33E0-4221-A4AC-7AC680239A60}" destId="{5D2F40D7-DA8D-4B90-A4BC-B6C395D6139D}" srcOrd="2" destOrd="0" presId="urn:microsoft.com/office/officeart/2018/2/layout/IconCircleList"/>
    <dgm:cxn modelId="{542FAEDF-23EB-4D32-8732-8DA4985C490B}" type="presParOf" srcId="{9EB1CB76-33E0-4221-A4AC-7AC680239A60}" destId="{C1182DB9-CC00-4761-9C79-552F6295C75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B6E9D8-B926-4BBE-A5C3-5E3596D5CB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758995-DE75-419D-9B81-06710DB65BF6}">
      <dgm:prSet custT="1"/>
      <dgm:spPr/>
      <dgm:t>
        <a:bodyPr/>
        <a:lstStyle/>
        <a:p>
          <a:r>
            <a:rPr lang="en-US" sz="2800" dirty="0"/>
            <a:t>After completing this chapter, you should be able to:</a:t>
          </a:r>
        </a:p>
      </dgm:t>
    </dgm:pt>
    <dgm:pt modelId="{4CF57CAE-AD81-49F0-BC4A-75930E2C1E03}" type="parTrans" cxnId="{D423EC6E-AE46-49B7-B207-DEF7997308A9}">
      <dgm:prSet/>
      <dgm:spPr/>
      <dgm:t>
        <a:bodyPr/>
        <a:lstStyle/>
        <a:p>
          <a:endParaRPr lang="en-US" sz="2400"/>
        </a:p>
      </dgm:t>
    </dgm:pt>
    <dgm:pt modelId="{D79CDBDF-297E-4B58-8D1C-FE4065573FCF}" type="sibTrans" cxnId="{D423EC6E-AE46-49B7-B207-DEF7997308A9}">
      <dgm:prSet/>
      <dgm:spPr/>
      <dgm:t>
        <a:bodyPr/>
        <a:lstStyle/>
        <a:p>
          <a:endParaRPr lang="en-US" sz="2400"/>
        </a:p>
      </dgm:t>
    </dgm:pt>
    <dgm:pt modelId="{525B6FDD-416A-4ACA-9C1D-825FDDEEEAC8}">
      <dgm:prSet custT="1"/>
      <dgm:spPr/>
      <dgm:t>
        <a:bodyPr/>
        <a:lstStyle/>
        <a:p>
          <a:r>
            <a:rPr lang="en-US" sz="2400">
              <a:ea typeface="ＭＳ Ｐゴシック" charset="0"/>
            </a:rPr>
            <a:t>See the advantages and challenges of project teams.</a:t>
          </a:r>
          <a:endParaRPr lang="en-US" sz="2400" dirty="0">
            <a:ea typeface="ＭＳ Ｐゴシック" charset="0"/>
          </a:endParaRPr>
        </a:p>
      </dgm:t>
    </dgm:pt>
    <dgm:pt modelId="{10CE3BBA-8471-4A49-9727-95732327CE25}" type="parTrans" cxnId="{DAB9B39A-0D2C-409B-8CDC-CF13D0D7EC45}">
      <dgm:prSet/>
      <dgm:spPr/>
      <dgm:t>
        <a:bodyPr/>
        <a:lstStyle/>
        <a:p>
          <a:endParaRPr lang="en-ID" sz="2400"/>
        </a:p>
      </dgm:t>
    </dgm:pt>
    <dgm:pt modelId="{D8355319-5DC4-4439-AE5C-B403469C1174}" type="sibTrans" cxnId="{DAB9B39A-0D2C-409B-8CDC-CF13D0D7EC45}">
      <dgm:prSet/>
      <dgm:spPr/>
      <dgm:t>
        <a:bodyPr/>
        <a:lstStyle/>
        <a:p>
          <a:endParaRPr lang="en-ID" sz="2400"/>
        </a:p>
      </dgm:t>
    </dgm:pt>
    <dgm:pt modelId="{050A5508-18C2-4851-ABD0-E98277741026}">
      <dgm:prSet custT="1"/>
      <dgm:spPr/>
      <dgm:t>
        <a:bodyPr/>
        <a:lstStyle/>
        <a:p>
          <a:r>
            <a:rPr lang="en-US" sz="2400">
              <a:ea typeface="ＭＳ Ｐゴシック" charset="0"/>
            </a:rPr>
            <a:t>Understand the nature of conflict and evaluate response method.</a:t>
          </a:r>
          <a:endParaRPr lang="en-US" sz="2400" dirty="0">
            <a:ea typeface="ＭＳ Ｐゴシック" charset="0"/>
          </a:endParaRPr>
        </a:p>
      </dgm:t>
    </dgm:pt>
    <dgm:pt modelId="{3E649094-F9D0-482E-AEEE-9C31D3E0ECAB}" type="parTrans" cxnId="{857DD06D-4B36-464F-968D-E4B078CD58A1}">
      <dgm:prSet/>
      <dgm:spPr/>
      <dgm:t>
        <a:bodyPr/>
        <a:lstStyle/>
        <a:p>
          <a:endParaRPr lang="en-ID" sz="2400"/>
        </a:p>
      </dgm:t>
    </dgm:pt>
    <dgm:pt modelId="{0AECDCC0-E6F9-436A-B350-78F3529E702E}" type="sibTrans" cxnId="{857DD06D-4B36-464F-968D-E4B078CD58A1}">
      <dgm:prSet/>
      <dgm:spPr/>
      <dgm:t>
        <a:bodyPr/>
        <a:lstStyle/>
        <a:p>
          <a:endParaRPr lang="en-ID" sz="2400"/>
        </a:p>
      </dgm:t>
    </dgm:pt>
    <dgm:pt modelId="{B3728B14-A906-4262-B86E-2E5E01F4DF8B}">
      <dgm:prSet custT="1"/>
      <dgm:spPr/>
      <dgm:t>
        <a:bodyPr/>
        <a:lstStyle/>
        <a:p>
          <a:r>
            <a:rPr lang="en-US" sz="2400">
              <a:ea typeface="ＭＳ Ｐゴシック" charset="0"/>
            </a:rPr>
            <a:t>Understand the importance of negotiation skills in project management.</a:t>
          </a:r>
          <a:endParaRPr lang="en-US" sz="2400" dirty="0">
            <a:ea typeface="ＭＳ Ｐゴシック" charset="0"/>
          </a:endParaRPr>
        </a:p>
      </dgm:t>
    </dgm:pt>
    <dgm:pt modelId="{763AE43B-3D64-4B03-A952-81AEA26D5FF8}" type="parTrans" cxnId="{DD0D340D-BC7F-4298-BC9D-6D8E980F1268}">
      <dgm:prSet/>
      <dgm:spPr/>
      <dgm:t>
        <a:bodyPr/>
        <a:lstStyle/>
        <a:p>
          <a:endParaRPr lang="en-ID" sz="2400"/>
        </a:p>
      </dgm:t>
    </dgm:pt>
    <dgm:pt modelId="{34B3446F-0DFE-45F9-80B3-1CA835B64A5E}" type="sibTrans" cxnId="{DD0D340D-BC7F-4298-BC9D-6D8E980F1268}">
      <dgm:prSet/>
      <dgm:spPr/>
      <dgm:t>
        <a:bodyPr/>
        <a:lstStyle/>
        <a:p>
          <a:endParaRPr lang="en-ID" sz="2400"/>
        </a:p>
      </dgm:t>
    </dgm:pt>
    <dgm:pt modelId="{2087F2DD-75C7-4092-9950-13EEAC0409B9}" type="pres">
      <dgm:prSet presAssocID="{F3B6E9D8-B926-4BBE-A5C3-5E3596D5CB92}" presName="linear" presStyleCnt="0">
        <dgm:presLayoutVars>
          <dgm:animLvl val="lvl"/>
          <dgm:resizeHandles val="exact"/>
        </dgm:presLayoutVars>
      </dgm:prSet>
      <dgm:spPr/>
    </dgm:pt>
    <dgm:pt modelId="{14E36E9A-C32A-4266-945D-26E2CEBD1B89}" type="pres">
      <dgm:prSet presAssocID="{D5758995-DE75-419D-9B81-06710DB65BF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7F8C7E2-4D24-41F6-9D48-7EAFBAD27FD9}" type="pres">
      <dgm:prSet presAssocID="{D79CDBDF-297E-4B58-8D1C-FE4065573FCF}" presName="spacer" presStyleCnt="0"/>
      <dgm:spPr/>
    </dgm:pt>
    <dgm:pt modelId="{DA2E7876-1932-46D7-A685-BD352A544FE7}" type="pres">
      <dgm:prSet presAssocID="{525B6FDD-416A-4ACA-9C1D-825FDDEEEAC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757BCC3-4FDA-4ABE-AA2F-C6DD507C2FA2}" type="pres">
      <dgm:prSet presAssocID="{D8355319-5DC4-4439-AE5C-B403469C1174}" presName="spacer" presStyleCnt="0"/>
      <dgm:spPr/>
    </dgm:pt>
    <dgm:pt modelId="{7937C1CB-FBDE-4A85-81E6-18EA0C11CDA9}" type="pres">
      <dgm:prSet presAssocID="{050A5508-18C2-4851-ABD0-E9827774102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B4F5D2E-ED81-4A6D-9F07-63AD7A801104}" type="pres">
      <dgm:prSet presAssocID="{0AECDCC0-E6F9-436A-B350-78F3529E702E}" presName="spacer" presStyleCnt="0"/>
      <dgm:spPr/>
    </dgm:pt>
    <dgm:pt modelId="{1005CC22-283F-4A03-96B1-A9FF7A023F9D}" type="pres">
      <dgm:prSet presAssocID="{B3728B14-A906-4262-B86E-2E5E01F4DF8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D0D340D-BC7F-4298-BC9D-6D8E980F1268}" srcId="{F3B6E9D8-B926-4BBE-A5C3-5E3596D5CB92}" destId="{B3728B14-A906-4262-B86E-2E5E01F4DF8B}" srcOrd="3" destOrd="0" parTransId="{763AE43B-3D64-4B03-A952-81AEA26D5FF8}" sibTransId="{34B3446F-0DFE-45F9-80B3-1CA835B64A5E}"/>
    <dgm:cxn modelId="{9648115E-453F-4B2C-A401-B258A9134C27}" type="presOf" srcId="{D5758995-DE75-419D-9B81-06710DB65BF6}" destId="{14E36E9A-C32A-4266-945D-26E2CEBD1B89}" srcOrd="0" destOrd="0" presId="urn:microsoft.com/office/officeart/2005/8/layout/vList2"/>
    <dgm:cxn modelId="{857DD06D-4B36-464F-968D-E4B078CD58A1}" srcId="{F3B6E9D8-B926-4BBE-A5C3-5E3596D5CB92}" destId="{050A5508-18C2-4851-ABD0-E98277741026}" srcOrd="2" destOrd="0" parTransId="{3E649094-F9D0-482E-AEEE-9C31D3E0ECAB}" sibTransId="{0AECDCC0-E6F9-436A-B350-78F3529E702E}"/>
    <dgm:cxn modelId="{D423EC6E-AE46-49B7-B207-DEF7997308A9}" srcId="{F3B6E9D8-B926-4BBE-A5C3-5E3596D5CB92}" destId="{D5758995-DE75-419D-9B81-06710DB65BF6}" srcOrd="0" destOrd="0" parTransId="{4CF57CAE-AD81-49F0-BC4A-75930E2C1E03}" sibTransId="{D79CDBDF-297E-4B58-8D1C-FE4065573FCF}"/>
    <dgm:cxn modelId="{777FE572-AE96-4461-851E-0F20792F05C6}" type="presOf" srcId="{F3B6E9D8-B926-4BBE-A5C3-5E3596D5CB92}" destId="{2087F2DD-75C7-4092-9950-13EEAC0409B9}" srcOrd="0" destOrd="0" presId="urn:microsoft.com/office/officeart/2005/8/layout/vList2"/>
    <dgm:cxn modelId="{DAB9B39A-0D2C-409B-8CDC-CF13D0D7EC45}" srcId="{F3B6E9D8-B926-4BBE-A5C3-5E3596D5CB92}" destId="{525B6FDD-416A-4ACA-9C1D-825FDDEEEAC8}" srcOrd="1" destOrd="0" parTransId="{10CE3BBA-8471-4A49-9727-95732327CE25}" sibTransId="{D8355319-5DC4-4439-AE5C-B403469C1174}"/>
    <dgm:cxn modelId="{186BE5A4-FD95-4946-B6E4-7FA4A5BC7F29}" type="presOf" srcId="{525B6FDD-416A-4ACA-9C1D-825FDDEEEAC8}" destId="{DA2E7876-1932-46D7-A685-BD352A544FE7}" srcOrd="0" destOrd="0" presId="urn:microsoft.com/office/officeart/2005/8/layout/vList2"/>
    <dgm:cxn modelId="{E0B867B2-79E9-43EA-93FA-3486DFC79C9D}" type="presOf" srcId="{050A5508-18C2-4851-ABD0-E98277741026}" destId="{7937C1CB-FBDE-4A85-81E6-18EA0C11CDA9}" srcOrd="0" destOrd="0" presId="urn:microsoft.com/office/officeart/2005/8/layout/vList2"/>
    <dgm:cxn modelId="{26DFCFF5-7A8B-48B8-9C3E-E42EC3289E74}" type="presOf" srcId="{B3728B14-A906-4262-B86E-2E5E01F4DF8B}" destId="{1005CC22-283F-4A03-96B1-A9FF7A023F9D}" srcOrd="0" destOrd="0" presId="urn:microsoft.com/office/officeart/2005/8/layout/vList2"/>
    <dgm:cxn modelId="{5960070A-B25C-4F5F-A455-98A1B8B71CC1}" type="presParOf" srcId="{2087F2DD-75C7-4092-9950-13EEAC0409B9}" destId="{14E36E9A-C32A-4266-945D-26E2CEBD1B89}" srcOrd="0" destOrd="0" presId="urn:microsoft.com/office/officeart/2005/8/layout/vList2"/>
    <dgm:cxn modelId="{306FE936-2F7B-49A3-A124-07033DB81269}" type="presParOf" srcId="{2087F2DD-75C7-4092-9950-13EEAC0409B9}" destId="{57F8C7E2-4D24-41F6-9D48-7EAFBAD27FD9}" srcOrd="1" destOrd="0" presId="urn:microsoft.com/office/officeart/2005/8/layout/vList2"/>
    <dgm:cxn modelId="{DEEA884F-6880-4F6A-B115-C8C72146D22A}" type="presParOf" srcId="{2087F2DD-75C7-4092-9950-13EEAC0409B9}" destId="{DA2E7876-1932-46D7-A685-BD352A544FE7}" srcOrd="2" destOrd="0" presId="urn:microsoft.com/office/officeart/2005/8/layout/vList2"/>
    <dgm:cxn modelId="{91758272-4E80-4E25-8DED-4081175066ED}" type="presParOf" srcId="{2087F2DD-75C7-4092-9950-13EEAC0409B9}" destId="{0757BCC3-4FDA-4ABE-AA2F-C6DD507C2FA2}" srcOrd="3" destOrd="0" presId="urn:microsoft.com/office/officeart/2005/8/layout/vList2"/>
    <dgm:cxn modelId="{FA62E171-83A7-4FA6-B50F-BD807F637A6B}" type="presParOf" srcId="{2087F2DD-75C7-4092-9950-13EEAC0409B9}" destId="{7937C1CB-FBDE-4A85-81E6-18EA0C11CDA9}" srcOrd="4" destOrd="0" presId="urn:microsoft.com/office/officeart/2005/8/layout/vList2"/>
    <dgm:cxn modelId="{68A587AF-A574-4989-804B-622EDB6C4F5F}" type="presParOf" srcId="{2087F2DD-75C7-4092-9950-13EEAC0409B9}" destId="{DB4F5D2E-ED81-4A6D-9F07-63AD7A801104}" srcOrd="5" destOrd="0" presId="urn:microsoft.com/office/officeart/2005/8/layout/vList2"/>
    <dgm:cxn modelId="{A3ABAC7A-D41A-47FB-BBBB-72095B50F1C2}" type="presParOf" srcId="{2087F2DD-75C7-4092-9950-13EEAC0409B9}" destId="{1005CC22-283F-4A03-96B1-A9FF7A023F9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C57574-5F8D-47C8-8B07-D780FF8A83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15F463-B7A9-49C6-ABCD-AA96E6E5070E}">
      <dgm:prSet custT="1"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n-ID" sz="3200" dirty="0" err="1"/>
            <a:t>Pengembangan</a:t>
          </a:r>
          <a:r>
            <a:rPr lang="en-ID" sz="3200" dirty="0"/>
            <a:t> </a:t>
          </a:r>
          <a:r>
            <a:rPr lang="en-ID" sz="3200" dirty="0" err="1"/>
            <a:t>tim</a:t>
          </a:r>
          <a:r>
            <a:rPr lang="en-ID" sz="3200" dirty="0"/>
            <a:t> </a:t>
          </a:r>
          <a:r>
            <a:rPr lang="en-ID" sz="3200" dirty="0" err="1"/>
            <a:t>proyek</a:t>
          </a:r>
          <a:endParaRPr lang="en-ID" sz="3200" dirty="0"/>
        </a:p>
      </dgm:t>
    </dgm:pt>
    <dgm:pt modelId="{5522EB40-36BA-4E43-AFBD-ED2AEF1DD547}" type="parTrans" cxnId="{9DB39899-0428-407B-9AF2-07BB84C4B06B}">
      <dgm:prSet/>
      <dgm:spPr/>
      <dgm:t>
        <a:bodyPr/>
        <a:lstStyle/>
        <a:p>
          <a:endParaRPr lang="en-ID" sz="3200"/>
        </a:p>
      </dgm:t>
    </dgm:pt>
    <dgm:pt modelId="{DFE98EE7-2E32-4A04-BE2F-925CB51B3F63}" type="sibTrans" cxnId="{9DB39899-0428-407B-9AF2-07BB84C4B06B}">
      <dgm:prSet/>
      <dgm:spPr/>
      <dgm:t>
        <a:bodyPr/>
        <a:lstStyle/>
        <a:p>
          <a:endParaRPr lang="en-ID" sz="3200"/>
        </a:p>
      </dgm:t>
    </dgm:pt>
    <dgm:pt modelId="{EE9FEAFC-17D3-4926-8B9E-4857136A5D36}">
      <dgm:prSet custT="1"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n-ID" sz="3200" dirty="0" err="1"/>
            <a:t>Karakteristik</a:t>
          </a:r>
          <a:r>
            <a:rPr lang="en-ID" sz="3200" dirty="0"/>
            <a:t> </a:t>
          </a:r>
          <a:r>
            <a:rPr lang="en-ID" sz="3200" dirty="0" err="1"/>
            <a:t>dari</a:t>
          </a:r>
          <a:r>
            <a:rPr lang="en-ID" sz="3200" dirty="0"/>
            <a:t> </a:t>
          </a:r>
          <a:r>
            <a:rPr lang="en-ID" sz="3200" dirty="0" err="1"/>
            <a:t>tim</a:t>
          </a:r>
          <a:r>
            <a:rPr lang="en-ID" sz="3200" dirty="0"/>
            <a:t> </a:t>
          </a:r>
          <a:r>
            <a:rPr lang="en-ID" sz="3200" dirty="0" err="1"/>
            <a:t>proyek</a:t>
          </a:r>
          <a:r>
            <a:rPr lang="en-ID" sz="3200" dirty="0"/>
            <a:t> yang </a:t>
          </a:r>
          <a:r>
            <a:rPr lang="en-ID" sz="3200" dirty="0" err="1"/>
            <a:t>efektif</a:t>
          </a:r>
          <a:endParaRPr lang="en-ID" sz="3200" dirty="0"/>
        </a:p>
      </dgm:t>
    </dgm:pt>
    <dgm:pt modelId="{5F913E23-8A03-4692-A075-6F4A7DD8566E}" type="parTrans" cxnId="{3709E1FC-96FE-4CA7-B48F-944AF80AE166}">
      <dgm:prSet/>
      <dgm:spPr/>
      <dgm:t>
        <a:bodyPr/>
        <a:lstStyle/>
        <a:p>
          <a:endParaRPr lang="en-ID" sz="3200"/>
        </a:p>
      </dgm:t>
    </dgm:pt>
    <dgm:pt modelId="{E5540CB7-DC76-4BDA-84EF-7075738E5B4B}" type="sibTrans" cxnId="{3709E1FC-96FE-4CA7-B48F-944AF80AE166}">
      <dgm:prSet/>
      <dgm:spPr/>
      <dgm:t>
        <a:bodyPr/>
        <a:lstStyle/>
        <a:p>
          <a:endParaRPr lang="en-ID" sz="3200"/>
        </a:p>
      </dgm:t>
    </dgm:pt>
    <dgm:pt modelId="{E4AA950F-AF6D-4909-9548-B51AF19E534C}">
      <dgm:prSet custT="1"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n-ID" sz="3200" dirty="0" err="1"/>
            <a:t>Mengapa</a:t>
          </a:r>
          <a:r>
            <a:rPr lang="en-ID" sz="3200" dirty="0"/>
            <a:t> </a:t>
          </a:r>
          <a:r>
            <a:rPr lang="en-ID" sz="3200" dirty="0" err="1"/>
            <a:t>tim</a:t>
          </a:r>
          <a:r>
            <a:rPr lang="en-ID" sz="3200" dirty="0"/>
            <a:t> </a:t>
          </a:r>
          <a:r>
            <a:rPr lang="en-ID" sz="3200" dirty="0" err="1"/>
            <a:t>proyek</a:t>
          </a:r>
          <a:r>
            <a:rPr lang="en-ID" sz="3200" dirty="0"/>
            <a:t> </a:t>
          </a:r>
          <a:r>
            <a:rPr lang="en-ID" sz="3200" dirty="0" err="1"/>
            <a:t>gagal</a:t>
          </a:r>
          <a:endParaRPr lang="en-ID" sz="3200" dirty="0"/>
        </a:p>
      </dgm:t>
    </dgm:pt>
    <dgm:pt modelId="{FF5488B4-877F-4CCF-A957-A465D82D38BF}" type="parTrans" cxnId="{6DA338D9-60AC-46A1-94BE-C47B36AD22EE}">
      <dgm:prSet/>
      <dgm:spPr/>
      <dgm:t>
        <a:bodyPr/>
        <a:lstStyle/>
        <a:p>
          <a:endParaRPr lang="en-ID" sz="3200"/>
        </a:p>
      </dgm:t>
    </dgm:pt>
    <dgm:pt modelId="{9B6E6696-F194-430A-B519-B9706E8CE4B8}" type="sibTrans" cxnId="{6DA338D9-60AC-46A1-94BE-C47B36AD22EE}">
      <dgm:prSet/>
      <dgm:spPr/>
      <dgm:t>
        <a:bodyPr/>
        <a:lstStyle/>
        <a:p>
          <a:endParaRPr lang="en-ID" sz="3200"/>
        </a:p>
      </dgm:t>
    </dgm:pt>
    <dgm:pt modelId="{27CC767A-71DE-45DE-B5E2-ADA181E783FA}">
      <dgm:prSet custT="1"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n-ID" sz="3200" dirty="0" err="1"/>
            <a:t>Tahapan</a:t>
          </a:r>
          <a:r>
            <a:rPr lang="en-ID" sz="3200" dirty="0"/>
            <a:t> </a:t>
          </a:r>
          <a:r>
            <a:rPr lang="en-ID" sz="3200" dirty="0" err="1"/>
            <a:t>dalam</a:t>
          </a:r>
          <a:r>
            <a:rPr lang="en-ID" sz="3200" dirty="0"/>
            <a:t> </a:t>
          </a:r>
          <a:r>
            <a:rPr lang="en-ID" sz="3200" dirty="0" err="1"/>
            <a:t>pengembangan</a:t>
          </a:r>
          <a:r>
            <a:rPr lang="en-ID" sz="3200" dirty="0"/>
            <a:t> </a:t>
          </a:r>
          <a:r>
            <a:rPr lang="en-ID" sz="3200" dirty="0" err="1"/>
            <a:t>tim</a:t>
          </a:r>
          <a:endParaRPr lang="en-ID" sz="3200" dirty="0"/>
        </a:p>
      </dgm:t>
    </dgm:pt>
    <dgm:pt modelId="{4EA5C4A0-CFD2-4D92-8990-0A46FF670FC7}" type="parTrans" cxnId="{4B10D64F-2C60-4AC1-BC62-A04552AA1FD5}">
      <dgm:prSet/>
      <dgm:spPr/>
      <dgm:t>
        <a:bodyPr/>
        <a:lstStyle/>
        <a:p>
          <a:endParaRPr lang="en-ID" sz="3200"/>
        </a:p>
      </dgm:t>
    </dgm:pt>
    <dgm:pt modelId="{0396E857-E78C-472D-8AD3-70DBA3F74F5E}" type="sibTrans" cxnId="{4B10D64F-2C60-4AC1-BC62-A04552AA1FD5}">
      <dgm:prSet/>
      <dgm:spPr/>
      <dgm:t>
        <a:bodyPr/>
        <a:lstStyle/>
        <a:p>
          <a:endParaRPr lang="en-ID" sz="3200"/>
        </a:p>
      </dgm:t>
    </dgm:pt>
    <dgm:pt modelId="{27C88510-5AF6-4E79-AB99-B6989FA15715}">
      <dgm:prSet custT="1"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n-ID" sz="3200" dirty="0" err="1"/>
            <a:t>Mewujudkan</a:t>
          </a:r>
          <a:r>
            <a:rPr lang="en-ID" sz="3200" dirty="0"/>
            <a:t> </a:t>
          </a:r>
          <a:r>
            <a:rPr lang="en-ID" sz="3200" dirty="0" err="1"/>
            <a:t>kerjasama</a:t>
          </a:r>
          <a:r>
            <a:rPr lang="en-ID" sz="3200" dirty="0"/>
            <a:t> </a:t>
          </a:r>
          <a:r>
            <a:rPr lang="en-ID" sz="3200" dirty="0" err="1"/>
            <a:t>antar</a:t>
          </a:r>
          <a:r>
            <a:rPr lang="en-ID" sz="3200" dirty="0"/>
            <a:t> </a:t>
          </a:r>
          <a:r>
            <a:rPr lang="en-ID" sz="3200" dirty="0" err="1"/>
            <a:t>fungsi</a:t>
          </a:r>
          <a:endParaRPr lang="en-ID" sz="3200" dirty="0"/>
        </a:p>
      </dgm:t>
    </dgm:pt>
    <dgm:pt modelId="{6DA37572-2516-4A26-8A93-7434ADC9AB3C}" type="parTrans" cxnId="{23078366-A67E-4AAB-B7C4-FDD05AAD67D6}">
      <dgm:prSet/>
      <dgm:spPr/>
      <dgm:t>
        <a:bodyPr/>
        <a:lstStyle/>
        <a:p>
          <a:endParaRPr lang="en-ID" sz="3200"/>
        </a:p>
      </dgm:t>
    </dgm:pt>
    <dgm:pt modelId="{A050BC1E-F48F-48E2-84B2-142F98110FF0}" type="sibTrans" cxnId="{23078366-A67E-4AAB-B7C4-FDD05AAD67D6}">
      <dgm:prSet/>
      <dgm:spPr/>
      <dgm:t>
        <a:bodyPr/>
        <a:lstStyle/>
        <a:p>
          <a:endParaRPr lang="en-ID" sz="3200"/>
        </a:p>
      </dgm:t>
    </dgm:pt>
    <dgm:pt modelId="{E7248F8F-5981-4EFA-921A-0097B2EEF384}">
      <dgm:prSet custT="1"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n-ID" sz="3200" dirty="0"/>
            <a:t>Tim </a:t>
          </a:r>
          <a:r>
            <a:rPr lang="en-ID" sz="3200" dirty="0" err="1"/>
            <a:t>proyek</a:t>
          </a:r>
          <a:r>
            <a:rPr lang="en-ID" sz="3200" dirty="0"/>
            <a:t> virtual</a:t>
          </a:r>
        </a:p>
      </dgm:t>
    </dgm:pt>
    <dgm:pt modelId="{9B4831AA-8F4A-4902-BB90-AE80AD92116B}" type="parTrans" cxnId="{D983F40C-2731-4665-91EF-F135F1B9E9FC}">
      <dgm:prSet/>
      <dgm:spPr/>
      <dgm:t>
        <a:bodyPr/>
        <a:lstStyle/>
        <a:p>
          <a:endParaRPr lang="en-ID" sz="3200"/>
        </a:p>
      </dgm:t>
    </dgm:pt>
    <dgm:pt modelId="{00E5F3E9-EE35-4F0C-BAA2-7F7BF235C510}" type="sibTrans" cxnId="{D983F40C-2731-4665-91EF-F135F1B9E9FC}">
      <dgm:prSet/>
      <dgm:spPr/>
      <dgm:t>
        <a:bodyPr/>
        <a:lstStyle/>
        <a:p>
          <a:endParaRPr lang="en-ID" sz="3200"/>
        </a:p>
      </dgm:t>
    </dgm:pt>
    <dgm:pt modelId="{F73519F6-BE47-4763-9518-DBB6AC51685F}">
      <dgm:prSet custT="1"/>
      <dgm:spPr/>
      <dgm:t>
        <a:bodyPr/>
        <a:lstStyle/>
        <a:p>
          <a:pPr>
            <a:buFont typeface="Wingdings" panose="05000000000000000000" pitchFamily="2" charset="2"/>
            <a:buChar char=""/>
          </a:pPr>
          <a:r>
            <a:rPr lang="en-ID" sz="3200" dirty="0" err="1"/>
            <a:t>Manajemen</a:t>
          </a:r>
          <a:r>
            <a:rPr lang="en-ID" sz="3200" dirty="0"/>
            <a:t> </a:t>
          </a:r>
          <a:r>
            <a:rPr lang="en-ID" sz="3200" dirty="0" err="1"/>
            <a:t>konflik</a:t>
          </a:r>
          <a:endParaRPr lang="en-ID" sz="3200" dirty="0"/>
        </a:p>
      </dgm:t>
    </dgm:pt>
    <dgm:pt modelId="{4ED38718-72A3-420B-AD2F-F82207401A1D}" type="parTrans" cxnId="{F0FAF1EE-E335-4ED8-A46D-5BFC7052186F}">
      <dgm:prSet/>
      <dgm:spPr/>
      <dgm:t>
        <a:bodyPr/>
        <a:lstStyle/>
        <a:p>
          <a:endParaRPr lang="en-ID" sz="3200"/>
        </a:p>
      </dgm:t>
    </dgm:pt>
    <dgm:pt modelId="{45FEE47B-4FED-4A44-9EA4-A919EE5202AC}" type="sibTrans" cxnId="{F0FAF1EE-E335-4ED8-A46D-5BFC7052186F}">
      <dgm:prSet/>
      <dgm:spPr/>
      <dgm:t>
        <a:bodyPr/>
        <a:lstStyle/>
        <a:p>
          <a:endParaRPr lang="en-ID" sz="3200"/>
        </a:p>
      </dgm:t>
    </dgm:pt>
    <dgm:pt modelId="{3D0F5B77-D713-4291-A451-6BC12132E33E}">
      <dgm:prSet custT="1"/>
      <dgm:spPr/>
      <dgm:t>
        <a:bodyPr/>
        <a:lstStyle/>
        <a:p>
          <a:r>
            <a:rPr lang="en-ID" sz="3200" dirty="0" err="1"/>
            <a:t>Negosiasi</a:t>
          </a:r>
          <a:endParaRPr lang="en-ID" sz="3200" dirty="0"/>
        </a:p>
      </dgm:t>
    </dgm:pt>
    <dgm:pt modelId="{740B0CE8-A319-4864-BA42-F56FEC1E5564}" type="parTrans" cxnId="{E522F5A8-8E85-4975-A51E-CEE34A510CDB}">
      <dgm:prSet/>
      <dgm:spPr/>
      <dgm:t>
        <a:bodyPr/>
        <a:lstStyle/>
        <a:p>
          <a:endParaRPr lang="en-ID" sz="3200"/>
        </a:p>
      </dgm:t>
    </dgm:pt>
    <dgm:pt modelId="{4158D69A-3692-44D8-A81B-7FF02A6D79E9}" type="sibTrans" cxnId="{E522F5A8-8E85-4975-A51E-CEE34A510CDB}">
      <dgm:prSet/>
      <dgm:spPr/>
      <dgm:t>
        <a:bodyPr/>
        <a:lstStyle/>
        <a:p>
          <a:endParaRPr lang="en-ID" sz="3200"/>
        </a:p>
      </dgm:t>
    </dgm:pt>
    <dgm:pt modelId="{093ABBAB-E06F-410C-BC9D-E6845D9166D6}" type="pres">
      <dgm:prSet presAssocID="{99C57574-5F8D-47C8-8B07-D780FF8A8348}" presName="linear" presStyleCnt="0">
        <dgm:presLayoutVars>
          <dgm:animLvl val="lvl"/>
          <dgm:resizeHandles val="exact"/>
        </dgm:presLayoutVars>
      </dgm:prSet>
      <dgm:spPr/>
    </dgm:pt>
    <dgm:pt modelId="{51EFBB2E-F8A5-45FE-9B62-7620DF5B8D94}" type="pres">
      <dgm:prSet presAssocID="{DE15F463-B7A9-49C6-ABCD-AA96E6E5070E}" presName="parentText" presStyleLbl="node1" presStyleIdx="0" presStyleCnt="8" custScaleY="75898">
        <dgm:presLayoutVars>
          <dgm:chMax val="0"/>
          <dgm:bulletEnabled val="1"/>
        </dgm:presLayoutVars>
      </dgm:prSet>
      <dgm:spPr/>
    </dgm:pt>
    <dgm:pt modelId="{7887E697-3669-4730-9DD9-6D95476863E9}" type="pres">
      <dgm:prSet presAssocID="{DFE98EE7-2E32-4A04-BE2F-925CB51B3F63}" presName="spacer" presStyleCnt="0"/>
      <dgm:spPr/>
    </dgm:pt>
    <dgm:pt modelId="{0EED9A13-704B-4420-B328-B625919DD857}" type="pres">
      <dgm:prSet presAssocID="{EE9FEAFC-17D3-4926-8B9E-4857136A5D36}" presName="parentText" presStyleLbl="node1" presStyleIdx="1" presStyleCnt="8" custScaleY="75898">
        <dgm:presLayoutVars>
          <dgm:chMax val="0"/>
          <dgm:bulletEnabled val="1"/>
        </dgm:presLayoutVars>
      </dgm:prSet>
      <dgm:spPr/>
    </dgm:pt>
    <dgm:pt modelId="{44CBD2AA-D642-4EAB-81D7-9FC2EB72521B}" type="pres">
      <dgm:prSet presAssocID="{E5540CB7-DC76-4BDA-84EF-7075738E5B4B}" presName="spacer" presStyleCnt="0"/>
      <dgm:spPr/>
    </dgm:pt>
    <dgm:pt modelId="{ADF041AA-37E0-4153-B7A2-19C4141023C4}" type="pres">
      <dgm:prSet presAssocID="{E4AA950F-AF6D-4909-9548-B51AF19E534C}" presName="parentText" presStyleLbl="node1" presStyleIdx="2" presStyleCnt="8" custScaleY="75898">
        <dgm:presLayoutVars>
          <dgm:chMax val="0"/>
          <dgm:bulletEnabled val="1"/>
        </dgm:presLayoutVars>
      </dgm:prSet>
      <dgm:spPr/>
    </dgm:pt>
    <dgm:pt modelId="{C6A1AECE-A182-456F-AE4D-20619FF26537}" type="pres">
      <dgm:prSet presAssocID="{9B6E6696-F194-430A-B519-B9706E8CE4B8}" presName="spacer" presStyleCnt="0"/>
      <dgm:spPr/>
    </dgm:pt>
    <dgm:pt modelId="{AD610602-71B2-40A6-845F-2A19F4EA4DD8}" type="pres">
      <dgm:prSet presAssocID="{27CC767A-71DE-45DE-B5E2-ADA181E783FA}" presName="parentText" presStyleLbl="node1" presStyleIdx="3" presStyleCnt="8" custScaleY="75898">
        <dgm:presLayoutVars>
          <dgm:chMax val="0"/>
          <dgm:bulletEnabled val="1"/>
        </dgm:presLayoutVars>
      </dgm:prSet>
      <dgm:spPr/>
    </dgm:pt>
    <dgm:pt modelId="{9CC5D626-4EC7-4BC1-9BBC-629E74E8DDD0}" type="pres">
      <dgm:prSet presAssocID="{0396E857-E78C-472D-8AD3-70DBA3F74F5E}" presName="spacer" presStyleCnt="0"/>
      <dgm:spPr/>
    </dgm:pt>
    <dgm:pt modelId="{3D405210-0422-4D9A-977C-C35A8FF93169}" type="pres">
      <dgm:prSet presAssocID="{27C88510-5AF6-4E79-AB99-B6989FA15715}" presName="parentText" presStyleLbl="node1" presStyleIdx="4" presStyleCnt="8" custScaleY="75898">
        <dgm:presLayoutVars>
          <dgm:chMax val="0"/>
          <dgm:bulletEnabled val="1"/>
        </dgm:presLayoutVars>
      </dgm:prSet>
      <dgm:spPr/>
    </dgm:pt>
    <dgm:pt modelId="{8DE347C6-356A-4A1D-97F5-C765CDEB92BF}" type="pres">
      <dgm:prSet presAssocID="{A050BC1E-F48F-48E2-84B2-142F98110FF0}" presName="spacer" presStyleCnt="0"/>
      <dgm:spPr/>
    </dgm:pt>
    <dgm:pt modelId="{E6699DAC-40DB-4DF6-B31E-1FE971C742C1}" type="pres">
      <dgm:prSet presAssocID="{E7248F8F-5981-4EFA-921A-0097B2EEF384}" presName="parentText" presStyleLbl="node1" presStyleIdx="5" presStyleCnt="8" custScaleY="75898">
        <dgm:presLayoutVars>
          <dgm:chMax val="0"/>
          <dgm:bulletEnabled val="1"/>
        </dgm:presLayoutVars>
      </dgm:prSet>
      <dgm:spPr/>
    </dgm:pt>
    <dgm:pt modelId="{6FE190D3-E4CD-4A94-B6BE-D09F8F33A857}" type="pres">
      <dgm:prSet presAssocID="{00E5F3E9-EE35-4F0C-BAA2-7F7BF235C510}" presName="spacer" presStyleCnt="0"/>
      <dgm:spPr/>
    </dgm:pt>
    <dgm:pt modelId="{F7B5B28C-6515-44A7-8886-07F8E62B3485}" type="pres">
      <dgm:prSet presAssocID="{F73519F6-BE47-4763-9518-DBB6AC51685F}" presName="parentText" presStyleLbl="node1" presStyleIdx="6" presStyleCnt="8" custScaleY="75898">
        <dgm:presLayoutVars>
          <dgm:chMax val="0"/>
          <dgm:bulletEnabled val="1"/>
        </dgm:presLayoutVars>
      </dgm:prSet>
      <dgm:spPr/>
    </dgm:pt>
    <dgm:pt modelId="{2159F4C2-79FA-4C50-82E7-0E2901F99727}" type="pres">
      <dgm:prSet presAssocID="{45FEE47B-4FED-4A44-9EA4-A919EE5202AC}" presName="spacer" presStyleCnt="0"/>
      <dgm:spPr/>
    </dgm:pt>
    <dgm:pt modelId="{3D77265E-BE45-4F76-951C-6DC10124B9D1}" type="pres">
      <dgm:prSet presAssocID="{3D0F5B77-D713-4291-A451-6BC12132E33E}" presName="parentText" presStyleLbl="node1" presStyleIdx="7" presStyleCnt="8" custScaleY="75898">
        <dgm:presLayoutVars>
          <dgm:chMax val="0"/>
          <dgm:bulletEnabled val="1"/>
        </dgm:presLayoutVars>
      </dgm:prSet>
      <dgm:spPr/>
    </dgm:pt>
  </dgm:ptLst>
  <dgm:cxnLst>
    <dgm:cxn modelId="{E4633501-D306-483A-9713-8730B190EDBA}" type="presOf" srcId="{DE15F463-B7A9-49C6-ABCD-AA96E6E5070E}" destId="{51EFBB2E-F8A5-45FE-9B62-7620DF5B8D94}" srcOrd="0" destOrd="0" presId="urn:microsoft.com/office/officeart/2005/8/layout/vList2"/>
    <dgm:cxn modelId="{D983F40C-2731-4665-91EF-F135F1B9E9FC}" srcId="{99C57574-5F8D-47C8-8B07-D780FF8A8348}" destId="{E7248F8F-5981-4EFA-921A-0097B2EEF384}" srcOrd="5" destOrd="0" parTransId="{9B4831AA-8F4A-4902-BB90-AE80AD92116B}" sibTransId="{00E5F3E9-EE35-4F0C-BAA2-7F7BF235C510}"/>
    <dgm:cxn modelId="{C199AB26-3F6F-4DF7-99CA-FB7104E1918C}" type="presOf" srcId="{E7248F8F-5981-4EFA-921A-0097B2EEF384}" destId="{E6699DAC-40DB-4DF6-B31E-1FE971C742C1}" srcOrd="0" destOrd="0" presId="urn:microsoft.com/office/officeart/2005/8/layout/vList2"/>
    <dgm:cxn modelId="{23078366-A67E-4AAB-B7C4-FDD05AAD67D6}" srcId="{99C57574-5F8D-47C8-8B07-D780FF8A8348}" destId="{27C88510-5AF6-4E79-AB99-B6989FA15715}" srcOrd="4" destOrd="0" parTransId="{6DA37572-2516-4A26-8A93-7434ADC9AB3C}" sibTransId="{A050BC1E-F48F-48E2-84B2-142F98110FF0}"/>
    <dgm:cxn modelId="{EBF21247-88F7-48EF-AAD7-C0B08644F8BF}" type="presOf" srcId="{F73519F6-BE47-4763-9518-DBB6AC51685F}" destId="{F7B5B28C-6515-44A7-8886-07F8E62B3485}" srcOrd="0" destOrd="0" presId="urn:microsoft.com/office/officeart/2005/8/layout/vList2"/>
    <dgm:cxn modelId="{4B10D64F-2C60-4AC1-BC62-A04552AA1FD5}" srcId="{99C57574-5F8D-47C8-8B07-D780FF8A8348}" destId="{27CC767A-71DE-45DE-B5E2-ADA181E783FA}" srcOrd="3" destOrd="0" parTransId="{4EA5C4A0-CFD2-4D92-8990-0A46FF670FC7}" sibTransId="{0396E857-E78C-472D-8AD3-70DBA3F74F5E}"/>
    <dgm:cxn modelId="{6F774470-8FF3-4993-91FE-CF632DD99E03}" type="presOf" srcId="{99C57574-5F8D-47C8-8B07-D780FF8A8348}" destId="{093ABBAB-E06F-410C-BC9D-E6845D9166D6}" srcOrd="0" destOrd="0" presId="urn:microsoft.com/office/officeart/2005/8/layout/vList2"/>
    <dgm:cxn modelId="{88FD0558-8383-475B-9BFE-BB55B6160B88}" type="presOf" srcId="{3D0F5B77-D713-4291-A451-6BC12132E33E}" destId="{3D77265E-BE45-4F76-951C-6DC10124B9D1}" srcOrd="0" destOrd="0" presId="urn:microsoft.com/office/officeart/2005/8/layout/vList2"/>
    <dgm:cxn modelId="{9DB39899-0428-407B-9AF2-07BB84C4B06B}" srcId="{99C57574-5F8D-47C8-8B07-D780FF8A8348}" destId="{DE15F463-B7A9-49C6-ABCD-AA96E6E5070E}" srcOrd="0" destOrd="0" parTransId="{5522EB40-36BA-4E43-AFBD-ED2AEF1DD547}" sibTransId="{DFE98EE7-2E32-4A04-BE2F-925CB51B3F63}"/>
    <dgm:cxn modelId="{E522F5A8-8E85-4975-A51E-CEE34A510CDB}" srcId="{99C57574-5F8D-47C8-8B07-D780FF8A8348}" destId="{3D0F5B77-D713-4291-A451-6BC12132E33E}" srcOrd="7" destOrd="0" parTransId="{740B0CE8-A319-4864-BA42-F56FEC1E5564}" sibTransId="{4158D69A-3692-44D8-A81B-7FF02A6D79E9}"/>
    <dgm:cxn modelId="{37E99DA9-5326-428D-938F-35F0A3AA7C3D}" type="presOf" srcId="{27C88510-5AF6-4E79-AB99-B6989FA15715}" destId="{3D405210-0422-4D9A-977C-C35A8FF93169}" srcOrd="0" destOrd="0" presId="urn:microsoft.com/office/officeart/2005/8/layout/vList2"/>
    <dgm:cxn modelId="{6DA338D9-60AC-46A1-94BE-C47B36AD22EE}" srcId="{99C57574-5F8D-47C8-8B07-D780FF8A8348}" destId="{E4AA950F-AF6D-4909-9548-B51AF19E534C}" srcOrd="2" destOrd="0" parTransId="{FF5488B4-877F-4CCF-A957-A465D82D38BF}" sibTransId="{9B6E6696-F194-430A-B519-B9706E8CE4B8}"/>
    <dgm:cxn modelId="{F0FAF1EE-E335-4ED8-A46D-5BFC7052186F}" srcId="{99C57574-5F8D-47C8-8B07-D780FF8A8348}" destId="{F73519F6-BE47-4763-9518-DBB6AC51685F}" srcOrd="6" destOrd="0" parTransId="{4ED38718-72A3-420B-AD2F-F82207401A1D}" sibTransId="{45FEE47B-4FED-4A44-9EA4-A919EE5202AC}"/>
    <dgm:cxn modelId="{C1C152F4-EF6D-47DA-AB3A-3C504DB96066}" type="presOf" srcId="{E4AA950F-AF6D-4909-9548-B51AF19E534C}" destId="{ADF041AA-37E0-4153-B7A2-19C4141023C4}" srcOrd="0" destOrd="0" presId="urn:microsoft.com/office/officeart/2005/8/layout/vList2"/>
    <dgm:cxn modelId="{DB3EC0F9-8371-48A4-8DEB-48C98C32948E}" type="presOf" srcId="{EE9FEAFC-17D3-4926-8B9E-4857136A5D36}" destId="{0EED9A13-704B-4420-B328-B625919DD857}" srcOrd="0" destOrd="0" presId="urn:microsoft.com/office/officeart/2005/8/layout/vList2"/>
    <dgm:cxn modelId="{1D24DEFC-AA4B-495F-B54E-DDAF423A1F29}" type="presOf" srcId="{27CC767A-71DE-45DE-B5E2-ADA181E783FA}" destId="{AD610602-71B2-40A6-845F-2A19F4EA4DD8}" srcOrd="0" destOrd="0" presId="urn:microsoft.com/office/officeart/2005/8/layout/vList2"/>
    <dgm:cxn modelId="{3709E1FC-96FE-4CA7-B48F-944AF80AE166}" srcId="{99C57574-5F8D-47C8-8B07-D780FF8A8348}" destId="{EE9FEAFC-17D3-4926-8B9E-4857136A5D36}" srcOrd="1" destOrd="0" parTransId="{5F913E23-8A03-4692-A075-6F4A7DD8566E}" sibTransId="{E5540CB7-DC76-4BDA-84EF-7075738E5B4B}"/>
    <dgm:cxn modelId="{F2C29945-E86C-455A-A569-217D473F7EEF}" type="presParOf" srcId="{093ABBAB-E06F-410C-BC9D-E6845D9166D6}" destId="{51EFBB2E-F8A5-45FE-9B62-7620DF5B8D94}" srcOrd="0" destOrd="0" presId="urn:microsoft.com/office/officeart/2005/8/layout/vList2"/>
    <dgm:cxn modelId="{97A6C24C-F12C-49E3-9BBE-511F87B1A2FD}" type="presParOf" srcId="{093ABBAB-E06F-410C-BC9D-E6845D9166D6}" destId="{7887E697-3669-4730-9DD9-6D95476863E9}" srcOrd="1" destOrd="0" presId="urn:microsoft.com/office/officeart/2005/8/layout/vList2"/>
    <dgm:cxn modelId="{6C4F2B2B-43DF-46A9-855B-AA6D5490AD21}" type="presParOf" srcId="{093ABBAB-E06F-410C-BC9D-E6845D9166D6}" destId="{0EED9A13-704B-4420-B328-B625919DD857}" srcOrd="2" destOrd="0" presId="urn:microsoft.com/office/officeart/2005/8/layout/vList2"/>
    <dgm:cxn modelId="{30A19C6B-510B-4AC2-92D3-66873F2F40B6}" type="presParOf" srcId="{093ABBAB-E06F-410C-BC9D-E6845D9166D6}" destId="{44CBD2AA-D642-4EAB-81D7-9FC2EB72521B}" srcOrd="3" destOrd="0" presId="urn:microsoft.com/office/officeart/2005/8/layout/vList2"/>
    <dgm:cxn modelId="{6EB7ACD7-3D26-47A6-8B3C-52CD5873F40A}" type="presParOf" srcId="{093ABBAB-E06F-410C-BC9D-E6845D9166D6}" destId="{ADF041AA-37E0-4153-B7A2-19C4141023C4}" srcOrd="4" destOrd="0" presId="urn:microsoft.com/office/officeart/2005/8/layout/vList2"/>
    <dgm:cxn modelId="{2A6E5CC9-01CF-446A-A9A2-88100379C0C0}" type="presParOf" srcId="{093ABBAB-E06F-410C-BC9D-E6845D9166D6}" destId="{C6A1AECE-A182-456F-AE4D-20619FF26537}" srcOrd="5" destOrd="0" presId="urn:microsoft.com/office/officeart/2005/8/layout/vList2"/>
    <dgm:cxn modelId="{A8E34B80-47C9-4492-8780-31042E0951E5}" type="presParOf" srcId="{093ABBAB-E06F-410C-BC9D-E6845D9166D6}" destId="{AD610602-71B2-40A6-845F-2A19F4EA4DD8}" srcOrd="6" destOrd="0" presId="urn:microsoft.com/office/officeart/2005/8/layout/vList2"/>
    <dgm:cxn modelId="{976DDB75-8AD4-4B07-9A13-5458EE8FCFA0}" type="presParOf" srcId="{093ABBAB-E06F-410C-BC9D-E6845D9166D6}" destId="{9CC5D626-4EC7-4BC1-9BBC-629E74E8DDD0}" srcOrd="7" destOrd="0" presId="urn:microsoft.com/office/officeart/2005/8/layout/vList2"/>
    <dgm:cxn modelId="{92A8BF14-3419-4555-8446-C7F0657649B5}" type="presParOf" srcId="{093ABBAB-E06F-410C-BC9D-E6845D9166D6}" destId="{3D405210-0422-4D9A-977C-C35A8FF93169}" srcOrd="8" destOrd="0" presId="urn:microsoft.com/office/officeart/2005/8/layout/vList2"/>
    <dgm:cxn modelId="{9D1A0BD5-FD76-48AF-A7C2-F30110A0C731}" type="presParOf" srcId="{093ABBAB-E06F-410C-BC9D-E6845D9166D6}" destId="{8DE347C6-356A-4A1D-97F5-C765CDEB92BF}" srcOrd="9" destOrd="0" presId="urn:microsoft.com/office/officeart/2005/8/layout/vList2"/>
    <dgm:cxn modelId="{D3D58043-12D0-4C57-9C1F-EFC4D5562623}" type="presParOf" srcId="{093ABBAB-E06F-410C-BC9D-E6845D9166D6}" destId="{E6699DAC-40DB-4DF6-B31E-1FE971C742C1}" srcOrd="10" destOrd="0" presId="urn:microsoft.com/office/officeart/2005/8/layout/vList2"/>
    <dgm:cxn modelId="{8F3F6101-FAF1-4677-AC1A-66E6E74BCF20}" type="presParOf" srcId="{093ABBAB-E06F-410C-BC9D-E6845D9166D6}" destId="{6FE190D3-E4CD-4A94-B6BE-D09F8F33A857}" srcOrd="11" destOrd="0" presId="urn:microsoft.com/office/officeart/2005/8/layout/vList2"/>
    <dgm:cxn modelId="{FA625083-D688-4E50-A433-23FC1D56B176}" type="presParOf" srcId="{093ABBAB-E06F-410C-BC9D-E6845D9166D6}" destId="{F7B5B28C-6515-44A7-8886-07F8E62B3485}" srcOrd="12" destOrd="0" presId="urn:microsoft.com/office/officeart/2005/8/layout/vList2"/>
    <dgm:cxn modelId="{16BC2DB5-1843-4E00-A27E-0CF45E1FB22C}" type="presParOf" srcId="{093ABBAB-E06F-410C-BC9D-E6845D9166D6}" destId="{2159F4C2-79FA-4C50-82E7-0E2901F99727}" srcOrd="13" destOrd="0" presId="urn:microsoft.com/office/officeart/2005/8/layout/vList2"/>
    <dgm:cxn modelId="{D0CF6C83-41CC-445F-BD56-10B4E14F5682}" type="presParOf" srcId="{093ABBAB-E06F-410C-BC9D-E6845D9166D6}" destId="{3D77265E-BE45-4F76-951C-6DC10124B9D1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094C1E-347B-4685-B765-2A3FB4B0E4B6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F4903A-4650-407F-9085-3E115AD27C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Clear Sense of Mission</a:t>
          </a:r>
        </a:p>
      </dgm:t>
    </dgm:pt>
    <dgm:pt modelId="{3E9F52C7-5A85-4663-8273-200F1EE24F00}" type="parTrans" cxnId="{55075BC3-C5E8-4313-BF00-3E8F5133388A}">
      <dgm:prSet/>
      <dgm:spPr/>
      <dgm:t>
        <a:bodyPr/>
        <a:lstStyle/>
        <a:p>
          <a:endParaRPr lang="en-US"/>
        </a:p>
      </dgm:t>
    </dgm:pt>
    <dgm:pt modelId="{A4EE60BC-018A-4A0C-8AB8-40CE14509FF6}" type="sibTrans" cxnId="{55075BC3-C5E8-4313-BF00-3E8F5133388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BB97F2A-A604-4C3F-A6B1-EF96DDC48E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Productive Interdependency</a:t>
          </a:r>
        </a:p>
      </dgm:t>
    </dgm:pt>
    <dgm:pt modelId="{5D5374C1-6D51-4799-B32D-F905BF67AF05}" type="parTrans" cxnId="{EB6EC963-D980-4C22-A921-BB8F59B03B6D}">
      <dgm:prSet/>
      <dgm:spPr/>
      <dgm:t>
        <a:bodyPr/>
        <a:lstStyle/>
        <a:p>
          <a:endParaRPr lang="en-US"/>
        </a:p>
      </dgm:t>
    </dgm:pt>
    <dgm:pt modelId="{3BEE5BE8-7875-4BA9-B98D-D8D84B4D021E}" type="sibTrans" cxnId="{EB6EC963-D980-4C22-A921-BB8F59B03B6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188C729-8F9E-446D-8E0B-DC106CF54E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Cohesiveness</a:t>
          </a:r>
        </a:p>
      </dgm:t>
    </dgm:pt>
    <dgm:pt modelId="{068E4F6D-3FCC-469C-9D81-0F690455022B}" type="parTrans" cxnId="{F3B5174F-60D5-4B1D-881A-62B3A7047B3C}">
      <dgm:prSet/>
      <dgm:spPr/>
      <dgm:t>
        <a:bodyPr/>
        <a:lstStyle/>
        <a:p>
          <a:endParaRPr lang="en-US"/>
        </a:p>
      </dgm:t>
    </dgm:pt>
    <dgm:pt modelId="{F0E40908-4EC1-4A45-BF40-8F2DF99E0EC3}" type="sibTrans" cxnId="{F3B5174F-60D5-4B1D-881A-62B3A7047B3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0BD9D0E-3255-4AC2-A80A-E1A8ED8976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Trust</a:t>
          </a:r>
        </a:p>
      </dgm:t>
    </dgm:pt>
    <dgm:pt modelId="{6BC7CC85-CDF6-4D31-ABC2-700C02F28596}" type="parTrans" cxnId="{5EBFC288-4E5C-4D45-B42D-B003656CF0B6}">
      <dgm:prSet/>
      <dgm:spPr/>
      <dgm:t>
        <a:bodyPr/>
        <a:lstStyle/>
        <a:p>
          <a:endParaRPr lang="en-US"/>
        </a:p>
      </dgm:t>
    </dgm:pt>
    <dgm:pt modelId="{AA5FB1D8-B32F-4408-9DEA-891EA5974F76}" type="sibTrans" cxnId="{5EBFC288-4E5C-4D45-B42D-B003656CF0B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A30B58A-6EF1-4F65-8672-2A0FC5C44C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Enthusiasm</a:t>
          </a:r>
        </a:p>
      </dgm:t>
    </dgm:pt>
    <dgm:pt modelId="{6A5BDA4F-07B9-4150-BFA9-B81A2B8F449C}" type="parTrans" cxnId="{0D70963F-227A-48C1-935D-6CA251141CDA}">
      <dgm:prSet/>
      <dgm:spPr/>
      <dgm:t>
        <a:bodyPr/>
        <a:lstStyle/>
        <a:p>
          <a:endParaRPr lang="en-US"/>
        </a:p>
      </dgm:t>
    </dgm:pt>
    <dgm:pt modelId="{8667A321-A990-4747-9640-DCDA915B83E1}" type="sibTrans" cxnId="{0D70963F-227A-48C1-935D-6CA251141CD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1AAB5BE-E883-448D-A7EE-BCF73FC674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Results Orientation</a:t>
          </a:r>
        </a:p>
      </dgm:t>
    </dgm:pt>
    <dgm:pt modelId="{DFBB72E6-3E91-4B05-B76D-23C6D22BA02F}" type="parTrans" cxnId="{FE2410F6-5089-40A6-87A6-1DB4BBA60840}">
      <dgm:prSet/>
      <dgm:spPr/>
      <dgm:t>
        <a:bodyPr/>
        <a:lstStyle/>
        <a:p>
          <a:endParaRPr lang="en-US"/>
        </a:p>
      </dgm:t>
    </dgm:pt>
    <dgm:pt modelId="{CA7FC46C-0061-4D53-ABED-5872AA585596}" type="sibTrans" cxnId="{FE2410F6-5089-40A6-87A6-1DB4BBA60840}">
      <dgm:prSet/>
      <dgm:spPr/>
      <dgm:t>
        <a:bodyPr/>
        <a:lstStyle/>
        <a:p>
          <a:endParaRPr lang="en-US"/>
        </a:p>
      </dgm:t>
    </dgm:pt>
    <dgm:pt modelId="{54F77DFC-3A6B-4174-A0A4-32EDF6E8EF1F}" type="pres">
      <dgm:prSet presAssocID="{CB094C1E-347B-4685-B765-2A3FB4B0E4B6}" presName="root" presStyleCnt="0">
        <dgm:presLayoutVars>
          <dgm:dir/>
          <dgm:resizeHandles val="exact"/>
        </dgm:presLayoutVars>
      </dgm:prSet>
      <dgm:spPr/>
    </dgm:pt>
    <dgm:pt modelId="{473CF022-9E66-4D82-A8FF-B704B0FD6041}" type="pres">
      <dgm:prSet presAssocID="{CB094C1E-347B-4685-B765-2A3FB4B0E4B6}" presName="container" presStyleCnt="0">
        <dgm:presLayoutVars>
          <dgm:dir/>
          <dgm:resizeHandles val="exact"/>
        </dgm:presLayoutVars>
      </dgm:prSet>
      <dgm:spPr/>
    </dgm:pt>
    <dgm:pt modelId="{57C1AB6A-59B4-4BFB-B533-130C2DE76956}" type="pres">
      <dgm:prSet presAssocID="{0CF4903A-4650-407F-9085-3E115AD27C63}" presName="compNode" presStyleCnt="0"/>
      <dgm:spPr/>
    </dgm:pt>
    <dgm:pt modelId="{708D40C3-71FD-4561-9E65-F79679A15CFC}" type="pres">
      <dgm:prSet presAssocID="{0CF4903A-4650-407F-9085-3E115AD27C63}" presName="iconBgRect" presStyleLbl="bgShp" presStyleIdx="0" presStyleCnt="6"/>
      <dgm:spPr/>
    </dgm:pt>
    <dgm:pt modelId="{34B98B8C-5C7A-466C-9866-FF202A310AF2}" type="pres">
      <dgm:prSet presAssocID="{0CF4903A-4650-407F-9085-3E115AD27C6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C7972A56-BE46-4C0B-A913-1ECC8936F6D1}" type="pres">
      <dgm:prSet presAssocID="{0CF4903A-4650-407F-9085-3E115AD27C63}" presName="spaceRect" presStyleCnt="0"/>
      <dgm:spPr/>
    </dgm:pt>
    <dgm:pt modelId="{4A842AF2-7399-430C-A711-7EE73CD96FD1}" type="pres">
      <dgm:prSet presAssocID="{0CF4903A-4650-407F-9085-3E115AD27C63}" presName="textRect" presStyleLbl="revTx" presStyleIdx="0" presStyleCnt="6">
        <dgm:presLayoutVars>
          <dgm:chMax val="1"/>
          <dgm:chPref val="1"/>
        </dgm:presLayoutVars>
      </dgm:prSet>
      <dgm:spPr/>
    </dgm:pt>
    <dgm:pt modelId="{825F1426-BE30-4C29-8F34-80FA0236206C}" type="pres">
      <dgm:prSet presAssocID="{A4EE60BC-018A-4A0C-8AB8-40CE14509FF6}" presName="sibTrans" presStyleLbl="sibTrans2D1" presStyleIdx="0" presStyleCnt="0"/>
      <dgm:spPr/>
    </dgm:pt>
    <dgm:pt modelId="{233F5F3B-70B5-4CCB-BA8C-26F4AF95BE23}" type="pres">
      <dgm:prSet presAssocID="{6BB97F2A-A604-4C3F-A6B1-EF96DDC48EE5}" presName="compNode" presStyleCnt="0"/>
      <dgm:spPr/>
    </dgm:pt>
    <dgm:pt modelId="{00C5A536-84DB-4750-9408-4CAC21BDDD1D}" type="pres">
      <dgm:prSet presAssocID="{6BB97F2A-A604-4C3F-A6B1-EF96DDC48EE5}" presName="iconBgRect" presStyleLbl="bgShp" presStyleIdx="1" presStyleCnt="6"/>
      <dgm:spPr/>
    </dgm:pt>
    <dgm:pt modelId="{64D5AA6A-C581-4B68-87BC-DFF3C210AF23}" type="pres">
      <dgm:prSet presAssocID="{6BB97F2A-A604-4C3F-A6B1-EF96DDC48EE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4F2D4B3-C1AD-4247-B301-2DF1831EBE28}" type="pres">
      <dgm:prSet presAssocID="{6BB97F2A-A604-4C3F-A6B1-EF96DDC48EE5}" presName="spaceRect" presStyleCnt="0"/>
      <dgm:spPr/>
    </dgm:pt>
    <dgm:pt modelId="{12BA7BBD-09D7-4BF7-BE6C-24D82A055BD6}" type="pres">
      <dgm:prSet presAssocID="{6BB97F2A-A604-4C3F-A6B1-EF96DDC48EE5}" presName="textRect" presStyleLbl="revTx" presStyleIdx="1" presStyleCnt="6">
        <dgm:presLayoutVars>
          <dgm:chMax val="1"/>
          <dgm:chPref val="1"/>
        </dgm:presLayoutVars>
      </dgm:prSet>
      <dgm:spPr/>
    </dgm:pt>
    <dgm:pt modelId="{2DD63F44-22E7-4529-B265-3D7DC29C9D2F}" type="pres">
      <dgm:prSet presAssocID="{3BEE5BE8-7875-4BA9-B98D-D8D84B4D021E}" presName="sibTrans" presStyleLbl="sibTrans2D1" presStyleIdx="0" presStyleCnt="0"/>
      <dgm:spPr/>
    </dgm:pt>
    <dgm:pt modelId="{98092819-B689-4AB2-BFB9-9E29616991FA}" type="pres">
      <dgm:prSet presAssocID="{A188C729-8F9E-446D-8E0B-DC106CF54E17}" presName="compNode" presStyleCnt="0"/>
      <dgm:spPr/>
    </dgm:pt>
    <dgm:pt modelId="{D2F27AC5-67C2-4B6B-B264-9C5EC04249E5}" type="pres">
      <dgm:prSet presAssocID="{A188C729-8F9E-446D-8E0B-DC106CF54E17}" presName="iconBgRect" presStyleLbl="bgShp" presStyleIdx="2" presStyleCnt="6"/>
      <dgm:spPr/>
    </dgm:pt>
    <dgm:pt modelId="{A4D2B212-A079-4E34-8A7D-A8366E322DFE}" type="pres">
      <dgm:prSet presAssocID="{A188C729-8F9E-446D-8E0B-DC106CF54E1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5DD64352-0F61-4168-BF9C-105E476685FF}" type="pres">
      <dgm:prSet presAssocID="{A188C729-8F9E-446D-8E0B-DC106CF54E17}" presName="spaceRect" presStyleCnt="0"/>
      <dgm:spPr/>
    </dgm:pt>
    <dgm:pt modelId="{4A3F3123-6789-4572-BFD4-DD408F9803F1}" type="pres">
      <dgm:prSet presAssocID="{A188C729-8F9E-446D-8E0B-DC106CF54E17}" presName="textRect" presStyleLbl="revTx" presStyleIdx="2" presStyleCnt="6">
        <dgm:presLayoutVars>
          <dgm:chMax val="1"/>
          <dgm:chPref val="1"/>
        </dgm:presLayoutVars>
      </dgm:prSet>
      <dgm:spPr/>
    </dgm:pt>
    <dgm:pt modelId="{92951B85-F829-479B-A13C-88CFC39BE7A5}" type="pres">
      <dgm:prSet presAssocID="{F0E40908-4EC1-4A45-BF40-8F2DF99E0EC3}" presName="sibTrans" presStyleLbl="sibTrans2D1" presStyleIdx="0" presStyleCnt="0"/>
      <dgm:spPr/>
    </dgm:pt>
    <dgm:pt modelId="{1EA905E1-A7C4-40F4-9666-C4B6501330E1}" type="pres">
      <dgm:prSet presAssocID="{30BD9D0E-3255-4AC2-A80A-E1A8ED897659}" presName="compNode" presStyleCnt="0"/>
      <dgm:spPr/>
    </dgm:pt>
    <dgm:pt modelId="{5454CA0E-7F10-4EED-82FB-A79896773292}" type="pres">
      <dgm:prSet presAssocID="{30BD9D0E-3255-4AC2-A80A-E1A8ED897659}" presName="iconBgRect" presStyleLbl="bgShp" presStyleIdx="3" presStyleCnt="6"/>
      <dgm:spPr/>
    </dgm:pt>
    <dgm:pt modelId="{91493C3D-56AA-4BE7-90F0-1672563CCAE5}" type="pres">
      <dgm:prSet presAssocID="{30BD9D0E-3255-4AC2-A80A-E1A8ED89765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087BBAD-FCE5-4FA6-8327-BA5D0CB2FF4A}" type="pres">
      <dgm:prSet presAssocID="{30BD9D0E-3255-4AC2-A80A-E1A8ED897659}" presName="spaceRect" presStyleCnt="0"/>
      <dgm:spPr/>
    </dgm:pt>
    <dgm:pt modelId="{3BD0F627-1D27-4689-9A8E-FA0A66E34A9E}" type="pres">
      <dgm:prSet presAssocID="{30BD9D0E-3255-4AC2-A80A-E1A8ED897659}" presName="textRect" presStyleLbl="revTx" presStyleIdx="3" presStyleCnt="6">
        <dgm:presLayoutVars>
          <dgm:chMax val="1"/>
          <dgm:chPref val="1"/>
        </dgm:presLayoutVars>
      </dgm:prSet>
      <dgm:spPr/>
    </dgm:pt>
    <dgm:pt modelId="{18C2FD6E-81C4-4CFB-8AD0-B4E0D59B9439}" type="pres">
      <dgm:prSet presAssocID="{AA5FB1D8-B32F-4408-9DEA-891EA5974F76}" presName="sibTrans" presStyleLbl="sibTrans2D1" presStyleIdx="0" presStyleCnt="0"/>
      <dgm:spPr/>
    </dgm:pt>
    <dgm:pt modelId="{1A37499A-88E5-4DCC-9AF0-B6B85B6239FE}" type="pres">
      <dgm:prSet presAssocID="{9A30B58A-6EF1-4F65-8672-2A0FC5C44CAA}" presName="compNode" presStyleCnt="0"/>
      <dgm:spPr/>
    </dgm:pt>
    <dgm:pt modelId="{97E48E30-819A-4C83-A080-481A87DFCD62}" type="pres">
      <dgm:prSet presAssocID="{9A30B58A-6EF1-4F65-8672-2A0FC5C44CAA}" presName="iconBgRect" presStyleLbl="bgShp" presStyleIdx="4" presStyleCnt="6"/>
      <dgm:spPr/>
    </dgm:pt>
    <dgm:pt modelId="{A42E1467-A76E-4215-8DEA-DAC6C008F081}" type="pres">
      <dgm:prSet presAssocID="{9A30B58A-6EF1-4F65-8672-2A0FC5C44CA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pping Hands"/>
        </a:ext>
      </dgm:extLst>
    </dgm:pt>
    <dgm:pt modelId="{0D319ED2-E2BB-48FF-909E-CA88C9C197A1}" type="pres">
      <dgm:prSet presAssocID="{9A30B58A-6EF1-4F65-8672-2A0FC5C44CAA}" presName="spaceRect" presStyleCnt="0"/>
      <dgm:spPr/>
    </dgm:pt>
    <dgm:pt modelId="{D4D2B541-B577-43E3-B715-795CCB7106C3}" type="pres">
      <dgm:prSet presAssocID="{9A30B58A-6EF1-4F65-8672-2A0FC5C44CAA}" presName="textRect" presStyleLbl="revTx" presStyleIdx="4" presStyleCnt="6">
        <dgm:presLayoutVars>
          <dgm:chMax val="1"/>
          <dgm:chPref val="1"/>
        </dgm:presLayoutVars>
      </dgm:prSet>
      <dgm:spPr/>
    </dgm:pt>
    <dgm:pt modelId="{276A2E20-BB50-4197-A23A-830C5F49FFF5}" type="pres">
      <dgm:prSet presAssocID="{8667A321-A990-4747-9640-DCDA915B83E1}" presName="sibTrans" presStyleLbl="sibTrans2D1" presStyleIdx="0" presStyleCnt="0"/>
      <dgm:spPr/>
    </dgm:pt>
    <dgm:pt modelId="{7FC3C07B-64C9-47C1-8005-863A0DA1E955}" type="pres">
      <dgm:prSet presAssocID="{B1AAB5BE-E883-448D-A7EE-BCF73FC6748F}" presName="compNode" presStyleCnt="0"/>
      <dgm:spPr/>
    </dgm:pt>
    <dgm:pt modelId="{115613E7-CB2C-426B-B4EE-A6A7F3E3F0C1}" type="pres">
      <dgm:prSet presAssocID="{B1AAB5BE-E883-448D-A7EE-BCF73FC6748F}" presName="iconBgRect" presStyleLbl="bgShp" presStyleIdx="5" presStyleCnt="6"/>
      <dgm:spPr/>
    </dgm:pt>
    <dgm:pt modelId="{9A009F35-74A7-4B19-B933-A0EF0C66E9D1}" type="pres">
      <dgm:prSet presAssocID="{B1AAB5BE-E883-448D-A7EE-BCF73FC6748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C431F126-5DEC-4225-86D0-8F6D9EC26C3D}" type="pres">
      <dgm:prSet presAssocID="{B1AAB5BE-E883-448D-A7EE-BCF73FC6748F}" presName="spaceRect" presStyleCnt="0"/>
      <dgm:spPr/>
    </dgm:pt>
    <dgm:pt modelId="{71C50361-B4D9-4177-A550-4B7B3E698805}" type="pres">
      <dgm:prSet presAssocID="{B1AAB5BE-E883-448D-A7EE-BCF73FC6748F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D69F2801-0103-459E-9D09-B33B108FE72E}" type="presOf" srcId="{6BB97F2A-A604-4C3F-A6B1-EF96DDC48EE5}" destId="{12BA7BBD-09D7-4BF7-BE6C-24D82A055BD6}" srcOrd="0" destOrd="0" presId="urn:microsoft.com/office/officeart/2018/2/layout/IconCircleList"/>
    <dgm:cxn modelId="{0D70963F-227A-48C1-935D-6CA251141CDA}" srcId="{CB094C1E-347B-4685-B765-2A3FB4B0E4B6}" destId="{9A30B58A-6EF1-4F65-8672-2A0FC5C44CAA}" srcOrd="4" destOrd="0" parTransId="{6A5BDA4F-07B9-4150-BFA9-B81A2B8F449C}" sibTransId="{8667A321-A990-4747-9640-DCDA915B83E1}"/>
    <dgm:cxn modelId="{EB6EC963-D980-4C22-A921-BB8F59B03B6D}" srcId="{CB094C1E-347B-4685-B765-2A3FB4B0E4B6}" destId="{6BB97F2A-A604-4C3F-A6B1-EF96DDC48EE5}" srcOrd="1" destOrd="0" parTransId="{5D5374C1-6D51-4799-B32D-F905BF67AF05}" sibTransId="{3BEE5BE8-7875-4BA9-B98D-D8D84B4D021E}"/>
    <dgm:cxn modelId="{D874314C-BA57-4155-A947-66D2446D7EC4}" type="presOf" srcId="{30BD9D0E-3255-4AC2-A80A-E1A8ED897659}" destId="{3BD0F627-1D27-4689-9A8E-FA0A66E34A9E}" srcOrd="0" destOrd="0" presId="urn:microsoft.com/office/officeart/2018/2/layout/IconCircleList"/>
    <dgm:cxn modelId="{F3B5174F-60D5-4B1D-881A-62B3A7047B3C}" srcId="{CB094C1E-347B-4685-B765-2A3FB4B0E4B6}" destId="{A188C729-8F9E-446D-8E0B-DC106CF54E17}" srcOrd="2" destOrd="0" parTransId="{068E4F6D-3FCC-469C-9D81-0F690455022B}" sibTransId="{F0E40908-4EC1-4A45-BF40-8F2DF99E0EC3}"/>
    <dgm:cxn modelId="{31EC5E78-B371-4DB3-A65A-637FA17DFBF2}" type="presOf" srcId="{8667A321-A990-4747-9640-DCDA915B83E1}" destId="{276A2E20-BB50-4197-A23A-830C5F49FFF5}" srcOrd="0" destOrd="0" presId="urn:microsoft.com/office/officeart/2018/2/layout/IconCircleList"/>
    <dgm:cxn modelId="{12052081-4301-40D9-8AD5-9D88FEADCAE0}" type="presOf" srcId="{3BEE5BE8-7875-4BA9-B98D-D8D84B4D021E}" destId="{2DD63F44-22E7-4529-B265-3D7DC29C9D2F}" srcOrd="0" destOrd="0" presId="urn:microsoft.com/office/officeart/2018/2/layout/IconCircleList"/>
    <dgm:cxn modelId="{BFBBC186-81A8-462C-A3FB-E4E6910F6F4F}" type="presOf" srcId="{A188C729-8F9E-446D-8E0B-DC106CF54E17}" destId="{4A3F3123-6789-4572-BFD4-DD408F9803F1}" srcOrd="0" destOrd="0" presId="urn:microsoft.com/office/officeart/2018/2/layout/IconCircleList"/>
    <dgm:cxn modelId="{5EBFC288-4E5C-4D45-B42D-B003656CF0B6}" srcId="{CB094C1E-347B-4685-B765-2A3FB4B0E4B6}" destId="{30BD9D0E-3255-4AC2-A80A-E1A8ED897659}" srcOrd="3" destOrd="0" parTransId="{6BC7CC85-CDF6-4D31-ABC2-700C02F28596}" sibTransId="{AA5FB1D8-B32F-4408-9DEA-891EA5974F76}"/>
    <dgm:cxn modelId="{DFB5728C-5B94-4400-85CB-871B920C39CB}" type="presOf" srcId="{AA5FB1D8-B32F-4408-9DEA-891EA5974F76}" destId="{18C2FD6E-81C4-4CFB-8AD0-B4E0D59B9439}" srcOrd="0" destOrd="0" presId="urn:microsoft.com/office/officeart/2018/2/layout/IconCircleList"/>
    <dgm:cxn modelId="{FC204690-7DB8-422C-A3F9-84A2B98CFA56}" type="presOf" srcId="{CB094C1E-347B-4685-B765-2A3FB4B0E4B6}" destId="{54F77DFC-3A6B-4174-A0A4-32EDF6E8EF1F}" srcOrd="0" destOrd="0" presId="urn:microsoft.com/office/officeart/2018/2/layout/IconCircleList"/>
    <dgm:cxn modelId="{974259AF-47B2-411B-A46B-4FF241C457CF}" type="presOf" srcId="{B1AAB5BE-E883-448D-A7EE-BCF73FC6748F}" destId="{71C50361-B4D9-4177-A550-4B7B3E698805}" srcOrd="0" destOrd="0" presId="urn:microsoft.com/office/officeart/2018/2/layout/IconCircleList"/>
    <dgm:cxn modelId="{55075BC3-C5E8-4313-BF00-3E8F5133388A}" srcId="{CB094C1E-347B-4685-B765-2A3FB4B0E4B6}" destId="{0CF4903A-4650-407F-9085-3E115AD27C63}" srcOrd="0" destOrd="0" parTransId="{3E9F52C7-5A85-4663-8273-200F1EE24F00}" sibTransId="{A4EE60BC-018A-4A0C-8AB8-40CE14509FF6}"/>
    <dgm:cxn modelId="{75C5FDCF-0500-4A3A-804A-C97DB4F4694D}" type="presOf" srcId="{A4EE60BC-018A-4A0C-8AB8-40CE14509FF6}" destId="{825F1426-BE30-4C29-8F34-80FA0236206C}" srcOrd="0" destOrd="0" presId="urn:microsoft.com/office/officeart/2018/2/layout/IconCircleList"/>
    <dgm:cxn modelId="{54B270D0-707F-4BFE-AACF-01F4E66ADC54}" type="presOf" srcId="{F0E40908-4EC1-4A45-BF40-8F2DF99E0EC3}" destId="{92951B85-F829-479B-A13C-88CFC39BE7A5}" srcOrd="0" destOrd="0" presId="urn:microsoft.com/office/officeart/2018/2/layout/IconCircleList"/>
    <dgm:cxn modelId="{EEF4B0EB-501E-4767-8A65-8A17A5316AFC}" type="presOf" srcId="{9A30B58A-6EF1-4F65-8672-2A0FC5C44CAA}" destId="{D4D2B541-B577-43E3-B715-795CCB7106C3}" srcOrd="0" destOrd="0" presId="urn:microsoft.com/office/officeart/2018/2/layout/IconCircleList"/>
    <dgm:cxn modelId="{FE2410F6-5089-40A6-87A6-1DB4BBA60840}" srcId="{CB094C1E-347B-4685-B765-2A3FB4B0E4B6}" destId="{B1AAB5BE-E883-448D-A7EE-BCF73FC6748F}" srcOrd="5" destOrd="0" parTransId="{DFBB72E6-3E91-4B05-B76D-23C6D22BA02F}" sibTransId="{CA7FC46C-0061-4D53-ABED-5872AA585596}"/>
    <dgm:cxn modelId="{4FD0F5F8-A7F9-48FB-90BC-008857137424}" type="presOf" srcId="{0CF4903A-4650-407F-9085-3E115AD27C63}" destId="{4A842AF2-7399-430C-A711-7EE73CD96FD1}" srcOrd="0" destOrd="0" presId="urn:microsoft.com/office/officeart/2018/2/layout/IconCircleList"/>
    <dgm:cxn modelId="{9A396E15-4E72-4437-A32C-6C1B9FB10A5B}" type="presParOf" srcId="{54F77DFC-3A6B-4174-A0A4-32EDF6E8EF1F}" destId="{473CF022-9E66-4D82-A8FF-B704B0FD6041}" srcOrd="0" destOrd="0" presId="urn:microsoft.com/office/officeart/2018/2/layout/IconCircleList"/>
    <dgm:cxn modelId="{9462D9AA-FF3B-484F-AFA8-DEE73163777D}" type="presParOf" srcId="{473CF022-9E66-4D82-A8FF-B704B0FD6041}" destId="{57C1AB6A-59B4-4BFB-B533-130C2DE76956}" srcOrd="0" destOrd="0" presId="urn:microsoft.com/office/officeart/2018/2/layout/IconCircleList"/>
    <dgm:cxn modelId="{231AD843-A249-4C6B-98DF-9F22D9BBFEBC}" type="presParOf" srcId="{57C1AB6A-59B4-4BFB-B533-130C2DE76956}" destId="{708D40C3-71FD-4561-9E65-F79679A15CFC}" srcOrd="0" destOrd="0" presId="urn:microsoft.com/office/officeart/2018/2/layout/IconCircleList"/>
    <dgm:cxn modelId="{2A588CC7-C783-4DA6-B7D8-81BA61235392}" type="presParOf" srcId="{57C1AB6A-59B4-4BFB-B533-130C2DE76956}" destId="{34B98B8C-5C7A-466C-9866-FF202A310AF2}" srcOrd="1" destOrd="0" presId="urn:microsoft.com/office/officeart/2018/2/layout/IconCircleList"/>
    <dgm:cxn modelId="{6A450807-6059-4A40-837C-9CC7F87B95DA}" type="presParOf" srcId="{57C1AB6A-59B4-4BFB-B533-130C2DE76956}" destId="{C7972A56-BE46-4C0B-A913-1ECC8936F6D1}" srcOrd="2" destOrd="0" presId="urn:microsoft.com/office/officeart/2018/2/layout/IconCircleList"/>
    <dgm:cxn modelId="{7DC9076B-B192-4C03-BF16-D06ED7B38015}" type="presParOf" srcId="{57C1AB6A-59B4-4BFB-B533-130C2DE76956}" destId="{4A842AF2-7399-430C-A711-7EE73CD96FD1}" srcOrd="3" destOrd="0" presId="urn:microsoft.com/office/officeart/2018/2/layout/IconCircleList"/>
    <dgm:cxn modelId="{D53E8AFF-9E2E-4F05-A612-0A74E6DD5237}" type="presParOf" srcId="{473CF022-9E66-4D82-A8FF-B704B0FD6041}" destId="{825F1426-BE30-4C29-8F34-80FA0236206C}" srcOrd="1" destOrd="0" presId="urn:microsoft.com/office/officeart/2018/2/layout/IconCircleList"/>
    <dgm:cxn modelId="{C0B76B54-C0E5-4576-8C1F-08D47877891C}" type="presParOf" srcId="{473CF022-9E66-4D82-A8FF-B704B0FD6041}" destId="{233F5F3B-70B5-4CCB-BA8C-26F4AF95BE23}" srcOrd="2" destOrd="0" presId="urn:microsoft.com/office/officeart/2018/2/layout/IconCircleList"/>
    <dgm:cxn modelId="{F995EEB6-424D-4A15-96D5-D713E0424DD6}" type="presParOf" srcId="{233F5F3B-70B5-4CCB-BA8C-26F4AF95BE23}" destId="{00C5A536-84DB-4750-9408-4CAC21BDDD1D}" srcOrd="0" destOrd="0" presId="urn:microsoft.com/office/officeart/2018/2/layout/IconCircleList"/>
    <dgm:cxn modelId="{AA431234-8961-4082-A767-C3F3B8EFC1E3}" type="presParOf" srcId="{233F5F3B-70B5-4CCB-BA8C-26F4AF95BE23}" destId="{64D5AA6A-C581-4B68-87BC-DFF3C210AF23}" srcOrd="1" destOrd="0" presId="urn:microsoft.com/office/officeart/2018/2/layout/IconCircleList"/>
    <dgm:cxn modelId="{D2277CCE-D31B-4A14-B50E-BE2BE84DEB0D}" type="presParOf" srcId="{233F5F3B-70B5-4CCB-BA8C-26F4AF95BE23}" destId="{F4F2D4B3-C1AD-4247-B301-2DF1831EBE28}" srcOrd="2" destOrd="0" presId="urn:microsoft.com/office/officeart/2018/2/layout/IconCircleList"/>
    <dgm:cxn modelId="{4A107B71-ED36-488D-AE35-8B9606812C76}" type="presParOf" srcId="{233F5F3B-70B5-4CCB-BA8C-26F4AF95BE23}" destId="{12BA7BBD-09D7-4BF7-BE6C-24D82A055BD6}" srcOrd="3" destOrd="0" presId="urn:microsoft.com/office/officeart/2018/2/layout/IconCircleList"/>
    <dgm:cxn modelId="{8F5F2750-89D2-4E9B-A182-DD09A96D7ECD}" type="presParOf" srcId="{473CF022-9E66-4D82-A8FF-B704B0FD6041}" destId="{2DD63F44-22E7-4529-B265-3D7DC29C9D2F}" srcOrd="3" destOrd="0" presId="urn:microsoft.com/office/officeart/2018/2/layout/IconCircleList"/>
    <dgm:cxn modelId="{1E446DC8-D547-4731-9869-1BDD1CFBC3C3}" type="presParOf" srcId="{473CF022-9E66-4D82-A8FF-B704B0FD6041}" destId="{98092819-B689-4AB2-BFB9-9E29616991FA}" srcOrd="4" destOrd="0" presId="urn:microsoft.com/office/officeart/2018/2/layout/IconCircleList"/>
    <dgm:cxn modelId="{1574F315-AB69-4253-8DB4-ED79BF719F64}" type="presParOf" srcId="{98092819-B689-4AB2-BFB9-9E29616991FA}" destId="{D2F27AC5-67C2-4B6B-B264-9C5EC04249E5}" srcOrd="0" destOrd="0" presId="urn:microsoft.com/office/officeart/2018/2/layout/IconCircleList"/>
    <dgm:cxn modelId="{A7BC4A5B-DEFD-4FDE-8654-E5BE2B8171D9}" type="presParOf" srcId="{98092819-B689-4AB2-BFB9-9E29616991FA}" destId="{A4D2B212-A079-4E34-8A7D-A8366E322DFE}" srcOrd="1" destOrd="0" presId="urn:microsoft.com/office/officeart/2018/2/layout/IconCircleList"/>
    <dgm:cxn modelId="{336D8EC0-C3EE-4A65-BF92-2E3B9983D36C}" type="presParOf" srcId="{98092819-B689-4AB2-BFB9-9E29616991FA}" destId="{5DD64352-0F61-4168-BF9C-105E476685FF}" srcOrd="2" destOrd="0" presId="urn:microsoft.com/office/officeart/2018/2/layout/IconCircleList"/>
    <dgm:cxn modelId="{EA76CB5B-E30A-4FF9-87E1-31F93F578CD7}" type="presParOf" srcId="{98092819-B689-4AB2-BFB9-9E29616991FA}" destId="{4A3F3123-6789-4572-BFD4-DD408F9803F1}" srcOrd="3" destOrd="0" presId="urn:microsoft.com/office/officeart/2018/2/layout/IconCircleList"/>
    <dgm:cxn modelId="{355EFC0E-5505-4D6A-8326-7CE495219EE2}" type="presParOf" srcId="{473CF022-9E66-4D82-A8FF-B704B0FD6041}" destId="{92951B85-F829-479B-A13C-88CFC39BE7A5}" srcOrd="5" destOrd="0" presId="urn:microsoft.com/office/officeart/2018/2/layout/IconCircleList"/>
    <dgm:cxn modelId="{F454FDFF-D9AC-456F-B006-E998B49833D8}" type="presParOf" srcId="{473CF022-9E66-4D82-A8FF-B704B0FD6041}" destId="{1EA905E1-A7C4-40F4-9666-C4B6501330E1}" srcOrd="6" destOrd="0" presId="urn:microsoft.com/office/officeart/2018/2/layout/IconCircleList"/>
    <dgm:cxn modelId="{0372CD4B-CACD-43E9-B71A-65B9F70B2D15}" type="presParOf" srcId="{1EA905E1-A7C4-40F4-9666-C4B6501330E1}" destId="{5454CA0E-7F10-4EED-82FB-A79896773292}" srcOrd="0" destOrd="0" presId="urn:microsoft.com/office/officeart/2018/2/layout/IconCircleList"/>
    <dgm:cxn modelId="{C1E6ACDE-FF5E-44DB-9C00-2E78A890C7D8}" type="presParOf" srcId="{1EA905E1-A7C4-40F4-9666-C4B6501330E1}" destId="{91493C3D-56AA-4BE7-90F0-1672563CCAE5}" srcOrd="1" destOrd="0" presId="urn:microsoft.com/office/officeart/2018/2/layout/IconCircleList"/>
    <dgm:cxn modelId="{C200FD4B-F0B3-47FC-AD60-7A2A15E830D7}" type="presParOf" srcId="{1EA905E1-A7C4-40F4-9666-C4B6501330E1}" destId="{3087BBAD-FCE5-4FA6-8327-BA5D0CB2FF4A}" srcOrd="2" destOrd="0" presId="urn:microsoft.com/office/officeart/2018/2/layout/IconCircleList"/>
    <dgm:cxn modelId="{BE454A38-C46C-4C5C-83A1-9B9134A30998}" type="presParOf" srcId="{1EA905E1-A7C4-40F4-9666-C4B6501330E1}" destId="{3BD0F627-1D27-4689-9A8E-FA0A66E34A9E}" srcOrd="3" destOrd="0" presId="urn:microsoft.com/office/officeart/2018/2/layout/IconCircleList"/>
    <dgm:cxn modelId="{4D2FCCD1-B179-4627-BF99-C791F9FCC098}" type="presParOf" srcId="{473CF022-9E66-4D82-A8FF-B704B0FD6041}" destId="{18C2FD6E-81C4-4CFB-8AD0-B4E0D59B9439}" srcOrd="7" destOrd="0" presId="urn:microsoft.com/office/officeart/2018/2/layout/IconCircleList"/>
    <dgm:cxn modelId="{9F59AE3B-6519-4EB3-AEEA-A3DDAF75F952}" type="presParOf" srcId="{473CF022-9E66-4D82-A8FF-B704B0FD6041}" destId="{1A37499A-88E5-4DCC-9AF0-B6B85B6239FE}" srcOrd="8" destOrd="0" presId="urn:microsoft.com/office/officeart/2018/2/layout/IconCircleList"/>
    <dgm:cxn modelId="{B202F93D-A654-4249-8605-919368951521}" type="presParOf" srcId="{1A37499A-88E5-4DCC-9AF0-B6B85B6239FE}" destId="{97E48E30-819A-4C83-A080-481A87DFCD62}" srcOrd="0" destOrd="0" presId="urn:microsoft.com/office/officeart/2018/2/layout/IconCircleList"/>
    <dgm:cxn modelId="{9A2F59B5-41CF-43E4-B044-5B59B458340C}" type="presParOf" srcId="{1A37499A-88E5-4DCC-9AF0-B6B85B6239FE}" destId="{A42E1467-A76E-4215-8DEA-DAC6C008F081}" srcOrd="1" destOrd="0" presId="urn:microsoft.com/office/officeart/2018/2/layout/IconCircleList"/>
    <dgm:cxn modelId="{C9CA21E7-CF98-4797-81EC-9C508646725C}" type="presParOf" srcId="{1A37499A-88E5-4DCC-9AF0-B6B85B6239FE}" destId="{0D319ED2-E2BB-48FF-909E-CA88C9C197A1}" srcOrd="2" destOrd="0" presId="urn:microsoft.com/office/officeart/2018/2/layout/IconCircleList"/>
    <dgm:cxn modelId="{84D79CCF-B27A-4E5D-BFF4-E8832BB198A1}" type="presParOf" srcId="{1A37499A-88E5-4DCC-9AF0-B6B85B6239FE}" destId="{D4D2B541-B577-43E3-B715-795CCB7106C3}" srcOrd="3" destOrd="0" presId="urn:microsoft.com/office/officeart/2018/2/layout/IconCircleList"/>
    <dgm:cxn modelId="{92325CAD-16E2-4D09-AD43-4628EC7D9D4D}" type="presParOf" srcId="{473CF022-9E66-4D82-A8FF-B704B0FD6041}" destId="{276A2E20-BB50-4197-A23A-830C5F49FFF5}" srcOrd="9" destOrd="0" presId="urn:microsoft.com/office/officeart/2018/2/layout/IconCircleList"/>
    <dgm:cxn modelId="{48D2CABE-994D-48A6-9343-9E15D861CD93}" type="presParOf" srcId="{473CF022-9E66-4D82-A8FF-B704B0FD6041}" destId="{7FC3C07B-64C9-47C1-8005-863A0DA1E955}" srcOrd="10" destOrd="0" presId="urn:microsoft.com/office/officeart/2018/2/layout/IconCircleList"/>
    <dgm:cxn modelId="{725AD4A3-F64C-49D8-AAD2-27C63DF988E5}" type="presParOf" srcId="{7FC3C07B-64C9-47C1-8005-863A0DA1E955}" destId="{115613E7-CB2C-426B-B4EE-A6A7F3E3F0C1}" srcOrd="0" destOrd="0" presId="urn:microsoft.com/office/officeart/2018/2/layout/IconCircleList"/>
    <dgm:cxn modelId="{96EEB4C5-6F51-4443-8B2A-AC2FD57E4A5A}" type="presParOf" srcId="{7FC3C07B-64C9-47C1-8005-863A0DA1E955}" destId="{9A009F35-74A7-4B19-B933-A0EF0C66E9D1}" srcOrd="1" destOrd="0" presId="urn:microsoft.com/office/officeart/2018/2/layout/IconCircleList"/>
    <dgm:cxn modelId="{66A32E97-6539-44BF-AD8E-159E698EDF5F}" type="presParOf" srcId="{7FC3C07B-64C9-47C1-8005-863A0DA1E955}" destId="{C431F126-5DEC-4225-86D0-8F6D9EC26C3D}" srcOrd="2" destOrd="0" presId="urn:microsoft.com/office/officeart/2018/2/layout/IconCircleList"/>
    <dgm:cxn modelId="{BABEDE93-614B-4E4E-A024-238837557EC7}" type="presParOf" srcId="{7FC3C07B-64C9-47C1-8005-863A0DA1E955}" destId="{71C50361-B4D9-4177-A550-4B7B3E69880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DBED8F-289F-498F-AB16-8508CA1044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0CD2404-ACC2-495C-B186-EB156A63B781}">
      <dgm:prSet/>
      <dgm:spPr/>
      <dgm:t>
        <a:bodyPr/>
        <a:lstStyle/>
        <a:p>
          <a:r>
            <a:rPr lang="en-US"/>
            <a:t>Poorly developed or </a:t>
          </a:r>
          <a:r>
            <a:rPr lang="en-US" b="1" i="1"/>
            <a:t>unclear goals</a:t>
          </a:r>
          <a:endParaRPr lang="en-US"/>
        </a:p>
      </dgm:t>
    </dgm:pt>
    <dgm:pt modelId="{FDD59568-52A1-4184-870F-D75BE7204EDF}" type="parTrans" cxnId="{67BF301D-E1A2-4D55-A1D7-AC53E9D7EDEC}">
      <dgm:prSet/>
      <dgm:spPr/>
      <dgm:t>
        <a:bodyPr/>
        <a:lstStyle/>
        <a:p>
          <a:endParaRPr lang="en-US"/>
        </a:p>
      </dgm:t>
    </dgm:pt>
    <dgm:pt modelId="{4BE0B31C-607F-4FC7-B9D1-842C87451494}" type="sibTrans" cxnId="{67BF301D-E1A2-4D55-A1D7-AC53E9D7EDEC}">
      <dgm:prSet/>
      <dgm:spPr/>
      <dgm:t>
        <a:bodyPr/>
        <a:lstStyle/>
        <a:p>
          <a:endParaRPr lang="en-US"/>
        </a:p>
      </dgm:t>
    </dgm:pt>
    <dgm:pt modelId="{EFB131B1-11F7-4C65-9EE2-1BDD22FCE5DF}">
      <dgm:prSet/>
      <dgm:spPr/>
      <dgm:t>
        <a:bodyPr/>
        <a:lstStyle/>
        <a:p>
          <a:r>
            <a:rPr lang="en-US"/>
            <a:t>Poorly defined project </a:t>
          </a:r>
          <a:r>
            <a:rPr lang="en-US" b="1" i="1"/>
            <a:t>team roles </a:t>
          </a:r>
          <a:r>
            <a:rPr lang="en-US"/>
            <a:t>&amp; interdependencies</a:t>
          </a:r>
        </a:p>
      </dgm:t>
    </dgm:pt>
    <dgm:pt modelId="{9FA01796-A0B3-49A8-A2ED-2A2D5625C569}" type="parTrans" cxnId="{4701FD03-1FFD-4A0A-A50B-3793AB6B998D}">
      <dgm:prSet/>
      <dgm:spPr/>
      <dgm:t>
        <a:bodyPr/>
        <a:lstStyle/>
        <a:p>
          <a:endParaRPr lang="en-US"/>
        </a:p>
      </dgm:t>
    </dgm:pt>
    <dgm:pt modelId="{0874E348-269C-41CC-A3D7-997268D06F13}" type="sibTrans" cxnId="{4701FD03-1FFD-4A0A-A50B-3793AB6B998D}">
      <dgm:prSet/>
      <dgm:spPr/>
      <dgm:t>
        <a:bodyPr/>
        <a:lstStyle/>
        <a:p>
          <a:endParaRPr lang="en-US"/>
        </a:p>
      </dgm:t>
    </dgm:pt>
    <dgm:pt modelId="{D00F44FC-DA63-436F-86D1-01F506DD0DD0}">
      <dgm:prSet/>
      <dgm:spPr/>
      <dgm:t>
        <a:bodyPr/>
        <a:lstStyle/>
        <a:p>
          <a:r>
            <a:rPr lang="en-US"/>
            <a:t>Lack of project team </a:t>
          </a:r>
          <a:r>
            <a:rPr lang="en-US" b="1" i="1"/>
            <a:t>motivation</a:t>
          </a:r>
          <a:endParaRPr lang="en-US"/>
        </a:p>
      </dgm:t>
    </dgm:pt>
    <dgm:pt modelId="{FA627352-25BB-4CFD-8DB8-56364F38CF8F}" type="parTrans" cxnId="{1096D445-EFF2-4349-AF43-D77C13A8F82C}">
      <dgm:prSet/>
      <dgm:spPr/>
      <dgm:t>
        <a:bodyPr/>
        <a:lstStyle/>
        <a:p>
          <a:endParaRPr lang="en-US"/>
        </a:p>
      </dgm:t>
    </dgm:pt>
    <dgm:pt modelId="{52464350-C991-405E-A44D-CD37657482D1}" type="sibTrans" cxnId="{1096D445-EFF2-4349-AF43-D77C13A8F82C}">
      <dgm:prSet/>
      <dgm:spPr/>
      <dgm:t>
        <a:bodyPr/>
        <a:lstStyle/>
        <a:p>
          <a:endParaRPr lang="en-US"/>
        </a:p>
      </dgm:t>
    </dgm:pt>
    <dgm:pt modelId="{2FED2CF2-8079-4884-9AE5-E23BB6ED4638}">
      <dgm:prSet/>
      <dgm:spPr/>
      <dgm:t>
        <a:bodyPr/>
        <a:lstStyle/>
        <a:p>
          <a:r>
            <a:rPr lang="en-US"/>
            <a:t>Poor </a:t>
          </a:r>
          <a:r>
            <a:rPr lang="en-US" b="1" i="1"/>
            <a:t>communication</a:t>
          </a:r>
          <a:endParaRPr lang="en-US"/>
        </a:p>
      </dgm:t>
    </dgm:pt>
    <dgm:pt modelId="{B0EF18EE-5BBE-47FC-B3DD-15F1B69268FA}" type="parTrans" cxnId="{E5777483-FDD3-4587-AAD8-F1111E3B187F}">
      <dgm:prSet/>
      <dgm:spPr/>
      <dgm:t>
        <a:bodyPr/>
        <a:lstStyle/>
        <a:p>
          <a:endParaRPr lang="en-US"/>
        </a:p>
      </dgm:t>
    </dgm:pt>
    <dgm:pt modelId="{C58C0F00-FEC7-4D8B-BD44-943F1687DBE4}" type="sibTrans" cxnId="{E5777483-FDD3-4587-AAD8-F1111E3B187F}">
      <dgm:prSet/>
      <dgm:spPr/>
      <dgm:t>
        <a:bodyPr/>
        <a:lstStyle/>
        <a:p>
          <a:endParaRPr lang="en-US"/>
        </a:p>
      </dgm:t>
    </dgm:pt>
    <dgm:pt modelId="{9748761B-2058-41C4-8D4E-514BAFCCAE58}">
      <dgm:prSet/>
      <dgm:spPr/>
      <dgm:t>
        <a:bodyPr/>
        <a:lstStyle/>
        <a:p>
          <a:r>
            <a:rPr lang="en-US"/>
            <a:t>Poor </a:t>
          </a:r>
          <a:r>
            <a:rPr lang="en-US" b="1" i="1"/>
            <a:t>leadership</a:t>
          </a:r>
          <a:endParaRPr lang="en-US"/>
        </a:p>
      </dgm:t>
    </dgm:pt>
    <dgm:pt modelId="{CFFC4766-061C-42C4-BEE0-3B19AC29ECC3}" type="parTrans" cxnId="{1EB55CE6-E0BA-4F40-8470-491186427538}">
      <dgm:prSet/>
      <dgm:spPr/>
      <dgm:t>
        <a:bodyPr/>
        <a:lstStyle/>
        <a:p>
          <a:endParaRPr lang="en-US"/>
        </a:p>
      </dgm:t>
    </dgm:pt>
    <dgm:pt modelId="{9702C13A-2D24-4051-9FA2-F982DB63166C}" type="sibTrans" cxnId="{1EB55CE6-E0BA-4F40-8470-491186427538}">
      <dgm:prSet/>
      <dgm:spPr/>
      <dgm:t>
        <a:bodyPr/>
        <a:lstStyle/>
        <a:p>
          <a:endParaRPr lang="en-US"/>
        </a:p>
      </dgm:t>
    </dgm:pt>
    <dgm:pt modelId="{2735F05C-1D93-46C1-8B22-AA4CC29DFFA3}">
      <dgm:prSet/>
      <dgm:spPr/>
      <dgm:t>
        <a:bodyPr/>
        <a:lstStyle/>
        <a:p>
          <a:r>
            <a:rPr lang="en-US" b="1" i="1"/>
            <a:t>Turnover</a:t>
          </a:r>
          <a:r>
            <a:rPr lang="en-US"/>
            <a:t> among project team members</a:t>
          </a:r>
        </a:p>
      </dgm:t>
    </dgm:pt>
    <dgm:pt modelId="{491ACBCC-8623-47CC-A172-75B63BBACCA4}" type="parTrans" cxnId="{DA69FC3D-EA14-44CE-933E-7D5C1473D7B1}">
      <dgm:prSet/>
      <dgm:spPr/>
      <dgm:t>
        <a:bodyPr/>
        <a:lstStyle/>
        <a:p>
          <a:endParaRPr lang="en-US"/>
        </a:p>
      </dgm:t>
    </dgm:pt>
    <dgm:pt modelId="{F4C788DA-267C-430E-9FB7-3523612D0ED3}" type="sibTrans" cxnId="{DA69FC3D-EA14-44CE-933E-7D5C1473D7B1}">
      <dgm:prSet/>
      <dgm:spPr/>
      <dgm:t>
        <a:bodyPr/>
        <a:lstStyle/>
        <a:p>
          <a:endParaRPr lang="en-US"/>
        </a:p>
      </dgm:t>
    </dgm:pt>
    <dgm:pt modelId="{057AEB40-D612-486D-8681-9EB0946FCB43}">
      <dgm:prSet/>
      <dgm:spPr/>
      <dgm:t>
        <a:bodyPr/>
        <a:lstStyle/>
        <a:p>
          <a:r>
            <a:rPr lang="en-US" b="1" i="1"/>
            <a:t>Dysfunctional </a:t>
          </a:r>
          <a:r>
            <a:rPr lang="en-US"/>
            <a:t>behavior</a:t>
          </a:r>
        </a:p>
      </dgm:t>
    </dgm:pt>
    <dgm:pt modelId="{956FE64E-BB7E-4983-B0FA-B2E79BC787AE}" type="parTrans" cxnId="{8F7A384C-4E47-43F8-B2A7-B0BAE8BE0D3F}">
      <dgm:prSet/>
      <dgm:spPr/>
      <dgm:t>
        <a:bodyPr/>
        <a:lstStyle/>
        <a:p>
          <a:endParaRPr lang="en-US"/>
        </a:p>
      </dgm:t>
    </dgm:pt>
    <dgm:pt modelId="{0A16C0F1-87D5-4B2C-996C-D409F8AE605F}" type="sibTrans" cxnId="{8F7A384C-4E47-43F8-B2A7-B0BAE8BE0D3F}">
      <dgm:prSet/>
      <dgm:spPr/>
      <dgm:t>
        <a:bodyPr/>
        <a:lstStyle/>
        <a:p>
          <a:endParaRPr lang="en-US"/>
        </a:p>
      </dgm:t>
    </dgm:pt>
    <dgm:pt modelId="{9DA5AF24-1632-4D99-A59E-C0D9E343C6DC}" type="pres">
      <dgm:prSet presAssocID="{78DBED8F-289F-498F-AB16-8508CA1044A2}" presName="linear" presStyleCnt="0">
        <dgm:presLayoutVars>
          <dgm:animLvl val="lvl"/>
          <dgm:resizeHandles val="exact"/>
        </dgm:presLayoutVars>
      </dgm:prSet>
      <dgm:spPr/>
    </dgm:pt>
    <dgm:pt modelId="{E5D5920F-DA36-4D4F-9687-966E266BFB99}" type="pres">
      <dgm:prSet presAssocID="{C0CD2404-ACC2-495C-B186-EB156A63B78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B65817C2-E89E-4201-ACFD-91BCC93D2481}" type="pres">
      <dgm:prSet presAssocID="{4BE0B31C-607F-4FC7-B9D1-842C87451494}" presName="spacer" presStyleCnt="0"/>
      <dgm:spPr/>
    </dgm:pt>
    <dgm:pt modelId="{E46DFE16-0A25-4288-85CC-2CBA44DD9A6E}" type="pres">
      <dgm:prSet presAssocID="{EFB131B1-11F7-4C65-9EE2-1BDD22FCE5DF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6DC6E91-4ED8-4ABE-91AC-7745C6D1A632}" type="pres">
      <dgm:prSet presAssocID="{0874E348-269C-41CC-A3D7-997268D06F13}" presName="spacer" presStyleCnt="0"/>
      <dgm:spPr/>
    </dgm:pt>
    <dgm:pt modelId="{19AB8976-4728-4F4D-B8CD-D28FB229E8F5}" type="pres">
      <dgm:prSet presAssocID="{D00F44FC-DA63-436F-86D1-01F506DD0DD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D26534B-8946-4D79-84BA-B8441E0E1865}" type="pres">
      <dgm:prSet presAssocID="{52464350-C991-405E-A44D-CD37657482D1}" presName="spacer" presStyleCnt="0"/>
      <dgm:spPr/>
    </dgm:pt>
    <dgm:pt modelId="{7FC7105C-4AA0-4458-BA35-43346D0B79FD}" type="pres">
      <dgm:prSet presAssocID="{2FED2CF2-8079-4884-9AE5-E23BB6ED4638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AD6E76DC-3CD6-4E6C-B2E1-660B8BBAB4B4}" type="pres">
      <dgm:prSet presAssocID="{C58C0F00-FEC7-4D8B-BD44-943F1687DBE4}" presName="spacer" presStyleCnt="0"/>
      <dgm:spPr/>
    </dgm:pt>
    <dgm:pt modelId="{06CAC843-BF04-4B9E-B2D6-844AF3DEB308}" type="pres">
      <dgm:prSet presAssocID="{9748761B-2058-41C4-8D4E-514BAFCCAE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B920E48-E166-437C-BBF2-26A4A4A13A38}" type="pres">
      <dgm:prSet presAssocID="{9702C13A-2D24-4051-9FA2-F982DB63166C}" presName="spacer" presStyleCnt="0"/>
      <dgm:spPr/>
    </dgm:pt>
    <dgm:pt modelId="{16503463-2983-4752-BEEF-BDFFF40FA7C5}" type="pres">
      <dgm:prSet presAssocID="{2735F05C-1D93-46C1-8B22-AA4CC29DFFA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C3B49755-AB03-45FA-83F7-8E4C267F09BB}" type="pres">
      <dgm:prSet presAssocID="{F4C788DA-267C-430E-9FB7-3523612D0ED3}" presName="spacer" presStyleCnt="0"/>
      <dgm:spPr/>
    </dgm:pt>
    <dgm:pt modelId="{9EF7F594-336F-4E76-A128-490576C3FD79}" type="pres">
      <dgm:prSet presAssocID="{057AEB40-D612-486D-8681-9EB0946FCB4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701FD03-1FFD-4A0A-A50B-3793AB6B998D}" srcId="{78DBED8F-289F-498F-AB16-8508CA1044A2}" destId="{EFB131B1-11F7-4C65-9EE2-1BDD22FCE5DF}" srcOrd="1" destOrd="0" parTransId="{9FA01796-A0B3-49A8-A2ED-2A2D5625C569}" sibTransId="{0874E348-269C-41CC-A3D7-997268D06F13}"/>
    <dgm:cxn modelId="{67BF301D-E1A2-4D55-A1D7-AC53E9D7EDEC}" srcId="{78DBED8F-289F-498F-AB16-8508CA1044A2}" destId="{C0CD2404-ACC2-495C-B186-EB156A63B781}" srcOrd="0" destOrd="0" parTransId="{FDD59568-52A1-4184-870F-D75BE7204EDF}" sibTransId="{4BE0B31C-607F-4FC7-B9D1-842C87451494}"/>
    <dgm:cxn modelId="{DA69FC3D-EA14-44CE-933E-7D5C1473D7B1}" srcId="{78DBED8F-289F-498F-AB16-8508CA1044A2}" destId="{2735F05C-1D93-46C1-8B22-AA4CC29DFFA3}" srcOrd="5" destOrd="0" parTransId="{491ACBCC-8623-47CC-A172-75B63BBACCA4}" sibTransId="{F4C788DA-267C-430E-9FB7-3523612D0ED3}"/>
    <dgm:cxn modelId="{CDF2515B-E5AF-4297-8467-2F64BFD317B7}" type="presOf" srcId="{2FED2CF2-8079-4884-9AE5-E23BB6ED4638}" destId="{7FC7105C-4AA0-4458-BA35-43346D0B79FD}" srcOrd="0" destOrd="0" presId="urn:microsoft.com/office/officeart/2005/8/layout/vList2"/>
    <dgm:cxn modelId="{03296C64-D276-450B-B463-B02EE6242221}" type="presOf" srcId="{D00F44FC-DA63-436F-86D1-01F506DD0DD0}" destId="{19AB8976-4728-4F4D-B8CD-D28FB229E8F5}" srcOrd="0" destOrd="0" presId="urn:microsoft.com/office/officeart/2005/8/layout/vList2"/>
    <dgm:cxn modelId="{1096D445-EFF2-4349-AF43-D77C13A8F82C}" srcId="{78DBED8F-289F-498F-AB16-8508CA1044A2}" destId="{D00F44FC-DA63-436F-86D1-01F506DD0DD0}" srcOrd="2" destOrd="0" parTransId="{FA627352-25BB-4CFD-8DB8-56364F38CF8F}" sibTransId="{52464350-C991-405E-A44D-CD37657482D1}"/>
    <dgm:cxn modelId="{8DBD6C46-F4CA-4437-AB37-D24562B3BAB1}" type="presOf" srcId="{057AEB40-D612-486D-8681-9EB0946FCB43}" destId="{9EF7F594-336F-4E76-A128-490576C3FD79}" srcOrd="0" destOrd="0" presId="urn:microsoft.com/office/officeart/2005/8/layout/vList2"/>
    <dgm:cxn modelId="{8D533147-2AED-4813-BCE0-4B19AFFFE730}" type="presOf" srcId="{EFB131B1-11F7-4C65-9EE2-1BDD22FCE5DF}" destId="{E46DFE16-0A25-4288-85CC-2CBA44DD9A6E}" srcOrd="0" destOrd="0" presId="urn:microsoft.com/office/officeart/2005/8/layout/vList2"/>
    <dgm:cxn modelId="{1EAD2448-692E-4F0E-AFA2-5BA9C72089E9}" type="presOf" srcId="{9748761B-2058-41C4-8D4E-514BAFCCAE58}" destId="{06CAC843-BF04-4B9E-B2D6-844AF3DEB308}" srcOrd="0" destOrd="0" presId="urn:microsoft.com/office/officeart/2005/8/layout/vList2"/>
    <dgm:cxn modelId="{8F7A384C-4E47-43F8-B2A7-B0BAE8BE0D3F}" srcId="{78DBED8F-289F-498F-AB16-8508CA1044A2}" destId="{057AEB40-D612-486D-8681-9EB0946FCB43}" srcOrd="6" destOrd="0" parTransId="{956FE64E-BB7E-4983-B0FA-B2E79BC787AE}" sibTransId="{0A16C0F1-87D5-4B2C-996C-D409F8AE605F}"/>
    <dgm:cxn modelId="{ED62676C-5C41-4DBB-9B8C-D08BE1058271}" type="presOf" srcId="{2735F05C-1D93-46C1-8B22-AA4CC29DFFA3}" destId="{16503463-2983-4752-BEEF-BDFFF40FA7C5}" srcOrd="0" destOrd="0" presId="urn:microsoft.com/office/officeart/2005/8/layout/vList2"/>
    <dgm:cxn modelId="{E90EA982-3DE3-4550-9B9F-D1AA19186CFB}" type="presOf" srcId="{78DBED8F-289F-498F-AB16-8508CA1044A2}" destId="{9DA5AF24-1632-4D99-A59E-C0D9E343C6DC}" srcOrd="0" destOrd="0" presId="urn:microsoft.com/office/officeart/2005/8/layout/vList2"/>
    <dgm:cxn modelId="{E5777483-FDD3-4587-AAD8-F1111E3B187F}" srcId="{78DBED8F-289F-498F-AB16-8508CA1044A2}" destId="{2FED2CF2-8079-4884-9AE5-E23BB6ED4638}" srcOrd="3" destOrd="0" parTransId="{B0EF18EE-5BBE-47FC-B3DD-15F1B69268FA}" sibTransId="{C58C0F00-FEC7-4D8B-BD44-943F1687DBE4}"/>
    <dgm:cxn modelId="{30CD658C-9399-4B5D-8E21-61F5AAC19AB8}" type="presOf" srcId="{C0CD2404-ACC2-495C-B186-EB156A63B781}" destId="{E5D5920F-DA36-4D4F-9687-966E266BFB99}" srcOrd="0" destOrd="0" presId="urn:microsoft.com/office/officeart/2005/8/layout/vList2"/>
    <dgm:cxn modelId="{1EB55CE6-E0BA-4F40-8470-491186427538}" srcId="{78DBED8F-289F-498F-AB16-8508CA1044A2}" destId="{9748761B-2058-41C4-8D4E-514BAFCCAE58}" srcOrd="4" destOrd="0" parTransId="{CFFC4766-061C-42C4-BEE0-3B19AC29ECC3}" sibTransId="{9702C13A-2D24-4051-9FA2-F982DB63166C}"/>
    <dgm:cxn modelId="{22B07402-7770-4CFF-8C26-B4B703009E6B}" type="presParOf" srcId="{9DA5AF24-1632-4D99-A59E-C0D9E343C6DC}" destId="{E5D5920F-DA36-4D4F-9687-966E266BFB99}" srcOrd="0" destOrd="0" presId="urn:microsoft.com/office/officeart/2005/8/layout/vList2"/>
    <dgm:cxn modelId="{55C217F1-07C1-4545-98DE-B6C41208CADA}" type="presParOf" srcId="{9DA5AF24-1632-4D99-A59E-C0D9E343C6DC}" destId="{B65817C2-E89E-4201-ACFD-91BCC93D2481}" srcOrd="1" destOrd="0" presId="urn:microsoft.com/office/officeart/2005/8/layout/vList2"/>
    <dgm:cxn modelId="{C1E7D875-7930-4366-8BE2-45EE78419040}" type="presParOf" srcId="{9DA5AF24-1632-4D99-A59E-C0D9E343C6DC}" destId="{E46DFE16-0A25-4288-85CC-2CBA44DD9A6E}" srcOrd="2" destOrd="0" presId="urn:microsoft.com/office/officeart/2005/8/layout/vList2"/>
    <dgm:cxn modelId="{2807E701-5B9E-40A8-BE3F-658FED347B5E}" type="presParOf" srcId="{9DA5AF24-1632-4D99-A59E-C0D9E343C6DC}" destId="{A6DC6E91-4ED8-4ABE-91AC-7745C6D1A632}" srcOrd="3" destOrd="0" presId="urn:microsoft.com/office/officeart/2005/8/layout/vList2"/>
    <dgm:cxn modelId="{DDDD5071-CB75-4291-B681-E2ECF1A86A03}" type="presParOf" srcId="{9DA5AF24-1632-4D99-A59E-C0D9E343C6DC}" destId="{19AB8976-4728-4F4D-B8CD-D28FB229E8F5}" srcOrd="4" destOrd="0" presId="urn:microsoft.com/office/officeart/2005/8/layout/vList2"/>
    <dgm:cxn modelId="{26568ED1-6F26-44B1-BC70-64D587FD0DCC}" type="presParOf" srcId="{9DA5AF24-1632-4D99-A59E-C0D9E343C6DC}" destId="{FD26534B-8946-4D79-84BA-B8441E0E1865}" srcOrd="5" destOrd="0" presId="urn:microsoft.com/office/officeart/2005/8/layout/vList2"/>
    <dgm:cxn modelId="{527DBD1D-7E7F-49AF-A4B0-08EAC199D2E2}" type="presParOf" srcId="{9DA5AF24-1632-4D99-A59E-C0D9E343C6DC}" destId="{7FC7105C-4AA0-4458-BA35-43346D0B79FD}" srcOrd="6" destOrd="0" presId="urn:microsoft.com/office/officeart/2005/8/layout/vList2"/>
    <dgm:cxn modelId="{EAE23EA0-DAA1-45A7-9497-6DEC5556CCD6}" type="presParOf" srcId="{9DA5AF24-1632-4D99-A59E-C0D9E343C6DC}" destId="{AD6E76DC-3CD6-4E6C-B2E1-660B8BBAB4B4}" srcOrd="7" destOrd="0" presId="urn:microsoft.com/office/officeart/2005/8/layout/vList2"/>
    <dgm:cxn modelId="{5B517D9B-4839-494D-B42B-05BB0322BC90}" type="presParOf" srcId="{9DA5AF24-1632-4D99-A59E-C0D9E343C6DC}" destId="{06CAC843-BF04-4B9E-B2D6-844AF3DEB308}" srcOrd="8" destOrd="0" presId="urn:microsoft.com/office/officeart/2005/8/layout/vList2"/>
    <dgm:cxn modelId="{1E42022E-7AC3-4C1C-B6A3-9DF0B98E76A4}" type="presParOf" srcId="{9DA5AF24-1632-4D99-A59E-C0D9E343C6DC}" destId="{DB920E48-E166-437C-BBF2-26A4A4A13A38}" srcOrd="9" destOrd="0" presId="urn:microsoft.com/office/officeart/2005/8/layout/vList2"/>
    <dgm:cxn modelId="{6D5286E9-4648-4EEF-A28A-A49DA589DA6C}" type="presParOf" srcId="{9DA5AF24-1632-4D99-A59E-C0D9E343C6DC}" destId="{16503463-2983-4752-BEEF-BDFFF40FA7C5}" srcOrd="10" destOrd="0" presId="urn:microsoft.com/office/officeart/2005/8/layout/vList2"/>
    <dgm:cxn modelId="{82F5AEDF-88D4-4B4C-9722-9C067DAA3102}" type="presParOf" srcId="{9DA5AF24-1632-4D99-A59E-C0D9E343C6DC}" destId="{C3B49755-AB03-45FA-83F7-8E4C267F09BB}" srcOrd="11" destOrd="0" presId="urn:microsoft.com/office/officeart/2005/8/layout/vList2"/>
    <dgm:cxn modelId="{E1C23B6E-2C5C-456E-9B98-296FA02A1A6C}" type="presParOf" srcId="{9DA5AF24-1632-4D99-A59E-C0D9E343C6DC}" destId="{9EF7F594-336F-4E76-A128-490576C3FD7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D23AA5-ED52-4308-89F5-19AE3152B02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5E6089E-1657-45E4-BB7D-50987AFBB314}">
      <dgm:prSet custT="1"/>
      <dgm:spPr/>
      <dgm:t>
        <a:bodyPr/>
        <a:lstStyle/>
        <a:p>
          <a:r>
            <a:rPr lang="en-US" sz="2800" i="1"/>
            <a:t>Forming</a:t>
          </a:r>
          <a:r>
            <a:rPr lang="en-US" sz="2800"/>
            <a:t> – members become acquainted</a:t>
          </a:r>
        </a:p>
      </dgm:t>
    </dgm:pt>
    <dgm:pt modelId="{DD61FA3C-730A-4FF8-BF82-00E2F03DBCD1}" type="parTrans" cxnId="{45D4A5C5-D938-442E-89FA-FA33726BB113}">
      <dgm:prSet/>
      <dgm:spPr/>
      <dgm:t>
        <a:bodyPr/>
        <a:lstStyle/>
        <a:p>
          <a:endParaRPr lang="en-US" sz="1400"/>
        </a:p>
      </dgm:t>
    </dgm:pt>
    <dgm:pt modelId="{26BEF580-5CAA-4F26-B523-A67832180133}" type="sibTrans" cxnId="{45D4A5C5-D938-442E-89FA-FA33726BB113}">
      <dgm:prSet custT="1"/>
      <dgm:spPr/>
      <dgm:t>
        <a:bodyPr/>
        <a:lstStyle/>
        <a:p>
          <a:endParaRPr lang="en-US" sz="1400"/>
        </a:p>
      </dgm:t>
    </dgm:pt>
    <dgm:pt modelId="{12432426-9163-41C4-B501-AFD5E878B35A}">
      <dgm:prSet custT="1"/>
      <dgm:spPr/>
      <dgm:t>
        <a:bodyPr/>
        <a:lstStyle/>
        <a:p>
          <a:r>
            <a:rPr lang="en-US" sz="2800" i="1"/>
            <a:t>Storming </a:t>
          </a:r>
          <a:r>
            <a:rPr lang="en-US" sz="2800"/>
            <a:t>– conflict begins</a:t>
          </a:r>
        </a:p>
      </dgm:t>
    </dgm:pt>
    <dgm:pt modelId="{B9383841-0713-4397-890E-58FD01DC9644}" type="parTrans" cxnId="{713E397A-D252-4B7E-886B-F9C175DE2F2A}">
      <dgm:prSet/>
      <dgm:spPr/>
      <dgm:t>
        <a:bodyPr/>
        <a:lstStyle/>
        <a:p>
          <a:endParaRPr lang="en-US" sz="1400"/>
        </a:p>
      </dgm:t>
    </dgm:pt>
    <dgm:pt modelId="{F4F23498-CA8C-42B6-882A-EDB281123866}" type="sibTrans" cxnId="{713E397A-D252-4B7E-886B-F9C175DE2F2A}">
      <dgm:prSet custT="1"/>
      <dgm:spPr/>
      <dgm:t>
        <a:bodyPr/>
        <a:lstStyle/>
        <a:p>
          <a:endParaRPr lang="en-US" sz="1400"/>
        </a:p>
      </dgm:t>
    </dgm:pt>
    <dgm:pt modelId="{259AE135-8A23-42B9-BF26-07DD6F95B692}">
      <dgm:prSet custT="1"/>
      <dgm:spPr/>
      <dgm:t>
        <a:bodyPr/>
        <a:lstStyle/>
        <a:p>
          <a:r>
            <a:rPr lang="en-US" sz="2800" i="1"/>
            <a:t>Norming </a:t>
          </a:r>
          <a:r>
            <a:rPr lang="en-US" sz="2800"/>
            <a:t>– members reach agreement</a:t>
          </a:r>
        </a:p>
      </dgm:t>
    </dgm:pt>
    <dgm:pt modelId="{FA41C550-F420-46CE-974D-A5215E91A405}" type="parTrans" cxnId="{B3428F53-692E-4670-89EC-9B01E06EA56B}">
      <dgm:prSet/>
      <dgm:spPr/>
      <dgm:t>
        <a:bodyPr/>
        <a:lstStyle/>
        <a:p>
          <a:endParaRPr lang="en-US" sz="1400"/>
        </a:p>
      </dgm:t>
    </dgm:pt>
    <dgm:pt modelId="{D3AF86F1-2576-4212-B648-6A33029B2C82}" type="sibTrans" cxnId="{B3428F53-692E-4670-89EC-9B01E06EA56B}">
      <dgm:prSet custT="1"/>
      <dgm:spPr/>
      <dgm:t>
        <a:bodyPr/>
        <a:lstStyle/>
        <a:p>
          <a:endParaRPr lang="en-US" sz="1400"/>
        </a:p>
      </dgm:t>
    </dgm:pt>
    <dgm:pt modelId="{141E4E49-FAD1-4E8B-AE03-7927C5817A4F}">
      <dgm:prSet custT="1"/>
      <dgm:spPr/>
      <dgm:t>
        <a:bodyPr/>
        <a:lstStyle/>
        <a:p>
          <a:r>
            <a:rPr lang="en-US" sz="2800" i="1" dirty="0"/>
            <a:t>Performing</a:t>
          </a:r>
          <a:r>
            <a:rPr lang="en-US" sz="2800" dirty="0"/>
            <a:t> – members work together</a:t>
          </a:r>
        </a:p>
      </dgm:t>
    </dgm:pt>
    <dgm:pt modelId="{F8B26EDB-C41B-4A11-904E-D6D73B74BB32}" type="parTrans" cxnId="{B455490B-DA13-49A8-A589-712D68DBE30D}">
      <dgm:prSet/>
      <dgm:spPr/>
      <dgm:t>
        <a:bodyPr/>
        <a:lstStyle/>
        <a:p>
          <a:endParaRPr lang="en-US" sz="1400"/>
        </a:p>
      </dgm:t>
    </dgm:pt>
    <dgm:pt modelId="{886759F3-8775-479B-AE04-52E8C79527FD}" type="sibTrans" cxnId="{B455490B-DA13-49A8-A589-712D68DBE30D}">
      <dgm:prSet custT="1"/>
      <dgm:spPr/>
      <dgm:t>
        <a:bodyPr/>
        <a:lstStyle/>
        <a:p>
          <a:endParaRPr lang="en-US" sz="1400"/>
        </a:p>
      </dgm:t>
    </dgm:pt>
    <dgm:pt modelId="{9FEB1A7E-A289-4C5D-BA4C-28583A9B9598}">
      <dgm:prSet custT="1"/>
      <dgm:spPr/>
      <dgm:t>
        <a:bodyPr/>
        <a:lstStyle/>
        <a:p>
          <a:r>
            <a:rPr lang="en-US" sz="2800" i="1" dirty="0"/>
            <a:t>Adjourning</a:t>
          </a:r>
          <a:r>
            <a:rPr lang="en-US" sz="2800" dirty="0"/>
            <a:t> – group disbands</a:t>
          </a:r>
        </a:p>
      </dgm:t>
    </dgm:pt>
    <dgm:pt modelId="{C57729BC-D27D-4E9C-BB3F-E0BF79223BB2}" type="parTrans" cxnId="{B23BAE58-018B-4A73-A82A-667F8F9E0265}">
      <dgm:prSet/>
      <dgm:spPr/>
      <dgm:t>
        <a:bodyPr/>
        <a:lstStyle/>
        <a:p>
          <a:endParaRPr lang="en-US" sz="1400"/>
        </a:p>
      </dgm:t>
    </dgm:pt>
    <dgm:pt modelId="{CBD75E4A-06B8-4E37-82B4-4440E304104D}" type="sibTrans" cxnId="{B23BAE58-018B-4A73-A82A-667F8F9E0265}">
      <dgm:prSet/>
      <dgm:spPr/>
      <dgm:t>
        <a:bodyPr/>
        <a:lstStyle/>
        <a:p>
          <a:endParaRPr lang="en-US" sz="1400"/>
        </a:p>
      </dgm:t>
    </dgm:pt>
    <dgm:pt modelId="{4AC6935E-1F08-4682-AA82-F356D1394290}" type="pres">
      <dgm:prSet presAssocID="{3ED23AA5-ED52-4308-89F5-19AE3152B024}" presName="outerComposite" presStyleCnt="0">
        <dgm:presLayoutVars>
          <dgm:chMax val="5"/>
          <dgm:dir/>
          <dgm:resizeHandles val="exact"/>
        </dgm:presLayoutVars>
      </dgm:prSet>
      <dgm:spPr/>
    </dgm:pt>
    <dgm:pt modelId="{64FDF98F-8CF1-4650-B077-4720F7758C9B}" type="pres">
      <dgm:prSet presAssocID="{3ED23AA5-ED52-4308-89F5-19AE3152B024}" presName="dummyMaxCanvas" presStyleCnt="0">
        <dgm:presLayoutVars/>
      </dgm:prSet>
      <dgm:spPr/>
    </dgm:pt>
    <dgm:pt modelId="{10B39B49-9153-4560-A1CF-F29C71154421}" type="pres">
      <dgm:prSet presAssocID="{3ED23AA5-ED52-4308-89F5-19AE3152B024}" presName="FiveNodes_1" presStyleLbl="node1" presStyleIdx="0" presStyleCnt="5">
        <dgm:presLayoutVars>
          <dgm:bulletEnabled val="1"/>
        </dgm:presLayoutVars>
      </dgm:prSet>
      <dgm:spPr/>
    </dgm:pt>
    <dgm:pt modelId="{4FA289A5-36EC-41FC-BE97-23A2063F0311}" type="pres">
      <dgm:prSet presAssocID="{3ED23AA5-ED52-4308-89F5-19AE3152B024}" presName="FiveNodes_2" presStyleLbl="node1" presStyleIdx="1" presStyleCnt="5">
        <dgm:presLayoutVars>
          <dgm:bulletEnabled val="1"/>
        </dgm:presLayoutVars>
      </dgm:prSet>
      <dgm:spPr/>
    </dgm:pt>
    <dgm:pt modelId="{BD7D8A4D-2865-4F07-8C90-609096E5AB4F}" type="pres">
      <dgm:prSet presAssocID="{3ED23AA5-ED52-4308-89F5-19AE3152B024}" presName="FiveNodes_3" presStyleLbl="node1" presStyleIdx="2" presStyleCnt="5">
        <dgm:presLayoutVars>
          <dgm:bulletEnabled val="1"/>
        </dgm:presLayoutVars>
      </dgm:prSet>
      <dgm:spPr/>
    </dgm:pt>
    <dgm:pt modelId="{013F584A-C359-48ED-A3CB-08E655A4DE9E}" type="pres">
      <dgm:prSet presAssocID="{3ED23AA5-ED52-4308-89F5-19AE3152B024}" presName="FiveNodes_4" presStyleLbl="node1" presStyleIdx="3" presStyleCnt="5">
        <dgm:presLayoutVars>
          <dgm:bulletEnabled val="1"/>
        </dgm:presLayoutVars>
      </dgm:prSet>
      <dgm:spPr/>
    </dgm:pt>
    <dgm:pt modelId="{20F2CB80-6278-45D6-8C2B-CA89871D21BE}" type="pres">
      <dgm:prSet presAssocID="{3ED23AA5-ED52-4308-89F5-19AE3152B024}" presName="FiveNodes_5" presStyleLbl="node1" presStyleIdx="4" presStyleCnt="5">
        <dgm:presLayoutVars>
          <dgm:bulletEnabled val="1"/>
        </dgm:presLayoutVars>
      </dgm:prSet>
      <dgm:spPr/>
    </dgm:pt>
    <dgm:pt modelId="{9C8F8817-C532-463C-A36A-146603B7AC65}" type="pres">
      <dgm:prSet presAssocID="{3ED23AA5-ED52-4308-89F5-19AE3152B024}" presName="FiveConn_1-2" presStyleLbl="fgAccFollowNode1" presStyleIdx="0" presStyleCnt="4">
        <dgm:presLayoutVars>
          <dgm:bulletEnabled val="1"/>
        </dgm:presLayoutVars>
      </dgm:prSet>
      <dgm:spPr/>
    </dgm:pt>
    <dgm:pt modelId="{F5EED144-29B4-4F43-8BB5-5AF9F9E09239}" type="pres">
      <dgm:prSet presAssocID="{3ED23AA5-ED52-4308-89F5-19AE3152B024}" presName="FiveConn_2-3" presStyleLbl="fgAccFollowNode1" presStyleIdx="1" presStyleCnt="4">
        <dgm:presLayoutVars>
          <dgm:bulletEnabled val="1"/>
        </dgm:presLayoutVars>
      </dgm:prSet>
      <dgm:spPr/>
    </dgm:pt>
    <dgm:pt modelId="{3551F8A1-E0D0-43D4-BC7A-74662DB4DBF3}" type="pres">
      <dgm:prSet presAssocID="{3ED23AA5-ED52-4308-89F5-19AE3152B024}" presName="FiveConn_3-4" presStyleLbl="fgAccFollowNode1" presStyleIdx="2" presStyleCnt="4">
        <dgm:presLayoutVars>
          <dgm:bulletEnabled val="1"/>
        </dgm:presLayoutVars>
      </dgm:prSet>
      <dgm:spPr/>
    </dgm:pt>
    <dgm:pt modelId="{DFC38846-F6DD-40E7-AABE-549757EE08C2}" type="pres">
      <dgm:prSet presAssocID="{3ED23AA5-ED52-4308-89F5-19AE3152B024}" presName="FiveConn_4-5" presStyleLbl="fgAccFollowNode1" presStyleIdx="3" presStyleCnt="4">
        <dgm:presLayoutVars>
          <dgm:bulletEnabled val="1"/>
        </dgm:presLayoutVars>
      </dgm:prSet>
      <dgm:spPr/>
    </dgm:pt>
    <dgm:pt modelId="{2E22A9B0-9DCF-4874-8DB8-3693A8AC21F1}" type="pres">
      <dgm:prSet presAssocID="{3ED23AA5-ED52-4308-89F5-19AE3152B024}" presName="FiveNodes_1_text" presStyleLbl="node1" presStyleIdx="4" presStyleCnt="5">
        <dgm:presLayoutVars>
          <dgm:bulletEnabled val="1"/>
        </dgm:presLayoutVars>
      </dgm:prSet>
      <dgm:spPr/>
    </dgm:pt>
    <dgm:pt modelId="{FF0A5538-548D-40CA-B662-9A79F125993E}" type="pres">
      <dgm:prSet presAssocID="{3ED23AA5-ED52-4308-89F5-19AE3152B024}" presName="FiveNodes_2_text" presStyleLbl="node1" presStyleIdx="4" presStyleCnt="5">
        <dgm:presLayoutVars>
          <dgm:bulletEnabled val="1"/>
        </dgm:presLayoutVars>
      </dgm:prSet>
      <dgm:spPr/>
    </dgm:pt>
    <dgm:pt modelId="{C0CD0AAB-1C43-482A-92FA-B63C6A0E9415}" type="pres">
      <dgm:prSet presAssocID="{3ED23AA5-ED52-4308-89F5-19AE3152B024}" presName="FiveNodes_3_text" presStyleLbl="node1" presStyleIdx="4" presStyleCnt="5">
        <dgm:presLayoutVars>
          <dgm:bulletEnabled val="1"/>
        </dgm:presLayoutVars>
      </dgm:prSet>
      <dgm:spPr/>
    </dgm:pt>
    <dgm:pt modelId="{E151505B-A54A-4A80-8CA2-AC4855217B18}" type="pres">
      <dgm:prSet presAssocID="{3ED23AA5-ED52-4308-89F5-19AE3152B024}" presName="FiveNodes_4_text" presStyleLbl="node1" presStyleIdx="4" presStyleCnt="5">
        <dgm:presLayoutVars>
          <dgm:bulletEnabled val="1"/>
        </dgm:presLayoutVars>
      </dgm:prSet>
      <dgm:spPr/>
    </dgm:pt>
    <dgm:pt modelId="{DB0DC65D-76F7-4399-8B64-010D1F090D08}" type="pres">
      <dgm:prSet presAssocID="{3ED23AA5-ED52-4308-89F5-19AE3152B02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C41DB00-B101-4D23-9318-77A5DFD7CC51}" type="presOf" srcId="{12432426-9163-41C4-B501-AFD5E878B35A}" destId="{4FA289A5-36EC-41FC-BE97-23A2063F0311}" srcOrd="0" destOrd="0" presId="urn:microsoft.com/office/officeart/2005/8/layout/vProcess5"/>
    <dgm:cxn modelId="{B455490B-DA13-49A8-A589-712D68DBE30D}" srcId="{3ED23AA5-ED52-4308-89F5-19AE3152B024}" destId="{141E4E49-FAD1-4E8B-AE03-7927C5817A4F}" srcOrd="3" destOrd="0" parTransId="{F8B26EDB-C41B-4A11-904E-D6D73B74BB32}" sibTransId="{886759F3-8775-479B-AE04-52E8C79527FD}"/>
    <dgm:cxn modelId="{BE43D812-5B0A-4AEE-B434-AB0DCFFCED12}" type="presOf" srcId="{141E4E49-FAD1-4E8B-AE03-7927C5817A4F}" destId="{E151505B-A54A-4A80-8CA2-AC4855217B18}" srcOrd="1" destOrd="0" presId="urn:microsoft.com/office/officeart/2005/8/layout/vProcess5"/>
    <dgm:cxn modelId="{A4DE4716-22F8-4A89-BC64-4C02A8F517D3}" type="presOf" srcId="{141E4E49-FAD1-4E8B-AE03-7927C5817A4F}" destId="{013F584A-C359-48ED-A3CB-08E655A4DE9E}" srcOrd="0" destOrd="0" presId="urn:microsoft.com/office/officeart/2005/8/layout/vProcess5"/>
    <dgm:cxn modelId="{BBC1EC1B-8C09-4C82-9EFA-F5FC0C6CDBCB}" type="presOf" srcId="{26BEF580-5CAA-4F26-B523-A67832180133}" destId="{9C8F8817-C532-463C-A36A-146603B7AC65}" srcOrd="0" destOrd="0" presId="urn:microsoft.com/office/officeart/2005/8/layout/vProcess5"/>
    <dgm:cxn modelId="{4BCA2622-F719-498A-92C6-5B31F8020E19}" type="presOf" srcId="{3ED23AA5-ED52-4308-89F5-19AE3152B024}" destId="{4AC6935E-1F08-4682-AA82-F356D1394290}" srcOrd="0" destOrd="0" presId="urn:microsoft.com/office/officeart/2005/8/layout/vProcess5"/>
    <dgm:cxn modelId="{B3428F53-692E-4670-89EC-9B01E06EA56B}" srcId="{3ED23AA5-ED52-4308-89F5-19AE3152B024}" destId="{259AE135-8A23-42B9-BF26-07DD6F95B692}" srcOrd="2" destOrd="0" parTransId="{FA41C550-F420-46CE-974D-A5215E91A405}" sibTransId="{D3AF86F1-2576-4212-B648-6A33029B2C82}"/>
    <dgm:cxn modelId="{B23BAE58-018B-4A73-A82A-667F8F9E0265}" srcId="{3ED23AA5-ED52-4308-89F5-19AE3152B024}" destId="{9FEB1A7E-A289-4C5D-BA4C-28583A9B9598}" srcOrd="4" destOrd="0" parTransId="{C57729BC-D27D-4E9C-BB3F-E0BF79223BB2}" sibTransId="{CBD75E4A-06B8-4E37-82B4-4440E304104D}"/>
    <dgm:cxn modelId="{713E397A-D252-4B7E-886B-F9C175DE2F2A}" srcId="{3ED23AA5-ED52-4308-89F5-19AE3152B024}" destId="{12432426-9163-41C4-B501-AFD5E878B35A}" srcOrd="1" destOrd="0" parTransId="{B9383841-0713-4397-890E-58FD01DC9644}" sibTransId="{F4F23498-CA8C-42B6-882A-EDB281123866}"/>
    <dgm:cxn modelId="{C8CE3284-C5A2-4A6A-8C20-61D6EF1EB7C2}" type="presOf" srcId="{D5E6089E-1657-45E4-BB7D-50987AFBB314}" destId="{2E22A9B0-9DCF-4874-8DB8-3693A8AC21F1}" srcOrd="1" destOrd="0" presId="urn:microsoft.com/office/officeart/2005/8/layout/vProcess5"/>
    <dgm:cxn modelId="{35A32B85-357D-4382-ADC8-AA96E7A38BF0}" type="presOf" srcId="{D5E6089E-1657-45E4-BB7D-50987AFBB314}" destId="{10B39B49-9153-4560-A1CF-F29C71154421}" srcOrd="0" destOrd="0" presId="urn:microsoft.com/office/officeart/2005/8/layout/vProcess5"/>
    <dgm:cxn modelId="{7883C592-1C9A-407E-A09E-07C6B8CB60C7}" type="presOf" srcId="{D3AF86F1-2576-4212-B648-6A33029B2C82}" destId="{3551F8A1-E0D0-43D4-BC7A-74662DB4DBF3}" srcOrd="0" destOrd="0" presId="urn:microsoft.com/office/officeart/2005/8/layout/vProcess5"/>
    <dgm:cxn modelId="{209E5796-DD49-45FA-ABB8-FC05AFAF8B78}" type="presOf" srcId="{9FEB1A7E-A289-4C5D-BA4C-28583A9B9598}" destId="{20F2CB80-6278-45D6-8C2B-CA89871D21BE}" srcOrd="0" destOrd="0" presId="urn:microsoft.com/office/officeart/2005/8/layout/vProcess5"/>
    <dgm:cxn modelId="{F25D3098-5354-4C8F-A487-CA3411204E92}" type="presOf" srcId="{9FEB1A7E-A289-4C5D-BA4C-28583A9B9598}" destId="{DB0DC65D-76F7-4399-8B64-010D1F090D08}" srcOrd="1" destOrd="0" presId="urn:microsoft.com/office/officeart/2005/8/layout/vProcess5"/>
    <dgm:cxn modelId="{D21B52A0-8194-4177-A20E-760B7E5CB073}" type="presOf" srcId="{886759F3-8775-479B-AE04-52E8C79527FD}" destId="{DFC38846-F6DD-40E7-AABE-549757EE08C2}" srcOrd="0" destOrd="0" presId="urn:microsoft.com/office/officeart/2005/8/layout/vProcess5"/>
    <dgm:cxn modelId="{0CCEA4AC-0ABB-43A5-B580-E8FCA4322841}" type="presOf" srcId="{12432426-9163-41C4-B501-AFD5E878B35A}" destId="{FF0A5538-548D-40CA-B662-9A79F125993E}" srcOrd="1" destOrd="0" presId="urn:microsoft.com/office/officeart/2005/8/layout/vProcess5"/>
    <dgm:cxn modelId="{C1B863C4-6CCC-4EC9-AE68-BE0E29C139D1}" type="presOf" srcId="{259AE135-8A23-42B9-BF26-07DD6F95B692}" destId="{C0CD0AAB-1C43-482A-92FA-B63C6A0E9415}" srcOrd="1" destOrd="0" presId="urn:microsoft.com/office/officeart/2005/8/layout/vProcess5"/>
    <dgm:cxn modelId="{45D4A5C5-D938-442E-89FA-FA33726BB113}" srcId="{3ED23AA5-ED52-4308-89F5-19AE3152B024}" destId="{D5E6089E-1657-45E4-BB7D-50987AFBB314}" srcOrd="0" destOrd="0" parTransId="{DD61FA3C-730A-4FF8-BF82-00E2F03DBCD1}" sibTransId="{26BEF580-5CAA-4F26-B523-A67832180133}"/>
    <dgm:cxn modelId="{E3DCE9F3-A211-45AF-BB38-38761B30F111}" type="presOf" srcId="{259AE135-8A23-42B9-BF26-07DD6F95B692}" destId="{BD7D8A4D-2865-4F07-8C90-609096E5AB4F}" srcOrd="0" destOrd="0" presId="urn:microsoft.com/office/officeart/2005/8/layout/vProcess5"/>
    <dgm:cxn modelId="{192CDEF9-5554-4CEB-8D26-217E20A43256}" type="presOf" srcId="{F4F23498-CA8C-42B6-882A-EDB281123866}" destId="{F5EED144-29B4-4F43-8BB5-5AF9F9E09239}" srcOrd="0" destOrd="0" presId="urn:microsoft.com/office/officeart/2005/8/layout/vProcess5"/>
    <dgm:cxn modelId="{7E3D3E46-7F82-423B-8662-51195B7B903B}" type="presParOf" srcId="{4AC6935E-1F08-4682-AA82-F356D1394290}" destId="{64FDF98F-8CF1-4650-B077-4720F7758C9B}" srcOrd="0" destOrd="0" presId="urn:microsoft.com/office/officeart/2005/8/layout/vProcess5"/>
    <dgm:cxn modelId="{B50FBDA3-3DD2-4EEF-991B-A04EE29CD524}" type="presParOf" srcId="{4AC6935E-1F08-4682-AA82-F356D1394290}" destId="{10B39B49-9153-4560-A1CF-F29C71154421}" srcOrd="1" destOrd="0" presId="urn:microsoft.com/office/officeart/2005/8/layout/vProcess5"/>
    <dgm:cxn modelId="{BDC579DA-F687-4924-840D-DBFB3AFDF22B}" type="presParOf" srcId="{4AC6935E-1F08-4682-AA82-F356D1394290}" destId="{4FA289A5-36EC-41FC-BE97-23A2063F0311}" srcOrd="2" destOrd="0" presId="urn:microsoft.com/office/officeart/2005/8/layout/vProcess5"/>
    <dgm:cxn modelId="{B29868E0-1FAC-4BCA-A5C1-EC8803A6FDA8}" type="presParOf" srcId="{4AC6935E-1F08-4682-AA82-F356D1394290}" destId="{BD7D8A4D-2865-4F07-8C90-609096E5AB4F}" srcOrd="3" destOrd="0" presId="urn:microsoft.com/office/officeart/2005/8/layout/vProcess5"/>
    <dgm:cxn modelId="{5CBABAEE-F59D-45C5-99A2-1FC9FCA9450C}" type="presParOf" srcId="{4AC6935E-1F08-4682-AA82-F356D1394290}" destId="{013F584A-C359-48ED-A3CB-08E655A4DE9E}" srcOrd="4" destOrd="0" presId="urn:microsoft.com/office/officeart/2005/8/layout/vProcess5"/>
    <dgm:cxn modelId="{8D1670BC-9E89-4A72-B362-37A88F1CCE5A}" type="presParOf" srcId="{4AC6935E-1F08-4682-AA82-F356D1394290}" destId="{20F2CB80-6278-45D6-8C2B-CA89871D21BE}" srcOrd="5" destOrd="0" presId="urn:microsoft.com/office/officeart/2005/8/layout/vProcess5"/>
    <dgm:cxn modelId="{15B57CD9-00AE-4845-9BE0-5007F73504BC}" type="presParOf" srcId="{4AC6935E-1F08-4682-AA82-F356D1394290}" destId="{9C8F8817-C532-463C-A36A-146603B7AC65}" srcOrd="6" destOrd="0" presId="urn:microsoft.com/office/officeart/2005/8/layout/vProcess5"/>
    <dgm:cxn modelId="{A91E6B94-E91E-4DD4-B654-086B7C5F114E}" type="presParOf" srcId="{4AC6935E-1F08-4682-AA82-F356D1394290}" destId="{F5EED144-29B4-4F43-8BB5-5AF9F9E09239}" srcOrd="7" destOrd="0" presId="urn:microsoft.com/office/officeart/2005/8/layout/vProcess5"/>
    <dgm:cxn modelId="{FFA19DD4-669B-48B1-AD94-F6BC5FB8F0EF}" type="presParOf" srcId="{4AC6935E-1F08-4682-AA82-F356D1394290}" destId="{3551F8A1-E0D0-43D4-BC7A-74662DB4DBF3}" srcOrd="8" destOrd="0" presId="urn:microsoft.com/office/officeart/2005/8/layout/vProcess5"/>
    <dgm:cxn modelId="{0B7693B6-12C5-477D-B740-5DA6CB0CEB42}" type="presParOf" srcId="{4AC6935E-1F08-4682-AA82-F356D1394290}" destId="{DFC38846-F6DD-40E7-AABE-549757EE08C2}" srcOrd="9" destOrd="0" presId="urn:microsoft.com/office/officeart/2005/8/layout/vProcess5"/>
    <dgm:cxn modelId="{133044E3-F6D9-410C-AFD9-C8BC8FB21DB8}" type="presParOf" srcId="{4AC6935E-1F08-4682-AA82-F356D1394290}" destId="{2E22A9B0-9DCF-4874-8DB8-3693A8AC21F1}" srcOrd="10" destOrd="0" presId="urn:microsoft.com/office/officeart/2005/8/layout/vProcess5"/>
    <dgm:cxn modelId="{13B1D066-5BA7-4C21-B4D2-4BCE6AC935BE}" type="presParOf" srcId="{4AC6935E-1F08-4682-AA82-F356D1394290}" destId="{FF0A5538-548D-40CA-B662-9A79F125993E}" srcOrd="11" destOrd="0" presId="urn:microsoft.com/office/officeart/2005/8/layout/vProcess5"/>
    <dgm:cxn modelId="{25923A50-D81E-4A47-9DD5-E116184C0C61}" type="presParOf" srcId="{4AC6935E-1F08-4682-AA82-F356D1394290}" destId="{C0CD0AAB-1C43-482A-92FA-B63C6A0E9415}" srcOrd="12" destOrd="0" presId="urn:microsoft.com/office/officeart/2005/8/layout/vProcess5"/>
    <dgm:cxn modelId="{9E50C797-DDF1-4EF7-BBF9-13589BCB90C8}" type="presParOf" srcId="{4AC6935E-1F08-4682-AA82-F356D1394290}" destId="{E151505B-A54A-4A80-8CA2-AC4855217B18}" srcOrd="13" destOrd="0" presId="urn:microsoft.com/office/officeart/2005/8/layout/vProcess5"/>
    <dgm:cxn modelId="{A8BECF63-90CE-47DA-8B28-DD6B836ECDD4}" type="presParOf" srcId="{4AC6935E-1F08-4682-AA82-F356D1394290}" destId="{DB0DC65D-76F7-4399-8B64-010D1F090D0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C8C2F7-9E2A-4C3E-900D-5687612F8AAC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649281-7052-433D-89B2-A147C7FE28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 face-to-face communication when possible.</a:t>
          </a:r>
        </a:p>
      </dgm:t>
    </dgm:pt>
    <dgm:pt modelId="{A0B0EB76-C3E1-44C2-B131-AD767FC7BB77}" type="parTrans" cxnId="{D190CBF3-7100-4708-8ACF-26764C9180F8}">
      <dgm:prSet/>
      <dgm:spPr/>
      <dgm:t>
        <a:bodyPr/>
        <a:lstStyle/>
        <a:p>
          <a:endParaRPr lang="en-US"/>
        </a:p>
      </dgm:t>
    </dgm:pt>
    <dgm:pt modelId="{1B35B99C-DBFB-456F-9074-7CF590BDB134}" type="sibTrans" cxnId="{D190CBF3-7100-4708-8ACF-26764C9180F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9ED01E2-7A11-4983-B038-C4B1DB64EA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Don’t let team members disappear.</a:t>
          </a:r>
        </a:p>
      </dgm:t>
    </dgm:pt>
    <dgm:pt modelId="{0E2E3517-D08A-47EE-8969-D48BCD34C4F1}" type="parTrans" cxnId="{2454504D-EA40-429E-B042-174C57F8653F}">
      <dgm:prSet/>
      <dgm:spPr/>
      <dgm:t>
        <a:bodyPr/>
        <a:lstStyle/>
        <a:p>
          <a:endParaRPr lang="en-US"/>
        </a:p>
      </dgm:t>
    </dgm:pt>
    <dgm:pt modelId="{C026F1DF-922D-4D5D-85AC-0CBFC0116F26}" type="sibTrans" cxnId="{2454504D-EA40-429E-B042-174C57F8653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54EF11A-9AB5-4A27-9E7F-192467E2AD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Establish a code of conduct.</a:t>
          </a:r>
        </a:p>
      </dgm:t>
    </dgm:pt>
    <dgm:pt modelId="{F108F9E5-E11A-4840-8C07-D81C7DD92200}" type="parTrans" cxnId="{99305B90-5F91-43A0-8E73-C90D25F83A26}">
      <dgm:prSet/>
      <dgm:spPr/>
      <dgm:t>
        <a:bodyPr/>
        <a:lstStyle/>
        <a:p>
          <a:endParaRPr lang="en-US"/>
        </a:p>
      </dgm:t>
    </dgm:pt>
    <dgm:pt modelId="{EBAA4EDE-949E-44DD-BDF6-135391A24152}" type="sibTrans" cxnId="{99305B90-5F91-43A0-8E73-C90D25F83A2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F573EE3-ED08-4487-AC79-EBCEB7111B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Keep everyone in the communication loop.</a:t>
          </a:r>
        </a:p>
      </dgm:t>
    </dgm:pt>
    <dgm:pt modelId="{22A3876B-2158-4E0D-BC90-270FCC06707B}" type="parTrans" cxnId="{355E7617-2AE5-415E-8D81-52729B227D54}">
      <dgm:prSet/>
      <dgm:spPr/>
      <dgm:t>
        <a:bodyPr/>
        <a:lstStyle/>
        <a:p>
          <a:endParaRPr lang="en-US"/>
        </a:p>
      </dgm:t>
    </dgm:pt>
    <dgm:pt modelId="{C4C1BDB8-D24B-4FA1-94D9-8EE25C84D8C4}" type="sibTrans" cxnId="{355E7617-2AE5-415E-8D81-52729B227D5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41F6576-2F90-4EC0-8737-6A1CF98F79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Create a process for addressing conflict.</a:t>
          </a:r>
        </a:p>
      </dgm:t>
    </dgm:pt>
    <dgm:pt modelId="{6BD5389F-067D-45D9-A15E-180C556D698B}" type="parTrans" cxnId="{2A9E2F7D-F8C7-47F0-9A4E-DCFF4EA6A968}">
      <dgm:prSet/>
      <dgm:spPr/>
      <dgm:t>
        <a:bodyPr/>
        <a:lstStyle/>
        <a:p>
          <a:endParaRPr lang="en-US"/>
        </a:p>
      </dgm:t>
    </dgm:pt>
    <dgm:pt modelId="{05081776-3A72-4F16-B1CB-AB31B723D177}" type="sibTrans" cxnId="{2A9E2F7D-F8C7-47F0-9A4E-DCFF4EA6A968}">
      <dgm:prSet/>
      <dgm:spPr/>
      <dgm:t>
        <a:bodyPr/>
        <a:lstStyle/>
        <a:p>
          <a:endParaRPr lang="en-US"/>
        </a:p>
      </dgm:t>
    </dgm:pt>
    <dgm:pt modelId="{B5432A30-D4E7-42B1-9C2C-E6553D4F93E2}" type="pres">
      <dgm:prSet presAssocID="{8AC8C2F7-9E2A-4C3E-900D-5687612F8AAC}" presName="root" presStyleCnt="0">
        <dgm:presLayoutVars>
          <dgm:dir/>
          <dgm:resizeHandles val="exact"/>
        </dgm:presLayoutVars>
      </dgm:prSet>
      <dgm:spPr/>
    </dgm:pt>
    <dgm:pt modelId="{6D6E7D71-8FD5-48B8-B1CD-666125113B4D}" type="pres">
      <dgm:prSet presAssocID="{8AC8C2F7-9E2A-4C3E-900D-5687612F8AAC}" presName="container" presStyleCnt="0">
        <dgm:presLayoutVars>
          <dgm:dir/>
          <dgm:resizeHandles val="exact"/>
        </dgm:presLayoutVars>
      </dgm:prSet>
      <dgm:spPr/>
    </dgm:pt>
    <dgm:pt modelId="{1D40F6FF-725E-4A9B-915D-B5A65558EC86}" type="pres">
      <dgm:prSet presAssocID="{25649281-7052-433D-89B2-A147C7FE2894}" presName="compNode" presStyleCnt="0"/>
      <dgm:spPr/>
    </dgm:pt>
    <dgm:pt modelId="{D75AAFE4-041A-4FD1-8A87-059E9B3E6FC1}" type="pres">
      <dgm:prSet presAssocID="{25649281-7052-433D-89B2-A147C7FE2894}" presName="iconBgRect" presStyleLbl="bgShp" presStyleIdx="0" presStyleCnt="5"/>
      <dgm:spPr/>
    </dgm:pt>
    <dgm:pt modelId="{0645049B-5749-4410-AA61-99ECCFFC65AA}" type="pres">
      <dgm:prSet presAssocID="{25649281-7052-433D-89B2-A147C7FE289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AE96F7CE-C49C-4AAF-9B6E-92658FBD0645}" type="pres">
      <dgm:prSet presAssocID="{25649281-7052-433D-89B2-A147C7FE2894}" presName="spaceRect" presStyleCnt="0"/>
      <dgm:spPr/>
    </dgm:pt>
    <dgm:pt modelId="{CEEAE615-0CEA-46E4-90BB-2A90BC723BFB}" type="pres">
      <dgm:prSet presAssocID="{25649281-7052-433D-89B2-A147C7FE2894}" presName="textRect" presStyleLbl="revTx" presStyleIdx="0" presStyleCnt="5">
        <dgm:presLayoutVars>
          <dgm:chMax val="1"/>
          <dgm:chPref val="1"/>
        </dgm:presLayoutVars>
      </dgm:prSet>
      <dgm:spPr/>
    </dgm:pt>
    <dgm:pt modelId="{5D795D45-8B65-45E0-8BAC-A7BEDAECACD0}" type="pres">
      <dgm:prSet presAssocID="{1B35B99C-DBFB-456F-9074-7CF590BDB134}" presName="sibTrans" presStyleLbl="sibTrans2D1" presStyleIdx="0" presStyleCnt="0"/>
      <dgm:spPr/>
    </dgm:pt>
    <dgm:pt modelId="{6BB921DF-89A8-4443-8DF3-1D12C90C6FFA}" type="pres">
      <dgm:prSet presAssocID="{F9ED01E2-7A11-4983-B038-C4B1DB64EA8B}" presName="compNode" presStyleCnt="0"/>
      <dgm:spPr/>
    </dgm:pt>
    <dgm:pt modelId="{35F784A4-943A-4CD0-8993-8685C35780B9}" type="pres">
      <dgm:prSet presAssocID="{F9ED01E2-7A11-4983-B038-C4B1DB64EA8B}" presName="iconBgRect" presStyleLbl="bgShp" presStyleIdx="1" presStyleCnt="5"/>
      <dgm:spPr/>
    </dgm:pt>
    <dgm:pt modelId="{E4DDD4E2-5D9E-4D4F-AEC2-9A8CA8836931}" type="pres">
      <dgm:prSet presAssocID="{F9ED01E2-7A11-4983-B038-C4B1DB64EA8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6DB7DE52-146F-4AAA-881A-915B9259EA19}" type="pres">
      <dgm:prSet presAssocID="{F9ED01E2-7A11-4983-B038-C4B1DB64EA8B}" presName="spaceRect" presStyleCnt="0"/>
      <dgm:spPr/>
    </dgm:pt>
    <dgm:pt modelId="{DEDD4567-5509-432A-AF02-6E078E08F96F}" type="pres">
      <dgm:prSet presAssocID="{F9ED01E2-7A11-4983-B038-C4B1DB64EA8B}" presName="textRect" presStyleLbl="revTx" presStyleIdx="1" presStyleCnt="5">
        <dgm:presLayoutVars>
          <dgm:chMax val="1"/>
          <dgm:chPref val="1"/>
        </dgm:presLayoutVars>
      </dgm:prSet>
      <dgm:spPr/>
    </dgm:pt>
    <dgm:pt modelId="{BB5589AF-0C90-4960-B213-1AD95E40E81E}" type="pres">
      <dgm:prSet presAssocID="{C026F1DF-922D-4D5D-85AC-0CBFC0116F26}" presName="sibTrans" presStyleLbl="sibTrans2D1" presStyleIdx="0" presStyleCnt="0"/>
      <dgm:spPr/>
    </dgm:pt>
    <dgm:pt modelId="{2BDAD301-F28D-42D8-AC50-1EC6C0C1F2DA}" type="pres">
      <dgm:prSet presAssocID="{554EF11A-9AB5-4A27-9E7F-192467E2AD56}" presName="compNode" presStyleCnt="0"/>
      <dgm:spPr/>
    </dgm:pt>
    <dgm:pt modelId="{E4E528AB-33FC-44DF-B52E-82346786896A}" type="pres">
      <dgm:prSet presAssocID="{554EF11A-9AB5-4A27-9E7F-192467E2AD56}" presName="iconBgRect" presStyleLbl="bgShp" presStyleIdx="2" presStyleCnt="5"/>
      <dgm:spPr/>
    </dgm:pt>
    <dgm:pt modelId="{91653384-C28F-47E5-9B7D-803A1A809707}" type="pres">
      <dgm:prSet presAssocID="{554EF11A-9AB5-4A27-9E7F-192467E2AD5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E541650E-3300-44AB-840D-69CB41CB53A3}" type="pres">
      <dgm:prSet presAssocID="{554EF11A-9AB5-4A27-9E7F-192467E2AD56}" presName="spaceRect" presStyleCnt="0"/>
      <dgm:spPr/>
    </dgm:pt>
    <dgm:pt modelId="{A18D04DB-7F24-448D-8ECA-CE0C02756898}" type="pres">
      <dgm:prSet presAssocID="{554EF11A-9AB5-4A27-9E7F-192467E2AD56}" presName="textRect" presStyleLbl="revTx" presStyleIdx="2" presStyleCnt="5">
        <dgm:presLayoutVars>
          <dgm:chMax val="1"/>
          <dgm:chPref val="1"/>
        </dgm:presLayoutVars>
      </dgm:prSet>
      <dgm:spPr/>
    </dgm:pt>
    <dgm:pt modelId="{1F3DD16C-05FB-4964-AAC1-0F0AE2AC6FCB}" type="pres">
      <dgm:prSet presAssocID="{EBAA4EDE-949E-44DD-BDF6-135391A24152}" presName="sibTrans" presStyleLbl="sibTrans2D1" presStyleIdx="0" presStyleCnt="0"/>
      <dgm:spPr/>
    </dgm:pt>
    <dgm:pt modelId="{15AA7537-DE83-4090-9AAE-907BF3C15571}" type="pres">
      <dgm:prSet presAssocID="{6F573EE3-ED08-4487-AC79-EBCEB7111B2B}" presName="compNode" presStyleCnt="0"/>
      <dgm:spPr/>
    </dgm:pt>
    <dgm:pt modelId="{88CDCF68-37E1-4DB1-A452-B7B7B98B8CFB}" type="pres">
      <dgm:prSet presAssocID="{6F573EE3-ED08-4487-AC79-EBCEB7111B2B}" presName="iconBgRect" presStyleLbl="bgShp" presStyleIdx="3" presStyleCnt="5"/>
      <dgm:spPr/>
    </dgm:pt>
    <dgm:pt modelId="{362C8710-23FD-4584-AA11-EC578CE48832}" type="pres">
      <dgm:prSet presAssocID="{6F573EE3-ED08-4487-AC79-EBCEB7111B2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5A30EE77-3278-4337-8119-312A6B8104F9}" type="pres">
      <dgm:prSet presAssocID="{6F573EE3-ED08-4487-AC79-EBCEB7111B2B}" presName="spaceRect" presStyleCnt="0"/>
      <dgm:spPr/>
    </dgm:pt>
    <dgm:pt modelId="{8B060E6D-302D-4FD4-8E1E-BC8F31F5C0D8}" type="pres">
      <dgm:prSet presAssocID="{6F573EE3-ED08-4487-AC79-EBCEB7111B2B}" presName="textRect" presStyleLbl="revTx" presStyleIdx="3" presStyleCnt="5">
        <dgm:presLayoutVars>
          <dgm:chMax val="1"/>
          <dgm:chPref val="1"/>
        </dgm:presLayoutVars>
      </dgm:prSet>
      <dgm:spPr/>
    </dgm:pt>
    <dgm:pt modelId="{356E5E0E-7198-49EC-B5E4-9F9429A5A0FA}" type="pres">
      <dgm:prSet presAssocID="{C4C1BDB8-D24B-4FA1-94D9-8EE25C84D8C4}" presName="sibTrans" presStyleLbl="sibTrans2D1" presStyleIdx="0" presStyleCnt="0"/>
      <dgm:spPr/>
    </dgm:pt>
    <dgm:pt modelId="{F05886B9-3CC6-4A2A-A823-405226698731}" type="pres">
      <dgm:prSet presAssocID="{241F6576-2F90-4EC0-8737-6A1CF98F7994}" presName="compNode" presStyleCnt="0"/>
      <dgm:spPr/>
    </dgm:pt>
    <dgm:pt modelId="{C616204F-AA0C-4112-878D-80DE64736022}" type="pres">
      <dgm:prSet presAssocID="{241F6576-2F90-4EC0-8737-6A1CF98F7994}" presName="iconBgRect" presStyleLbl="bgShp" presStyleIdx="4" presStyleCnt="5"/>
      <dgm:spPr/>
    </dgm:pt>
    <dgm:pt modelId="{B67AFC38-ECA7-4B71-8695-4BA5FC482EF0}" type="pres">
      <dgm:prSet presAssocID="{241F6576-2F90-4EC0-8737-6A1CF98F799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gry Face with Solid Fill"/>
        </a:ext>
      </dgm:extLst>
    </dgm:pt>
    <dgm:pt modelId="{CFDD944F-F6A2-4979-B5D3-5A1EBA96299F}" type="pres">
      <dgm:prSet presAssocID="{241F6576-2F90-4EC0-8737-6A1CF98F7994}" presName="spaceRect" presStyleCnt="0"/>
      <dgm:spPr/>
    </dgm:pt>
    <dgm:pt modelId="{E2BCBD19-6209-465F-8DC4-14BAC32EBECF}" type="pres">
      <dgm:prSet presAssocID="{241F6576-2F90-4EC0-8737-6A1CF98F799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E99E702-5FC5-4516-8273-0F0B669BC9B1}" type="presOf" srcId="{1B35B99C-DBFB-456F-9074-7CF590BDB134}" destId="{5D795D45-8B65-45E0-8BAC-A7BEDAECACD0}" srcOrd="0" destOrd="0" presId="urn:microsoft.com/office/officeart/2018/2/layout/IconCircleList"/>
    <dgm:cxn modelId="{2D2FF70C-AB98-4BE2-BDDA-845FA615DBF6}" type="presOf" srcId="{C026F1DF-922D-4D5D-85AC-0CBFC0116F26}" destId="{BB5589AF-0C90-4960-B213-1AD95E40E81E}" srcOrd="0" destOrd="0" presId="urn:microsoft.com/office/officeart/2018/2/layout/IconCircleList"/>
    <dgm:cxn modelId="{355E7617-2AE5-415E-8D81-52729B227D54}" srcId="{8AC8C2F7-9E2A-4C3E-900D-5687612F8AAC}" destId="{6F573EE3-ED08-4487-AC79-EBCEB7111B2B}" srcOrd="3" destOrd="0" parTransId="{22A3876B-2158-4E0D-BC90-270FCC06707B}" sibTransId="{C4C1BDB8-D24B-4FA1-94D9-8EE25C84D8C4}"/>
    <dgm:cxn modelId="{E5E1B163-D969-4187-9C50-218EC2E817B1}" type="presOf" srcId="{25649281-7052-433D-89B2-A147C7FE2894}" destId="{CEEAE615-0CEA-46E4-90BB-2A90BC723BFB}" srcOrd="0" destOrd="0" presId="urn:microsoft.com/office/officeart/2018/2/layout/IconCircleList"/>
    <dgm:cxn modelId="{04027067-3275-4964-9B95-9A31FD2C3ECA}" type="presOf" srcId="{554EF11A-9AB5-4A27-9E7F-192467E2AD56}" destId="{A18D04DB-7F24-448D-8ECA-CE0C02756898}" srcOrd="0" destOrd="0" presId="urn:microsoft.com/office/officeart/2018/2/layout/IconCircleList"/>
    <dgm:cxn modelId="{DE955547-1194-4EBF-9A4A-EAC63CB8CCAE}" type="presOf" srcId="{6F573EE3-ED08-4487-AC79-EBCEB7111B2B}" destId="{8B060E6D-302D-4FD4-8E1E-BC8F31F5C0D8}" srcOrd="0" destOrd="0" presId="urn:microsoft.com/office/officeart/2018/2/layout/IconCircleList"/>
    <dgm:cxn modelId="{BE283C69-8C46-4B16-8D34-2B02BB840462}" type="presOf" srcId="{C4C1BDB8-D24B-4FA1-94D9-8EE25C84D8C4}" destId="{356E5E0E-7198-49EC-B5E4-9F9429A5A0FA}" srcOrd="0" destOrd="0" presId="urn:microsoft.com/office/officeart/2018/2/layout/IconCircleList"/>
    <dgm:cxn modelId="{8F347049-0AF5-4D40-9B45-E616977FF123}" type="presOf" srcId="{241F6576-2F90-4EC0-8737-6A1CF98F7994}" destId="{E2BCBD19-6209-465F-8DC4-14BAC32EBECF}" srcOrd="0" destOrd="0" presId="urn:microsoft.com/office/officeart/2018/2/layout/IconCircleList"/>
    <dgm:cxn modelId="{2454504D-EA40-429E-B042-174C57F8653F}" srcId="{8AC8C2F7-9E2A-4C3E-900D-5687612F8AAC}" destId="{F9ED01E2-7A11-4983-B038-C4B1DB64EA8B}" srcOrd="1" destOrd="0" parTransId="{0E2E3517-D08A-47EE-8969-D48BCD34C4F1}" sibTransId="{C026F1DF-922D-4D5D-85AC-0CBFC0116F26}"/>
    <dgm:cxn modelId="{2A9E2F7D-F8C7-47F0-9A4E-DCFF4EA6A968}" srcId="{8AC8C2F7-9E2A-4C3E-900D-5687612F8AAC}" destId="{241F6576-2F90-4EC0-8737-6A1CF98F7994}" srcOrd="4" destOrd="0" parTransId="{6BD5389F-067D-45D9-A15E-180C556D698B}" sibTransId="{05081776-3A72-4F16-B1CB-AB31B723D177}"/>
    <dgm:cxn modelId="{3DA8A47D-CCFA-48B0-84A7-D4948EA7A220}" type="presOf" srcId="{F9ED01E2-7A11-4983-B038-C4B1DB64EA8B}" destId="{DEDD4567-5509-432A-AF02-6E078E08F96F}" srcOrd="0" destOrd="0" presId="urn:microsoft.com/office/officeart/2018/2/layout/IconCircleList"/>
    <dgm:cxn modelId="{99305B90-5F91-43A0-8E73-C90D25F83A26}" srcId="{8AC8C2F7-9E2A-4C3E-900D-5687612F8AAC}" destId="{554EF11A-9AB5-4A27-9E7F-192467E2AD56}" srcOrd="2" destOrd="0" parTransId="{F108F9E5-E11A-4840-8C07-D81C7DD92200}" sibTransId="{EBAA4EDE-949E-44DD-BDF6-135391A24152}"/>
    <dgm:cxn modelId="{16FC93B3-BF72-4CAE-85C9-A91B096582FB}" type="presOf" srcId="{EBAA4EDE-949E-44DD-BDF6-135391A24152}" destId="{1F3DD16C-05FB-4964-AAC1-0F0AE2AC6FCB}" srcOrd="0" destOrd="0" presId="urn:microsoft.com/office/officeart/2018/2/layout/IconCircleList"/>
    <dgm:cxn modelId="{0D17FCE7-6CB3-4BDF-AD43-60FD4E1897A7}" type="presOf" srcId="{8AC8C2F7-9E2A-4C3E-900D-5687612F8AAC}" destId="{B5432A30-D4E7-42B1-9C2C-E6553D4F93E2}" srcOrd="0" destOrd="0" presId="urn:microsoft.com/office/officeart/2018/2/layout/IconCircleList"/>
    <dgm:cxn modelId="{D190CBF3-7100-4708-8ACF-26764C9180F8}" srcId="{8AC8C2F7-9E2A-4C3E-900D-5687612F8AAC}" destId="{25649281-7052-433D-89B2-A147C7FE2894}" srcOrd="0" destOrd="0" parTransId="{A0B0EB76-C3E1-44C2-B131-AD767FC7BB77}" sibTransId="{1B35B99C-DBFB-456F-9074-7CF590BDB134}"/>
    <dgm:cxn modelId="{582160FE-8933-4EF9-9A08-D2A6180D5B2E}" type="presParOf" srcId="{B5432A30-D4E7-42B1-9C2C-E6553D4F93E2}" destId="{6D6E7D71-8FD5-48B8-B1CD-666125113B4D}" srcOrd="0" destOrd="0" presId="urn:microsoft.com/office/officeart/2018/2/layout/IconCircleList"/>
    <dgm:cxn modelId="{5F999C1F-29F5-4461-8033-F0521E87C44D}" type="presParOf" srcId="{6D6E7D71-8FD5-48B8-B1CD-666125113B4D}" destId="{1D40F6FF-725E-4A9B-915D-B5A65558EC86}" srcOrd="0" destOrd="0" presId="urn:microsoft.com/office/officeart/2018/2/layout/IconCircleList"/>
    <dgm:cxn modelId="{89FB0DAB-6FC0-422A-B304-D7AA14CDA168}" type="presParOf" srcId="{1D40F6FF-725E-4A9B-915D-B5A65558EC86}" destId="{D75AAFE4-041A-4FD1-8A87-059E9B3E6FC1}" srcOrd="0" destOrd="0" presId="urn:microsoft.com/office/officeart/2018/2/layout/IconCircleList"/>
    <dgm:cxn modelId="{C97B976D-4F54-4318-98F7-BEEF87071A39}" type="presParOf" srcId="{1D40F6FF-725E-4A9B-915D-B5A65558EC86}" destId="{0645049B-5749-4410-AA61-99ECCFFC65AA}" srcOrd="1" destOrd="0" presId="urn:microsoft.com/office/officeart/2018/2/layout/IconCircleList"/>
    <dgm:cxn modelId="{8AD24E40-BBEF-4243-AA37-AB1C38DEEDD3}" type="presParOf" srcId="{1D40F6FF-725E-4A9B-915D-B5A65558EC86}" destId="{AE96F7CE-C49C-4AAF-9B6E-92658FBD0645}" srcOrd="2" destOrd="0" presId="urn:microsoft.com/office/officeart/2018/2/layout/IconCircleList"/>
    <dgm:cxn modelId="{4513C105-C486-486B-93EE-027F0AB25982}" type="presParOf" srcId="{1D40F6FF-725E-4A9B-915D-B5A65558EC86}" destId="{CEEAE615-0CEA-46E4-90BB-2A90BC723BFB}" srcOrd="3" destOrd="0" presId="urn:microsoft.com/office/officeart/2018/2/layout/IconCircleList"/>
    <dgm:cxn modelId="{C940BFF8-DBB7-4DC0-A45B-7F4FE4C6D175}" type="presParOf" srcId="{6D6E7D71-8FD5-48B8-B1CD-666125113B4D}" destId="{5D795D45-8B65-45E0-8BAC-A7BEDAECACD0}" srcOrd="1" destOrd="0" presId="urn:microsoft.com/office/officeart/2018/2/layout/IconCircleList"/>
    <dgm:cxn modelId="{9B51A343-2535-487A-8D24-26F40D00F41C}" type="presParOf" srcId="{6D6E7D71-8FD5-48B8-B1CD-666125113B4D}" destId="{6BB921DF-89A8-4443-8DF3-1D12C90C6FFA}" srcOrd="2" destOrd="0" presId="urn:microsoft.com/office/officeart/2018/2/layout/IconCircleList"/>
    <dgm:cxn modelId="{66758F36-4167-468A-9132-14DBC4A41100}" type="presParOf" srcId="{6BB921DF-89A8-4443-8DF3-1D12C90C6FFA}" destId="{35F784A4-943A-4CD0-8993-8685C35780B9}" srcOrd="0" destOrd="0" presId="urn:microsoft.com/office/officeart/2018/2/layout/IconCircleList"/>
    <dgm:cxn modelId="{8F1B579A-7F0F-4144-A8F8-47E843A309B1}" type="presParOf" srcId="{6BB921DF-89A8-4443-8DF3-1D12C90C6FFA}" destId="{E4DDD4E2-5D9E-4D4F-AEC2-9A8CA8836931}" srcOrd="1" destOrd="0" presId="urn:microsoft.com/office/officeart/2018/2/layout/IconCircleList"/>
    <dgm:cxn modelId="{350D1D1F-A148-4AE4-B063-48F365B56CD4}" type="presParOf" srcId="{6BB921DF-89A8-4443-8DF3-1D12C90C6FFA}" destId="{6DB7DE52-146F-4AAA-881A-915B9259EA19}" srcOrd="2" destOrd="0" presId="urn:microsoft.com/office/officeart/2018/2/layout/IconCircleList"/>
    <dgm:cxn modelId="{A1FF6E78-28B4-4D6A-BF37-6D0D1E904A5B}" type="presParOf" srcId="{6BB921DF-89A8-4443-8DF3-1D12C90C6FFA}" destId="{DEDD4567-5509-432A-AF02-6E078E08F96F}" srcOrd="3" destOrd="0" presId="urn:microsoft.com/office/officeart/2018/2/layout/IconCircleList"/>
    <dgm:cxn modelId="{DCDED7B0-401A-4C58-BC16-5052D792569A}" type="presParOf" srcId="{6D6E7D71-8FD5-48B8-B1CD-666125113B4D}" destId="{BB5589AF-0C90-4960-B213-1AD95E40E81E}" srcOrd="3" destOrd="0" presId="urn:microsoft.com/office/officeart/2018/2/layout/IconCircleList"/>
    <dgm:cxn modelId="{CB8CC038-1716-4E82-B5AC-7AF73BC95564}" type="presParOf" srcId="{6D6E7D71-8FD5-48B8-B1CD-666125113B4D}" destId="{2BDAD301-F28D-42D8-AC50-1EC6C0C1F2DA}" srcOrd="4" destOrd="0" presId="urn:microsoft.com/office/officeart/2018/2/layout/IconCircleList"/>
    <dgm:cxn modelId="{BA694F39-7A71-4AD1-AD19-E6AD0270655D}" type="presParOf" srcId="{2BDAD301-F28D-42D8-AC50-1EC6C0C1F2DA}" destId="{E4E528AB-33FC-44DF-B52E-82346786896A}" srcOrd="0" destOrd="0" presId="urn:microsoft.com/office/officeart/2018/2/layout/IconCircleList"/>
    <dgm:cxn modelId="{2DC07129-368A-459D-B334-EF5C863123D0}" type="presParOf" srcId="{2BDAD301-F28D-42D8-AC50-1EC6C0C1F2DA}" destId="{91653384-C28F-47E5-9B7D-803A1A809707}" srcOrd="1" destOrd="0" presId="urn:microsoft.com/office/officeart/2018/2/layout/IconCircleList"/>
    <dgm:cxn modelId="{5D6689D3-1850-40E9-B549-8B21A7C60091}" type="presParOf" srcId="{2BDAD301-F28D-42D8-AC50-1EC6C0C1F2DA}" destId="{E541650E-3300-44AB-840D-69CB41CB53A3}" srcOrd="2" destOrd="0" presId="urn:microsoft.com/office/officeart/2018/2/layout/IconCircleList"/>
    <dgm:cxn modelId="{D59DB0C4-FDC2-41DB-8D55-19EC0C9E964E}" type="presParOf" srcId="{2BDAD301-F28D-42D8-AC50-1EC6C0C1F2DA}" destId="{A18D04DB-7F24-448D-8ECA-CE0C02756898}" srcOrd="3" destOrd="0" presId="urn:microsoft.com/office/officeart/2018/2/layout/IconCircleList"/>
    <dgm:cxn modelId="{D51EFAA4-4272-4FB6-AEB5-1902F4B57DC9}" type="presParOf" srcId="{6D6E7D71-8FD5-48B8-B1CD-666125113B4D}" destId="{1F3DD16C-05FB-4964-AAC1-0F0AE2AC6FCB}" srcOrd="5" destOrd="0" presId="urn:microsoft.com/office/officeart/2018/2/layout/IconCircleList"/>
    <dgm:cxn modelId="{5F9DE83A-5596-4455-B1DC-E9E5B0665461}" type="presParOf" srcId="{6D6E7D71-8FD5-48B8-B1CD-666125113B4D}" destId="{15AA7537-DE83-4090-9AAE-907BF3C15571}" srcOrd="6" destOrd="0" presId="urn:microsoft.com/office/officeart/2018/2/layout/IconCircleList"/>
    <dgm:cxn modelId="{08F3944E-A83E-44C1-A55D-DE9785B352E0}" type="presParOf" srcId="{15AA7537-DE83-4090-9AAE-907BF3C15571}" destId="{88CDCF68-37E1-4DB1-A452-B7B7B98B8CFB}" srcOrd="0" destOrd="0" presId="urn:microsoft.com/office/officeart/2018/2/layout/IconCircleList"/>
    <dgm:cxn modelId="{C20F2144-2CE9-42D1-BCF6-E70B97F28262}" type="presParOf" srcId="{15AA7537-DE83-4090-9AAE-907BF3C15571}" destId="{362C8710-23FD-4584-AA11-EC578CE48832}" srcOrd="1" destOrd="0" presId="urn:microsoft.com/office/officeart/2018/2/layout/IconCircleList"/>
    <dgm:cxn modelId="{F53B02D6-F565-4121-ADBF-08BD6B2025A0}" type="presParOf" srcId="{15AA7537-DE83-4090-9AAE-907BF3C15571}" destId="{5A30EE77-3278-4337-8119-312A6B8104F9}" srcOrd="2" destOrd="0" presId="urn:microsoft.com/office/officeart/2018/2/layout/IconCircleList"/>
    <dgm:cxn modelId="{E4A86801-72E3-4D14-AD6C-1E468877BFCF}" type="presParOf" srcId="{15AA7537-DE83-4090-9AAE-907BF3C15571}" destId="{8B060E6D-302D-4FD4-8E1E-BC8F31F5C0D8}" srcOrd="3" destOrd="0" presId="urn:microsoft.com/office/officeart/2018/2/layout/IconCircleList"/>
    <dgm:cxn modelId="{10BFF37B-E737-44CD-A513-4BF0075B958D}" type="presParOf" srcId="{6D6E7D71-8FD5-48B8-B1CD-666125113B4D}" destId="{356E5E0E-7198-49EC-B5E4-9F9429A5A0FA}" srcOrd="7" destOrd="0" presId="urn:microsoft.com/office/officeart/2018/2/layout/IconCircleList"/>
    <dgm:cxn modelId="{CB3F75BA-DEA6-4224-A828-A9FA44DBDE65}" type="presParOf" srcId="{6D6E7D71-8FD5-48B8-B1CD-666125113B4D}" destId="{F05886B9-3CC6-4A2A-A823-405226698731}" srcOrd="8" destOrd="0" presId="urn:microsoft.com/office/officeart/2018/2/layout/IconCircleList"/>
    <dgm:cxn modelId="{2DF70129-18AE-4B53-90B9-88A42DBF9EF1}" type="presParOf" srcId="{F05886B9-3CC6-4A2A-A823-405226698731}" destId="{C616204F-AA0C-4112-878D-80DE64736022}" srcOrd="0" destOrd="0" presId="urn:microsoft.com/office/officeart/2018/2/layout/IconCircleList"/>
    <dgm:cxn modelId="{9850D3A5-432E-4657-ACC4-34A412FD0767}" type="presParOf" srcId="{F05886B9-3CC6-4A2A-A823-405226698731}" destId="{B67AFC38-ECA7-4B71-8695-4BA5FC482EF0}" srcOrd="1" destOrd="0" presId="urn:microsoft.com/office/officeart/2018/2/layout/IconCircleList"/>
    <dgm:cxn modelId="{8B296998-6C61-429F-A403-D2A03417C979}" type="presParOf" srcId="{F05886B9-3CC6-4A2A-A823-405226698731}" destId="{CFDD944F-F6A2-4979-B5D3-5A1EBA96299F}" srcOrd="2" destOrd="0" presId="urn:microsoft.com/office/officeart/2018/2/layout/IconCircleList"/>
    <dgm:cxn modelId="{C953500A-66A3-447F-A8E8-A31203F082E4}" type="presParOf" srcId="{F05886B9-3CC6-4A2A-A823-405226698731}" destId="{E2BCBD19-6209-465F-8DC4-14BAC32EBEC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C7A542-244A-4ADF-B433-41D8F9B3C44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94E4972-3359-4042-AD3E-742924519094}">
      <dgm:prSet/>
      <dgm:spPr/>
      <dgm:t>
        <a:bodyPr/>
        <a:lstStyle/>
        <a:p>
          <a:r>
            <a:rPr lang="en-US"/>
            <a:t>Mediate – diffusion/confrontation</a:t>
          </a:r>
        </a:p>
      </dgm:t>
    </dgm:pt>
    <dgm:pt modelId="{9B74BE16-117C-404A-8EE5-5486439A566A}" type="parTrans" cxnId="{CDEF7CA7-A980-442F-B4AC-4544C5E562C9}">
      <dgm:prSet/>
      <dgm:spPr/>
      <dgm:t>
        <a:bodyPr/>
        <a:lstStyle/>
        <a:p>
          <a:endParaRPr lang="en-US"/>
        </a:p>
      </dgm:t>
    </dgm:pt>
    <dgm:pt modelId="{A1A2AFAC-91C4-43AA-9E3F-835B8B9025F5}" type="sibTrans" cxnId="{CDEF7CA7-A980-442F-B4AC-4544C5E562C9}">
      <dgm:prSet/>
      <dgm:spPr/>
      <dgm:t>
        <a:bodyPr/>
        <a:lstStyle/>
        <a:p>
          <a:endParaRPr lang="en-US"/>
        </a:p>
      </dgm:t>
    </dgm:pt>
    <dgm:pt modelId="{973082CE-4B8D-4E07-8739-2C4C4B4D97B9}">
      <dgm:prSet/>
      <dgm:spPr/>
      <dgm:t>
        <a:bodyPr/>
        <a:lstStyle/>
        <a:p>
          <a:r>
            <a:rPr lang="en-US"/>
            <a:t>Arbitrate – judgment</a:t>
          </a:r>
        </a:p>
      </dgm:t>
    </dgm:pt>
    <dgm:pt modelId="{99A3E84A-73FD-4E39-ADC7-020120923BC8}" type="parTrans" cxnId="{030151AC-DC7E-4354-9042-8CDF388E3133}">
      <dgm:prSet/>
      <dgm:spPr/>
      <dgm:t>
        <a:bodyPr/>
        <a:lstStyle/>
        <a:p>
          <a:endParaRPr lang="en-US"/>
        </a:p>
      </dgm:t>
    </dgm:pt>
    <dgm:pt modelId="{9C67920A-381B-4CA0-8E0F-72A9C8FA4779}" type="sibTrans" cxnId="{030151AC-DC7E-4354-9042-8CDF388E3133}">
      <dgm:prSet/>
      <dgm:spPr/>
      <dgm:t>
        <a:bodyPr/>
        <a:lstStyle/>
        <a:p>
          <a:endParaRPr lang="en-US"/>
        </a:p>
      </dgm:t>
    </dgm:pt>
    <dgm:pt modelId="{B257D6BA-CD33-4DDF-A97C-34BF5A77A79E}">
      <dgm:prSet/>
      <dgm:spPr/>
      <dgm:t>
        <a:bodyPr/>
        <a:lstStyle/>
        <a:p>
          <a:r>
            <a:rPr lang="en-US"/>
            <a:t>Control – cool down period </a:t>
          </a:r>
        </a:p>
      </dgm:t>
    </dgm:pt>
    <dgm:pt modelId="{B3AFE4E0-131B-482E-B8F9-C730DF9E1999}" type="parTrans" cxnId="{9030444A-2940-4251-86D6-3CE7674F9478}">
      <dgm:prSet/>
      <dgm:spPr/>
      <dgm:t>
        <a:bodyPr/>
        <a:lstStyle/>
        <a:p>
          <a:endParaRPr lang="en-US"/>
        </a:p>
      </dgm:t>
    </dgm:pt>
    <dgm:pt modelId="{22426CC1-10B3-4AD5-8425-5B7CBB60D64F}" type="sibTrans" cxnId="{9030444A-2940-4251-86D6-3CE7674F9478}">
      <dgm:prSet/>
      <dgm:spPr/>
      <dgm:t>
        <a:bodyPr/>
        <a:lstStyle/>
        <a:p>
          <a:endParaRPr lang="en-US"/>
        </a:p>
      </dgm:t>
    </dgm:pt>
    <dgm:pt modelId="{82D6E23B-0E1D-4170-B473-7E745C0DE45D}">
      <dgm:prSet/>
      <dgm:spPr/>
      <dgm:t>
        <a:bodyPr/>
        <a:lstStyle/>
        <a:p>
          <a:r>
            <a:rPr lang="en-US"/>
            <a:t>Accept – unmanageable </a:t>
          </a:r>
        </a:p>
      </dgm:t>
    </dgm:pt>
    <dgm:pt modelId="{BA27B4AE-9542-4E01-994B-EF2BC0BA438E}" type="parTrans" cxnId="{4823F6FC-1D9D-46EC-A4A8-DE011BBADC0D}">
      <dgm:prSet/>
      <dgm:spPr/>
      <dgm:t>
        <a:bodyPr/>
        <a:lstStyle/>
        <a:p>
          <a:endParaRPr lang="en-US"/>
        </a:p>
      </dgm:t>
    </dgm:pt>
    <dgm:pt modelId="{6F9164CD-6314-4B60-9987-B5698DD23103}" type="sibTrans" cxnId="{4823F6FC-1D9D-46EC-A4A8-DE011BBADC0D}">
      <dgm:prSet/>
      <dgm:spPr/>
      <dgm:t>
        <a:bodyPr/>
        <a:lstStyle/>
        <a:p>
          <a:endParaRPr lang="en-US"/>
        </a:p>
      </dgm:t>
    </dgm:pt>
    <dgm:pt modelId="{BA7551FF-1B9D-43C7-8613-2549CC127F7C}">
      <dgm:prSet/>
      <dgm:spPr/>
      <dgm:t>
        <a:bodyPr/>
        <a:lstStyle/>
        <a:p>
          <a:r>
            <a:rPr lang="en-US"/>
            <a:t>Eliminate – transfer </a:t>
          </a:r>
        </a:p>
      </dgm:t>
    </dgm:pt>
    <dgm:pt modelId="{657D4449-D4F0-4F4D-83DA-026DAE9A5D8C}" type="parTrans" cxnId="{44FAA69A-35EA-4BF3-A0B1-9B9D4663C390}">
      <dgm:prSet/>
      <dgm:spPr/>
      <dgm:t>
        <a:bodyPr/>
        <a:lstStyle/>
        <a:p>
          <a:endParaRPr lang="en-US"/>
        </a:p>
      </dgm:t>
    </dgm:pt>
    <dgm:pt modelId="{EC7CB246-9E91-4EDB-A966-B2222AD7EFA0}" type="sibTrans" cxnId="{44FAA69A-35EA-4BF3-A0B1-9B9D4663C390}">
      <dgm:prSet/>
      <dgm:spPr/>
      <dgm:t>
        <a:bodyPr/>
        <a:lstStyle/>
        <a:p>
          <a:endParaRPr lang="en-US"/>
        </a:p>
      </dgm:t>
    </dgm:pt>
    <dgm:pt modelId="{8131BB44-AA32-44F4-AD83-9118E3528FF2}">
      <dgm:prSet/>
      <dgm:spPr/>
      <dgm:t>
        <a:bodyPr/>
        <a:lstStyle/>
        <a:p>
          <a:r>
            <a:rPr lang="en-US" b="1" i="1"/>
            <a:t>Conflict is often evidence of progress!</a:t>
          </a:r>
          <a:endParaRPr lang="en-US"/>
        </a:p>
      </dgm:t>
    </dgm:pt>
    <dgm:pt modelId="{7D4FBB0E-EF71-47B8-B6FE-5F4A8E61DADD}" type="parTrans" cxnId="{46F5E364-0849-499C-A702-42C37A989538}">
      <dgm:prSet/>
      <dgm:spPr/>
      <dgm:t>
        <a:bodyPr/>
        <a:lstStyle/>
        <a:p>
          <a:endParaRPr lang="en-US"/>
        </a:p>
      </dgm:t>
    </dgm:pt>
    <dgm:pt modelId="{B2BB855F-1272-48F3-B0EA-AAF96C848E35}" type="sibTrans" cxnId="{46F5E364-0849-499C-A702-42C37A989538}">
      <dgm:prSet/>
      <dgm:spPr/>
      <dgm:t>
        <a:bodyPr/>
        <a:lstStyle/>
        <a:p>
          <a:endParaRPr lang="en-US"/>
        </a:p>
      </dgm:t>
    </dgm:pt>
    <dgm:pt modelId="{B2A2F6F6-AF20-4471-A91E-C33868592509}" type="pres">
      <dgm:prSet presAssocID="{37C7A542-244A-4ADF-B433-41D8F9B3C444}" presName="vert0" presStyleCnt="0">
        <dgm:presLayoutVars>
          <dgm:dir/>
          <dgm:animOne val="branch"/>
          <dgm:animLvl val="lvl"/>
        </dgm:presLayoutVars>
      </dgm:prSet>
      <dgm:spPr/>
    </dgm:pt>
    <dgm:pt modelId="{40CF5AE6-9D85-47D7-B284-9B324DDEBF32}" type="pres">
      <dgm:prSet presAssocID="{E94E4972-3359-4042-AD3E-742924519094}" presName="thickLine" presStyleLbl="alignNode1" presStyleIdx="0" presStyleCnt="6"/>
      <dgm:spPr/>
    </dgm:pt>
    <dgm:pt modelId="{3B3BCC84-56AB-4B6D-8D36-310F0BF327D6}" type="pres">
      <dgm:prSet presAssocID="{E94E4972-3359-4042-AD3E-742924519094}" presName="horz1" presStyleCnt="0"/>
      <dgm:spPr/>
    </dgm:pt>
    <dgm:pt modelId="{B2A88C30-09C7-4802-A9B7-992D8A976190}" type="pres">
      <dgm:prSet presAssocID="{E94E4972-3359-4042-AD3E-742924519094}" presName="tx1" presStyleLbl="revTx" presStyleIdx="0" presStyleCnt="6"/>
      <dgm:spPr/>
    </dgm:pt>
    <dgm:pt modelId="{316E5D5F-88D4-45AB-96E4-582044391E0D}" type="pres">
      <dgm:prSet presAssocID="{E94E4972-3359-4042-AD3E-742924519094}" presName="vert1" presStyleCnt="0"/>
      <dgm:spPr/>
    </dgm:pt>
    <dgm:pt modelId="{38BDF646-5E2E-4061-A84A-AA3C277CA265}" type="pres">
      <dgm:prSet presAssocID="{973082CE-4B8D-4E07-8739-2C4C4B4D97B9}" presName="thickLine" presStyleLbl="alignNode1" presStyleIdx="1" presStyleCnt="6"/>
      <dgm:spPr/>
    </dgm:pt>
    <dgm:pt modelId="{327913BC-0738-42C5-BD48-8B308D15BE3C}" type="pres">
      <dgm:prSet presAssocID="{973082CE-4B8D-4E07-8739-2C4C4B4D97B9}" presName="horz1" presStyleCnt="0"/>
      <dgm:spPr/>
    </dgm:pt>
    <dgm:pt modelId="{81D439B8-9637-4A2C-AA2E-F27F482D9A3A}" type="pres">
      <dgm:prSet presAssocID="{973082CE-4B8D-4E07-8739-2C4C4B4D97B9}" presName="tx1" presStyleLbl="revTx" presStyleIdx="1" presStyleCnt="6"/>
      <dgm:spPr/>
    </dgm:pt>
    <dgm:pt modelId="{71DECB59-AF4D-496F-8DFD-79F0621048B9}" type="pres">
      <dgm:prSet presAssocID="{973082CE-4B8D-4E07-8739-2C4C4B4D97B9}" presName="vert1" presStyleCnt="0"/>
      <dgm:spPr/>
    </dgm:pt>
    <dgm:pt modelId="{1AF970F1-FA80-4A93-8820-C433CC98A764}" type="pres">
      <dgm:prSet presAssocID="{B257D6BA-CD33-4DDF-A97C-34BF5A77A79E}" presName="thickLine" presStyleLbl="alignNode1" presStyleIdx="2" presStyleCnt="6"/>
      <dgm:spPr/>
    </dgm:pt>
    <dgm:pt modelId="{96BFAEBC-67BB-49B5-89A2-E14A9BB617DC}" type="pres">
      <dgm:prSet presAssocID="{B257D6BA-CD33-4DDF-A97C-34BF5A77A79E}" presName="horz1" presStyleCnt="0"/>
      <dgm:spPr/>
    </dgm:pt>
    <dgm:pt modelId="{86E6C110-2BF4-48BB-9E29-63FB1EF62BB9}" type="pres">
      <dgm:prSet presAssocID="{B257D6BA-CD33-4DDF-A97C-34BF5A77A79E}" presName="tx1" presStyleLbl="revTx" presStyleIdx="2" presStyleCnt="6"/>
      <dgm:spPr/>
    </dgm:pt>
    <dgm:pt modelId="{99406D71-CE25-4A46-822D-46EC4283008D}" type="pres">
      <dgm:prSet presAssocID="{B257D6BA-CD33-4DDF-A97C-34BF5A77A79E}" presName="vert1" presStyleCnt="0"/>
      <dgm:spPr/>
    </dgm:pt>
    <dgm:pt modelId="{AE28DF69-4640-4343-92C4-88C9E9AE9CD8}" type="pres">
      <dgm:prSet presAssocID="{82D6E23B-0E1D-4170-B473-7E745C0DE45D}" presName="thickLine" presStyleLbl="alignNode1" presStyleIdx="3" presStyleCnt="6"/>
      <dgm:spPr/>
    </dgm:pt>
    <dgm:pt modelId="{8FAF2537-CC29-4B56-A329-94554E381AFC}" type="pres">
      <dgm:prSet presAssocID="{82D6E23B-0E1D-4170-B473-7E745C0DE45D}" presName="horz1" presStyleCnt="0"/>
      <dgm:spPr/>
    </dgm:pt>
    <dgm:pt modelId="{10D40E90-6527-49E5-80C8-86C5678A20CE}" type="pres">
      <dgm:prSet presAssocID="{82D6E23B-0E1D-4170-B473-7E745C0DE45D}" presName="tx1" presStyleLbl="revTx" presStyleIdx="3" presStyleCnt="6"/>
      <dgm:spPr/>
    </dgm:pt>
    <dgm:pt modelId="{011B6239-2026-4D4E-9850-DC2C5C7902FA}" type="pres">
      <dgm:prSet presAssocID="{82D6E23B-0E1D-4170-B473-7E745C0DE45D}" presName="vert1" presStyleCnt="0"/>
      <dgm:spPr/>
    </dgm:pt>
    <dgm:pt modelId="{5875274E-F812-464D-B1A4-CECD0828F037}" type="pres">
      <dgm:prSet presAssocID="{BA7551FF-1B9D-43C7-8613-2549CC127F7C}" presName="thickLine" presStyleLbl="alignNode1" presStyleIdx="4" presStyleCnt="6"/>
      <dgm:spPr/>
    </dgm:pt>
    <dgm:pt modelId="{9E78A072-446A-4EAE-9239-7049F0702983}" type="pres">
      <dgm:prSet presAssocID="{BA7551FF-1B9D-43C7-8613-2549CC127F7C}" presName="horz1" presStyleCnt="0"/>
      <dgm:spPr/>
    </dgm:pt>
    <dgm:pt modelId="{27B959A7-6047-49AA-8A5F-385F92CBF7A9}" type="pres">
      <dgm:prSet presAssocID="{BA7551FF-1B9D-43C7-8613-2549CC127F7C}" presName="tx1" presStyleLbl="revTx" presStyleIdx="4" presStyleCnt="6"/>
      <dgm:spPr/>
    </dgm:pt>
    <dgm:pt modelId="{15D39CAB-CF49-4D55-B4A9-6DCCDEE21A11}" type="pres">
      <dgm:prSet presAssocID="{BA7551FF-1B9D-43C7-8613-2549CC127F7C}" presName="vert1" presStyleCnt="0"/>
      <dgm:spPr/>
    </dgm:pt>
    <dgm:pt modelId="{91CC5C99-641B-42F8-AB72-509CC4A44B5B}" type="pres">
      <dgm:prSet presAssocID="{8131BB44-AA32-44F4-AD83-9118E3528FF2}" presName="thickLine" presStyleLbl="alignNode1" presStyleIdx="5" presStyleCnt="6"/>
      <dgm:spPr/>
    </dgm:pt>
    <dgm:pt modelId="{0675F771-BB29-4260-9620-943DFBA70187}" type="pres">
      <dgm:prSet presAssocID="{8131BB44-AA32-44F4-AD83-9118E3528FF2}" presName="horz1" presStyleCnt="0"/>
      <dgm:spPr/>
    </dgm:pt>
    <dgm:pt modelId="{BC71E81E-EA98-4B47-B0AB-129A099CDF1A}" type="pres">
      <dgm:prSet presAssocID="{8131BB44-AA32-44F4-AD83-9118E3528FF2}" presName="tx1" presStyleLbl="revTx" presStyleIdx="5" presStyleCnt="6"/>
      <dgm:spPr/>
    </dgm:pt>
    <dgm:pt modelId="{78D6FD51-12EB-4B52-A987-FFF3A89ADC6A}" type="pres">
      <dgm:prSet presAssocID="{8131BB44-AA32-44F4-AD83-9118E3528FF2}" presName="vert1" presStyleCnt="0"/>
      <dgm:spPr/>
    </dgm:pt>
  </dgm:ptLst>
  <dgm:cxnLst>
    <dgm:cxn modelId="{1C68890B-1EE7-4CD8-A208-F1BFA0DA88F8}" type="presOf" srcId="{82D6E23B-0E1D-4170-B473-7E745C0DE45D}" destId="{10D40E90-6527-49E5-80C8-86C5678A20CE}" srcOrd="0" destOrd="0" presId="urn:microsoft.com/office/officeart/2008/layout/LinedList"/>
    <dgm:cxn modelId="{46F5E364-0849-499C-A702-42C37A989538}" srcId="{37C7A542-244A-4ADF-B433-41D8F9B3C444}" destId="{8131BB44-AA32-44F4-AD83-9118E3528FF2}" srcOrd="5" destOrd="0" parTransId="{7D4FBB0E-EF71-47B8-B6FE-5F4A8E61DADD}" sibTransId="{B2BB855F-1272-48F3-B0EA-AAF96C848E35}"/>
    <dgm:cxn modelId="{9030444A-2940-4251-86D6-3CE7674F9478}" srcId="{37C7A542-244A-4ADF-B433-41D8F9B3C444}" destId="{B257D6BA-CD33-4DDF-A97C-34BF5A77A79E}" srcOrd="2" destOrd="0" parTransId="{B3AFE4E0-131B-482E-B8F9-C730DF9E1999}" sibTransId="{22426CC1-10B3-4AD5-8425-5B7CBB60D64F}"/>
    <dgm:cxn modelId="{797ECB8C-8F7C-4039-A1A0-795CF289490E}" type="presOf" srcId="{BA7551FF-1B9D-43C7-8613-2549CC127F7C}" destId="{27B959A7-6047-49AA-8A5F-385F92CBF7A9}" srcOrd="0" destOrd="0" presId="urn:microsoft.com/office/officeart/2008/layout/LinedList"/>
    <dgm:cxn modelId="{23C5FE90-43B8-4437-B9C2-33C985E7F195}" type="presOf" srcId="{E94E4972-3359-4042-AD3E-742924519094}" destId="{B2A88C30-09C7-4802-A9B7-992D8A976190}" srcOrd="0" destOrd="0" presId="urn:microsoft.com/office/officeart/2008/layout/LinedList"/>
    <dgm:cxn modelId="{B15BB196-750D-4CEA-A7D4-F222FCB247D5}" type="presOf" srcId="{B257D6BA-CD33-4DDF-A97C-34BF5A77A79E}" destId="{86E6C110-2BF4-48BB-9E29-63FB1EF62BB9}" srcOrd="0" destOrd="0" presId="urn:microsoft.com/office/officeart/2008/layout/LinedList"/>
    <dgm:cxn modelId="{44FAA69A-35EA-4BF3-A0B1-9B9D4663C390}" srcId="{37C7A542-244A-4ADF-B433-41D8F9B3C444}" destId="{BA7551FF-1B9D-43C7-8613-2549CC127F7C}" srcOrd="4" destOrd="0" parTransId="{657D4449-D4F0-4F4D-83DA-026DAE9A5D8C}" sibTransId="{EC7CB246-9E91-4EDB-A966-B2222AD7EFA0}"/>
    <dgm:cxn modelId="{BFA8E49F-2CA2-484D-90D2-C7829C64DFD5}" type="presOf" srcId="{8131BB44-AA32-44F4-AD83-9118E3528FF2}" destId="{BC71E81E-EA98-4B47-B0AB-129A099CDF1A}" srcOrd="0" destOrd="0" presId="urn:microsoft.com/office/officeart/2008/layout/LinedList"/>
    <dgm:cxn modelId="{CDEF7CA7-A980-442F-B4AC-4544C5E562C9}" srcId="{37C7A542-244A-4ADF-B433-41D8F9B3C444}" destId="{E94E4972-3359-4042-AD3E-742924519094}" srcOrd="0" destOrd="0" parTransId="{9B74BE16-117C-404A-8EE5-5486439A566A}" sibTransId="{A1A2AFAC-91C4-43AA-9E3F-835B8B9025F5}"/>
    <dgm:cxn modelId="{030151AC-DC7E-4354-9042-8CDF388E3133}" srcId="{37C7A542-244A-4ADF-B433-41D8F9B3C444}" destId="{973082CE-4B8D-4E07-8739-2C4C4B4D97B9}" srcOrd="1" destOrd="0" parTransId="{99A3E84A-73FD-4E39-ADC7-020120923BC8}" sibTransId="{9C67920A-381B-4CA0-8E0F-72A9C8FA4779}"/>
    <dgm:cxn modelId="{18D417ED-4EA8-4060-9943-2D6027D464A7}" type="presOf" srcId="{37C7A542-244A-4ADF-B433-41D8F9B3C444}" destId="{B2A2F6F6-AF20-4471-A91E-C33868592509}" srcOrd="0" destOrd="0" presId="urn:microsoft.com/office/officeart/2008/layout/LinedList"/>
    <dgm:cxn modelId="{3892BFF8-D24D-429D-A662-B0A371C63972}" type="presOf" srcId="{973082CE-4B8D-4E07-8739-2C4C4B4D97B9}" destId="{81D439B8-9637-4A2C-AA2E-F27F482D9A3A}" srcOrd="0" destOrd="0" presId="urn:microsoft.com/office/officeart/2008/layout/LinedList"/>
    <dgm:cxn modelId="{4823F6FC-1D9D-46EC-A4A8-DE011BBADC0D}" srcId="{37C7A542-244A-4ADF-B433-41D8F9B3C444}" destId="{82D6E23B-0E1D-4170-B473-7E745C0DE45D}" srcOrd="3" destOrd="0" parTransId="{BA27B4AE-9542-4E01-994B-EF2BC0BA438E}" sibTransId="{6F9164CD-6314-4B60-9987-B5698DD23103}"/>
    <dgm:cxn modelId="{52F74258-C086-4D8F-8D43-BEB41FDB1439}" type="presParOf" srcId="{B2A2F6F6-AF20-4471-A91E-C33868592509}" destId="{40CF5AE6-9D85-47D7-B284-9B324DDEBF32}" srcOrd="0" destOrd="0" presId="urn:microsoft.com/office/officeart/2008/layout/LinedList"/>
    <dgm:cxn modelId="{36C680CB-30C6-4A97-A69E-3335833598BA}" type="presParOf" srcId="{B2A2F6F6-AF20-4471-A91E-C33868592509}" destId="{3B3BCC84-56AB-4B6D-8D36-310F0BF327D6}" srcOrd="1" destOrd="0" presId="urn:microsoft.com/office/officeart/2008/layout/LinedList"/>
    <dgm:cxn modelId="{454D5A28-2CB3-47D4-BFE3-BEFA2325BB8D}" type="presParOf" srcId="{3B3BCC84-56AB-4B6D-8D36-310F0BF327D6}" destId="{B2A88C30-09C7-4802-A9B7-992D8A976190}" srcOrd="0" destOrd="0" presId="urn:microsoft.com/office/officeart/2008/layout/LinedList"/>
    <dgm:cxn modelId="{B36EAAC0-83F1-42A3-A7D6-0BCF9A005554}" type="presParOf" srcId="{3B3BCC84-56AB-4B6D-8D36-310F0BF327D6}" destId="{316E5D5F-88D4-45AB-96E4-582044391E0D}" srcOrd="1" destOrd="0" presId="urn:microsoft.com/office/officeart/2008/layout/LinedList"/>
    <dgm:cxn modelId="{98D54CE3-A841-462B-A273-219113B9696C}" type="presParOf" srcId="{B2A2F6F6-AF20-4471-A91E-C33868592509}" destId="{38BDF646-5E2E-4061-A84A-AA3C277CA265}" srcOrd="2" destOrd="0" presId="urn:microsoft.com/office/officeart/2008/layout/LinedList"/>
    <dgm:cxn modelId="{01C5818B-0FB0-4742-9819-8F6B772E3E32}" type="presParOf" srcId="{B2A2F6F6-AF20-4471-A91E-C33868592509}" destId="{327913BC-0738-42C5-BD48-8B308D15BE3C}" srcOrd="3" destOrd="0" presId="urn:microsoft.com/office/officeart/2008/layout/LinedList"/>
    <dgm:cxn modelId="{E9A4A047-C7C8-4DA7-AC59-B73BFAE9CE2E}" type="presParOf" srcId="{327913BC-0738-42C5-BD48-8B308D15BE3C}" destId="{81D439B8-9637-4A2C-AA2E-F27F482D9A3A}" srcOrd="0" destOrd="0" presId="urn:microsoft.com/office/officeart/2008/layout/LinedList"/>
    <dgm:cxn modelId="{4C81649D-D136-4964-93F7-30D5E0C16C85}" type="presParOf" srcId="{327913BC-0738-42C5-BD48-8B308D15BE3C}" destId="{71DECB59-AF4D-496F-8DFD-79F0621048B9}" srcOrd="1" destOrd="0" presId="urn:microsoft.com/office/officeart/2008/layout/LinedList"/>
    <dgm:cxn modelId="{95FED63B-2BF3-4C67-9F5B-054C77C3D672}" type="presParOf" srcId="{B2A2F6F6-AF20-4471-A91E-C33868592509}" destId="{1AF970F1-FA80-4A93-8820-C433CC98A764}" srcOrd="4" destOrd="0" presId="urn:microsoft.com/office/officeart/2008/layout/LinedList"/>
    <dgm:cxn modelId="{44021F47-2F00-42A9-B121-D380DDCF0606}" type="presParOf" srcId="{B2A2F6F6-AF20-4471-A91E-C33868592509}" destId="{96BFAEBC-67BB-49B5-89A2-E14A9BB617DC}" srcOrd="5" destOrd="0" presId="urn:microsoft.com/office/officeart/2008/layout/LinedList"/>
    <dgm:cxn modelId="{06845C52-A280-440C-864E-C9BCB8FEDF27}" type="presParOf" srcId="{96BFAEBC-67BB-49B5-89A2-E14A9BB617DC}" destId="{86E6C110-2BF4-48BB-9E29-63FB1EF62BB9}" srcOrd="0" destOrd="0" presId="urn:microsoft.com/office/officeart/2008/layout/LinedList"/>
    <dgm:cxn modelId="{B17E816D-1EF2-47FD-98E8-3A59A1DAA510}" type="presParOf" srcId="{96BFAEBC-67BB-49B5-89A2-E14A9BB617DC}" destId="{99406D71-CE25-4A46-822D-46EC4283008D}" srcOrd="1" destOrd="0" presId="urn:microsoft.com/office/officeart/2008/layout/LinedList"/>
    <dgm:cxn modelId="{2DD0D9DD-1206-40BF-95C4-29D9EDA21CE1}" type="presParOf" srcId="{B2A2F6F6-AF20-4471-A91E-C33868592509}" destId="{AE28DF69-4640-4343-92C4-88C9E9AE9CD8}" srcOrd="6" destOrd="0" presId="urn:microsoft.com/office/officeart/2008/layout/LinedList"/>
    <dgm:cxn modelId="{61B3FDB2-8577-4CD5-B18A-77A9D46DBF31}" type="presParOf" srcId="{B2A2F6F6-AF20-4471-A91E-C33868592509}" destId="{8FAF2537-CC29-4B56-A329-94554E381AFC}" srcOrd="7" destOrd="0" presId="urn:microsoft.com/office/officeart/2008/layout/LinedList"/>
    <dgm:cxn modelId="{30A62FEA-7CFD-4860-AF4C-F92AD1E2858F}" type="presParOf" srcId="{8FAF2537-CC29-4B56-A329-94554E381AFC}" destId="{10D40E90-6527-49E5-80C8-86C5678A20CE}" srcOrd="0" destOrd="0" presId="urn:microsoft.com/office/officeart/2008/layout/LinedList"/>
    <dgm:cxn modelId="{F5B106EF-84B6-439E-BE0F-61CFCA99ED83}" type="presParOf" srcId="{8FAF2537-CC29-4B56-A329-94554E381AFC}" destId="{011B6239-2026-4D4E-9850-DC2C5C7902FA}" srcOrd="1" destOrd="0" presId="urn:microsoft.com/office/officeart/2008/layout/LinedList"/>
    <dgm:cxn modelId="{04D84067-E21E-4029-9464-41C990C1EE76}" type="presParOf" srcId="{B2A2F6F6-AF20-4471-A91E-C33868592509}" destId="{5875274E-F812-464D-B1A4-CECD0828F037}" srcOrd="8" destOrd="0" presId="urn:microsoft.com/office/officeart/2008/layout/LinedList"/>
    <dgm:cxn modelId="{780F9AEA-75FD-4526-879A-C952C4CE61D3}" type="presParOf" srcId="{B2A2F6F6-AF20-4471-A91E-C33868592509}" destId="{9E78A072-446A-4EAE-9239-7049F0702983}" srcOrd="9" destOrd="0" presId="urn:microsoft.com/office/officeart/2008/layout/LinedList"/>
    <dgm:cxn modelId="{F916F18B-383D-4A38-AD9C-9A29AE2AFABA}" type="presParOf" srcId="{9E78A072-446A-4EAE-9239-7049F0702983}" destId="{27B959A7-6047-49AA-8A5F-385F92CBF7A9}" srcOrd="0" destOrd="0" presId="urn:microsoft.com/office/officeart/2008/layout/LinedList"/>
    <dgm:cxn modelId="{C62FBE4A-7485-4034-9BDE-43C3C666A22D}" type="presParOf" srcId="{9E78A072-446A-4EAE-9239-7049F0702983}" destId="{15D39CAB-CF49-4D55-B4A9-6DCCDEE21A11}" srcOrd="1" destOrd="0" presId="urn:microsoft.com/office/officeart/2008/layout/LinedList"/>
    <dgm:cxn modelId="{2D59D883-6E6D-45A6-AAAB-DFE7F4D6E882}" type="presParOf" srcId="{B2A2F6F6-AF20-4471-A91E-C33868592509}" destId="{91CC5C99-641B-42F8-AB72-509CC4A44B5B}" srcOrd="10" destOrd="0" presId="urn:microsoft.com/office/officeart/2008/layout/LinedList"/>
    <dgm:cxn modelId="{6EAE7782-A09B-448A-83E5-32A4B2539530}" type="presParOf" srcId="{B2A2F6F6-AF20-4471-A91E-C33868592509}" destId="{0675F771-BB29-4260-9620-943DFBA70187}" srcOrd="11" destOrd="0" presId="urn:microsoft.com/office/officeart/2008/layout/LinedList"/>
    <dgm:cxn modelId="{A7790890-15A6-46F3-AB6E-5368D072A277}" type="presParOf" srcId="{0675F771-BB29-4260-9620-943DFBA70187}" destId="{BC71E81E-EA98-4B47-B0AB-129A099CDF1A}" srcOrd="0" destOrd="0" presId="urn:microsoft.com/office/officeart/2008/layout/LinedList"/>
    <dgm:cxn modelId="{7D445976-DC8C-46F6-8CDB-8DB01DC40FDB}" type="presParOf" srcId="{0675F771-BB29-4260-9620-943DFBA70187}" destId="{78D6FD51-12EB-4B52-A987-FFF3A89ADC6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D3698A7-0035-42AD-8489-8151E517946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738C878-99D5-4E31-B289-8993B20B5790}">
      <dgm:prSet/>
      <dgm:spPr/>
      <dgm:t>
        <a:bodyPr/>
        <a:lstStyle/>
        <a:p>
          <a:r>
            <a:rPr lang="en-US" u="sng"/>
            <a:t>Questions to Ask Prior to Entering a Negotiation</a:t>
          </a:r>
          <a:endParaRPr lang="en-US"/>
        </a:p>
      </dgm:t>
    </dgm:pt>
    <dgm:pt modelId="{015A6052-2B54-48B3-AA8F-33205CFB661C}" type="parTrans" cxnId="{3BB6D6DB-85FE-4A93-9435-C7B502DA40CE}">
      <dgm:prSet/>
      <dgm:spPr/>
      <dgm:t>
        <a:bodyPr/>
        <a:lstStyle/>
        <a:p>
          <a:endParaRPr lang="en-US"/>
        </a:p>
      </dgm:t>
    </dgm:pt>
    <dgm:pt modelId="{A5EE5A54-6363-49E8-9811-22C45B04D113}" type="sibTrans" cxnId="{3BB6D6DB-85FE-4A93-9435-C7B502DA40CE}">
      <dgm:prSet/>
      <dgm:spPr/>
      <dgm:t>
        <a:bodyPr/>
        <a:lstStyle/>
        <a:p>
          <a:endParaRPr lang="en-US"/>
        </a:p>
      </dgm:t>
    </dgm:pt>
    <dgm:pt modelId="{0B28E831-4767-4B5D-B7F5-451C17048E31}">
      <dgm:prSet/>
      <dgm:spPr/>
      <dgm:t>
        <a:bodyPr/>
        <a:lstStyle/>
        <a:p>
          <a:r>
            <a:rPr lang="en-US"/>
            <a:t>How much </a:t>
          </a:r>
          <a:r>
            <a:rPr lang="en-US" b="1" i="1"/>
            <a:t>power</a:t>
          </a:r>
          <a:r>
            <a:rPr lang="en-US"/>
            <a:t> do I have?</a:t>
          </a:r>
        </a:p>
      </dgm:t>
    </dgm:pt>
    <dgm:pt modelId="{C073FEBC-C521-4AE1-A7EC-06D99F05FC50}" type="parTrans" cxnId="{06DE3A29-ADD6-47B3-AAD2-CC49E4B4415E}">
      <dgm:prSet/>
      <dgm:spPr/>
      <dgm:t>
        <a:bodyPr/>
        <a:lstStyle/>
        <a:p>
          <a:endParaRPr lang="en-US"/>
        </a:p>
      </dgm:t>
    </dgm:pt>
    <dgm:pt modelId="{64B1D550-7B69-4694-A0F1-3BCC891F46AB}" type="sibTrans" cxnId="{06DE3A29-ADD6-47B3-AAD2-CC49E4B4415E}">
      <dgm:prSet/>
      <dgm:spPr/>
      <dgm:t>
        <a:bodyPr/>
        <a:lstStyle/>
        <a:p>
          <a:endParaRPr lang="en-US"/>
        </a:p>
      </dgm:t>
    </dgm:pt>
    <dgm:pt modelId="{80B86742-FCB0-4039-872C-DD18C6B462EB}">
      <dgm:prSet/>
      <dgm:spPr/>
      <dgm:t>
        <a:bodyPr/>
        <a:lstStyle/>
        <a:p>
          <a:r>
            <a:rPr lang="en-US"/>
            <a:t>What sort of </a:t>
          </a:r>
          <a:r>
            <a:rPr lang="en-US" b="1" i="1"/>
            <a:t>time pressures </a:t>
          </a:r>
          <a:r>
            <a:rPr lang="en-US"/>
            <a:t>are there?</a:t>
          </a:r>
        </a:p>
      </dgm:t>
    </dgm:pt>
    <dgm:pt modelId="{4DC2F0BB-71E1-4A99-ABBB-752E71998C3B}" type="parTrans" cxnId="{F3A5D094-ABF7-4500-910E-ADD376F7E3C0}">
      <dgm:prSet/>
      <dgm:spPr/>
      <dgm:t>
        <a:bodyPr/>
        <a:lstStyle/>
        <a:p>
          <a:endParaRPr lang="en-US"/>
        </a:p>
      </dgm:t>
    </dgm:pt>
    <dgm:pt modelId="{9B5651A4-1420-40D9-9895-04FC2A104A30}" type="sibTrans" cxnId="{F3A5D094-ABF7-4500-910E-ADD376F7E3C0}">
      <dgm:prSet/>
      <dgm:spPr/>
      <dgm:t>
        <a:bodyPr/>
        <a:lstStyle/>
        <a:p>
          <a:endParaRPr lang="en-US"/>
        </a:p>
      </dgm:t>
    </dgm:pt>
    <dgm:pt modelId="{F15820A1-41D5-4B71-984B-847C0136B077}">
      <dgm:prSet/>
      <dgm:spPr/>
      <dgm:t>
        <a:bodyPr/>
        <a:lstStyle/>
        <a:p>
          <a:r>
            <a:rPr lang="en-US"/>
            <a:t>Do I </a:t>
          </a:r>
          <a:r>
            <a:rPr lang="en-US" b="1" i="1"/>
            <a:t>trust</a:t>
          </a:r>
          <a:r>
            <a:rPr lang="en-US"/>
            <a:t> my opponent?</a:t>
          </a:r>
        </a:p>
      </dgm:t>
    </dgm:pt>
    <dgm:pt modelId="{FCE2C6E0-F7A7-4261-A0EC-D7E74896BAF4}" type="parTrans" cxnId="{4CA8441D-2570-4369-8FD5-AED2B9C9CB31}">
      <dgm:prSet/>
      <dgm:spPr/>
      <dgm:t>
        <a:bodyPr/>
        <a:lstStyle/>
        <a:p>
          <a:endParaRPr lang="en-US"/>
        </a:p>
      </dgm:t>
    </dgm:pt>
    <dgm:pt modelId="{FF1D045D-4E43-423A-9745-B909CB99C94A}" type="sibTrans" cxnId="{4CA8441D-2570-4369-8FD5-AED2B9C9CB31}">
      <dgm:prSet/>
      <dgm:spPr/>
      <dgm:t>
        <a:bodyPr/>
        <a:lstStyle/>
        <a:p>
          <a:endParaRPr lang="en-US"/>
        </a:p>
      </dgm:t>
    </dgm:pt>
    <dgm:pt modelId="{9BC5A5DA-3908-415C-942F-BCF877067E36}" type="pres">
      <dgm:prSet presAssocID="{DD3698A7-0035-42AD-8489-8151E5179469}" presName="outerComposite" presStyleCnt="0">
        <dgm:presLayoutVars>
          <dgm:chMax val="5"/>
          <dgm:dir/>
          <dgm:resizeHandles val="exact"/>
        </dgm:presLayoutVars>
      </dgm:prSet>
      <dgm:spPr/>
    </dgm:pt>
    <dgm:pt modelId="{23D9C9A1-7B08-49AB-AC37-3F42ED64E666}" type="pres">
      <dgm:prSet presAssocID="{DD3698A7-0035-42AD-8489-8151E5179469}" presName="dummyMaxCanvas" presStyleCnt="0">
        <dgm:presLayoutVars/>
      </dgm:prSet>
      <dgm:spPr/>
    </dgm:pt>
    <dgm:pt modelId="{0EF69663-4525-4834-BE76-9D3C7CFA8703}" type="pres">
      <dgm:prSet presAssocID="{DD3698A7-0035-42AD-8489-8151E5179469}" presName="FourNodes_1" presStyleLbl="node1" presStyleIdx="0" presStyleCnt="4">
        <dgm:presLayoutVars>
          <dgm:bulletEnabled val="1"/>
        </dgm:presLayoutVars>
      </dgm:prSet>
      <dgm:spPr/>
    </dgm:pt>
    <dgm:pt modelId="{63CBB074-269F-44C5-98CB-5689EECBA98C}" type="pres">
      <dgm:prSet presAssocID="{DD3698A7-0035-42AD-8489-8151E5179469}" presName="FourNodes_2" presStyleLbl="node1" presStyleIdx="1" presStyleCnt="4">
        <dgm:presLayoutVars>
          <dgm:bulletEnabled val="1"/>
        </dgm:presLayoutVars>
      </dgm:prSet>
      <dgm:spPr/>
    </dgm:pt>
    <dgm:pt modelId="{410826E2-91B2-42E1-B5A5-E5BEB9573D2D}" type="pres">
      <dgm:prSet presAssocID="{DD3698A7-0035-42AD-8489-8151E5179469}" presName="FourNodes_3" presStyleLbl="node1" presStyleIdx="2" presStyleCnt="4">
        <dgm:presLayoutVars>
          <dgm:bulletEnabled val="1"/>
        </dgm:presLayoutVars>
      </dgm:prSet>
      <dgm:spPr/>
    </dgm:pt>
    <dgm:pt modelId="{5C62600E-CFAD-478D-81DD-15DD45C8C223}" type="pres">
      <dgm:prSet presAssocID="{DD3698A7-0035-42AD-8489-8151E5179469}" presName="FourNodes_4" presStyleLbl="node1" presStyleIdx="3" presStyleCnt="4">
        <dgm:presLayoutVars>
          <dgm:bulletEnabled val="1"/>
        </dgm:presLayoutVars>
      </dgm:prSet>
      <dgm:spPr/>
    </dgm:pt>
    <dgm:pt modelId="{5521DAB9-51FD-4A85-A919-7662E83D64BD}" type="pres">
      <dgm:prSet presAssocID="{DD3698A7-0035-42AD-8489-8151E5179469}" presName="FourConn_1-2" presStyleLbl="fgAccFollowNode1" presStyleIdx="0" presStyleCnt="3">
        <dgm:presLayoutVars>
          <dgm:bulletEnabled val="1"/>
        </dgm:presLayoutVars>
      </dgm:prSet>
      <dgm:spPr/>
    </dgm:pt>
    <dgm:pt modelId="{F5E22CC7-860F-46E0-9DB0-9FAC971FF997}" type="pres">
      <dgm:prSet presAssocID="{DD3698A7-0035-42AD-8489-8151E5179469}" presName="FourConn_2-3" presStyleLbl="fgAccFollowNode1" presStyleIdx="1" presStyleCnt="3">
        <dgm:presLayoutVars>
          <dgm:bulletEnabled val="1"/>
        </dgm:presLayoutVars>
      </dgm:prSet>
      <dgm:spPr/>
    </dgm:pt>
    <dgm:pt modelId="{386D7446-DD4E-40AB-BD43-F9A4128C2470}" type="pres">
      <dgm:prSet presAssocID="{DD3698A7-0035-42AD-8489-8151E5179469}" presName="FourConn_3-4" presStyleLbl="fgAccFollowNode1" presStyleIdx="2" presStyleCnt="3">
        <dgm:presLayoutVars>
          <dgm:bulletEnabled val="1"/>
        </dgm:presLayoutVars>
      </dgm:prSet>
      <dgm:spPr/>
    </dgm:pt>
    <dgm:pt modelId="{6583CE79-B897-403A-ABFD-0C95CD1FAC84}" type="pres">
      <dgm:prSet presAssocID="{DD3698A7-0035-42AD-8489-8151E5179469}" presName="FourNodes_1_text" presStyleLbl="node1" presStyleIdx="3" presStyleCnt="4">
        <dgm:presLayoutVars>
          <dgm:bulletEnabled val="1"/>
        </dgm:presLayoutVars>
      </dgm:prSet>
      <dgm:spPr/>
    </dgm:pt>
    <dgm:pt modelId="{B189DE35-EFFC-4AA2-BDF5-A52F71A0C3AC}" type="pres">
      <dgm:prSet presAssocID="{DD3698A7-0035-42AD-8489-8151E5179469}" presName="FourNodes_2_text" presStyleLbl="node1" presStyleIdx="3" presStyleCnt="4">
        <dgm:presLayoutVars>
          <dgm:bulletEnabled val="1"/>
        </dgm:presLayoutVars>
      </dgm:prSet>
      <dgm:spPr/>
    </dgm:pt>
    <dgm:pt modelId="{BA86F680-AA51-4CCE-B83C-F1A035DF813E}" type="pres">
      <dgm:prSet presAssocID="{DD3698A7-0035-42AD-8489-8151E5179469}" presName="FourNodes_3_text" presStyleLbl="node1" presStyleIdx="3" presStyleCnt="4">
        <dgm:presLayoutVars>
          <dgm:bulletEnabled val="1"/>
        </dgm:presLayoutVars>
      </dgm:prSet>
      <dgm:spPr/>
    </dgm:pt>
    <dgm:pt modelId="{EB259030-45EC-4B62-88C2-305EB8678483}" type="pres">
      <dgm:prSet presAssocID="{DD3698A7-0035-42AD-8489-8151E517946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CA8441D-2570-4369-8FD5-AED2B9C9CB31}" srcId="{DD3698A7-0035-42AD-8489-8151E5179469}" destId="{F15820A1-41D5-4B71-984B-847C0136B077}" srcOrd="3" destOrd="0" parTransId="{FCE2C6E0-F7A7-4261-A0EC-D7E74896BAF4}" sibTransId="{FF1D045D-4E43-423A-9745-B909CB99C94A}"/>
    <dgm:cxn modelId="{06DE3A29-ADD6-47B3-AAD2-CC49E4B4415E}" srcId="{DD3698A7-0035-42AD-8489-8151E5179469}" destId="{0B28E831-4767-4B5D-B7F5-451C17048E31}" srcOrd="1" destOrd="0" parTransId="{C073FEBC-C521-4AE1-A7EC-06D99F05FC50}" sibTransId="{64B1D550-7B69-4694-A0F1-3BCC891F46AB}"/>
    <dgm:cxn modelId="{95C73B2A-E771-4FEC-BA54-F80A0B797C5F}" type="presOf" srcId="{0B28E831-4767-4B5D-B7F5-451C17048E31}" destId="{B189DE35-EFFC-4AA2-BDF5-A52F71A0C3AC}" srcOrd="1" destOrd="0" presId="urn:microsoft.com/office/officeart/2005/8/layout/vProcess5"/>
    <dgm:cxn modelId="{7AFB582D-A57C-4887-9127-A6E215955B96}" type="presOf" srcId="{80B86742-FCB0-4039-872C-DD18C6B462EB}" destId="{410826E2-91B2-42E1-B5A5-E5BEB9573D2D}" srcOrd="0" destOrd="0" presId="urn:microsoft.com/office/officeart/2005/8/layout/vProcess5"/>
    <dgm:cxn modelId="{73B80F2F-3C1A-4D68-A404-DBC999E4FEF8}" type="presOf" srcId="{64B1D550-7B69-4694-A0F1-3BCC891F46AB}" destId="{F5E22CC7-860F-46E0-9DB0-9FAC971FF997}" srcOrd="0" destOrd="0" presId="urn:microsoft.com/office/officeart/2005/8/layout/vProcess5"/>
    <dgm:cxn modelId="{CD4C5633-851C-4E3C-92F0-B454A4617585}" type="presOf" srcId="{0B28E831-4767-4B5D-B7F5-451C17048E31}" destId="{63CBB074-269F-44C5-98CB-5689EECBA98C}" srcOrd="0" destOrd="0" presId="urn:microsoft.com/office/officeart/2005/8/layout/vProcess5"/>
    <dgm:cxn modelId="{507EED3B-D150-498A-A6C9-E6A869664E19}" type="presOf" srcId="{80B86742-FCB0-4039-872C-DD18C6B462EB}" destId="{BA86F680-AA51-4CCE-B83C-F1A035DF813E}" srcOrd="1" destOrd="0" presId="urn:microsoft.com/office/officeart/2005/8/layout/vProcess5"/>
    <dgm:cxn modelId="{BB9ABB44-0247-4A39-A275-14BC736CB91A}" type="presOf" srcId="{DD3698A7-0035-42AD-8489-8151E5179469}" destId="{9BC5A5DA-3908-415C-942F-BCF877067E36}" srcOrd="0" destOrd="0" presId="urn:microsoft.com/office/officeart/2005/8/layout/vProcess5"/>
    <dgm:cxn modelId="{E0B60B4A-97F9-4703-BD9D-FA0E96C0107B}" type="presOf" srcId="{9B5651A4-1420-40D9-9895-04FC2A104A30}" destId="{386D7446-DD4E-40AB-BD43-F9A4128C2470}" srcOrd="0" destOrd="0" presId="urn:microsoft.com/office/officeart/2005/8/layout/vProcess5"/>
    <dgm:cxn modelId="{239FE74A-EDF6-4D75-97BE-3F0C56F2B342}" type="presOf" srcId="{F15820A1-41D5-4B71-984B-847C0136B077}" destId="{5C62600E-CFAD-478D-81DD-15DD45C8C223}" srcOrd="0" destOrd="0" presId="urn:microsoft.com/office/officeart/2005/8/layout/vProcess5"/>
    <dgm:cxn modelId="{F3A5D094-ABF7-4500-910E-ADD376F7E3C0}" srcId="{DD3698A7-0035-42AD-8489-8151E5179469}" destId="{80B86742-FCB0-4039-872C-DD18C6B462EB}" srcOrd="2" destOrd="0" parTransId="{4DC2F0BB-71E1-4A99-ABBB-752E71998C3B}" sibTransId="{9B5651A4-1420-40D9-9895-04FC2A104A30}"/>
    <dgm:cxn modelId="{0E80FC9E-0196-4437-A3D6-897109918A9F}" type="presOf" srcId="{0738C878-99D5-4E31-B289-8993B20B5790}" destId="{0EF69663-4525-4834-BE76-9D3C7CFA8703}" srcOrd="0" destOrd="0" presId="urn:microsoft.com/office/officeart/2005/8/layout/vProcess5"/>
    <dgm:cxn modelId="{0C7E35B8-1BF9-4CA3-844B-7E7AF26F9884}" type="presOf" srcId="{0738C878-99D5-4E31-B289-8993B20B5790}" destId="{6583CE79-B897-403A-ABFD-0C95CD1FAC84}" srcOrd="1" destOrd="0" presId="urn:microsoft.com/office/officeart/2005/8/layout/vProcess5"/>
    <dgm:cxn modelId="{D705DEBE-E65A-4A02-AA87-F639B322BA62}" type="presOf" srcId="{F15820A1-41D5-4B71-984B-847C0136B077}" destId="{EB259030-45EC-4B62-88C2-305EB8678483}" srcOrd="1" destOrd="0" presId="urn:microsoft.com/office/officeart/2005/8/layout/vProcess5"/>
    <dgm:cxn modelId="{134CD4C2-7E74-4983-B65B-BD3B1628882C}" type="presOf" srcId="{A5EE5A54-6363-49E8-9811-22C45B04D113}" destId="{5521DAB9-51FD-4A85-A919-7662E83D64BD}" srcOrd="0" destOrd="0" presId="urn:microsoft.com/office/officeart/2005/8/layout/vProcess5"/>
    <dgm:cxn modelId="{3BB6D6DB-85FE-4A93-9435-C7B502DA40CE}" srcId="{DD3698A7-0035-42AD-8489-8151E5179469}" destId="{0738C878-99D5-4E31-B289-8993B20B5790}" srcOrd="0" destOrd="0" parTransId="{015A6052-2B54-48B3-AA8F-33205CFB661C}" sibTransId="{A5EE5A54-6363-49E8-9811-22C45B04D113}"/>
    <dgm:cxn modelId="{7683414D-7252-46F2-802A-9A3D1DEE4B06}" type="presParOf" srcId="{9BC5A5DA-3908-415C-942F-BCF877067E36}" destId="{23D9C9A1-7B08-49AB-AC37-3F42ED64E666}" srcOrd="0" destOrd="0" presId="urn:microsoft.com/office/officeart/2005/8/layout/vProcess5"/>
    <dgm:cxn modelId="{182AE29B-43E0-45CD-B554-5FC9DBA52FD6}" type="presParOf" srcId="{9BC5A5DA-3908-415C-942F-BCF877067E36}" destId="{0EF69663-4525-4834-BE76-9D3C7CFA8703}" srcOrd="1" destOrd="0" presId="urn:microsoft.com/office/officeart/2005/8/layout/vProcess5"/>
    <dgm:cxn modelId="{E5825F9B-F96A-447A-989B-0C8C9317D2D6}" type="presParOf" srcId="{9BC5A5DA-3908-415C-942F-BCF877067E36}" destId="{63CBB074-269F-44C5-98CB-5689EECBA98C}" srcOrd="2" destOrd="0" presId="urn:microsoft.com/office/officeart/2005/8/layout/vProcess5"/>
    <dgm:cxn modelId="{8D095501-86BF-447B-8C5A-57898C1F2CD6}" type="presParOf" srcId="{9BC5A5DA-3908-415C-942F-BCF877067E36}" destId="{410826E2-91B2-42E1-B5A5-E5BEB9573D2D}" srcOrd="3" destOrd="0" presId="urn:microsoft.com/office/officeart/2005/8/layout/vProcess5"/>
    <dgm:cxn modelId="{887D18CE-31B3-46FE-8C92-844213333A83}" type="presParOf" srcId="{9BC5A5DA-3908-415C-942F-BCF877067E36}" destId="{5C62600E-CFAD-478D-81DD-15DD45C8C223}" srcOrd="4" destOrd="0" presId="urn:microsoft.com/office/officeart/2005/8/layout/vProcess5"/>
    <dgm:cxn modelId="{91362E12-2EFD-44EF-8473-12C16C7967F0}" type="presParOf" srcId="{9BC5A5DA-3908-415C-942F-BCF877067E36}" destId="{5521DAB9-51FD-4A85-A919-7662E83D64BD}" srcOrd="5" destOrd="0" presId="urn:microsoft.com/office/officeart/2005/8/layout/vProcess5"/>
    <dgm:cxn modelId="{7F2157C0-1078-47B9-8A03-D34EEBC40D56}" type="presParOf" srcId="{9BC5A5DA-3908-415C-942F-BCF877067E36}" destId="{F5E22CC7-860F-46E0-9DB0-9FAC971FF997}" srcOrd="6" destOrd="0" presId="urn:microsoft.com/office/officeart/2005/8/layout/vProcess5"/>
    <dgm:cxn modelId="{77C71D4A-74E4-442E-B7E6-849B9632D0E1}" type="presParOf" srcId="{9BC5A5DA-3908-415C-942F-BCF877067E36}" destId="{386D7446-DD4E-40AB-BD43-F9A4128C2470}" srcOrd="7" destOrd="0" presId="urn:microsoft.com/office/officeart/2005/8/layout/vProcess5"/>
    <dgm:cxn modelId="{7C6D0B79-36EF-4D3A-83E1-7320E750BE2E}" type="presParOf" srcId="{9BC5A5DA-3908-415C-942F-BCF877067E36}" destId="{6583CE79-B897-403A-ABFD-0C95CD1FAC84}" srcOrd="8" destOrd="0" presId="urn:microsoft.com/office/officeart/2005/8/layout/vProcess5"/>
    <dgm:cxn modelId="{C99CC5A0-F52E-43A2-B945-89C6D1456053}" type="presParOf" srcId="{9BC5A5DA-3908-415C-942F-BCF877067E36}" destId="{B189DE35-EFFC-4AA2-BDF5-A52F71A0C3AC}" srcOrd="9" destOrd="0" presId="urn:microsoft.com/office/officeart/2005/8/layout/vProcess5"/>
    <dgm:cxn modelId="{36C6A53F-7C5F-43E2-86C9-A809099FAC98}" type="presParOf" srcId="{9BC5A5DA-3908-415C-942F-BCF877067E36}" destId="{BA86F680-AA51-4CCE-B83C-F1A035DF813E}" srcOrd="10" destOrd="0" presId="urn:microsoft.com/office/officeart/2005/8/layout/vProcess5"/>
    <dgm:cxn modelId="{61D85C29-DD3B-4D82-A69E-6EC29F8A5323}" type="presParOf" srcId="{9BC5A5DA-3908-415C-942F-BCF877067E36}" destId="{EB259030-45EC-4B62-88C2-305EB867848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36E9A-C32A-4266-945D-26E2CEBD1B89}">
      <dsp:nvSpPr>
        <dsp:cNvPr id="0" name=""/>
        <dsp:cNvSpPr/>
      </dsp:nvSpPr>
      <dsp:spPr>
        <a:xfrm>
          <a:off x="0" y="20709"/>
          <a:ext cx="10537722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After completing this chapter, you should be able to:</a:t>
          </a:r>
        </a:p>
      </dsp:txBody>
      <dsp:txXfrm>
        <a:off x="37467" y="58176"/>
        <a:ext cx="10462788" cy="692586"/>
      </dsp:txXfrm>
    </dsp:sp>
    <dsp:sp modelId="{DF061722-94C6-4A8F-908F-F5B231BBC39E}">
      <dsp:nvSpPr>
        <dsp:cNvPr id="0" name=""/>
        <dsp:cNvSpPr/>
      </dsp:nvSpPr>
      <dsp:spPr>
        <a:xfrm>
          <a:off x="0" y="906309"/>
          <a:ext cx="10537722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Understand the steps involved in project team building.</a:t>
          </a:r>
          <a:endParaRPr lang="en-US" sz="2800" kern="1200" dirty="0"/>
        </a:p>
      </dsp:txBody>
      <dsp:txXfrm>
        <a:off x="37467" y="943776"/>
        <a:ext cx="10462788" cy="692586"/>
      </dsp:txXfrm>
    </dsp:sp>
    <dsp:sp modelId="{F5E2795B-E660-4A35-8F2B-F2AE8C63B04D}">
      <dsp:nvSpPr>
        <dsp:cNvPr id="0" name=""/>
        <dsp:cNvSpPr/>
      </dsp:nvSpPr>
      <dsp:spPr>
        <a:xfrm>
          <a:off x="0" y="1791909"/>
          <a:ext cx="10537722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Know the characteristics of effective project teams and why teams fail.</a:t>
          </a:r>
          <a:endParaRPr lang="en-US" sz="2800" kern="1200" dirty="0"/>
        </a:p>
      </dsp:txBody>
      <dsp:txXfrm>
        <a:off x="37467" y="1829376"/>
        <a:ext cx="10462788" cy="692586"/>
      </dsp:txXfrm>
    </dsp:sp>
    <dsp:sp modelId="{7E5A618B-0EE3-4C25-8D2B-A201634AEA58}">
      <dsp:nvSpPr>
        <dsp:cNvPr id="0" name=""/>
        <dsp:cNvSpPr/>
      </dsp:nvSpPr>
      <dsp:spPr>
        <a:xfrm>
          <a:off x="0" y="2677509"/>
          <a:ext cx="10537722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Know the stages in the development of groups.</a:t>
          </a:r>
          <a:endParaRPr lang="en-US" sz="2800" kern="1200" dirty="0"/>
        </a:p>
      </dsp:txBody>
      <dsp:txXfrm>
        <a:off x="37467" y="2714976"/>
        <a:ext cx="10462788" cy="692586"/>
      </dsp:txXfrm>
    </dsp:sp>
    <dsp:sp modelId="{007FA436-76CC-4A3F-937D-73C7E540790B}">
      <dsp:nvSpPr>
        <dsp:cNvPr id="0" name=""/>
        <dsp:cNvSpPr/>
      </dsp:nvSpPr>
      <dsp:spPr>
        <a:xfrm>
          <a:off x="0" y="3563109"/>
          <a:ext cx="10537722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Describe how to achieve cross-functional cooperation in teams.</a:t>
          </a:r>
          <a:endParaRPr lang="en-US" sz="2800" kern="1200" dirty="0"/>
        </a:p>
      </dsp:txBody>
      <dsp:txXfrm>
        <a:off x="37467" y="3600576"/>
        <a:ext cx="10462788" cy="6925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8FD9D-0F99-4222-90FF-FAA5D1D134F9}">
      <dsp:nvSpPr>
        <dsp:cNvPr id="0" name=""/>
        <dsp:cNvSpPr/>
      </dsp:nvSpPr>
      <dsp:spPr>
        <a:xfrm>
          <a:off x="216085" y="467954"/>
          <a:ext cx="1337850" cy="13378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7548B-3DBC-411C-AD48-8D8109FC97A1}">
      <dsp:nvSpPr>
        <dsp:cNvPr id="0" name=""/>
        <dsp:cNvSpPr/>
      </dsp:nvSpPr>
      <dsp:spPr>
        <a:xfrm>
          <a:off x="497034" y="748903"/>
          <a:ext cx="775953" cy="7759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460A0-3417-4A0C-B248-84BBDA2473F5}">
      <dsp:nvSpPr>
        <dsp:cNvPr id="0" name=""/>
        <dsp:cNvSpPr/>
      </dsp:nvSpPr>
      <dsp:spPr>
        <a:xfrm>
          <a:off x="1840618" y="467954"/>
          <a:ext cx="3153505" cy="133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Separate the people from the </a:t>
          </a:r>
          <a:r>
            <a:rPr lang="en-US" sz="2400" b="1" i="1" kern="1200"/>
            <a:t>problem</a:t>
          </a:r>
          <a:r>
            <a:rPr lang="en-US" sz="2400" kern="1200"/>
            <a:t>.</a:t>
          </a:r>
        </a:p>
      </dsp:txBody>
      <dsp:txXfrm>
        <a:off x="1840618" y="467954"/>
        <a:ext cx="3153505" cy="1337850"/>
      </dsp:txXfrm>
    </dsp:sp>
    <dsp:sp modelId="{5A9DD630-17E0-4D7F-A9B5-B277A6935A99}">
      <dsp:nvSpPr>
        <dsp:cNvPr id="0" name=""/>
        <dsp:cNvSpPr/>
      </dsp:nvSpPr>
      <dsp:spPr>
        <a:xfrm>
          <a:off x="5543598" y="467954"/>
          <a:ext cx="1337850" cy="13378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6F247C-BF16-49C7-9636-A46F64E1C288}">
      <dsp:nvSpPr>
        <dsp:cNvPr id="0" name=""/>
        <dsp:cNvSpPr/>
      </dsp:nvSpPr>
      <dsp:spPr>
        <a:xfrm>
          <a:off x="5824546" y="748903"/>
          <a:ext cx="775953" cy="7759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3A950-43E5-413B-8400-A45539A951D1}">
      <dsp:nvSpPr>
        <dsp:cNvPr id="0" name=""/>
        <dsp:cNvSpPr/>
      </dsp:nvSpPr>
      <dsp:spPr>
        <a:xfrm>
          <a:off x="7168131" y="467954"/>
          <a:ext cx="3153505" cy="133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Focus on</a:t>
          </a:r>
          <a:r>
            <a:rPr lang="en-US" sz="2400" i="1" kern="1200"/>
            <a:t> </a:t>
          </a:r>
          <a:r>
            <a:rPr lang="en-US" sz="2400" b="1" i="1" kern="1200"/>
            <a:t>interests</a:t>
          </a:r>
          <a:r>
            <a:rPr lang="en-US" sz="2400" kern="1200"/>
            <a:t>, not positions.</a:t>
          </a:r>
        </a:p>
      </dsp:txBody>
      <dsp:txXfrm>
        <a:off x="7168131" y="467954"/>
        <a:ext cx="3153505" cy="1337850"/>
      </dsp:txXfrm>
    </dsp:sp>
    <dsp:sp modelId="{6CFB72A2-3D32-4C5A-82EA-D26821FC9751}">
      <dsp:nvSpPr>
        <dsp:cNvPr id="0" name=""/>
        <dsp:cNvSpPr/>
      </dsp:nvSpPr>
      <dsp:spPr>
        <a:xfrm>
          <a:off x="216085" y="2545532"/>
          <a:ext cx="1337850" cy="13378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7F93E-D4CB-4619-99A8-EA23E4835FF9}">
      <dsp:nvSpPr>
        <dsp:cNvPr id="0" name=""/>
        <dsp:cNvSpPr/>
      </dsp:nvSpPr>
      <dsp:spPr>
        <a:xfrm>
          <a:off x="497034" y="2826481"/>
          <a:ext cx="775953" cy="7759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EC9EA-DB50-4552-A0F5-43F6220A9156}">
      <dsp:nvSpPr>
        <dsp:cNvPr id="0" name=""/>
        <dsp:cNvSpPr/>
      </dsp:nvSpPr>
      <dsp:spPr>
        <a:xfrm>
          <a:off x="1840618" y="2545532"/>
          <a:ext cx="3153505" cy="133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Invent options for </a:t>
          </a:r>
          <a:r>
            <a:rPr lang="en-US" sz="2400" b="1" i="1" kern="1200"/>
            <a:t>mutual gain</a:t>
          </a:r>
          <a:r>
            <a:rPr lang="en-US" sz="2400" kern="1200"/>
            <a:t>.</a:t>
          </a:r>
        </a:p>
      </dsp:txBody>
      <dsp:txXfrm>
        <a:off x="1840618" y="2545532"/>
        <a:ext cx="3153505" cy="1337850"/>
      </dsp:txXfrm>
    </dsp:sp>
    <dsp:sp modelId="{6C3FD68A-9F8F-4BCB-B4E0-5A8A42E3FAF2}">
      <dsp:nvSpPr>
        <dsp:cNvPr id="0" name=""/>
        <dsp:cNvSpPr/>
      </dsp:nvSpPr>
      <dsp:spPr>
        <a:xfrm>
          <a:off x="5543598" y="2545532"/>
          <a:ext cx="1337850" cy="13378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7E7F4-A451-4E7C-BC12-640AA637606C}">
      <dsp:nvSpPr>
        <dsp:cNvPr id="0" name=""/>
        <dsp:cNvSpPr/>
      </dsp:nvSpPr>
      <dsp:spPr>
        <a:xfrm>
          <a:off x="5824546" y="2826481"/>
          <a:ext cx="775953" cy="7759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C1187-521A-480C-99E5-D006146B433C}">
      <dsp:nvSpPr>
        <dsp:cNvPr id="0" name=""/>
        <dsp:cNvSpPr/>
      </dsp:nvSpPr>
      <dsp:spPr>
        <a:xfrm>
          <a:off x="7168131" y="2545532"/>
          <a:ext cx="3153505" cy="133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Insist on using </a:t>
          </a:r>
          <a:r>
            <a:rPr lang="en-US" sz="2400" b="1" i="1" kern="1200"/>
            <a:t>objective criteria</a:t>
          </a:r>
          <a:r>
            <a:rPr lang="en-US" sz="2400" kern="1200"/>
            <a:t>.</a:t>
          </a:r>
        </a:p>
      </dsp:txBody>
      <dsp:txXfrm>
        <a:off x="7168131" y="2545532"/>
        <a:ext cx="3153505" cy="13378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48FC4-D97D-42A5-9BFD-5520D85F02F6}">
      <dsp:nvSpPr>
        <dsp:cNvPr id="0" name=""/>
        <dsp:cNvSpPr/>
      </dsp:nvSpPr>
      <dsp:spPr>
        <a:xfrm>
          <a:off x="756907" y="1128734"/>
          <a:ext cx="815062" cy="815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96E4B-189B-4BF7-A3B4-7369F1328697}">
      <dsp:nvSpPr>
        <dsp:cNvPr id="0" name=""/>
        <dsp:cNvSpPr/>
      </dsp:nvSpPr>
      <dsp:spPr>
        <a:xfrm>
          <a:off x="64" y="2033833"/>
          <a:ext cx="2328750" cy="34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/>
            <a:t>Understand</a:t>
          </a:r>
        </a:p>
      </dsp:txBody>
      <dsp:txXfrm>
        <a:off x="64" y="2033833"/>
        <a:ext cx="2328750" cy="349312"/>
      </dsp:txXfrm>
    </dsp:sp>
    <dsp:sp modelId="{7CEF69EF-A488-4845-B607-54D35FD91CE3}">
      <dsp:nvSpPr>
        <dsp:cNvPr id="0" name=""/>
        <dsp:cNvSpPr/>
      </dsp:nvSpPr>
      <dsp:spPr>
        <a:xfrm>
          <a:off x="64" y="2425023"/>
          <a:ext cx="2328750" cy="797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Understand the steps involved in project team building.</a:t>
          </a:r>
        </a:p>
      </dsp:txBody>
      <dsp:txXfrm>
        <a:off x="64" y="2425023"/>
        <a:ext cx="2328750" cy="797580"/>
      </dsp:txXfrm>
    </dsp:sp>
    <dsp:sp modelId="{D2EC6BBC-3F0F-4931-AA1B-CAE0FD9240D3}">
      <dsp:nvSpPr>
        <dsp:cNvPr id="0" name=""/>
        <dsp:cNvSpPr/>
      </dsp:nvSpPr>
      <dsp:spPr>
        <a:xfrm>
          <a:off x="3493189" y="1128734"/>
          <a:ext cx="815062" cy="815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F1F17-C199-4307-A08A-9BD1AED35811}">
      <dsp:nvSpPr>
        <dsp:cNvPr id="0" name=""/>
        <dsp:cNvSpPr/>
      </dsp:nvSpPr>
      <dsp:spPr>
        <a:xfrm>
          <a:off x="2736345" y="2033833"/>
          <a:ext cx="2328750" cy="34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/>
            <a:t>Know</a:t>
          </a:r>
        </a:p>
      </dsp:txBody>
      <dsp:txXfrm>
        <a:off x="2736345" y="2033833"/>
        <a:ext cx="2328750" cy="349312"/>
      </dsp:txXfrm>
    </dsp:sp>
    <dsp:sp modelId="{F169D369-56A3-4BF6-AB66-77A6B55D302D}">
      <dsp:nvSpPr>
        <dsp:cNvPr id="0" name=""/>
        <dsp:cNvSpPr/>
      </dsp:nvSpPr>
      <dsp:spPr>
        <a:xfrm>
          <a:off x="2736345" y="2425023"/>
          <a:ext cx="2328750" cy="797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Know the characteristics of effective project teams and why teams fail.</a:t>
          </a:r>
        </a:p>
      </dsp:txBody>
      <dsp:txXfrm>
        <a:off x="2736345" y="2425023"/>
        <a:ext cx="2328750" cy="797580"/>
      </dsp:txXfrm>
    </dsp:sp>
    <dsp:sp modelId="{3B046D11-4D45-4535-BEC5-60FD2F5B2C1D}">
      <dsp:nvSpPr>
        <dsp:cNvPr id="0" name=""/>
        <dsp:cNvSpPr/>
      </dsp:nvSpPr>
      <dsp:spPr>
        <a:xfrm>
          <a:off x="6229470" y="1128734"/>
          <a:ext cx="815062" cy="815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9BA56-12B0-4D4D-849C-C70ECD604033}">
      <dsp:nvSpPr>
        <dsp:cNvPr id="0" name=""/>
        <dsp:cNvSpPr/>
      </dsp:nvSpPr>
      <dsp:spPr>
        <a:xfrm>
          <a:off x="5472626" y="2033833"/>
          <a:ext cx="2328750" cy="34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/>
            <a:t>Know</a:t>
          </a:r>
        </a:p>
      </dsp:txBody>
      <dsp:txXfrm>
        <a:off x="5472626" y="2033833"/>
        <a:ext cx="2328750" cy="349312"/>
      </dsp:txXfrm>
    </dsp:sp>
    <dsp:sp modelId="{18C3F212-C33C-4656-8BD9-51542C3BFA6D}">
      <dsp:nvSpPr>
        <dsp:cNvPr id="0" name=""/>
        <dsp:cNvSpPr/>
      </dsp:nvSpPr>
      <dsp:spPr>
        <a:xfrm>
          <a:off x="5472626" y="2425023"/>
          <a:ext cx="2328750" cy="797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Know the stages in the development of groups.</a:t>
          </a:r>
        </a:p>
      </dsp:txBody>
      <dsp:txXfrm>
        <a:off x="5472626" y="2425023"/>
        <a:ext cx="2328750" cy="797580"/>
      </dsp:txXfrm>
    </dsp:sp>
    <dsp:sp modelId="{1AA84496-0920-438D-8E5C-CC4C8F7E4243}">
      <dsp:nvSpPr>
        <dsp:cNvPr id="0" name=""/>
        <dsp:cNvSpPr/>
      </dsp:nvSpPr>
      <dsp:spPr>
        <a:xfrm>
          <a:off x="8965751" y="1128734"/>
          <a:ext cx="815062" cy="8150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08383-4E07-420A-9289-0B171CC20E3A}">
      <dsp:nvSpPr>
        <dsp:cNvPr id="0" name=""/>
        <dsp:cNvSpPr/>
      </dsp:nvSpPr>
      <dsp:spPr>
        <a:xfrm>
          <a:off x="8208907" y="2033833"/>
          <a:ext cx="2328750" cy="349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200" kern="1200"/>
            <a:t>Describe</a:t>
          </a:r>
        </a:p>
      </dsp:txBody>
      <dsp:txXfrm>
        <a:off x="8208907" y="2033833"/>
        <a:ext cx="2328750" cy="349312"/>
      </dsp:txXfrm>
    </dsp:sp>
    <dsp:sp modelId="{04F2125E-B6A8-43A0-9B18-4D28338CA575}">
      <dsp:nvSpPr>
        <dsp:cNvPr id="0" name=""/>
        <dsp:cNvSpPr/>
      </dsp:nvSpPr>
      <dsp:spPr>
        <a:xfrm>
          <a:off x="8208907" y="2425023"/>
          <a:ext cx="2328750" cy="797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Describe how to achieve cross-functional cooperation in teams.</a:t>
          </a:r>
        </a:p>
      </dsp:txBody>
      <dsp:txXfrm>
        <a:off x="8208907" y="2425023"/>
        <a:ext cx="2328750" cy="7975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7D248-4243-4753-ADA0-93A9D3674BCF}">
      <dsp:nvSpPr>
        <dsp:cNvPr id="0" name=""/>
        <dsp:cNvSpPr/>
      </dsp:nvSpPr>
      <dsp:spPr>
        <a:xfrm>
          <a:off x="89208" y="1726658"/>
          <a:ext cx="898020" cy="8980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C846B-291F-487E-9175-0ECFFA8FBA46}">
      <dsp:nvSpPr>
        <dsp:cNvPr id="0" name=""/>
        <dsp:cNvSpPr/>
      </dsp:nvSpPr>
      <dsp:spPr>
        <a:xfrm>
          <a:off x="277792" y="1915243"/>
          <a:ext cx="520851" cy="5208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11D5E-6892-4A61-A969-18121A4E26AC}">
      <dsp:nvSpPr>
        <dsp:cNvPr id="0" name=""/>
        <dsp:cNvSpPr/>
      </dsp:nvSpPr>
      <dsp:spPr>
        <a:xfrm>
          <a:off x="1179661" y="1726658"/>
          <a:ext cx="2116762" cy="89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See the advantages and challenges of project teams.</a:t>
          </a:r>
        </a:p>
      </dsp:txBody>
      <dsp:txXfrm>
        <a:off x="1179661" y="1726658"/>
        <a:ext cx="2116762" cy="898020"/>
      </dsp:txXfrm>
    </dsp:sp>
    <dsp:sp modelId="{A8548E0F-C497-4C1A-A5D4-CB0D3BA065BE}">
      <dsp:nvSpPr>
        <dsp:cNvPr id="0" name=""/>
        <dsp:cNvSpPr/>
      </dsp:nvSpPr>
      <dsp:spPr>
        <a:xfrm>
          <a:off x="3665253" y="1726658"/>
          <a:ext cx="898020" cy="8980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4D758-BE04-4939-ADE4-DC5D11EFF402}">
      <dsp:nvSpPr>
        <dsp:cNvPr id="0" name=""/>
        <dsp:cNvSpPr/>
      </dsp:nvSpPr>
      <dsp:spPr>
        <a:xfrm>
          <a:off x="3853837" y="1915243"/>
          <a:ext cx="520851" cy="5208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1FC28-9BD5-4A2E-8EF2-F2AFFEB81C89}">
      <dsp:nvSpPr>
        <dsp:cNvPr id="0" name=""/>
        <dsp:cNvSpPr/>
      </dsp:nvSpPr>
      <dsp:spPr>
        <a:xfrm>
          <a:off x="4755706" y="1726658"/>
          <a:ext cx="2116762" cy="89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Understand the nature of conflict and evaluate response method.</a:t>
          </a:r>
        </a:p>
      </dsp:txBody>
      <dsp:txXfrm>
        <a:off x="4755706" y="1726658"/>
        <a:ext cx="2116762" cy="898020"/>
      </dsp:txXfrm>
    </dsp:sp>
    <dsp:sp modelId="{C5FE5E72-FE6D-4282-9A7F-F41D9CEB5D99}">
      <dsp:nvSpPr>
        <dsp:cNvPr id="0" name=""/>
        <dsp:cNvSpPr/>
      </dsp:nvSpPr>
      <dsp:spPr>
        <a:xfrm>
          <a:off x="7241298" y="1726658"/>
          <a:ext cx="898020" cy="8980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168FF-C26E-4E6C-92C8-1B236257EDF0}">
      <dsp:nvSpPr>
        <dsp:cNvPr id="0" name=""/>
        <dsp:cNvSpPr/>
      </dsp:nvSpPr>
      <dsp:spPr>
        <a:xfrm>
          <a:off x="7429882" y="1915243"/>
          <a:ext cx="520851" cy="5208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82DB9-CC00-4761-9C79-552F6295C75E}">
      <dsp:nvSpPr>
        <dsp:cNvPr id="0" name=""/>
        <dsp:cNvSpPr/>
      </dsp:nvSpPr>
      <dsp:spPr>
        <a:xfrm>
          <a:off x="8331751" y="1726658"/>
          <a:ext cx="2116762" cy="89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Understand the importance of negotiation skills in project management.</a:t>
          </a:r>
        </a:p>
      </dsp:txBody>
      <dsp:txXfrm>
        <a:off x="8331751" y="1726658"/>
        <a:ext cx="2116762" cy="898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36E9A-C32A-4266-945D-26E2CEBD1B89}">
      <dsp:nvSpPr>
        <dsp:cNvPr id="0" name=""/>
        <dsp:cNvSpPr/>
      </dsp:nvSpPr>
      <dsp:spPr>
        <a:xfrm>
          <a:off x="0" y="4149"/>
          <a:ext cx="10537722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After completing this chapter, you should be able to:</a:t>
          </a:r>
        </a:p>
      </dsp:txBody>
      <dsp:txXfrm>
        <a:off x="47519" y="51668"/>
        <a:ext cx="10442684" cy="878402"/>
      </dsp:txXfrm>
    </dsp:sp>
    <dsp:sp modelId="{DA2E7876-1932-46D7-A685-BD352A544FE7}">
      <dsp:nvSpPr>
        <dsp:cNvPr id="0" name=""/>
        <dsp:cNvSpPr/>
      </dsp:nvSpPr>
      <dsp:spPr>
        <a:xfrm>
          <a:off x="0" y="1127349"/>
          <a:ext cx="10537722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ea typeface="ＭＳ Ｐゴシック" charset="0"/>
            </a:rPr>
            <a:t>See the advantages and challenges of project teams.</a:t>
          </a:r>
          <a:endParaRPr lang="en-US" sz="2400" kern="1200" dirty="0">
            <a:ea typeface="ＭＳ Ｐゴシック" charset="0"/>
          </a:endParaRPr>
        </a:p>
      </dsp:txBody>
      <dsp:txXfrm>
        <a:off x="47519" y="1174868"/>
        <a:ext cx="10442684" cy="878402"/>
      </dsp:txXfrm>
    </dsp:sp>
    <dsp:sp modelId="{7937C1CB-FBDE-4A85-81E6-18EA0C11CDA9}">
      <dsp:nvSpPr>
        <dsp:cNvPr id="0" name=""/>
        <dsp:cNvSpPr/>
      </dsp:nvSpPr>
      <dsp:spPr>
        <a:xfrm>
          <a:off x="0" y="2250549"/>
          <a:ext cx="10537722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ea typeface="ＭＳ Ｐゴシック" charset="0"/>
            </a:rPr>
            <a:t>Understand the nature of conflict and evaluate response method.</a:t>
          </a:r>
          <a:endParaRPr lang="en-US" sz="2400" kern="1200" dirty="0">
            <a:ea typeface="ＭＳ Ｐゴシック" charset="0"/>
          </a:endParaRPr>
        </a:p>
      </dsp:txBody>
      <dsp:txXfrm>
        <a:off x="47519" y="2298068"/>
        <a:ext cx="10442684" cy="878402"/>
      </dsp:txXfrm>
    </dsp:sp>
    <dsp:sp modelId="{1005CC22-283F-4A03-96B1-A9FF7A023F9D}">
      <dsp:nvSpPr>
        <dsp:cNvPr id="0" name=""/>
        <dsp:cNvSpPr/>
      </dsp:nvSpPr>
      <dsp:spPr>
        <a:xfrm>
          <a:off x="0" y="3373749"/>
          <a:ext cx="10537722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ea typeface="ＭＳ Ｐゴシック" charset="0"/>
            </a:rPr>
            <a:t>Understand the importance of negotiation skills in project management.</a:t>
          </a:r>
          <a:endParaRPr lang="en-US" sz="2400" kern="1200" dirty="0">
            <a:ea typeface="ＭＳ Ｐゴシック" charset="0"/>
          </a:endParaRPr>
        </a:p>
      </dsp:txBody>
      <dsp:txXfrm>
        <a:off x="47519" y="3421268"/>
        <a:ext cx="10442684" cy="878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FBB2E-F8A5-45FE-9B62-7620DF5B8D94}">
      <dsp:nvSpPr>
        <dsp:cNvPr id="0" name=""/>
        <dsp:cNvSpPr/>
      </dsp:nvSpPr>
      <dsp:spPr>
        <a:xfrm>
          <a:off x="0" y="2605"/>
          <a:ext cx="8978241" cy="504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ID" sz="3200" kern="1200" dirty="0" err="1"/>
            <a:t>Pengembangan</a:t>
          </a:r>
          <a:r>
            <a:rPr lang="en-ID" sz="3200" kern="1200" dirty="0"/>
            <a:t> </a:t>
          </a:r>
          <a:r>
            <a:rPr lang="en-ID" sz="3200" kern="1200" dirty="0" err="1"/>
            <a:t>tim</a:t>
          </a:r>
          <a:r>
            <a:rPr lang="en-ID" sz="3200" kern="1200" dirty="0"/>
            <a:t> </a:t>
          </a:r>
          <a:r>
            <a:rPr lang="en-ID" sz="3200" kern="1200" dirty="0" err="1"/>
            <a:t>proyek</a:t>
          </a:r>
          <a:endParaRPr lang="en-ID" sz="3200" kern="1200" dirty="0"/>
        </a:p>
      </dsp:txBody>
      <dsp:txXfrm>
        <a:off x="24633" y="27238"/>
        <a:ext cx="8928975" cy="455350"/>
      </dsp:txXfrm>
    </dsp:sp>
    <dsp:sp modelId="{0EED9A13-704B-4420-B328-B625919DD857}">
      <dsp:nvSpPr>
        <dsp:cNvPr id="0" name=""/>
        <dsp:cNvSpPr/>
      </dsp:nvSpPr>
      <dsp:spPr>
        <a:xfrm>
          <a:off x="0" y="509020"/>
          <a:ext cx="8978241" cy="504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ID" sz="3200" kern="1200" dirty="0" err="1"/>
            <a:t>Karakteristik</a:t>
          </a:r>
          <a:r>
            <a:rPr lang="en-ID" sz="3200" kern="1200" dirty="0"/>
            <a:t> </a:t>
          </a:r>
          <a:r>
            <a:rPr lang="en-ID" sz="3200" kern="1200" dirty="0" err="1"/>
            <a:t>dari</a:t>
          </a:r>
          <a:r>
            <a:rPr lang="en-ID" sz="3200" kern="1200" dirty="0"/>
            <a:t> </a:t>
          </a:r>
          <a:r>
            <a:rPr lang="en-ID" sz="3200" kern="1200" dirty="0" err="1"/>
            <a:t>tim</a:t>
          </a:r>
          <a:r>
            <a:rPr lang="en-ID" sz="3200" kern="1200" dirty="0"/>
            <a:t> </a:t>
          </a:r>
          <a:r>
            <a:rPr lang="en-ID" sz="3200" kern="1200" dirty="0" err="1"/>
            <a:t>proyek</a:t>
          </a:r>
          <a:r>
            <a:rPr lang="en-ID" sz="3200" kern="1200" dirty="0"/>
            <a:t> yang </a:t>
          </a:r>
          <a:r>
            <a:rPr lang="en-ID" sz="3200" kern="1200" dirty="0" err="1"/>
            <a:t>efektif</a:t>
          </a:r>
          <a:endParaRPr lang="en-ID" sz="3200" kern="1200" dirty="0"/>
        </a:p>
      </dsp:txBody>
      <dsp:txXfrm>
        <a:off x="24633" y="533653"/>
        <a:ext cx="8928975" cy="455350"/>
      </dsp:txXfrm>
    </dsp:sp>
    <dsp:sp modelId="{ADF041AA-37E0-4153-B7A2-19C4141023C4}">
      <dsp:nvSpPr>
        <dsp:cNvPr id="0" name=""/>
        <dsp:cNvSpPr/>
      </dsp:nvSpPr>
      <dsp:spPr>
        <a:xfrm>
          <a:off x="0" y="1015434"/>
          <a:ext cx="8978241" cy="504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ID" sz="3200" kern="1200" dirty="0" err="1"/>
            <a:t>Mengapa</a:t>
          </a:r>
          <a:r>
            <a:rPr lang="en-ID" sz="3200" kern="1200" dirty="0"/>
            <a:t> </a:t>
          </a:r>
          <a:r>
            <a:rPr lang="en-ID" sz="3200" kern="1200" dirty="0" err="1"/>
            <a:t>tim</a:t>
          </a:r>
          <a:r>
            <a:rPr lang="en-ID" sz="3200" kern="1200" dirty="0"/>
            <a:t> </a:t>
          </a:r>
          <a:r>
            <a:rPr lang="en-ID" sz="3200" kern="1200" dirty="0" err="1"/>
            <a:t>proyek</a:t>
          </a:r>
          <a:r>
            <a:rPr lang="en-ID" sz="3200" kern="1200" dirty="0"/>
            <a:t> </a:t>
          </a:r>
          <a:r>
            <a:rPr lang="en-ID" sz="3200" kern="1200" dirty="0" err="1"/>
            <a:t>gagal</a:t>
          </a:r>
          <a:endParaRPr lang="en-ID" sz="3200" kern="1200" dirty="0"/>
        </a:p>
      </dsp:txBody>
      <dsp:txXfrm>
        <a:off x="24633" y="1040067"/>
        <a:ext cx="8928975" cy="455350"/>
      </dsp:txXfrm>
    </dsp:sp>
    <dsp:sp modelId="{AD610602-71B2-40A6-845F-2A19F4EA4DD8}">
      <dsp:nvSpPr>
        <dsp:cNvPr id="0" name=""/>
        <dsp:cNvSpPr/>
      </dsp:nvSpPr>
      <dsp:spPr>
        <a:xfrm>
          <a:off x="0" y="1521849"/>
          <a:ext cx="8978241" cy="504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ID" sz="3200" kern="1200" dirty="0" err="1"/>
            <a:t>Tahapan</a:t>
          </a:r>
          <a:r>
            <a:rPr lang="en-ID" sz="3200" kern="1200" dirty="0"/>
            <a:t> </a:t>
          </a:r>
          <a:r>
            <a:rPr lang="en-ID" sz="3200" kern="1200" dirty="0" err="1"/>
            <a:t>dalam</a:t>
          </a:r>
          <a:r>
            <a:rPr lang="en-ID" sz="3200" kern="1200" dirty="0"/>
            <a:t> </a:t>
          </a:r>
          <a:r>
            <a:rPr lang="en-ID" sz="3200" kern="1200" dirty="0" err="1"/>
            <a:t>pengembangan</a:t>
          </a:r>
          <a:r>
            <a:rPr lang="en-ID" sz="3200" kern="1200" dirty="0"/>
            <a:t> </a:t>
          </a:r>
          <a:r>
            <a:rPr lang="en-ID" sz="3200" kern="1200" dirty="0" err="1"/>
            <a:t>tim</a:t>
          </a:r>
          <a:endParaRPr lang="en-ID" sz="3200" kern="1200" dirty="0"/>
        </a:p>
      </dsp:txBody>
      <dsp:txXfrm>
        <a:off x="24633" y="1546482"/>
        <a:ext cx="8928975" cy="455350"/>
      </dsp:txXfrm>
    </dsp:sp>
    <dsp:sp modelId="{3D405210-0422-4D9A-977C-C35A8FF93169}">
      <dsp:nvSpPr>
        <dsp:cNvPr id="0" name=""/>
        <dsp:cNvSpPr/>
      </dsp:nvSpPr>
      <dsp:spPr>
        <a:xfrm>
          <a:off x="0" y="2028264"/>
          <a:ext cx="8978241" cy="504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ID" sz="3200" kern="1200" dirty="0" err="1"/>
            <a:t>Mewujudkan</a:t>
          </a:r>
          <a:r>
            <a:rPr lang="en-ID" sz="3200" kern="1200" dirty="0"/>
            <a:t> </a:t>
          </a:r>
          <a:r>
            <a:rPr lang="en-ID" sz="3200" kern="1200" dirty="0" err="1"/>
            <a:t>kerjasama</a:t>
          </a:r>
          <a:r>
            <a:rPr lang="en-ID" sz="3200" kern="1200" dirty="0"/>
            <a:t> </a:t>
          </a:r>
          <a:r>
            <a:rPr lang="en-ID" sz="3200" kern="1200" dirty="0" err="1"/>
            <a:t>antar</a:t>
          </a:r>
          <a:r>
            <a:rPr lang="en-ID" sz="3200" kern="1200" dirty="0"/>
            <a:t> </a:t>
          </a:r>
          <a:r>
            <a:rPr lang="en-ID" sz="3200" kern="1200" dirty="0" err="1"/>
            <a:t>fungsi</a:t>
          </a:r>
          <a:endParaRPr lang="en-ID" sz="3200" kern="1200" dirty="0"/>
        </a:p>
      </dsp:txBody>
      <dsp:txXfrm>
        <a:off x="24633" y="2052897"/>
        <a:ext cx="8928975" cy="455350"/>
      </dsp:txXfrm>
    </dsp:sp>
    <dsp:sp modelId="{E6699DAC-40DB-4DF6-B31E-1FE971C742C1}">
      <dsp:nvSpPr>
        <dsp:cNvPr id="0" name=""/>
        <dsp:cNvSpPr/>
      </dsp:nvSpPr>
      <dsp:spPr>
        <a:xfrm>
          <a:off x="0" y="2534679"/>
          <a:ext cx="8978241" cy="504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ID" sz="3200" kern="1200" dirty="0"/>
            <a:t>Tim </a:t>
          </a:r>
          <a:r>
            <a:rPr lang="en-ID" sz="3200" kern="1200" dirty="0" err="1"/>
            <a:t>proyek</a:t>
          </a:r>
          <a:r>
            <a:rPr lang="en-ID" sz="3200" kern="1200" dirty="0"/>
            <a:t> virtual</a:t>
          </a:r>
        </a:p>
      </dsp:txBody>
      <dsp:txXfrm>
        <a:off x="24633" y="2559312"/>
        <a:ext cx="8928975" cy="455350"/>
      </dsp:txXfrm>
    </dsp:sp>
    <dsp:sp modelId="{F7B5B28C-6515-44A7-8886-07F8E62B3485}">
      <dsp:nvSpPr>
        <dsp:cNvPr id="0" name=""/>
        <dsp:cNvSpPr/>
      </dsp:nvSpPr>
      <dsp:spPr>
        <a:xfrm>
          <a:off x="0" y="3041094"/>
          <a:ext cx="8978241" cy="504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ID" sz="3200" kern="1200" dirty="0" err="1"/>
            <a:t>Manajemen</a:t>
          </a:r>
          <a:r>
            <a:rPr lang="en-ID" sz="3200" kern="1200" dirty="0"/>
            <a:t> </a:t>
          </a:r>
          <a:r>
            <a:rPr lang="en-ID" sz="3200" kern="1200" dirty="0" err="1"/>
            <a:t>konflik</a:t>
          </a:r>
          <a:endParaRPr lang="en-ID" sz="3200" kern="1200" dirty="0"/>
        </a:p>
      </dsp:txBody>
      <dsp:txXfrm>
        <a:off x="24633" y="3065727"/>
        <a:ext cx="8928975" cy="455350"/>
      </dsp:txXfrm>
    </dsp:sp>
    <dsp:sp modelId="{3D77265E-BE45-4F76-951C-6DC10124B9D1}">
      <dsp:nvSpPr>
        <dsp:cNvPr id="0" name=""/>
        <dsp:cNvSpPr/>
      </dsp:nvSpPr>
      <dsp:spPr>
        <a:xfrm>
          <a:off x="0" y="3547509"/>
          <a:ext cx="8978241" cy="504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200" kern="1200" dirty="0" err="1"/>
            <a:t>Negosiasi</a:t>
          </a:r>
          <a:endParaRPr lang="en-ID" sz="3200" kern="1200" dirty="0"/>
        </a:p>
      </dsp:txBody>
      <dsp:txXfrm>
        <a:off x="24633" y="3572142"/>
        <a:ext cx="8928975" cy="4553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8D40C3-71FD-4561-9E65-F79679A15CFC}">
      <dsp:nvSpPr>
        <dsp:cNvPr id="0" name=""/>
        <dsp:cNvSpPr/>
      </dsp:nvSpPr>
      <dsp:spPr>
        <a:xfrm>
          <a:off x="89208" y="907784"/>
          <a:ext cx="898020" cy="8980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98B8C-5C7A-466C-9866-FF202A310AF2}">
      <dsp:nvSpPr>
        <dsp:cNvPr id="0" name=""/>
        <dsp:cNvSpPr/>
      </dsp:nvSpPr>
      <dsp:spPr>
        <a:xfrm>
          <a:off x="277792" y="1096369"/>
          <a:ext cx="520851" cy="5208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42AF2-7399-430C-A711-7EE73CD96FD1}">
      <dsp:nvSpPr>
        <dsp:cNvPr id="0" name=""/>
        <dsp:cNvSpPr/>
      </dsp:nvSpPr>
      <dsp:spPr>
        <a:xfrm>
          <a:off x="1179661" y="907784"/>
          <a:ext cx="2116762" cy="89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Clear Sense of Mission</a:t>
          </a:r>
        </a:p>
      </dsp:txBody>
      <dsp:txXfrm>
        <a:off x="1179661" y="907784"/>
        <a:ext cx="2116762" cy="898020"/>
      </dsp:txXfrm>
    </dsp:sp>
    <dsp:sp modelId="{00C5A536-84DB-4750-9408-4CAC21BDDD1D}">
      <dsp:nvSpPr>
        <dsp:cNvPr id="0" name=""/>
        <dsp:cNvSpPr/>
      </dsp:nvSpPr>
      <dsp:spPr>
        <a:xfrm>
          <a:off x="3665253" y="907784"/>
          <a:ext cx="898020" cy="8980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D5AA6A-C581-4B68-87BC-DFF3C210AF23}">
      <dsp:nvSpPr>
        <dsp:cNvPr id="0" name=""/>
        <dsp:cNvSpPr/>
      </dsp:nvSpPr>
      <dsp:spPr>
        <a:xfrm>
          <a:off x="3853837" y="1096369"/>
          <a:ext cx="520851" cy="5208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A7BBD-09D7-4BF7-BE6C-24D82A055BD6}">
      <dsp:nvSpPr>
        <dsp:cNvPr id="0" name=""/>
        <dsp:cNvSpPr/>
      </dsp:nvSpPr>
      <dsp:spPr>
        <a:xfrm>
          <a:off x="4755706" y="907784"/>
          <a:ext cx="2116762" cy="89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Productive Interdependency</a:t>
          </a:r>
        </a:p>
      </dsp:txBody>
      <dsp:txXfrm>
        <a:off x="4755706" y="907784"/>
        <a:ext cx="2116762" cy="898020"/>
      </dsp:txXfrm>
    </dsp:sp>
    <dsp:sp modelId="{D2F27AC5-67C2-4B6B-B264-9C5EC04249E5}">
      <dsp:nvSpPr>
        <dsp:cNvPr id="0" name=""/>
        <dsp:cNvSpPr/>
      </dsp:nvSpPr>
      <dsp:spPr>
        <a:xfrm>
          <a:off x="7241298" y="907784"/>
          <a:ext cx="898020" cy="8980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2B212-A079-4E34-8A7D-A8366E322DFE}">
      <dsp:nvSpPr>
        <dsp:cNvPr id="0" name=""/>
        <dsp:cNvSpPr/>
      </dsp:nvSpPr>
      <dsp:spPr>
        <a:xfrm>
          <a:off x="7429882" y="1096369"/>
          <a:ext cx="520851" cy="5208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F3123-6789-4572-BFD4-DD408F9803F1}">
      <dsp:nvSpPr>
        <dsp:cNvPr id="0" name=""/>
        <dsp:cNvSpPr/>
      </dsp:nvSpPr>
      <dsp:spPr>
        <a:xfrm>
          <a:off x="8331751" y="907784"/>
          <a:ext cx="2116762" cy="89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Cohesiveness</a:t>
          </a:r>
        </a:p>
      </dsp:txBody>
      <dsp:txXfrm>
        <a:off x="8331751" y="907784"/>
        <a:ext cx="2116762" cy="898020"/>
      </dsp:txXfrm>
    </dsp:sp>
    <dsp:sp modelId="{5454CA0E-7F10-4EED-82FB-A79896773292}">
      <dsp:nvSpPr>
        <dsp:cNvPr id="0" name=""/>
        <dsp:cNvSpPr/>
      </dsp:nvSpPr>
      <dsp:spPr>
        <a:xfrm>
          <a:off x="89208" y="2545532"/>
          <a:ext cx="898020" cy="8980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93C3D-56AA-4BE7-90F0-1672563CCAE5}">
      <dsp:nvSpPr>
        <dsp:cNvPr id="0" name=""/>
        <dsp:cNvSpPr/>
      </dsp:nvSpPr>
      <dsp:spPr>
        <a:xfrm>
          <a:off x="277792" y="2734116"/>
          <a:ext cx="520851" cy="5208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0F627-1D27-4689-9A8E-FA0A66E34A9E}">
      <dsp:nvSpPr>
        <dsp:cNvPr id="0" name=""/>
        <dsp:cNvSpPr/>
      </dsp:nvSpPr>
      <dsp:spPr>
        <a:xfrm>
          <a:off x="1179661" y="2545532"/>
          <a:ext cx="2116762" cy="89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Trust</a:t>
          </a:r>
        </a:p>
      </dsp:txBody>
      <dsp:txXfrm>
        <a:off x="1179661" y="2545532"/>
        <a:ext cx="2116762" cy="898020"/>
      </dsp:txXfrm>
    </dsp:sp>
    <dsp:sp modelId="{97E48E30-819A-4C83-A080-481A87DFCD62}">
      <dsp:nvSpPr>
        <dsp:cNvPr id="0" name=""/>
        <dsp:cNvSpPr/>
      </dsp:nvSpPr>
      <dsp:spPr>
        <a:xfrm>
          <a:off x="3665253" y="2545532"/>
          <a:ext cx="898020" cy="8980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E1467-A76E-4215-8DEA-DAC6C008F081}">
      <dsp:nvSpPr>
        <dsp:cNvPr id="0" name=""/>
        <dsp:cNvSpPr/>
      </dsp:nvSpPr>
      <dsp:spPr>
        <a:xfrm>
          <a:off x="3853837" y="2734116"/>
          <a:ext cx="520851" cy="52085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2B541-B577-43E3-B715-795CCB7106C3}">
      <dsp:nvSpPr>
        <dsp:cNvPr id="0" name=""/>
        <dsp:cNvSpPr/>
      </dsp:nvSpPr>
      <dsp:spPr>
        <a:xfrm>
          <a:off x="4755706" y="2545532"/>
          <a:ext cx="2116762" cy="89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Enthusiasm</a:t>
          </a:r>
        </a:p>
      </dsp:txBody>
      <dsp:txXfrm>
        <a:off x="4755706" y="2545532"/>
        <a:ext cx="2116762" cy="898020"/>
      </dsp:txXfrm>
    </dsp:sp>
    <dsp:sp modelId="{115613E7-CB2C-426B-B4EE-A6A7F3E3F0C1}">
      <dsp:nvSpPr>
        <dsp:cNvPr id="0" name=""/>
        <dsp:cNvSpPr/>
      </dsp:nvSpPr>
      <dsp:spPr>
        <a:xfrm>
          <a:off x="7241298" y="2545532"/>
          <a:ext cx="898020" cy="8980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09F35-74A7-4B19-B933-A0EF0C66E9D1}">
      <dsp:nvSpPr>
        <dsp:cNvPr id="0" name=""/>
        <dsp:cNvSpPr/>
      </dsp:nvSpPr>
      <dsp:spPr>
        <a:xfrm>
          <a:off x="7429882" y="2734116"/>
          <a:ext cx="520851" cy="52085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50361-B4D9-4177-A550-4B7B3E698805}">
      <dsp:nvSpPr>
        <dsp:cNvPr id="0" name=""/>
        <dsp:cNvSpPr/>
      </dsp:nvSpPr>
      <dsp:spPr>
        <a:xfrm>
          <a:off x="8331751" y="2545532"/>
          <a:ext cx="2116762" cy="89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Results Orientation</a:t>
          </a:r>
        </a:p>
      </dsp:txBody>
      <dsp:txXfrm>
        <a:off x="8331751" y="2545532"/>
        <a:ext cx="2116762" cy="8980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5920F-DA36-4D4F-9687-966E266BFB99}">
      <dsp:nvSpPr>
        <dsp:cNvPr id="0" name=""/>
        <dsp:cNvSpPr/>
      </dsp:nvSpPr>
      <dsp:spPr>
        <a:xfrm>
          <a:off x="0" y="66512"/>
          <a:ext cx="8110537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Poorly developed or </a:t>
          </a:r>
          <a:r>
            <a:rPr lang="en-US" sz="2200" b="1" i="1" kern="1200"/>
            <a:t>unclear goals</a:t>
          </a:r>
          <a:endParaRPr lang="en-US" sz="2200" kern="1200"/>
        </a:p>
      </dsp:txBody>
      <dsp:txXfrm>
        <a:off x="25759" y="92271"/>
        <a:ext cx="8059019" cy="476152"/>
      </dsp:txXfrm>
    </dsp:sp>
    <dsp:sp modelId="{E46DFE16-0A25-4288-85CC-2CBA44DD9A6E}">
      <dsp:nvSpPr>
        <dsp:cNvPr id="0" name=""/>
        <dsp:cNvSpPr/>
      </dsp:nvSpPr>
      <dsp:spPr>
        <a:xfrm>
          <a:off x="0" y="657542"/>
          <a:ext cx="8110537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Poorly defined project </a:t>
          </a:r>
          <a:r>
            <a:rPr lang="en-US" sz="2200" b="1" i="1" kern="1200"/>
            <a:t>team roles </a:t>
          </a:r>
          <a:r>
            <a:rPr lang="en-US" sz="2200" kern="1200"/>
            <a:t>&amp; interdependencies</a:t>
          </a:r>
        </a:p>
      </dsp:txBody>
      <dsp:txXfrm>
        <a:off x="25759" y="683301"/>
        <a:ext cx="8059019" cy="476152"/>
      </dsp:txXfrm>
    </dsp:sp>
    <dsp:sp modelId="{19AB8976-4728-4F4D-B8CD-D28FB229E8F5}">
      <dsp:nvSpPr>
        <dsp:cNvPr id="0" name=""/>
        <dsp:cNvSpPr/>
      </dsp:nvSpPr>
      <dsp:spPr>
        <a:xfrm>
          <a:off x="0" y="1248572"/>
          <a:ext cx="8110537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Lack of project team </a:t>
          </a:r>
          <a:r>
            <a:rPr lang="en-US" sz="2200" b="1" i="1" kern="1200"/>
            <a:t>motivation</a:t>
          </a:r>
          <a:endParaRPr lang="en-US" sz="2200" kern="1200"/>
        </a:p>
      </dsp:txBody>
      <dsp:txXfrm>
        <a:off x="25759" y="1274331"/>
        <a:ext cx="8059019" cy="476152"/>
      </dsp:txXfrm>
    </dsp:sp>
    <dsp:sp modelId="{7FC7105C-4AA0-4458-BA35-43346D0B79FD}">
      <dsp:nvSpPr>
        <dsp:cNvPr id="0" name=""/>
        <dsp:cNvSpPr/>
      </dsp:nvSpPr>
      <dsp:spPr>
        <a:xfrm>
          <a:off x="0" y="1839602"/>
          <a:ext cx="8110537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Poor </a:t>
          </a:r>
          <a:r>
            <a:rPr lang="en-US" sz="2200" b="1" i="1" kern="1200"/>
            <a:t>communication</a:t>
          </a:r>
          <a:endParaRPr lang="en-US" sz="2200" kern="1200"/>
        </a:p>
      </dsp:txBody>
      <dsp:txXfrm>
        <a:off x="25759" y="1865361"/>
        <a:ext cx="8059019" cy="476152"/>
      </dsp:txXfrm>
    </dsp:sp>
    <dsp:sp modelId="{06CAC843-BF04-4B9E-B2D6-844AF3DEB308}">
      <dsp:nvSpPr>
        <dsp:cNvPr id="0" name=""/>
        <dsp:cNvSpPr/>
      </dsp:nvSpPr>
      <dsp:spPr>
        <a:xfrm>
          <a:off x="0" y="2430632"/>
          <a:ext cx="8110537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Poor </a:t>
          </a:r>
          <a:r>
            <a:rPr lang="en-US" sz="2200" b="1" i="1" kern="1200"/>
            <a:t>leadership</a:t>
          </a:r>
          <a:endParaRPr lang="en-US" sz="2200" kern="1200"/>
        </a:p>
      </dsp:txBody>
      <dsp:txXfrm>
        <a:off x="25759" y="2456391"/>
        <a:ext cx="8059019" cy="476152"/>
      </dsp:txXfrm>
    </dsp:sp>
    <dsp:sp modelId="{16503463-2983-4752-BEEF-BDFFF40FA7C5}">
      <dsp:nvSpPr>
        <dsp:cNvPr id="0" name=""/>
        <dsp:cNvSpPr/>
      </dsp:nvSpPr>
      <dsp:spPr>
        <a:xfrm>
          <a:off x="0" y="3021662"/>
          <a:ext cx="8110537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/>
            <a:t>Turnover</a:t>
          </a:r>
          <a:r>
            <a:rPr lang="en-US" sz="2200" kern="1200"/>
            <a:t> among project team members</a:t>
          </a:r>
        </a:p>
      </dsp:txBody>
      <dsp:txXfrm>
        <a:off x="25759" y="3047421"/>
        <a:ext cx="8059019" cy="476152"/>
      </dsp:txXfrm>
    </dsp:sp>
    <dsp:sp modelId="{9EF7F594-336F-4E76-A128-490576C3FD79}">
      <dsp:nvSpPr>
        <dsp:cNvPr id="0" name=""/>
        <dsp:cNvSpPr/>
      </dsp:nvSpPr>
      <dsp:spPr>
        <a:xfrm>
          <a:off x="0" y="3612692"/>
          <a:ext cx="8110537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/>
            <a:t>Dysfunctional </a:t>
          </a:r>
          <a:r>
            <a:rPr lang="en-US" sz="2200" kern="1200"/>
            <a:t>behavior</a:t>
          </a:r>
        </a:p>
      </dsp:txBody>
      <dsp:txXfrm>
        <a:off x="25759" y="3638451"/>
        <a:ext cx="8059019" cy="4761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39B49-9153-4560-A1CF-F29C71154421}">
      <dsp:nvSpPr>
        <dsp:cNvPr id="0" name=""/>
        <dsp:cNvSpPr/>
      </dsp:nvSpPr>
      <dsp:spPr>
        <a:xfrm>
          <a:off x="0" y="0"/>
          <a:ext cx="7523161" cy="584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/>
            <a:t>Forming</a:t>
          </a:r>
          <a:r>
            <a:rPr lang="en-US" sz="2800" kern="1200"/>
            <a:t> – members become acquainted</a:t>
          </a:r>
        </a:p>
      </dsp:txBody>
      <dsp:txXfrm>
        <a:off x="17120" y="17120"/>
        <a:ext cx="6824025" cy="550283"/>
      </dsp:txXfrm>
    </dsp:sp>
    <dsp:sp modelId="{4FA289A5-36EC-41FC-BE97-23A2063F0311}">
      <dsp:nvSpPr>
        <dsp:cNvPr id="0" name=""/>
        <dsp:cNvSpPr/>
      </dsp:nvSpPr>
      <dsp:spPr>
        <a:xfrm>
          <a:off x="561794" y="665707"/>
          <a:ext cx="7523161" cy="584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/>
            <a:t>Storming </a:t>
          </a:r>
          <a:r>
            <a:rPr lang="en-US" sz="2800" kern="1200"/>
            <a:t>– conflict begins</a:t>
          </a:r>
        </a:p>
      </dsp:txBody>
      <dsp:txXfrm>
        <a:off x="578914" y="682827"/>
        <a:ext cx="6547186" cy="550283"/>
      </dsp:txXfrm>
    </dsp:sp>
    <dsp:sp modelId="{BD7D8A4D-2865-4F07-8C90-609096E5AB4F}">
      <dsp:nvSpPr>
        <dsp:cNvPr id="0" name=""/>
        <dsp:cNvSpPr/>
      </dsp:nvSpPr>
      <dsp:spPr>
        <a:xfrm>
          <a:off x="1123588" y="1331414"/>
          <a:ext cx="7523161" cy="584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/>
            <a:t>Norming </a:t>
          </a:r>
          <a:r>
            <a:rPr lang="en-US" sz="2800" kern="1200"/>
            <a:t>– members reach agreement</a:t>
          </a:r>
        </a:p>
      </dsp:txBody>
      <dsp:txXfrm>
        <a:off x="1140708" y="1348534"/>
        <a:ext cx="6547186" cy="550283"/>
      </dsp:txXfrm>
    </dsp:sp>
    <dsp:sp modelId="{013F584A-C359-48ED-A3CB-08E655A4DE9E}">
      <dsp:nvSpPr>
        <dsp:cNvPr id="0" name=""/>
        <dsp:cNvSpPr/>
      </dsp:nvSpPr>
      <dsp:spPr>
        <a:xfrm>
          <a:off x="1685383" y="1997121"/>
          <a:ext cx="7523161" cy="584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 dirty="0"/>
            <a:t>Performing</a:t>
          </a:r>
          <a:r>
            <a:rPr lang="en-US" sz="2800" kern="1200" dirty="0"/>
            <a:t> – members work together</a:t>
          </a:r>
        </a:p>
      </dsp:txBody>
      <dsp:txXfrm>
        <a:off x="1702503" y="2014241"/>
        <a:ext cx="6547186" cy="550283"/>
      </dsp:txXfrm>
    </dsp:sp>
    <dsp:sp modelId="{20F2CB80-6278-45D6-8C2B-CA89871D21BE}">
      <dsp:nvSpPr>
        <dsp:cNvPr id="0" name=""/>
        <dsp:cNvSpPr/>
      </dsp:nvSpPr>
      <dsp:spPr>
        <a:xfrm>
          <a:off x="2247177" y="2662828"/>
          <a:ext cx="7523161" cy="584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 dirty="0"/>
            <a:t>Adjourning</a:t>
          </a:r>
          <a:r>
            <a:rPr lang="en-US" sz="2800" kern="1200" dirty="0"/>
            <a:t> – group disbands</a:t>
          </a:r>
        </a:p>
      </dsp:txBody>
      <dsp:txXfrm>
        <a:off x="2264297" y="2679948"/>
        <a:ext cx="6547186" cy="550283"/>
      </dsp:txXfrm>
    </dsp:sp>
    <dsp:sp modelId="{9C8F8817-C532-463C-A36A-146603B7AC65}">
      <dsp:nvSpPr>
        <dsp:cNvPr id="0" name=""/>
        <dsp:cNvSpPr/>
      </dsp:nvSpPr>
      <dsp:spPr>
        <a:xfrm>
          <a:off x="7143220" y="427026"/>
          <a:ext cx="379940" cy="3799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228706" y="427026"/>
        <a:ext cx="208968" cy="285905"/>
      </dsp:txXfrm>
    </dsp:sp>
    <dsp:sp modelId="{F5EED144-29B4-4F43-8BB5-5AF9F9E09239}">
      <dsp:nvSpPr>
        <dsp:cNvPr id="0" name=""/>
        <dsp:cNvSpPr/>
      </dsp:nvSpPr>
      <dsp:spPr>
        <a:xfrm>
          <a:off x="7705015" y="1092733"/>
          <a:ext cx="379940" cy="3799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790501" y="1092733"/>
        <a:ext cx="208968" cy="285905"/>
      </dsp:txXfrm>
    </dsp:sp>
    <dsp:sp modelId="{3551F8A1-E0D0-43D4-BC7A-74662DB4DBF3}">
      <dsp:nvSpPr>
        <dsp:cNvPr id="0" name=""/>
        <dsp:cNvSpPr/>
      </dsp:nvSpPr>
      <dsp:spPr>
        <a:xfrm>
          <a:off x="8266809" y="1748699"/>
          <a:ext cx="379940" cy="3799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8352295" y="1748699"/>
        <a:ext cx="208968" cy="285905"/>
      </dsp:txXfrm>
    </dsp:sp>
    <dsp:sp modelId="{DFC38846-F6DD-40E7-AABE-549757EE08C2}">
      <dsp:nvSpPr>
        <dsp:cNvPr id="0" name=""/>
        <dsp:cNvSpPr/>
      </dsp:nvSpPr>
      <dsp:spPr>
        <a:xfrm>
          <a:off x="8828604" y="2420900"/>
          <a:ext cx="379940" cy="3799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8914090" y="2420900"/>
        <a:ext cx="208968" cy="2859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AAFE4-041A-4FD1-8A87-059E9B3E6FC1}">
      <dsp:nvSpPr>
        <dsp:cNvPr id="0" name=""/>
        <dsp:cNvSpPr/>
      </dsp:nvSpPr>
      <dsp:spPr>
        <a:xfrm>
          <a:off x="89208" y="907784"/>
          <a:ext cx="898020" cy="8980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45049B-5749-4410-AA61-99ECCFFC65AA}">
      <dsp:nvSpPr>
        <dsp:cNvPr id="0" name=""/>
        <dsp:cNvSpPr/>
      </dsp:nvSpPr>
      <dsp:spPr>
        <a:xfrm>
          <a:off x="277792" y="1096369"/>
          <a:ext cx="520851" cy="5208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AE615-0CEA-46E4-90BB-2A90BC723BFB}">
      <dsp:nvSpPr>
        <dsp:cNvPr id="0" name=""/>
        <dsp:cNvSpPr/>
      </dsp:nvSpPr>
      <dsp:spPr>
        <a:xfrm>
          <a:off x="1179661" y="907784"/>
          <a:ext cx="2116762" cy="89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Use face-to-face communication when possible.</a:t>
          </a:r>
        </a:p>
      </dsp:txBody>
      <dsp:txXfrm>
        <a:off x="1179661" y="907784"/>
        <a:ext cx="2116762" cy="898020"/>
      </dsp:txXfrm>
    </dsp:sp>
    <dsp:sp modelId="{35F784A4-943A-4CD0-8993-8685C35780B9}">
      <dsp:nvSpPr>
        <dsp:cNvPr id="0" name=""/>
        <dsp:cNvSpPr/>
      </dsp:nvSpPr>
      <dsp:spPr>
        <a:xfrm>
          <a:off x="3665253" y="907784"/>
          <a:ext cx="898020" cy="8980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DD4E2-5D9E-4D4F-AEC2-9A8CA8836931}">
      <dsp:nvSpPr>
        <dsp:cNvPr id="0" name=""/>
        <dsp:cNvSpPr/>
      </dsp:nvSpPr>
      <dsp:spPr>
        <a:xfrm>
          <a:off x="3853837" y="1096369"/>
          <a:ext cx="520851" cy="5208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D4567-5509-432A-AF02-6E078E08F96F}">
      <dsp:nvSpPr>
        <dsp:cNvPr id="0" name=""/>
        <dsp:cNvSpPr/>
      </dsp:nvSpPr>
      <dsp:spPr>
        <a:xfrm>
          <a:off x="4755706" y="907784"/>
          <a:ext cx="2116762" cy="89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Don’t let team members disappear.</a:t>
          </a:r>
        </a:p>
      </dsp:txBody>
      <dsp:txXfrm>
        <a:off x="4755706" y="907784"/>
        <a:ext cx="2116762" cy="898020"/>
      </dsp:txXfrm>
    </dsp:sp>
    <dsp:sp modelId="{E4E528AB-33FC-44DF-B52E-82346786896A}">
      <dsp:nvSpPr>
        <dsp:cNvPr id="0" name=""/>
        <dsp:cNvSpPr/>
      </dsp:nvSpPr>
      <dsp:spPr>
        <a:xfrm>
          <a:off x="7241298" y="907784"/>
          <a:ext cx="898020" cy="8980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653384-C28F-47E5-9B7D-803A1A809707}">
      <dsp:nvSpPr>
        <dsp:cNvPr id="0" name=""/>
        <dsp:cNvSpPr/>
      </dsp:nvSpPr>
      <dsp:spPr>
        <a:xfrm>
          <a:off x="7429882" y="1096369"/>
          <a:ext cx="520851" cy="5208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D04DB-7F24-448D-8ECA-CE0C02756898}">
      <dsp:nvSpPr>
        <dsp:cNvPr id="0" name=""/>
        <dsp:cNvSpPr/>
      </dsp:nvSpPr>
      <dsp:spPr>
        <a:xfrm>
          <a:off x="8331751" y="907784"/>
          <a:ext cx="2116762" cy="89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Establish a code of conduct.</a:t>
          </a:r>
        </a:p>
      </dsp:txBody>
      <dsp:txXfrm>
        <a:off x="8331751" y="907784"/>
        <a:ext cx="2116762" cy="898020"/>
      </dsp:txXfrm>
    </dsp:sp>
    <dsp:sp modelId="{88CDCF68-37E1-4DB1-A452-B7B7B98B8CFB}">
      <dsp:nvSpPr>
        <dsp:cNvPr id="0" name=""/>
        <dsp:cNvSpPr/>
      </dsp:nvSpPr>
      <dsp:spPr>
        <a:xfrm>
          <a:off x="89208" y="2545532"/>
          <a:ext cx="898020" cy="8980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2C8710-23FD-4584-AA11-EC578CE48832}">
      <dsp:nvSpPr>
        <dsp:cNvPr id="0" name=""/>
        <dsp:cNvSpPr/>
      </dsp:nvSpPr>
      <dsp:spPr>
        <a:xfrm>
          <a:off x="277792" y="2734116"/>
          <a:ext cx="520851" cy="5208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60E6D-302D-4FD4-8E1E-BC8F31F5C0D8}">
      <dsp:nvSpPr>
        <dsp:cNvPr id="0" name=""/>
        <dsp:cNvSpPr/>
      </dsp:nvSpPr>
      <dsp:spPr>
        <a:xfrm>
          <a:off x="1179661" y="2545532"/>
          <a:ext cx="2116762" cy="89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Keep everyone in the communication loop.</a:t>
          </a:r>
        </a:p>
      </dsp:txBody>
      <dsp:txXfrm>
        <a:off x="1179661" y="2545532"/>
        <a:ext cx="2116762" cy="898020"/>
      </dsp:txXfrm>
    </dsp:sp>
    <dsp:sp modelId="{C616204F-AA0C-4112-878D-80DE64736022}">
      <dsp:nvSpPr>
        <dsp:cNvPr id="0" name=""/>
        <dsp:cNvSpPr/>
      </dsp:nvSpPr>
      <dsp:spPr>
        <a:xfrm>
          <a:off x="3665253" y="2545532"/>
          <a:ext cx="898020" cy="89802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7AFC38-ECA7-4B71-8695-4BA5FC482EF0}">
      <dsp:nvSpPr>
        <dsp:cNvPr id="0" name=""/>
        <dsp:cNvSpPr/>
      </dsp:nvSpPr>
      <dsp:spPr>
        <a:xfrm>
          <a:off x="3853837" y="2734116"/>
          <a:ext cx="520851" cy="52085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CBD19-6209-465F-8DC4-14BAC32EBECF}">
      <dsp:nvSpPr>
        <dsp:cNvPr id="0" name=""/>
        <dsp:cNvSpPr/>
      </dsp:nvSpPr>
      <dsp:spPr>
        <a:xfrm>
          <a:off x="4755706" y="2545532"/>
          <a:ext cx="2116762" cy="89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Create a process for addressing conflict.</a:t>
          </a:r>
        </a:p>
      </dsp:txBody>
      <dsp:txXfrm>
        <a:off x="4755706" y="2545532"/>
        <a:ext cx="2116762" cy="8980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F5AE6-9D85-47D7-B284-9B324DDEBF32}">
      <dsp:nvSpPr>
        <dsp:cNvPr id="0" name=""/>
        <dsp:cNvSpPr/>
      </dsp:nvSpPr>
      <dsp:spPr>
        <a:xfrm>
          <a:off x="0" y="2124"/>
          <a:ext cx="10537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88C30-09C7-4802-A9B7-992D8A976190}">
      <dsp:nvSpPr>
        <dsp:cNvPr id="0" name=""/>
        <dsp:cNvSpPr/>
      </dsp:nvSpPr>
      <dsp:spPr>
        <a:xfrm>
          <a:off x="0" y="2124"/>
          <a:ext cx="10537722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Mediate – diffusion/confrontation</a:t>
          </a:r>
        </a:p>
      </dsp:txBody>
      <dsp:txXfrm>
        <a:off x="0" y="2124"/>
        <a:ext cx="10537722" cy="724514"/>
      </dsp:txXfrm>
    </dsp:sp>
    <dsp:sp modelId="{38BDF646-5E2E-4061-A84A-AA3C277CA265}">
      <dsp:nvSpPr>
        <dsp:cNvPr id="0" name=""/>
        <dsp:cNvSpPr/>
      </dsp:nvSpPr>
      <dsp:spPr>
        <a:xfrm>
          <a:off x="0" y="726639"/>
          <a:ext cx="10537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439B8-9637-4A2C-AA2E-F27F482D9A3A}">
      <dsp:nvSpPr>
        <dsp:cNvPr id="0" name=""/>
        <dsp:cNvSpPr/>
      </dsp:nvSpPr>
      <dsp:spPr>
        <a:xfrm>
          <a:off x="0" y="726639"/>
          <a:ext cx="10537722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Arbitrate – judgment</a:t>
          </a:r>
        </a:p>
      </dsp:txBody>
      <dsp:txXfrm>
        <a:off x="0" y="726639"/>
        <a:ext cx="10537722" cy="724514"/>
      </dsp:txXfrm>
    </dsp:sp>
    <dsp:sp modelId="{1AF970F1-FA80-4A93-8820-C433CC98A764}">
      <dsp:nvSpPr>
        <dsp:cNvPr id="0" name=""/>
        <dsp:cNvSpPr/>
      </dsp:nvSpPr>
      <dsp:spPr>
        <a:xfrm>
          <a:off x="0" y="1451154"/>
          <a:ext cx="10537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6C110-2BF4-48BB-9E29-63FB1EF62BB9}">
      <dsp:nvSpPr>
        <dsp:cNvPr id="0" name=""/>
        <dsp:cNvSpPr/>
      </dsp:nvSpPr>
      <dsp:spPr>
        <a:xfrm>
          <a:off x="0" y="1451154"/>
          <a:ext cx="10537722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Control – cool down period </a:t>
          </a:r>
        </a:p>
      </dsp:txBody>
      <dsp:txXfrm>
        <a:off x="0" y="1451154"/>
        <a:ext cx="10537722" cy="724514"/>
      </dsp:txXfrm>
    </dsp:sp>
    <dsp:sp modelId="{AE28DF69-4640-4343-92C4-88C9E9AE9CD8}">
      <dsp:nvSpPr>
        <dsp:cNvPr id="0" name=""/>
        <dsp:cNvSpPr/>
      </dsp:nvSpPr>
      <dsp:spPr>
        <a:xfrm>
          <a:off x="0" y="2175669"/>
          <a:ext cx="10537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40E90-6527-49E5-80C8-86C5678A20CE}">
      <dsp:nvSpPr>
        <dsp:cNvPr id="0" name=""/>
        <dsp:cNvSpPr/>
      </dsp:nvSpPr>
      <dsp:spPr>
        <a:xfrm>
          <a:off x="0" y="2175669"/>
          <a:ext cx="10537722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Accept – unmanageable </a:t>
          </a:r>
        </a:p>
      </dsp:txBody>
      <dsp:txXfrm>
        <a:off x="0" y="2175669"/>
        <a:ext cx="10537722" cy="724514"/>
      </dsp:txXfrm>
    </dsp:sp>
    <dsp:sp modelId="{5875274E-F812-464D-B1A4-CECD0828F037}">
      <dsp:nvSpPr>
        <dsp:cNvPr id="0" name=""/>
        <dsp:cNvSpPr/>
      </dsp:nvSpPr>
      <dsp:spPr>
        <a:xfrm>
          <a:off x="0" y="2900183"/>
          <a:ext cx="10537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959A7-6047-49AA-8A5F-385F92CBF7A9}">
      <dsp:nvSpPr>
        <dsp:cNvPr id="0" name=""/>
        <dsp:cNvSpPr/>
      </dsp:nvSpPr>
      <dsp:spPr>
        <a:xfrm>
          <a:off x="0" y="2900183"/>
          <a:ext cx="10537722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Eliminate – transfer </a:t>
          </a:r>
        </a:p>
      </dsp:txBody>
      <dsp:txXfrm>
        <a:off x="0" y="2900183"/>
        <a:ext cx="10537722" cy="724514"/>
      </dsp:txXfrm>
    </dsp:sp>
    <dsp:sp modelId="{91CC5C99-641B-42F8-AB72-509CC4A44B5B}">
      <dsp:nvSpPr>
        <dsp:cNvPr id="0" name=""/>
        <dsp:cNvSpPr/>
      </dsp:nvSpPr>
      <dsp:spPr>
        <a:xfrm>
          <a:off x="0" y="3624698"/>
          <a:ext cx="105377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1E81E-EA98-4B47-B0AB-129A099CDF1A}">
      <dsp:nvSpPr>
        <dsp:cNvPr id="0" name=""/>
        <dsp:cNvSpPr/>
      </dsp:nvSpPr>
      <dsp:spPr>
        <a:xfrm>
          <a:off x="0" y="3624698"/>
          <a:ext cx="10537722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i="1" kern="1200"/>
            <a:t>Conflict is often evidence of progress!</a:t>
          </a:r>
          <a:endParaRPr lang="en-US" sz="3300" kern="1200"/>
        </a:p>
      </dsp:txBody>
      <dsp:txXfrm>
        <a:off x="0" y="3624698"/>
        <a:ext cx="10537722" cy="7245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69663-4525-4834-BE76-9D3C7CFA8703}">
      <dsp:nvSpPr>
        <dsp:cNvPr id="0" name=""/>
        <dsp:cNvSpPr/>
      </dsp:nvSpPr>
      <dsp:spPr>
        <a:xfrm>
          <a:off x="0" y="0"/>
          <a:ext cx="6217920" cy="613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u="sng" kern="1200"/>
            <a:t>Questions to Ask Prior to Entering a Negotiation</a:t>
          </a:r>
          <a:endParaRPr lang="en-US" sz="2100" kern="1200"/>
        </a:p>
      </dsp:txBody>
      <dsp:txXfrm>
        <a:off x="17973" y="17973"/>
        <a:ext cx="5503910" cy="577686"/>
      </dsp:txXfrm>
    </dsp:sp>
    <dsp:sp modelId="{63CBB074-269F-44C5-98CB-5689EECBA98C}">
      <dsp:nvSpPr>
        <dsp:cNvPr id="0" name=""/>
        <dsp:cNvSpPr/>
      </dsp:nvSpPr>
      <dsp:spPr>
        <a:xfrm>
          <a:off x="520750" y="725201"/>
          <a:ext cx="6217920" cy="613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How much </a:t>
          </a:r>
          <a:r>
            <a:rPr lang="en-US" sz="2100" b="1" i="1" kern="1200"/>
            <a:t>power</a:t>
          </a:r>
          <a:r>
            <a:rPr lang="en-US" sz="2100" kern="1200"/>
            <a:t> do I have?</a:t>
          </a:r>
        </a:p>
      </dsp:txBody>
      <dsp:txXfrm>
        <a:off x="538723" y="743174"/>
        <a:ext cx="5262362" cy="577686"/>
      </dsp:txXfrm>
    </dsp:sp>
    <dsp:sp modelId="{410826E2-91B2-42E1-B5A5-E5BEB9573D2D}">
      <dsp:nvSpPr>
        <dsp:cNvPr id="0" name=""/>
        <dsp:cNvSpPr/>
      </dsp:nvSpPr>
      <dsp:spPr>
        <a:xfrm>
          <a:off x="1033729" y="1450403"/>
          <a:ext cx="6217920" cy="613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What sort of </a:t>
          </a:r>
          <a:r>
            <a:rPr lang="en-US" sz="2100" b="1" i="1" kern="1200"/>
            <a:t>time pressures </a:t>
          </a:r>
          <a:r>
            <a:rPr lang="en-US" sz="2100" kern="1200"/>
            <a:t>are there?</a:t>
          </a:r>
        </a:p>
      </dsp:txBody>
      <dsp:txXfrm>
        <a:off x="1051702" y="1468376"/>
        <a:ext cx="5270134" cy="577686"/>
      </dsp:txXfrm>
    </dsp:sp>
    <dsp:sp modelId="{5C62600E-CFAD-478D-81DD-15DD45C8C223}">
      <dsp:nvSpPr>
        <dsp:cNvPr id="0" name=""/>
        <dsp:cNvSpPr/>
      </dsp:nvSpPr>
      <dsp:spPr>
        <a:xfrm>
          <a:off x="1554479" y="2175605"/>
          <a:ext cx="6217920" cy="613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Do I </a:t>
          </a:r>
          <a:r>
            <a:rPr lang="en-US" sz="2100" b="1" i="1" kern="1200"/>
            <a:t>trust</a:t>
          </a:r>
          <a:r>
            <a:rPr lang="en-US" sz="2100" kern="1200"/>
            <a:t> my opponent?</a:t>
          </a:r>
        </a:p>
      </dsp:txBody>
      <dsp:txXfrm>
        <a:off x="1572452" y="2193578"/>
        <a:ext cx="5262362" cy="577686"/>
      </dsp:txXfrm>
    </dsp:sp>
    <dsp:sp modelId="{5521DAB9-51FD-4A85-A919-7662E83D64BD}">
      <dsp:nvSpPr>
        <dsp:cNvPr id="0" name=""/>
        <dsp:cNvSpPr/>
      </dsp:nvSpPr>
      <dsp:spPr>
        <a:xfrm>
          <a:off x="5819058" y="469986"/>
          <a:ext cx="398861" cy="39886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908802" y="469986"/>
        <a:ext cx="219373" cy="300143"/>
      </dsp:txXfrm>
    </dsp:sp>
    <dsp:sp modelId="{F5E22CC7-860F-46E0-9DB0-9FAC971FF997}">
      <dsp:nvSpPr>
        <dsp:cNvPr id="0" name=""/>
        <dsp:cNvSpPr/>
      </dsp:nvSpPr>
      <dsp:spPr>
        <a:xfrm>
          <a:off x="6339809" y="1195188"/>
          <a:ext cx="398861" cy="39886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429553" y="1195188"/>
        <a:ext cx="219373" cy="300143"/>
      </dsp:txXfrm>
    </dsp:sp>
    <dsp:sp modelId="{386D7446-DD4E-40AB-BD43-F9A4128C2470}">
      <dsp:nvSpPr>
        <dsp:cNvPr id="0" name=""/>
        <dsp:cNvSpPr/>
      </dsp:nvSpPr>
      <dsp:spPr>
        <a:xfrm>
          <a:off x="6852788" y="1920390"/>
          <a:ext cx="398861" cy="39886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942532" y="1920390"/>
        <a:ext cx="219373" cy="300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9EC9C-BC4C-438D-BF91-2C2BB2E8C14A}" type="datetimeFigureOut">
              <a:rPr lang="en-ID" smtClean="0"/>
              <a:t>02/09/2021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2547B-031B-4155-B48B-8B61B1E93D7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78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0363-45ED-4DD0-8C94-E21E9DFE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8232" y="243988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9EDAC-F747-4041-992F-314ED2031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8232" y="491956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572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5B57C-CA10-4C31-97E9-4A8C3CDEB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9E1664-152E-42CA-A540-224C040CC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18FC4-606F-4259-A8D9-14F6DC08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3A214-7704-4CF8-A53D-7B4987CF6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5D593-9AE8-4CB2-9542-43933079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4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0DCA92-B428-4636-8738-DA66F3AF01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540CC-EED3-48BA-8BAE-F1228932D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C0B1F-B0B8-4E31-A5ED-123A85512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65E11-0993-4A3E-8430-B2B598C2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EBE3-575F-4238-BCD5-B2ECA0BD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5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1532-AF48-414B-A963-F4A124745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838" y="502777"/>
            <a:ext cx="857127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1B1AA-2233-41C5-B5B7-1E59CD9E9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88" y="1963277"/>
            <a:ext cx="1053772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266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45E24-87D2-46EC-8A98-46C43CF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575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DAB0-CE46-48B1-ABEB-7E7B691D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E3421-634B-4ABF-A9B2-3A90194EB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18F25-105A-44DE-925A-AF8BCE15D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49CF8-2D2D-42A9-9AAA-D2D66A5E8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003782-3950-4695-9B5C-417ED13584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752B2D-ABCF-4584-BAF3-2983B409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374D21-95D3-4D1C-BFA8-E70087682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3BB799-668A-45FD-A53D-D4956BC9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6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89799-07FC-4722-AE81-64FF5AE4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B5744-58C4-455E-A8C6-D07E1ACC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2A5B0-CC21-44B3-A1B5-ED7335E6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068A6-E7BA-40D3-92DD-90B22796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2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1100D-2FD0-4A45-85B8-DFA8CE0A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07674A-28C9-4AB0-8703-7077A016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B1D73-86A3-4C56-861A-E1465732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0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BE6E-4121-481F-8BEB-5716622D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D776D-FE5E-453C-804D-BBDC60FC1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2C1AA-DDB6-4C8F-8FC7-33E44721B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A75F5-867B-40F3-BB3A-5D75580C4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D0EA8-8A48-4042-BF10-A77BAA34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05754-91F2-45E0-8EB0-5015C68C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8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D07F-3190-47F8-B256-171A635A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FA1511-2006-49D9-93DD-9C8DFDD2AC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C8C73-F7F9-4C02-B861-F937FD72E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6D88D-C29F-4A64-82F3-EE86395F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D3F0D-978C-4BED-B35B-3B072B1D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18C6A-EE80-4A43-AF12-DB9ECFD7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CDB61B-9C03-436E-86C7-709FD947A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9009F-A83D-4C9F-AD2B-0F85DB2E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B8D3C-A53B-44AB-93A8-D04BB2626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90925-F5D3-4685-B21A-7C04545E2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F875D-54AA-4DB7-94B8-883666CFC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2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200400" y="2140634"/>
            <a:ext cx="70723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tabLst>
                <a:tab pos="1320800" algn="l"/>
                <a:tab pos="2054225" algn="l"/>
              </a:tabLst>
            </a:pPr>
            <a:r>
              <a:rPr lang="en-US" sz="2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Management</a:t>
            </a:r>
            <a:endParaRPr lang="en-US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200400" y="2616591"/>
            <a:ext cx="7467600" cy="3120635"/>
          </a:xfrm>
          <a:noFill/>
        </p:spPr>
        <p:txBody>
          <a:bodyPr>
            <a:normAutofit fontScale="90000"/>
          </a:bodyPr>
          <a:lstStyle/>
          <a:p>
            <a:r>
              <a:rPr lang="id-ID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Project Team Building, Conflict, and Negotiation  </a:t>
            </a:r>
            <a:br>
              <a:rPr lang="id-ID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en-A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Topic  4</a:t>
            </a:r>
          </a:p>
        </p:txBody>
      </p:sp>
    </p:spTree>
    <p:extLst>
      <p:ext uri="{BB962C8B-B14F-4D97-AF65-F5344CB8AC3E}">
        <p14:creationId xmlns:p14="http://schemas.microsoft.com/office/powerpoint/2010/main" val="4204421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3064413" y="378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Reasons Why Teams Fail</a:t>
            </a:r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18437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C2122-EA41-43B2-85C1-8DCBE124628F}" type="slidenum">
              <a:rPr lang="en-US" altLang="id-ID" smtClean="0">
                <a:solidFill>
                  <a:srgbClr val="FFFFFF"/>
                </a:solidFill>
              </a:rPr>
              <a:pPr/>
              <a:t>10</a:t>
            </a:fld>
            <a:endParaRPr lang="en-US" altLang="id-ID">
              <a:solidFill>
                <a:srgbClr val="FFFFFF"/>
              </a:solidFill>
            </a:endParaRPr>
          </a:p>
        </p:txBody>
      </p:sp>
      <p:graphicFrame>
        <p:nvGraphicFramePr>
          <p:cNvPr id="20483" name="Rectangle 3">
            <a:extLst>
              <a:ext uri="{FF2B5EF4-FFF2-40B4-BE49-F238E27FC236}">
                <a16:creationId xmlns:a16="http://schemas.microsoft.com/office/drawing/2014/main" id="{1DCE71AD-1137-4C73-A6CA-5870E056FD43}"/>
              </a:ext>
            </a:extLst>
          </p:cNvPr>
          <p:cNvGraphicFramePr/>
          <p:nvPr/>
        </p:nvGraphicFramePr>
        <p:xfrm>
          <a:off x="2100264" y="2011364"/>
          <a:ext cx="8110537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886DD1A-BE09-43BA-9D2B-707DC11E458D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36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F0093-DF6A-409A-9A1C-879C88D4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E966C-1C3F-427D-837B-2E43207A147B}"/>
              </a:ext>
            </a:extLst>
          </p:cNvPr>
          <p:cNvSpPr txBox="1">
            <a:spLocks/>
          </p:cNvSpPr>
          <p:nvPr/>
        </p:nvSpPr>
        <p:spPr>
          <a:xfrm>
            <a:off x="831850" y="1681746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Tahapan</a:t>
            </a:r>
            <a:r>
              <a:rPr lang="en-ID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dalam</a:t>
            </a:r>
            <a:r>
              <a:rPr lang="en-ID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pengembangan</a:t>
            </a:r>
            <a:r>
              <a:rPr lang="en-ID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</a:t>
            </a:r>
            <a:endParaRPr lang="en-ID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010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Stages in Group Development</a:t>
            </a:r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19461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C2122-EA41-43B2-85C1-8DCBE124628F}" type="slidenum">
              <a:rPr lang="en-US" altLang="id-ID" smtClean="0">
                <a:solidFill>
                  <a:srgbClr val="FFFFFF"/>
                </a:solidFill>
              </a:rPr>
              <a:pPr/>
              <a:t>12</a:t>
            </a:fld>
            <a:endParaRPr lang="en-US" altLang="id-ID">
              <a:solidFill>
                <a:srgbClr val="FFFFFF"/>
              </a:solidFill>
            </a:endParaRPr>
          </a:p>
        </p:txBody>
      </p:sp>
      <p:graphicFrame>
        <p:nvGraphicFramePr>
          <p:cNvPr id="21508" name="Rectangle 3">
            <a:extLst>
              <a:ext uri="{FF2B5EF4-FFF2-40B4-BE49-F238E27FC236}">
                <a16:creationId xmlns:a16="http://schemas.microsoft.com/office/drawing/2014/main" id="{07278181-1231-4E05-B9D2-BC10293C79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5036646"/>
              </p:ext>
            </p:extLst>
          </p:nvPr>
        </p:nvGraphicFramePr>
        <p:xfrm>
          <a:off x="1210830" y="1934249"/>
          <a:ext cx="9770339" cy="324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EC3EEB0-2BC8-4D86-936D-D84DE8A5889A}"/>
              </a:ext>
            </a:extLst>
          </p:cNvPr>
          <p:cNvSpPr txBox="1"/>
          <p:nvPr/>
        </p:nvSpPr>
        <p:spPr>
          <a:xfrm>
            <a:off x="3307102" y="5521627"/>
            <a:ext cx="6096000" cy="561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indent="-533400" algn="ctr">
              <a:lnSpc>
                <a:spcPct val="140000"/>
              </a:lnSpc>
              <a:buNone/>
            </a:pPr>
            <a:r>
              <a:rPr lang="en-US" altLang="id-ID" sz="2400" b="1" i="1" dirty="0">
                <a:solidFill>
                  <a:schemeClr val="accent1"/>
                </a:solidFill>
              </a:rPr>
              <a:t>Punctuated Equilibrium </a:t>
            </a:r>
            <a:r>
              <a:rPr lang="en-US" altLang="id-ID" sz="2400" b="1" dirty="0">
                <a:solidFill>
                  <a:schemeClr val="accent1"/>
                </a:solidFill>
              </a:rPr>
              <a:t>is a different model.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0F4D946-7984-471C-A989-6988FFD709C5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931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2954827" y="39484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Team Development Stages</a:t>
            </a:r>
            <a:br>
              <a:rPr lang="en-US" dirty="0">
                <a:ea typeface="+mj-ea"/>
              </a:rPr>
            </a:br>
            <a:r>
              <a:rPr lang="en-US" sz="1600" dirty="0"/>
              <a:t>(figure 4.2)</a:t>
            </a:r>
            <a:endParaRPr lang="en-US" dirty="0">
              <a:ea typeface="+mj-ea"/>
            </a:endParaRP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20484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C2122-EA41-43B2-85C1-8DCBE124628F}" type="slidenum">
              <a:rPr lang="en-US" altLang="id-ID" smtClean="0">
                <a:solidFill>
                  <a:srgbClr val="FFFFFF"/>
                </a:solidFill>
              </a:rPr>
              <a:pPr/>
              <a:t>13</a:t>
            </a:fld>
            <a:endParaRPr lang="en-US" altLang="id-ID">
              <a:solidFill>
                <a:srgbClr val="FFFFFF"/>
              </a:solidFill>
            </a:endParaRPr>
          </a:p>
        </p:txBody>
      </p:sp>
      <p:pic>
        <p:nvPicPr>
          <p:cNvPr id="2048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2133600"/>
            <a:ext cx="822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1D0727E-742F-453F-9B2D-7528AD60FF88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41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F0093-DF6A-409A-9A1C-879C88D4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E966C-1C3F-427D-837B-2E43207A147B}"/>
              </a:ext>
            </a:extLst>
          </p:cNvPr>
          <p:cNvSpPr txBox="1">
            <a:spLocks/>
          </p:cNvSpPr>
          <p:nvPr/>
        </p:nvSpPr>
        <p:spPr>
          <a:xfrm>
            <a:off x="831850" y="1681746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Mewujudkan</a:t>
            </a:r>
            <a:r>
              <a:rPr lang="en-ID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kerjasama</a:t>
            </a:r>
            <a:r>
              <a:rPr lang="en-ID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antar</a:t>
            </a:r>
            <a:r>
              <a:rPr lang="en-ID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fungsi</a:t>
            </a:r>
            <a:endParaRPr lang="en-ID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6566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2881532" y="658813"/>
            <a:ext cx="8382000" cy="8953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Achieving Cross-Functional Cooperation</a:t>
            </a:r>
            <a:br>
              <a:rPr lang="en-US" dirty="0">
                <a:ea typeface="+mj-ea"/>
              </a:rPr>
            </a:br>
            <a:r>
              <a:rPr lang="en-US" sz="1800" dirty="0"/>
              <a:t>(</a:t>
            </a:r>
            <a:r>
              <a:rPr lang="en-US" sz="1800"/>
              <a:t>figure 4.3)</a:t>
            </a:r>
            <a:endParaRPr lang="en-US" dirty="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22532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C2122-EA41-43B2-85C1-8DCBE124628F}" type="slidenum">
              <a:rPr lang="en-US" altLang="id-ID" smtClean="0">
                <a:solidFill>
                  <a:srgbClr val="FFFFFF"/>
                </a:solidFill>
              </a:rPr>
              <a:pPr/>
              <a:t>15</a:t>
            </a:fld>
            <a:endParaRPr lang="en-US" altLang="id-ID">
              <a:solidFill>
                <a:srgbClr val="FFFFFF"/>
              </a:solidFill>
            </a:endParaRPr>
          </a:p>
        </p:txBody>
      </p:sp>
      <p:pic>
        <p:nvPicPr>
          <p:cNvPr id="2253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4" y="2152650"/>
            <a:ext cx="8169275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6F3DDD5-000A-448D-9D94-76F7A8E1D3B9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59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2909668" y="39506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Building High-Performing Teams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11350"/>
            <a:ext cx="8229600" cy="43894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id-ID" sz="2400"/>
              <a:t>Make the project team </a:t>
            </a:r>
            <a:r>
              <a:rPr lang="en-US" altLang="id-ID" sz="2400" b="1" i="1">
                <a:solidFill>
                  <a:schemeClr val="accent1"/>
                </a:solidFill>
              </a:rPr>
              <a:t>tangible</a:t>
            </a:r>
            <a:r>
              <a:rPr lang="en-US" altLang="id-ID" sz="2400"/>
              <a:t>.</a:t>
            </a:r>
            <a:endParaRPr lang="en-US" altLang="id-ID" sz="2400" b="1" i="1">
              <a:solidFill>
                <a:schemeClr val="accent1"/>
              </a:solidFill>
            </a:endParaRPr>
          </a:p>
          <a:p>
            <a:pPr lvl="1" eaLnBrk="1" hangingPunct="1"/>
            <a:r>
              <a:rPr lang="en-US" altLang="id-ID" sz="2200"/>
              <a:t>Publicity	</a:t>
            </a:r>
          </a:p>
          <a:p>
            <a:pPr lvl="1" eaLnBrk="1" hangingPunct="1"/>
            <a:r>
              <a:rPr lang="en-US" altLang="id-ID" sz="2200"/>
              <a:t>Terminology &amp; language</a:t>
            </a:r>
          </a:p>
          <a:p>
            <a:pPr eaLnBrk="1" hangingPunct="1">
              <a:buFontTx/>
              <a:buNone/>
            </a:pPr>
            <a:r>
              <a:rPr lang="en-US" altLang="id-ID" sz="2400" b="1" i="1">
                <a:solidFill>
                  <a:schemeClr val="accent1"/>
                </a:solidFill>
              </a:rPr>
              <a:t>Reward</a:t>
            </a:r>
            <a:r>
              <a:rPr lang="en-US" altLang="id-ID" sz="2400" i="1"/>
              <a:t> </a:t>
            </a:r>
            <a:r>
              <a:rPr lang="en-US" altLang="id-ID" sz="2400"/>
              <a:t>good behavior.</a:t>
            </a:r>
          </a:p>
          <a:p>
            <a:pPr lvl="1" eaLnBrk="1" hangingPunct="1"/>
            <a:r>
              <a:rPr lang="en-US" altLang="id-ID" sz="2200"/>
              <a:t>Flexibility</a:t>
            </a:r>
          </a:p>
          <a:p>
            <a:pPr lvl="1" eaLnBrk="1" hangingPunct="1"/>
            <a:r>
              <a:rPr lang="en-US" altLang="id-ID" sz="2200"/>
              <a:t>Creativity</a:t>
            </a:r>
          </a:p>
          <a:p>
            <a:pPr lvl="1" eaLnBrk="1" hangingPunct="1"/>
            <a:r>
              <a:rPr lang="en-US" altLang="id-ID" sz="2200"/>
              <a:t>Pragmatism</a:t>
            </a:r>
          </a:p>
          <a:p>
            <a:pPr eaLnBrk="1" hangingPunct="1">
              <a:buFontTx/>
              <a:buNone/>
            </a:pPr>
            <a:r>
              <a:rPr lang="en-US" altLang="id-ID" sz="2400"/>
              <a:t>Develop a </a:t>
            </a:r>
            <a:r>
              <a:rPr lang="en-US" altLang="id-ID" sz="2400" b="1" i="1">
                <a:solidFill>
                  <a:schemeClr val="accent1"/>
                </a:solidFill>
              </a:rPr>
              <a:t>personal touch</a:t>
            </a:r>
            <a:r>
              <a:rPr lang="en-US" altLang="id-ID" sz="2400"/>
              <a:t>.</a:t>
            </a:r>
            <a:endParaRPr lang="en-US" altLang="id-ID" sz="2400" b="1" i="1">
              <a:solidFill>
                <a:schemeClr val="accent1"/>
              </a:solidFill>
            </a:endParaRPr>
          </a:p>
          <a:p>
            <a:pPr lvl="1" eaLnBrk="1" hangingPunct="1"/>
            <a:r>
              <a:rPr lang="en-US" altLang="id-ID" sz="2200"/>
              <a:t>Lead by example	</a:t>
            </a:r>
          </a:p>
          <a:p>
            <a:pPr lvl="1" eaLnBrk="1" hangingPunct="1"/>
            <a:r>
              <a:rPr lang="en-US" altLang="id-ID" sz="2200"/>
              <a:t>Positive feedback for good performance</a:t>
            </a:r>
          </a:p>
          <a:p>
            <a:pPr lvl="1" eaLnBrk="1" hangingPunct="1"/>
            <a:r>
              <a:rPr lang="en-US" altLang="id-ID" sz="2200"/>
              <a:t>Accessibility &amp; consistency</a:t>
            </a:r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23557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C2122-EA41-43B2-85C1-8DCBE124628F}" type="slidenum">
              <a:rPr lang="en-US" altLang="id-ID" smtClean="0">
                <a:solidFill>
                  <a:srgbClr val="FFFFFF"/>
                </a:solidFill>
              </a:rPr>
              <a:pPr/>
              <a:t>16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6EE253A-3BBC-4BD3-B6B1-AE7B8C1E6A62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33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F0093-DF6A-409A-9A1C-879C88D4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E966C-1C3F-427D-837B-2E43207A147B}"/>
              </a:ext>
            </a:extLst>
          </p:cNvPr>
          <p:cNvSpPr txBox="1">
            <a:spLocks/>
          </p:cNvSpPr>
          <p:nvPr/>
        </p:nvSpPr>
        <p:spPr>
          <a:xfrm>
            <a:off x="831850" y="1681746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ID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 </a:t>
            </a:r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proyek</a:t>
            </a:r>
            <a:r>
              <a:rPr lang="en-ID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virtual</a:t>
            </a:r>
          </a:p>
          <a:p>
            <a:pPr lvl="0"/>
            <a:endParaRPr lang="en-ID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56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3225" y="54338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Virtual Project Teams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24581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C2122-EA41-43B2-85C1-8DCBE124628F}" type="slidenum">
              <a:rPr lang="en-US" altLang="id-ID" smtClean="0">
                <a:solidFill>
                  <a:srgbClr val="FFFFFF"/>
                </a:solidFill>
              </a:rPr>
              <a:pPr/>
              <a:t>18</a:t>
            </a:fld>
            <a:endParaRPr lang="en-US" altLang="id-ID">
              <a:solidFill>
                <a:srgbClr val="FFFFFF"/>
              </a:solidFill>
            </a:endParaRPr>
          </a:p>
        </p:txBody>
      </p:sp>
      <p:graphicFrame>
        <p:nvGraphicFramePr>
          <p:cNvPr id="26627" name="Rectangle 3">
            <a:extLst>
              <a:ext uri="{FF2B5EF4-FFF2-40B4-BE49-F238E27FC236}">
                <a16:creationId xmlns:a16="http://schemas.microsoft.com/office/drawing/2014/main" id="{321871A1-4128-436D-B907-170F85761FD6}"/>
              </a:ext>
            </a:extLst>
          </p:cNvPr>
          <p:cNvGraphicFramePr/>
          <p:nvPr/>
        </p:nvGraphicFramePr>
        <p:xfrm>
          <a:off x="1032388" y="1963277"/>
          <a:ext cx="1053772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DFD2DB2-0816-427A-81FC-E8CDF6936208}"/>
              </a:ext>
            </a:extLst>
          </p:cNvPr>
          <p:cNvSpPr txBox="1"/>
          <p:nvPr/>
        </p:nvSpPr>
        <p:spPr>
          <a:xfrm>
            <a:off x="1032388" y="1854867"/>
            <a:ext cx="9208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id-ID" sz="1800" i="1" dirty="0"/>
              <a:t>Use electronic media to link members of a geographically dispersed project team.</a:t>
            </a:r>
          </a:p>
          <a:p>
            <a:pPr eaLnBrk="1" hangingPunct="1">
              <a:buFontTx/>
              <a:buNone/>
            </a:pPr>
            <a:r>
              <a:rPr lang="en-US" altLang="id-ID" sz="1800" b="1" i="1" dirty="0">
                <a:solidFill>
                  <a:schemeClr val="accent1"/>
                </a:solidFill>
              </a:rPr>
              <a:t>How Can Virtual Teams Be Improved?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FF7459D-6C37-45DC-8D5B-1678C60F058D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12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F0093-DF6A-409A-9A1C-879C88D4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E966C-1C3F-427D-837B-2E43207A147B}"/>
              </a:ext>
            </a:extLst>
          </p:cNvPr>
          <p:cNvSpPr txBox="1">
            <a:spLocks/>
          </p:cNvSpPr>
          <p:nvPr/>
        </p:nvSpPr>
        <p:spPr>
          <a:xfrm>
            <a:off x="831850" y="1681746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Manajemen</a:t>
            </a:r>
            <a:r>
              <a:rPr lang="en-ID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konflik</a:t>
            </a:r>
            <a:endParaRPr lang="en-ID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endParaRPr lang="en-ID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400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ea typeface="+mj-ea"/>
                <a:cs typeface="+mj-cs"/>
              </a:rPr>
              <a:t>Learning Objectives</a:t>
            </a:r>
          </a:p>
        </p:txBody>
      </p:sp>
      <p:graphicFrame>
        <p:nvGraphicFramePr>
          <p:cNvPr id="15368" name="Content Placeholder 2">
            <a:extLst>
              <a:ext uri="{FF2B5EF4-FFF2-40B4-BE49-F238E27FC236}">
                <a16:creationId xmlns:a16="http://schemas.microsoft.com/office/drawing/2014/main" id="{5681AED7-ADA2-4A68-8B9A-93B556F538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03872"/>
              </p:ext>
            </p:extLst>
          </p:nvPr>
        </p:nvGraphicFramePr>
        <p:xfrm>
          <a:off x="1032388" y="1963277"/>
          <a:ext cx="1053772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 dirty="0">
              <a:solidFill>
                <a:srgbClr val="FFFFFF"/>
              </a:solidFill>
            </a:endParaRP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3FBE28-8A02-4A6A-9B70-B9C08160473B}" type="slidenum">
              <a:rPr lang="en-US" altLang="id-ID" smtClean="0">
                <a:solidFill>
                  <a:srgbClr val="FFFFFF"/>
                </a:solidFill>
              </a:rPr>
              <a:pPr/>
              <a:t>2</a:t>
            </a:fld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84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3050345" y="4381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Conflict Management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11350"/>
            <a:ext cx="8229600" cy="1373188"/>
          </a:xfr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i="1" dirty="0">
                <a:solidFill>
                  <a:schemeClr val="bg1"/>
                </a:solidFill>
              </a:rPr>
              <a:t>	</a:t>
            </a:r>
            <a:r>
              <a:rPr lang="en-US" b="1" i="1" dirty="0">
                <a:solidFill>
                  <a:schemeClr val="bg1"/>
                </a:solidFill>
              </a:rPr>
              <a:t>Conflict</a:t>
            </a:r>
            <a:r>
              <a:rPr lang="en-US" i="1" dirty="0">
                <a:solidFill>
                  <a:schemeClr val="bg1"/>
                </a:solidFill>
              </a:rPr>
              <a:t> is a </a:t>
            </a:r>
            <a:r>
              <a:rPr lang="en-US" b="1" i="1" dirty="0">
                <a:solidFill>
                  <a:schemeClr val="bg1"/>
                </a:solidFill>
              </a:rPr>
              <a:t>process</a:t>
            </a:r>
            <a:r>
              <a:rPr lang="en-US" i="1" dirty="0">
                <a:solidFill>
                  <a:schemeClr val="bg1"/>
                </a:solidFill>
              </a:rPr>
              <a:t> that begins when you </a:t>
            </a:r>
            <a:r>
              <a:rPr lang="en-US" b="1" i="1" dirty="0">
                <a:solidFill>
                  <a:schemeClr val="bg1"/>
                </a:solidFill>
              </a:rPr>
              <a:t>perceive</a:t>
            </a:r>
            <a:r>
              <a:rPr lang="en-US" i="1" dirty="0">
                <a:solidFill>
                  <a:schemeClr val="bg1"/>
                </a:solidFill>
              </a:rPr>
              <a:t> that someone has frustrated or is about to frustrate a major concern of yours.</a:t>
            </a:r>
          </a:p>
          <a:p>
            <a:pPr eaLnBrk="1" hangingPunct="1">
              <a:buFontTx/>
              <a:buNone/>
              <a:defRPr/>
            </a:pPr>
            <a:endParaRPr lang="en-US" i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2316163" y="3608388"/>
            <a:ext cx="3384550" cy="22399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u="sng" dirty="0">
                <a:solidFill>
                  <a:srgbClr val="FFFFFF"/>
                </a:solidFill>
                <a:latin typeface="Constantia" pitchFamily="18" charset="0"/>
                <a:ea typeface="MS PGothic" panose="020B0600070205080204" pitchFamily="34" charset="-128"/>
              </a:rPr>
              <a:t>Categories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SzPct val="140000"/>
              <a:buFontTx/>
              <a:buChar char="•"/>
              <a:defRPr/>
            </a:pPr>
            <a:r>
              <a:rPr lang="en-US" sz="2800" dirty="0">
                <a:solidFill>
                  <a:srgbClr val="FFFFFF"/>
                </a:solidFill>
                <a:latin typeface="Constantia" pitchFamily="18" charset="0"/>
                <a:ea typeface="MS PGothic" panose="020B0600070205080204" pitchFamily="34" charset="-128"/>
              </a:rPr>
              <a:t>Goal-oriented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SzPct val="140000"/>
              <a:buFontTx/>
              <a:buChar char="•"/>
              <a:defRPr/>
            </a:pPr>
            <a:r>
              <a:rPr lang="en-US" sz="2800" dirty="0">
                <a:solidFill>
                  <a:srgbClr val="FFFFFF"/>
                </a:solidFill>
                <a:latin typeface="Constantia" pitchFamily="18" charset="0"/>
                <a:ea typeface="MS PGothic" panose="020B0600070205080204" pitchFamily="34" charset="-128"/>
              </a:rPr>
              <a:t>Administrative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SzPct val="140000"/>
              <a:buFontTx/>
              <a:buChar char="•"/>
              <a:defRPr/>
            </a:pPr>
            <a:r>
              <a:rPr lang="en-US" sz="2800" dirty="0">
                <a:solidFill>
                  <a:srgbClr val="FFFFFF"/>
                </a:solidFill>
                <a:latin typeface="Constantia" pitchFamily="18" charset="0"/>
                <a:ea typeface="MS PGothic" panose="020B0600070205080204" pitchFamily="34" charset="-128"/>
              </a:rPr>
              <a:t>Interpersonal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FFFFFF"/>
              </a:solidFill>
              <a:latin typeface="Constantia" pitchFamily="18" charset="0"/>
              <a:ea typeface="MS PGothic" panose="020B0600070205080204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2800" i="1" dirty="0">
              <a:solidFill>
                <a:srgbClr val="FFFFFF"/>
              </a:solidFill>
              <a:latin typeface="Constantia" pitchFamily="18" charset="0"/>
              <a:ea typeface="MS PGothic" panose="020B0600070205080204" pitchFamily="34" charset="-128"/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6516688" y="3608388"/>
            <a:ext cx="3440112" cy="223996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u="sng" dirty="0">
                <a:solidFill>
                  <a:srgbClr val="FFFFFF"/>
                </a:solidFill>
                <a:latin typeface="Constantia" pitchFamily="18" charset="0"/>
                <a:ea typeface="MS PGothic" panose="020B0600070205080204" pitchFamily="34" charset="-128"/>
              </a:rPr>
              <a:t>Views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SzPct val="140000"/>
              <a:buFontTx/>
              <a:buChar char="•"/>
              <a:defRPr/>
            </a:pPr>
            <a:r>
              <a:rPr lang="en-US" sz="2800" dirty="0">
                <a:solidFill>
                  <a:srgbClr val="FFFFFF"/>
                </a:solidFill>
                <a:latin typeface="Constantia" pitchFamily="18" charset="0"/>
                <a:ea typeface="MS PGothic" panose="020B0600070205080204" pitchFamily="34" charset="-128"/>
              </a:rPr>
              <a:t>Traditional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SzPct val="140000"/>
              <a:buFontTx/>
              <a:buChar char="•"/>
              <a:defRPr/>
            </a:pPr>
            <a:r>
              <a:rPr lang="en-US" sz="2800" dirty="0">
                <a:solidFill>
                  <a:srgbClr val="FFFFFF"/>
                </a:solidFill>
                <a:latin typeface="Constantia" pitchFamily="18" charset="0"/>
                <a:ea typeface="MS PGothic" panose="020B0600070205080204" pitchFamily="34" charset="-128"/>
              </a:rPr>
              <a:t>Behavioral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SzPct val="140000"/>
              <a:buFontTx/>
              <a:buChar char="•"/>
              <a:defRPr/>
            </a:pPr>
            <a:r>
              <a:rPr lang="en-US" sz="2800" dirty="0">
                <a:solidFill>
                  <a:srgbClr val="FFFFFF"/>
                </a:solidFill>
                <a:latin typeface="Constantia" pitchFamily="18" charset="0"/>
                <a:ea typeface="MS PGothic" panose="020B0600070205080204" pitchFamily="34" charset="-128"/>
              </a:rPr>
              <a:t>Interactionist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FFFFFF"/>
              </a:solidFill>
              <a:latin typeface="Constantia" pitchFamily="18" charset="0"/>
              <a:ea typeface="MS PGothic" panose="020B0600070205080204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sz="2800" i="1" dirty="0">
              <a:solidFill>
                <a:srgbClr val="FFFFFF"/>
              </a:solidFill>
              <a:latin typeface="Constantia" pitchFamily="18" charset="0"/>
              <a:ea typeface="MS PGothic" panose="020B0600070205080204" pitchFamily="34" charset="-128"/>
            </a:endParaRPr>
          </a:p>
        </p:txBody>
      </p:sp>
      <p:sp>
        <p:nvSpPr>
          <p:cNvPr id="2560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54C2122-EA41-43B2-85C1-8DCBE124628F}" type="slidenum">
              <a:rPr lang="en-US" altLang="id-ID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96821E2-BE80-43FC-9D62-1F027AF40576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48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261" y="437271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Sources of Conflict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2464" y="2236789"/>
            <a:ext cx="3970337" cy="3341687"/>
          </a:xfr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74320" indent="-274320">
              <a:spcBef>
                <a:spcPts val="2400"/>
              </a:spcBef>
              <a:buClr>
                <a:schemeClr val="accent3"/>
              </a:buClr>
              <a:buNone/>
              <a:defRPr/>
            </a:pPr>
            <a:r>
              <a:rPr lang="en-US" b="1" u="sng" dirty="0"/>
              <a:t>Organizational</a:t>
            </a:r>
          </a:p>
          <a:p>
            <a:pPr>
              <a:buClr>
                <a:schemeClr val="accent3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/>
              <a:t>Reward systems</a:t>
            </a:r>
          </a:p>
          <a:p>
            <a:pPr>
              <a:buClr>
                <a:schemeClr val="accent3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/>
              <a:t>Scarce resources</a:t>
            </a:r>
          </a:p>
          <a:p>
            <a:pPr>
              <a:buClr>
                <a:schemeClr val="accent3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/>
              <a:t>Uncertainty</a:t>
            </a:r>
          </a:p>
          <a:p>
            <a:pPr>
              <a:buClr>
                <a:schemeClr val="accent3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/>
              <a:t>Differentiation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solidFill>
                <a:schemeClr val="accent1"/>
              </a:solidFill>
              <a:ea typeface="+mn-ea"/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6092825" y="2251076"/>
            <a:ext cx="4140200" cy="32035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2400"/>
              </a:spcBef>
              <a:defRPr/>
            </a:pPr>
            <a:r>
              <a:rPr lang="en-US" sz="2800" b="1" u="sng" dirty="0">
                <a:solidFill>
                  <a:srgbClr val="FFFFFF"/>
                </a:solidFill>
                <a:ea typeface="MS PGothic" panose="020B0600070205080204" pitchFamily="34" charset="-128"/>
              </a:rPr>
              <a:t>Interpersonal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08CC78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FFFFFF"/>
                </a:solidFill>
                <a:ea typeface="MS PGothic" panose="020B0600070205080204" pitchFamily="34" charset="-128"/>
              </a:rPr>
              <a:t>Faulty attributions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08CC78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FFFFFF"/>
                </a:solidFill>
                <a:ea typeface="MS PGothic" panose="020B0600070205080204" pitchFamily="34" charset="-128"/>
              </a:rPr>
              <a:t>Faulty communication</a:t>
            </a:r>
          </a:p>
          <a:p>
            <a:pPr marL="457200" indent="-457200" eaLnBrk="0" hangingPunct="0">
              <a:spcBef>
                <a:spcPct val="20000"/>
              </a:spcBef>
              <a:buClr>
                <a:srgbClr val="08CC78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FFFFFF"/>
                </a:solidFill>
                <a:ea typeface="MS PGothic" panose="020B0600070205080204" pitchFamily="34" charset="-128"/>
              </a:rPr>
              <a:t>Personal grudges &amp; prejudices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solidFill>
                <a:srgbClr val="FFC000"/>
              </a:solidFill>
              <a:ea typeface="MS PGothic" panose="020B0600070205080204" pitchFamily="34" charset="-128"/>
            </a:endParaRP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26630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C2122-EA41-43B2-85C1-8DCBE124628F}" type="slidenum">
              <a:rPr lang="en-US" altLang="id-ID" smtClean="0">
                <a:solidFill>
                  <a:srgbClr val="FFFFFF"/>
                </a:solidFill>
              </a:rPr>
              <a:pPr/>
              <a:t>21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58B356-1B07-46E1-98A5-52C2F0161C0A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84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7465" y="54338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Conflict Resolution</a:t>
            </a:r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27653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C2122-EA41-43B2-85C1-8DCBE124628F}" type="slidenum">
              <a:rPr lang="en-US" altLang="id-ID" smtClean="0">
                <a:solidFill>
                  <a:srgbClr val="FFFFFF"/>
                </a:solidFill>
              </a:rPr>
              <a:pPr/>
              <a:t>22</a:t>
            </a:fld>
            <a:endParaRPr lang="en-US" altLang="id-ID">
              <a:solidFill>
                <a:srgbClr val="FFFFFF"/>
              </a:solidFill>
            </a:endParaRPr>
          </a:p>
        </p:txBody>
      </p:sp>
      <p:graphicFrame>
        <p:nvGraphicFramePr>
          <p:cNvPr id="29699" name="Rectangle 3">
            <a:extLst>
              <a:ext uri="{FF2B5EF4-FFF2-40B4-BE49-F238E27FC236}">
                <a16:creationId xmlns:a16="http://schemas.microsoft.com/office/drawing/2014/main" id="{FC7B2D9F-44A0-4470-9989-37AC509C23B7}"/>
              </a:ext>
            </a:extLst>
          </p:cNvPr>
          <p:cNvGraphicFramePr/>
          <p:nvPr/>
        </p:nvGraphicFramePr>
        <p:xfrm>
          <a:off x="1032388" y="1963277"/>
          <a:ext cx="1053772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FD89D81-8129-4757-8720-8ACA833DA49A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82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F0093-DF6A-409A-9A1C-879C88D4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E966C-1C3F-427D-837B-2E43207A147B}"/>
              </a:ext>
            </a:extLst>
          </p:cNvPr>
          <p:cNvSpPr txBox="1">
            <a:spLocks/>
          </p:cNvSpPr>
          <p:nvPr/>
        </p:nvSpPr>
        <p:spPr>
          <a:xfrm>
            <a:off x="831850" y="1681746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Negosiasi</a:t>
            </a:r>
            <a:endParaRPr lang="en-ID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endParaRPr lang="en-ID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484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3092548" y="57388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Negotiation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1538" y="2044700"/>
            <a:ext cx="7561262" cy="954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FFFFFF"/>
                </a:solidFill>
                <a:ea typeface="MS PGothic" panose="020B0600070205080204" pitchFamily="34" charset="-128"/>
              </a:rPr>
              <a:t>Negotiation is a </a:t>
            </a:r>
            <a:r>
              <a:rPr lang="en-US" sz="2800" b="1" i="1" u="sng">
                <a:solidFill>
                  <a:srgbClr val="FFC000"/>
                </a:solidFill>
                <a:ea typeface="MS PGothic" panose="020B0600070205080204" pitchFamily="34" charset="-128"/>
              </a:rPr>
              <a:t>process</a:t>
            </a:r>
            <a:r>
              <a:rPr lang="en-US" sz="2800">
                <a:solidFill>
                  <a:srgbClr val="FFFFFF"/>
                </a:solidFill>
                <a:ea typeface="MS PGothic" panose="020B0600070205080204" pitchFamily="34" charset="-128"/>
              </a:rPr>
              <a:t> that is predicated on a manager</a:t>
            </a:r>
            <a:r>
              <a:rPr lang="ja-JP" altLang="en-US" sz="2800">
                <a:solidFill>
                  <a:srgbClr val="FFFFFF"/>
                </a:solidFill>
                <a:ea typeface="MS PGothic" panose="020B0600070205080204" pitchFamily="34" charset="-128"/>
              </a:rPr>
              <a:t>’</a:t>
            </a:r>
            <a:r>
              <a:rPr lang="en-US" altLang="ja-JP" sz="2800">
                <a:solidFill>
                  <a:srgbClr val="FFFFFF"/>
                </a:solidFill>
                <a:ea typeface="MS PGothic" panose="020B0600070205080204" pitchFamily="34" charset="-128"/>
              </a:rPr>
              <a:t>s ability to </a:t>
            </a:r>
            <a:r>
              <a:rPr lang="en-US" altLang="ja-JP" sz="2800" b="1" i="1" u="sng">
                <a:solidFill>
                  <a:srgbClr val="FFC000"/>
                </a:solidFill>
                <a:ea typeface="MS PGothic" panose="020B0600070205080204" pitchFamily="34" charset="-128"/>
              </a:rPr>
              <a:t>use influence</a:t>
            </a:r>
            <a:r>
              <a:rPr lang="en-US" altLang="ja-JP" sz="2800">
                <a:solidFill>
                  <a:srgbClr val="FFC000"/>
                </a:solidFill>
                <a:ea typeface="MS PGothic" panose="020B0600070205080204" pitchFamily="34" charset="-128"/>
              </a:rPr>
              <a:t> </a:t>
            </a:r>
            <a:r>
              <a:rPr lang="en-US" altLang="ja-JP" sz="2800">
                <a:solidFill>
                  <a:srgbClr val="FFFFFF"/>
                </a:solidFill>
                <a:ea typeface="MS PGothic" panose="020B0600070205080204" pitchFamily="34" charset="-128"/>
              </a:rPr>
              <a:t>productively.</a:t>
            </a:r>
            <a:endParaRPr lang="en-US" sz="2800">
              <a:solidFill>
                <a:srgbClr val="FFFFFF"/>
              </a:solidFill>
              <a:ea typeface="MS PGothic" panose="020B0600070205080204" pitchFamily="34" charset="-128"/>
            </a:endParaRPr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28678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C2122-EA41-43B2-85C1-8DCBE124628F}" type="slidenum">
              <a:rPr lang="en-US" altLang="id-ID" smtClean="0">
                <a:solidFill>
                  <a:srgbClr val="FFFFFF"/>
                </a:solidFill>
              </a:rPr>
              <a:pPr/>
              <a:t>24</a:t>
            </a:fld>
            <a:endParaRPr lang="en-US" altLang="id-ID">
              <a:solidFill>
                <a:srgbClr val="FFFFFF"/>
              </a:solidFill>
            </a:endParaRPr>
          </a:p>
        </p:txBody>
      </p:sp>
      <p:graphicFrame>
        <p:nvGraphicFramePr>
          <p:cNvPr id="30725" name="Rectangle 3">
            <a:extLst>
              <a:ext uri="{FF2B5EF4-FFF2-40B4-BE49-F238E27FC236}">
                <a16:creationId xmlns:a16="http://schemas.microsoft.com/office/drawing/2014/main" id="{900FAC63-9553-406E-A25A-FA356E37ED0E}"/>
              </a:ext>
            </a:extLst>
          </p:cNvPr>
          <p:cNvGraphicFramePr/>
          <p:nvPr/>
        </p:nvGraphicFramePr>
        <p:xfrm>
          <a:off x="2209800" y="3429000"/>
          <a:ext cx="7772400" cy="278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4894E640-0E1C-4340-9052-98CEA7EF62ED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06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261" y="54338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Principled Negotiation</a:t>
            </a: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29701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C2122-EA41-43B2-85C1-8DCBE124628F}" type="slidenum">
              <a:rPr lang="en-US" altLang="id-ID" smtClean="0">
                <a:solidFill>
                  <a:srgbClr val="FFFFFF"/>
                </a:solidFill>
              </a:rPr>
              <a:pPr/>
              <a:t>25</a:t>
            </a:fld>
            <a:endParaRPr lang="en-US" altLang="id-ID">
              <a:solidFill>
                <a:srgbClr val="FFFFFF"/>
              </a:solidFill>
            </a:endParaRPr>
          </a:p>
        </p:txBody>
      </p:sp>
      <p:graphicFrame>
        <p:nvGraphicFramePr>
          <p:cNvPr id="31747" name="Rectangle 3">
            <a:extLst>
              <a:ext uri="{FF2B5EF4-FFF2-40B4-BE49-F238E27FC236}">
                <a16:creationId xmlns:a16="http://schemas.microsoft.com/office/drawing/2014/main" id="{6C7A6E4C-F653-4096-9B18-0ED87158068D}"/>
              </a:ext>
            </a:extLst>
          </p:cNvPr>
          <p:cNvGraphicFramePr/>
          <p:nvPr/>
        </p:nvGraphicFramePr>
        <p:xfrm>
          <a:off x="1032388" y="1963277"/>
          <a:ext cx="1053772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1297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F0093-DF6A-409A-9A1C-879C88D4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E966C-1C3F-427D-837B-2E43207A147B}"/>
              </a:ext>
            </a:extLst>
          </p:cNvPr>
          <p:cNvSpPr txBox="1">
            <a:spLocks/>
          </p:cNvSpPr>
          <p:nvPr/>
        </p:nvSpPr>
        <p:spPr>
          <a:xfrm>
            <a:off x="831850" y="1681746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</a:rPr>
              <a:t>Summary</a:t>
            </a:r>
            <a:endParaRPr lang="en-ID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52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3098800" y="54338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Summary</a:t>
            </a:r>
          </a:p>
        </p:txBody>
      </p:sp>
      <p:graphicFrame>
        <p:nvGraphicFramePr>
          <p:cNvPr id="32771" name="Content Placeholder 2">
            <a:extLst>
              <a:ext uri="{FF2B5EF4-FFF2-40B4-BE49-F238E27FC236}">
                <a16:creationId xmlns:a16="http://schemas.microsoft.com/office/drawing/2014/main" id="{A3445010-4E9D-4984-AFCD-1AC199CE95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887123"/>
              </p:ext>
            </p:extLst>
          </p:nvPr>
        </p:nvGraphicFramePr>
        <p:xfrm>
          <a:off x="1032388" y="1963277"/>
          <a:ext cx="1053772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30725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C2122-EA41-43B2-85C1-8DCBE124628F}" type="slidenum">
              <a:rPr lang="en-US" altLang="id-ID" smtClean="0">
                <a:solidFill>
                  <a:srgbClr val="FFFFFF"/>
                </a:solidFill>
              </a:rPr>
              <a:pPr/>
              <a:t>27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EA645C8-B15B-4703-AFCC-C8CC30FF05C2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67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3084285" y="388257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Summary</a:t>
            </a:r>
          </a:p>
        </p:txBody>
      </p:sp>
      <p:graphicFrame>
        <p:nvGraphicFramePr>
          <p:cNvPr id="33795" name="Content Placeholder 2">
            <a:extLst>
              <a:ext uri="{FF2B5EF4-FFF2-40B4-BE49-F238E27FC236}">
                <a16:creationId xmlns:a16="http://schemas.microsoft.com/office/drawing/2014/main" id="{D95BBDD7-51A0-479A-A40E-1C5EA7D7CD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510810"/>
              </p:ext>
            </p:extLst>
          </p:nvPr>
        </p:nvGraphicFramePr>
        <p:xfrm>
          <a:off x="1032388" y="1963277"/>
          <a:ext cx="1053772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31749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C2122-EA41-43B2-85C1-8DCBE124628F}" type="slidenum">
              <a:rPr lang="en-US" altLang="id-ID" smtClean="0">
                <a:solidFill>
                  <a:srgbClr val="FFFFFF"/>
                </a:solidFill>
              </a:rPr>
              <a:pPr/>
              <a:t>28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7E2CAF2-3834-4856-8208-11D93E61243E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2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231F690-2D2B-4F04-B485-5578F9B2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770" y="365125"/>
            <a:ext cx="5998029" cy="1325563"/>
          </a:xfrm>
        </p:spPr>
        <p:txBody>
          <a:bodyPr/>
          <a:lstStyle/>
          <a:p>
            <a:pPr algn="r"/>
            <a:r>
              <a:rPr lang="en-US" dirty="0"/>
              <a:t>REFERENCES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DF8E26C-8C86-42FF-9119-A255A1060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85951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0" dirty="0"/>
              <a:t>Pinto. J.K. (2019). Project Management: Achieving Competitive Advantage. Pearson Education Limited. London. ISBN:9781292269146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70747DF-EFAB-4DA5-9365-F4EFE58FD9C1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67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ea typeface="+mj-ea"/>
                <a:cs typeface="+mj-cs"/>
              </a:rPr>
              <a:t>Learning Objectives</a:t>
            </a:r>
          </a:p>
        </p:txBody>
      </p:sp>
      <p:graphicFrame>
        <p:nvGraphicFramePr>
          <p:cNvPr id="15368" name="Content Placeholder 2">
            <a:extLst>
              <a:ext uri="{FF2B5EF4-FFF2-40B4-BE49-F238E27FC236}">
                <a16:creationId xmlns:a16="http://schemas.microsoft.com/office/drawing/2014/main" id="{5681AED7-ADA2-4A68-8B9A-93B556F538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917155"/>
              </p:ext>
            </p:extLst>
          </p:nvPr>
        </p:nvGraphicFramePr>
        <p:xfrm>
          <a:off x="1032388" y="1963277"/>
          <a:ext cx="1053772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3FBE28-8A02-4A6A-9B70-B9C08160473B}" type="slidenum">
              <a:rPr lang="en-US" altLang="id-ID" smtClean="0">
                <a:solidFill>
                  <a:srgbClr val="FFFFFF"/>
                </a:solidFill>
              </a:rPr>
              <a:pPr/>
              <a:t>3</a:t>
            </a:fld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139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798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A5151261-8878-4CEC-BC13-A308074C5EBF}"/>
              </a:ext>
            </a:extLst>
          </p:cNvPr>
          <p:cNvSpPr txBox="1">
            <a:spLocks/>
          </p:cNvSpPr>
          <p:nvPr/>
        </p:nvSpPr>
        <p:spPr>
          <a:xfrm>
            <a:off x="3162176" y="515023"/>
            <a:ext cx="747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OUTLINE</a:t>
            </a:r>
          </a:p>
        </p:txBody>
      </p:sp>
      <p:graphicFrame>
        <p:nvGraphicFramePr>
          <p:cNvPr id="9" name="Content Placeholder 1">
            <a:extLst>
              <a:ext uri="{FF2B5EF4-FFF2-40B4-BE49-F238E27FC236}">
                <a16:creationId xmlns:a16="http://schemas.microsoft.com/office/drawing/2014/main" id="{43A335BD-CDF7-473E-B5EC-EC1A0E8195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8158420"/>
              </p:ext>
            </p:extLst>
          </p:nvPr>
        </p:nvGraphicFramePr>
        <p:xfrm>
          <a:off x="1994559" y="1983545"/>
          <a:ext cx="8978241" cy="4054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60786-B25C-412C-BDAC-1DD43A274FAC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04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F0093-DF6A-409A-9A1C-879C88D4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E966C-1C3F-427D-837B-2E43207A147B}"/>
              </a:ext>
            </a:extLst>
          </p:cNvPr>
          <p:cNvSpPr txBox="1">
            <a:spLocks/>
          </p:cNvSpPr>
          <p:nvPr/>
        </p:nvSpPr>
        <p:spPr>
          <a:xfrm>
            <a:off x="831850" y="1681746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Pengembangan</a:t>
            </a:r>
            <a:r>
              <a:rPr lang="en-ID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</a:t>
            </a:r>
            <a:r>
              <a:rPr lang="en-ID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proyek</a:t>
            </a:r>
            <a:endParaRPr lang="en-ID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435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17413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C2122-EA41-43B2-85C1-8DCBE124628F}" type="slidenum">
              <a:rPr lang="en-US" altLang="id-ID" smtClean="0">
                <a:solidFill>
                  <a:srgbClr val="FFFFFF"/>
                </a:solidFill>
              </a:rPr>
              <a:pPr/>
              <a:t>6</a:t>
            </a:fld>
            <a:endParaRPr lang="en-US" altLang="id-ID">
              <a:solidFill>
                <a:srgbClr val="FFFFFF"/>
              </a:solidFill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B35D4DBC-10DD-49DD-A11D-00C9EF65D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236" y="590550"/>
            <a:ext cx="8135937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791EAD-56EF-4481-8F4B-51B4F06C496E}"/>
              </a:ext>
            </a:extLst>
          </p:cNvPr>
          <p:cNvSpPr txBox="1"/>
          <p:nvPr/>
        </p:nvSpPr>
        <p:spPr>
          <a:xfrm>
            <a:off x="3214236" y="434975"/>
            <a:ext cx="1733550" cy="1262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C000"/>
                </a:solidFill>
                <a:ea typeface="MS PGothic" panose="020B0600070205080204" pitchFamily="34" charset="-128"/>
              </a:rPr>
              <a:t>Basic Steps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C000"/>
                </a:solidFill>
                <a:ea typeface="MS PGothic" panose="020B0600070205080204" pitchFamily="34" charset="-128"/>
              </a:rPr>
              <a:t>in Assembling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C000"/>
                </a:solidFill>
                <a:ea typeface="MS PGothic" panose="020B0600070205080204" pitchFamily="34" charset="-128"/>
              </a:rPr>
              <a:t>a Project Team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C000"/>
                </a:solidFill>
                <a:ea typeface="MS PGothic" panose="020B0600070205080204" pitchFamily="34" charset="-128"/>
              </a:rPr>
              <a:t>FIGURE 4,1.</a:t>
            </a:r>
            <a:endParaRPr lang="en-US" dirty="0">
              <a:solidFill>
                <a:srgbClr val="FFC000"/>
              </a:solidFill>
              <a:ea typeface="MS PGothic" panose="020B0600070205080204" pitchFamily="34" charset="-128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64E2AED1-C6E8-4772-A63F-1233CD82FC24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38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F0093-DF6A-409A-9A1C-879C88D4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E966C-1C3F-427D-837B-2E43207A147B}"/>
              </a:ext>
            </a:extLst>
          </p:cNvPr>
          <p:cNvSpPr txBox="1">
            <a:spLocks/>
          </p:cNvSpPr>
          <p:nvPr/>
        </p:nvSpPr>
        <p:spPr>
          <a:xfrm>
            <a:off x="831850" y="1681746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Karakteristik</a:t>
            </a:r>
            <a:r>
              <a:rPr lang="en-ID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dari</a:t>
            </a:r>
            <a:r>
              <a:rPr lang="en-ID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</a:t>
            </a:r>
            <a:r>
              <a:rPr lang="en-ID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proyek</a:t>
            </a:r>
            <a:r>
              <a:rPr lang="en-ID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yang </a:t>
            </a:r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efektif</a:t>
            </a:r>
            <a:endParaRPr lang="en-ID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571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08142" y="54338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Effective Project Teams</a:t>
            </a: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17413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C2122-EA41-43B2-85C1-8DCBE124628F}" type="slidenum">
              <a:rPr lang="en-US" altLang="id-ID" smtClean="0">
                <a:solidFill>
                  <a:srgbClr val="FFFFFF"/>
                </a:solidFill>
              </a:rPr>
              <a:pPr/>
              <a:t>8</a:t>
            </a:fld>
            <a:endParaRPr lang="en-US" altLang="id-ID">
              <a:solidFill>
                <a:srgbClr val="FFFFFF"/>
              </a:solidFill>
            </a:endParaRPr>
          </a:p>
        </p:txBody>
      </p:sp>
      <p:graphicFrame>
        <p:nvGraphicFramePr>
          <p:cNvPr id="19459" name="Rectangle 3">
            <a:extLst>
              <a:ext uri="{FF2B5EF4-FFF2-40B4-BE49-F238E27FC236}">
                <a16:creationId xmlns:a16="http://schemas.microsoft.com/office/drawing/2014/main" id="{DAD0BC25-5BEE-4884-B4A0-C1494A6FD76F}"/>
              </a:ext>
            </a:extLst>
          </p:cNvPr>
          <p:cNvGraphicFramePr/>
          <p:nvPr/>
        </p:nvGraphicFramePr>
        <p:xfrm>
          <a:off x="1032388" y="1963277"/>
          <a:ext cx="1053772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47DB9C7-DE71-464F-9BCB-B6A413279460}"/>
              </a:ext>
            </a:extLst>
          </p:cNvPr>
          <p:cNvSpPr txBox="1">
            <a:spLocks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>
                <a:solidFill>
                  <a:schemeClr val="tx1">
                    <a:tint val="75000"/>
                  </a:schemeClr>
                </a:solidFill>
              </a:rPr>
              <a:t>Copyright ©2019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3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F0093-DF6A-409A-9A1C-879C88D4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E966C-1C3F-427D-837B-2E43207A147B}"/>
              </a:ext>
            </a:extLst>
          </p:cNvPr>
          <p:cNvSpPr txBox="1">
            <a:spLocks/>
          </p:cNvSpPr>
          <p:nvPr/>
        </p:nvSpPr>
        <p:spPr>
          <a:xfrm>
            <a:off x="831850" y="1681746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Mengapa</a:t>
            </a:r>
            <a:r>
              <a:rPr lang="en-ID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</a:t>
            </a:r>
            <a:r>
              <a:rPr lang="en-ID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proyek</a:t>
            </a:r>
            <a:r>
              <a:rPr lang="en-ID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sz="4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gagal</a:t>
            </a:r>
            <a:endParaRPr lang="en-ID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4189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4704617254514180C23DCC400B5999" ma:contentTypeVersion="0" ma:contentTypeDescription="Create a new document." ma:contentTypeScope="" ma:versionID="b8eff5c07d2809201dd15e8e97370bf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2FBA21-82BD-4E0E-A391-DBCE02863E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C1CDEE-9414-4F3C-AAB8-16A4A7904F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51BAB01-280F-457F-8141-CFA7F818408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902</Words>
  <Application>Microsoft Office PowerPoint</Application>
  <PresentationFormat>Widescreen</PresentationFormat>
  <Paragraphs>209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ＭＳ Ｐゴシック</vt:lpstr>
      <vt:lpstr>Arial</vt:lpstr>
      <vt:lpstr>Calibri</vt:lpstr>
      <vt:lpstr>Calibri Light</vt:lpstr>
      <vt:lpstr>Constantia</vt:lpstr>
      <vt:lpstr>Corbel</vt:lpstr>
      <vt:lpstr>Open Sans</vt:lpstr>
      <vt:lpstr>Wingdings</vt:lpstr>
      <vt:lpstr>Wingdings 2</vt:lpstr>
      <vt:lpstr>Office Theme</vt:lpstr>
      <vt:lpstr>Project Team Building, Conflict, and Negotiation    Topic  4</vt:lpstr>
      <vt:lpstr>Learning Objectives</vt:lpstr>
      <vt:lpstr>Learning Objectives</vt:lpstr>
      <vt:lpstr>PowerPoint Presentation</vt:lpstr>
      <vt:lpstr>PowerPoint Presentation</vt:lpstr>
      <vt:lpstr>PowerPoint Presentation</vt:lpstr>
      <vt:lpstr>PowerPoint Presentation</vt:lpstr>
      <vt:lpstr>Effective Project Teams</vt:lpstr>
      <vt:lpstr>PowerPoint Presentation</vt:lpstr>
      <vt:lpstr>Reasons Why Teams Fail</vt:lpstr>
      <vt:lpstr>PowerPoint Presentation</vt:lpstr>
      <vt:lpstr>Stages in Group Development</vt:lpstr>
      <vt:lpstr>Team Development Stages (figure 4.2)</vt:lpstr>
      <vt:lpstr>PowerPoint Presentation</vt:lpstr>
      <vt:lpstr>Achieving Cross-Functional Cooperation (figure 4.3)</vt:lpstr>
      <vt:lpstr>Building High-Performing Teams </vt:lpstr>
      <vt:lpstr>PowerPoint Presentation</vt:lpstr>
      <vt:lpstr>Virtual Project Teams</vt:lpstr>
      <vt:lpstr>PowerPoint Presentation</vt:lpstr>
      <vt:lpstr>Conflict Management</vt:lpstr>
      <vt:lpstr>Sources of Conflict</vt:lpstr>
      <vt:lpstr>Conflict Resolution</vt:lpstr>
      <vt:lpstr>PowerPoint Presentation</vt:lpstr>
      <vt:lpstr>Negotiation</vt:lpstr>
      <vt:lpstr>Principled Negotiation</vt:lpstr>
      <vt:lpstr>PowerPoint Presentation</vt:lpstr>
      <vt:lpstr>Summary</vt:lpstr>
      <vt:lpstr>Summary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Agustin Putri A</dc:creator>
  <cp:lastModifiedBy>Dini Anggraini</cp:lastModifiedBy>
  <cp:revision>4</cp:revision>
  <dcterms:created xsi:type="dcterms:W3CDTF">2021-01-07T07:09:05Z</dcterms:created>
  <dcterms:modified xsi:type="dcterms:W3CDTF">2021-09-02T03:18:02Z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0x010100014704617254514180C23DCC400B5999</vt:lpwstr>
  </property>
</Properties>
</file>