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8" r:id="rId3"/>
    <p:sldId id="259" r:id="rId4"/>
    <p:sldId id="275" r:id="rId5"/>
    <p:sldId id="279" r:id="rId6"/>
    <p:sldId id="280" r:id="rId7"/>
    <p:sldId id="281" r:id="rId8"/>
    <p:sldId id="282" r:id="rId9"/>
    <p:sldId id="283" r:id="rId10"/>
    <p:sldId id="28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0096"/>
    <a:srgbClr val="3EFF9B"/>
    <a:srgbClr val="1500B4"/>
    <a:srgbClr val="1D0065"/>
    <a:srgbClr val="1714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80" d="100"/>
          <a:sy n="80" d="100"/>
        </p:scale>
        <p:origin x="4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100000">
              <a:schemeClr val="bg1">
                <a:lumMod val="95000"/>
              </a:schemeClr>
            </a:gs>
            <a:gs pos="0">
              <a:schemeClr val="bg1">
                <a:lumMod val="95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0767B-F89E-4182-A408-11933B428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1045E-A0ED-4613-84EF-309677FD5D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Rubik" pitchFamily="2" charset="-79"/>
                <a:cs typeface="Rubik" pitchFamily="2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31" name="Google Shape;635;p53">
            <a:extLst>
              <a:ext uri="{FF2B5EF4-FFF2-40B4-BE49-F238E27FC236}">
                <a16:creationId xmlns:a16="http://schemas.microsoft.com/office/drawing/2014/main" id="{32B0FD0E-99AE-49A4-8FAD-3BE51739F32C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0" y="0"/>
            <a:ext cx="1207000" cy="120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627;p53">
            <a:extLst>
              <a:ext uri="{FF2B5EF4-FFF2-40B4-BE49-F238E27FC236}">
                <a16:creationId xmlns:a16="http://schemas.microsoft.com/office/drawing/2014/main" id="{5F8BDFA5-7958-42BA-AB3A-C7EA5B48A71A}"/>
              </a:ext>
            </a:extLst>
          </p:cNvPr>
          <p:cNvGrpSpPr/>
          <p:nvPr userDrawn="1"/>
        </p:nvGrpSpPr>
        <p:grpSpPr>
          <a:xfrm>
            <a:off x="10376033" y="184076"/>
            <a:ext cx="1453747" cy="211299"/>
            <a:chOff x="7522617" y="184076"/>
            <a:chExt cx="1453747" cy="211299"/>
          </a:xfrm>
        </p:grpSpPr>
        <p:sp>
          <p:nvSpPr>
            <p:cNvPr id="33" name="Google Shape;628;p53">
              <a:extLst>
                <a:ext uri="{FF2B5EF4-FFF2-40B4-BE49-F238E27FC236}">
                  <a16:creationId xmlns:a16="http://schemas.microsoft.com/office/drawing/2014/main" id="{0817EB72-52DC-474D-A7FB-42456DBCF969}"/>
                </a:ext>
              </a:extLst>
            </p:cNvPr>
            <p:cNvSpPr txBox="1"/>
            <p:nvPr/>
          </p:nvSpPr>
          <p:spPr>
            <a:xfrm>
              <a:off x="7522617" y="208924"/>
              <a:ext cx="692893" cy="1864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 dirty="0">
                  <a:solidFill>
                    <a:srgbClr val="666666"/>
                  </a:solidFill>
                  <a:latin typeface="Rubik"/>
                  <a:ea typeface="Rubik"/>
                  <a:cs typeface="Rubik"/>
                  <a:sym typeface="Rubik"/>
                </a:rPr>
                <a:t>Tular Nalar</a:t>
              </a:r>
              <a:endParaRPr sz="700" b="1" dirty="0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pic>
          <p:nvPicPr>
            <p:cNvPr id="34" name="Google Shape;629;p53">
              <a:extLst>
                <a:ext uri="{FF2B5EF4-FFF2-40B4-BE49-F238E27FC236}">
                  <a16:creationId xmlns:a16="http://schemas.microsoft.com/office/drawing/2014/main" id="{F40558EA-6445-4369-A601-6CC6EFA6F68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6438" b="6430"/>
            <a:stretch/>
          </p:blipFill>
          <p:spPr>
            <a:xfrm>
              <a:off x="8854438" y="184076"/>
              <a:ext cx="121926" cy="1864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5" name="Google Shape;630;p53">
              <a:extLst>
                <a:ext uri="{FF2B5EF4-FFF2-40B4-BE49-F238E27FC236}">
                  <a16:creationId xmlns:a16="http://schemas.microsoft.com/office/drawing/2014/main" id="{00379B29-B0D6-4853-945B-4DCC139749EA}"/>
                </a:ext>
              </a:extLst>
            </p:cNvPr>
            <p:cNvCxnSpPr/>
            <p:nvPr/>
          </p:nvCxnSpPr>
          <p:spPr>
            <a:xfrm rot="10800000">
              <a:off x="8323031" y="280646"/>
              <a:ext cx="423900" cy="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0D55C6A7-8CA1-4F7E-82EA-A3C1A72B963D}"/>
              </a:ext>
            </a:extLst>
          </p:cNvPr>
          <p:cNvSpPr/>
          <p:nvPr userDrawn="1"/>
        </p:nvSpPr>
        <p:spPr>
          <a:xfrm>
            <a:off x="0" y="6429675"/>
            <a:ext cx="12192000" cy="457200"/>
          </a:xfrm>
          <a:prstGeom prst="rect">
            <a:avLst/>
          </a:prstGeom>
          <a:gradFill>
            <a:gsLst>
              <a:gs pos="0">
                <a:srgbClr val="1D0065"/>
              </a:gs>
              <a:gs pos="74000">
                <a:srgbClr val="610096"/>
              </a:gs>
              <a:gs pos="100000">
                <a:srgbClr val="1500B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arallelogram 37">
            <a:extLst>
              <a:ext uri="{FF2B5EF4-FFF2-40B4-BE49-F238E27FC236}">
                <a16:creationId xmlns:a16="http://schemas.microsoft.com/office/drawing/2014/main" id="{7DDDFCF0-E6B3-487A-96B2-E61E6EA18422}"/>
              </a:ext>
            </a:extLst>
          </p:cNvPr>
          <p:cNvSpPr/>
          <p:nvPr userDrawn="1"/>
        </p:nvSpPr>
        <p:spPr>
          <a:xfrm>
            <a:off x="4068238" y="6429856"/>
            <a:ext cx="4058292" cy="457199"/>
          </a:xfrm>
          <a:prstGeom prst="parallelogram">
            <a:avLst>
              <a:gd name="adj" fmla="val 54473"/>
            </a:avLst>
          </a:prstGeom>
          <a:solidFill>
            <a:srgbClr val="1D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Rubik" pitchFamily="2" charset="-79"/>
                <a:cs typeface="Rubik" pitchFamily="2" charset="-79"/>
              </a:rPr>
              <a:t>www.tularnalar.id</a:t>
            </a:r>
          </a:p>
        </p:txBody>
      </p:sp>
    </p:spTree>
    <p:extLst>
      <p:ext uri="{BB962C8B-B14F-4D97-AF65-F5344CB8AC3E}">
        <p14:creationId xmlns:p14="http://schemas.microsoft.com/office/powerpoint/2010/main" val="3589613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duan Warna Tular Na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82;p51">
            <a:extLst>
              <a:ext uri="{FF2B5EF4-FFF2-40B4-BE49-F238E27FC236}">
                <a16:creationId xmlns:a16="http://schemas.microsoft.com/office/drawing/2014/main" id="{38543138-B800-47B5-BE72-483734639B86}"/>
              </a:ext>
            </a:extLst>
          </p:cNvPr>
          <p:cNvSpPr/>
          <p:nvPr userDrawn="1"/>
        </p:nvSpPr>
        <p:spPr>
          <a:xfrm flipH="1">
            <a:off x="1094180" y="1727200"/>
            <a:ext cx="868530" cy="879101"/>
          </a:xfrm>
          <a:prstGeom prst="rect">
            <a:avLst/>
          </a:prstGeom>
          <a:solidFill>
            <a:srgbClr val="3EFF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583;p51">
            <a:extLst>
              <a:ext uri="{FF2B5EF4-FFF2-40B4-BE49-F238E27FC236}">
                <a16:creationId xmlns:a16="http://schemas.microsoft.com/office/drawing/2014/main" id="{8A83A85B-F93C-441F-9C41-8C8BD331EBA9}"/>
              </a:ext>
            </a:extLst>
          </p:cNvPr>
          <p:cNvSpPr/>
          <p:nvPr userDrawn="1"/>
        </p:nvSpPr>
        <p:spPr>
          <a:xfrm flipH="1">
            <a:off x="2211307" y="1727200"/>
            <a:ext cx="868530" cy="879101"/>
          </a:xfrm>
          <a:prstGeom prst="rect">
            <a:avLst/>
          </a:prstGeom>
          <a:solidFill>
            <a:srgbClr val="6100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584;p51">
            <a:extLst>
              <a:ext uri="{FF2B5EF4-FFF2-40B4-BE49-F238E27FC236}">
                <a16:creationId xmlns:a16="http://schemas.microsoft.com/office/drawing/2014/main" id="{978DDDC0-CDA2-4005-B5B5-479E9C3F3E43}"/>
              </a:ext>
            </a:extLst>
          </p:cNvPr>
          <p:cNvSpPr/>
          <p:nvPr userDrawn="1"/>
        </p:nvSpPr>
        <p:spPr>
          <a:xfrm flipH="1">
            <a:off x="3332638" y="1728765"/>
            <a:ext cx="868530" cy="879101"/>
          </a:xfrm>
          <a:prstGeom prst="rect">
            <a:avLst/>
          </a:prstGeom>
          <a:solidFill>
            <a:srgbClr val="1500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585;p51">
            <a:extLst>
              <a:ext uri="{FF2B5EF4-FFF2-40B4-BE49-F238E27FC236}">
                <a16:creationId xmlns:a16="http://schemas.microsoft.com/office/drawing/2014/main" id="{736E42A3-6924-4A9C-9F66-0C4CF642C8FF}"/>
              </a:ext>
            </a:extLst>
          </p:cNvPr>
          <p:cNvSpPr/>
          <p:nvPr userDrawn="1"/>
        </p:nvSpPr>
        <p:spPr>
          <a:xfrm flipH="1">
            <a:off x="4453969" y="1731604"/>
            <a:ext cx="868530" cy="879101"/>
          </a:xfrm>
          <a:prstGeom prst="rect">
            <a:avLst/>
          </a:prstGeom>
          <a:solidFill>
            <a:srgbClr val="1D00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586;p51">
            <a:extLst>
              <a:ext uri="{FF2B5EF4-FFF2-40B4-BE49-F238E27FC236}">
                <a16:creationId xmlns:a16="http://schemas.microsoft.com/office/drawing/2014/main" id="{47F11E68-6462-453C-89F7-9D27D069DB25}"/>
              </a:ext>
            </a:extLst>
          </p:cNvPr>
          <p:cNvSpPr/>
          <p:nvPr userDrawn="1"/>
        </p:nvSpPr>
        <p:spPr>
          <a:xfrm flipH="1">
            <a:off x="5575300" y="1728765"/>
            <a:ext cx="868530" cy="879101"/>
          </a:xfrm>
          <a:prstGeom prst="rect">
            <a:avLst/>
          </a:prstGeom>
          <a:solidFill>
            <a:srgbClr val="171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D5660C8-74B1-4C0B-95A2-FB574DD75C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3600" b="1"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en-US" dirty="0"/>
              <a:t>Panduan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Tular</a:t>
            </a:r>
            <a:r>
              <a:rPr lang="en-US" dirty="0"/>
              <a:t> </a:t>
            </a:r>
            <a:r>
              <a:rPr lang="en-US" dirty="0" err="1"/>
              <a:t>Nalar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606E72-C521-4844-A642-4826AECEABF6}"/>
              </a:ext>
            </a:extLst>
          </p:cNvPr>
          <p:cNvSpPr/>
          <p:nvPr userDrawn="1"/>
        </p:nvSpPr>
        <p:spPr>
          <a:xfrm>
            <a:off x="0" y="6429675"/>
            <a:ext cx="12192000" cy="457200"/>
          </a:xfrm>
          <a:prstGeom prst="rect">
            <a:avLst/>
          </a:prstGeom>
          <a:gradFill>
            <a:gsLst>
              <a:gs pos="0">
                <a:srgbClr val="1D0065"/>
              </a:gs>
              <a:gs pos="74000">
                <a:srgbClr val="610096"/>
              </a:gs>
              <a:gs pos="100000">
                <a:srgbClr val="1500B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8A4E276-7A0E-4832-8E50-955E2857B2D6}"/>
              </a:ext>
            </a:extLst>
          </p:cNvPr>
          <p:cNvSpPr/>
          <p:nvPr userDrawn="1"/>
        </p:nvSpPr>
        <p:spPr>
          <a:xfrm>
            <a:off x="4068238" y="6429856"/>
            <a:ext cx="4058292" cy="457199"/>
          </a:xfrm>
          <a:prstGeom prst="parallelogram">
            <a:avLst>
              <a:gd name="adj" fmla="val 54473"/>
            </a:avLst>
          </a:prstGeom>
          <a:solidFill>
            <a:srgbClr val="1D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Rubik" pitchFamily="2" charset="-79"/>
                <a:cs typeface="Rubik" pitchFamily="2" charset="-79"/>
              </a:rPr>
              <a:t>www.tularnalar.id</a:t>
            </a:r>
          </a:p>
        </p:txBody>
      </p:sp>
    </p:spTree>
    <p:extLst>
      <p:ext uri="{BB962C8B-B14F-4D97-AF65-F5344CB8AC3E}">
        <p14:creationId xmlns:p14="http://schemas.microsoft.com/office/powerpoint/2010/main" val="1664763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44C38-480D-4ACC-95BC-EDFB9FD8E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646" y="544219"/>
            <a:ext cx="9870707" cy="1325563"/>
          </a:xfrm>
        </p:spPr>
        <p:txBody>
          <a:bodyPr>
            <a:normAutofit/>
          </a:bodyPr>
          <a:lstStyle>
            <a:lvl1pPr>
              <a:defRPr sz="3600" b="1"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EB7B9-0C7A-4837-B68E-6A16FF38C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645" y="1923783"/>
            <a:ext cx="9870707" cy="43513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Rubik" pitchFamily="2" charset="-79"/>
                <a:cs typeface="Rubik" pitchFamily="2" charset="-79"/>
              </a:defRPr>
            </a:lvl1pPr>
            <a:lvl2pPr marL="457200" indent="0">
              <a:buNone/>
              <a:defRPr sz="1800">
                <a:latin typeface="Rubik" pitchFamily="2" charset="-79"/>
                <a:cs typeface="Rubik" pitchFamily="2" charset="-79"/>
              </a:defRPr>
            </a:lvl2pPr>
            <a:lvl3pPr marL="914400" indent="0">
              <a:buNone/>
              <a:defRPr sz="1600">
                <a:latin typeface="Rubik" pitchFamily="2" charset="-79"/>
                <a:cs typeface="Rubik" pitchFamily="2" charset="-79"/>
              </a:defRPr>
            </a:lvl3pPr>
            <a:lvl4pPr marL="1371600" indent="0">
              <a:buNone/>
              <a:defRPr sz="1400">
                <a:latin typeface="Rubik" pitchFamily="2" charset="-79"/>
                <a:cs typeface="Rubik" pitchFamily="2" charset="-79"/>
              </a:defRPr>
            </a:lvl4pPr>
            <a:lvl5pPr marL="1828800" indent="0">
              <a:buNone/>
              <a:defRPr sz="1400"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oogle Shape;627;p53">
            <a:extLst>
              <a:ext uri="{FF2B5EF4-FFF2-40B4-BE49-F238E27FC236}">
                <a16:creationId xmlns:a16="http://schemas.microsoft.com/office/drawing/2014/main" id="{B165E1C0-81EA-40A9-8A9F-7807FD8BF976}"/>
              </a:ext>
            </a:extLst>
          </p:cNvPr>
          <p:cNvGrpSpPr/>
          <p:nvPr userDrawn="1"/>
        </p:nvGrpSpPr>
        <p:grpSpPr>
          <a:xfrm>
            <a:off x="10376033" y="184076"/>
            <a:ext cx="1453747" cy="211299"/>
            <a:chOff x="7522617" y="184076"/>
            <a:chExt cx="1453747" cy="211299"/>
          </a:xfrm>
        </p:grpSpPr>
        <p:sp>
          <p:nvSpPr>
            <p:cNvPr id="11" name="Google Shape;628;p53">
              <a:extLst>
                <a:ext uri="{FF2B5EF4-FFF2-40B4-BE49-F238E27FC236}">
                  <a16:creationId xmlns:a16="http://schemas.microsoft.com/office/drawing/2014/main" id="{56D72711-2D36-4FB2-8B43-99E179312847}"/>
                </a:ext>
              </a:extLst>
            </p:cNvPr>
            <p:cNvSpPr txBox="1"/>
            <p:nvPr/>
          </p:nvSpPr>
          <p:spPr>
            <a:xfrm>
              <a:off x="7522617" y="208924"/>
              <a:ext cx="692893" cy="1864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 dirty="0">
                  <a:solidFill>
                    <a:srgbClr val="666666"/>
                  </a:solidFill>
                  <a:latin typeface="Rubik"/>
                  <a:ea typeface="Rubik"/>
                  <a:cs typeface="Rubik"/>
                  <a:sym typeface="Rubik"/>
                </a:rPr>
                <a:t>Tular Nalar</a:t>
              </a:r>
              <a:endParaRPr sz="700" b="1" dirty="0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pic>
          <p:nvPicPr>
            <p:cNvPr id="12" name="Google Shape;629;p53">
              <a:extLst>
                <a:ext uri="{FF2B5EF4-FFF2-40B4-BE49-F238E27FC236}">
                  <a16:creationId xmlns:a16="http://schemas.microsoft.com/office/drawing/2014/main" id="{F71D58BA-BFB7-43C6-BC93-CD55DD059581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6438" b="6430"/>
            <a:stretch/>
          </p:blipFill>
          <p:spPr>
            <a:xfrm>
              <a:off x="8854438" y="184076"/>
              <a:ext cx="121926" cy="1864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" name="Google Shape;630;p53">
              <a:extLst>
                <a:ext uri="{FF2B5EF4-FFF2-40B4-BE49-F238E27FC236}">
                  <a16:creationId xmlns:a16="http://schemas.microsoft.com/office/drawing/2014/main" id="{B489D417-FF15-4F17-90E7-1139990DF631}"/>
                </a:ext>
              </a:extLst>
            </p:cNvPr>
            <p:cNvCxnSpPr/>
            <p:nvPr/>
          </p:nvCxnSpPr>
          <p:spPr>
            <a:xfrm rot="10800000">
              <a:off x="8323031" y="280646"/>
              <a:ext cx="423900" cy="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BA36264-8202-43C2-880B-7610C14ADBD7}"/>
              </a:ext>
            </a:extLst>
          </p:cNvPr>
          <p:cNvSpPr/>
          <p:nvPr userDrawn="1"/>
        </p:nvSpPr>
        <p:spPr>
          <a:xfrm>
            <a:off x="0" y="6429675"/>
            <a:ext cx="12192000" cy="457200"/>
          </a:xfrm>
          <a:prstGeom prst="rect">
            <a:avLst/>
          </a:prstGeom>
          <a:gradFill>
            <a:gsLst>
              <a:gs pos="0">
                <a:srgbClr val="1D0065"/>
              </a:gs>
              <a:gs pos="74000">
                <a:srgbClr val="610096"/>
              </a:gs>
              <a:gs pos="100000">
                <a:srgbClr val="1500B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7">
            <a:extLst>
              <a:ext uri="{FF2B5EF4-FFF2-40B4-BE49-F238E27FC236}">
                <a16:creationId xmlns:a16="http://schemas.microsoft.com/office/drawing/2014/main" id="{4B448B7B-303B-4EAB-A33E-AD80CC1DFDFB}"/>
              </a:ext>
            </a:extLst>
          </p:cNvPr>
          <p:cNvSpPr/>
          <p:nvPr userDrawn="1"/>
        </p:nvSpPr>
        <p:spPr>
          <a:xfrm>
            <a:off x="4068238" y="6429856"/>
            <a:ext cx="4058292" cy="457199"/>
          </a:xfrm>
          <a:prstGeom prst="parallelogram">
            <a:avLst>
              <a:gd name="adj" fmla="val 54473"/>
            </a:avLst>
          </a:prstGeom>
          <a:solidFill>
            <a:srgbClr val="1D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Rubik" pitchFamily="2" charset="-79"/>
                <a:cs typeface="Rubik" pitchFamily="2" charset="-79"/>
              </a:rPr>
              <a:t>www.tularnalar.id</a:t>
            </a:r>
          </a:p>
        </p:txBody>
      </p:sp>
    </p:spTree>
    <p:extLst>
      <p:ext uri="{BB962C8B-B14F-4D97-AF65-F5344CB8AC3E}">
        <p14:creationId xmlns:p14="http://schemas.microsoft.com/office/powerpoint/2010/main" val="1548442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44C38-480D-4ACC-95BC-EDFB9FD8E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646" y="544219"/>
            <a:ext cx="9870707" cy="1325563"/>
          </a:xfrm>
        </p:spPr>
        <p:txBody>
          <a:bodyPr>
            <a:normAutofit/>
          </a:bodyPr>
          <a:lstStyle>
            <a:lvl1pPr>
              <a:defRPr sz="3600" b="1"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EB7B9-0C7A-4837-B68E-6A16FF38C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645" y="1923783"/>
            <a:ext cx="9870707" cy="43513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Rubik" pitchFamily="2" charset="-79"/>
                <a:cs typeface="Rubik" pitchFamily="2" charset="-79"/>
              </a:defRPr>
            </a:lvl1pPr>
            <a:lvl2pPr marL="457200" indent="0">
              <a:buNone/>
              <a:defRPr sz="1800">
                <a:latin typeface="Rubik" pitchFamily="2" charset="-79"/>
                <a:cs typeface="Rubik" pitchFamily="2" charset="-79"/>
              </a:defRPr>
            </a:lvl2pPr>
            <a:lvl3pPr marL="914400" indent="0">
              <a:buNone/>
              <a:defRPr sz="1600">
                <a:latin typeface="Rubik" pitchFamily="2" charset="-79"/>
                <a:cs typeface="Rubik" pitchFamily="2" charset="-79"/>
              </a:defRPr>
            </a:lvl3pPr>
            <a:lvl4pPr marL="1371600" indent="0">
              <a:buNone/>
              <a:defRPr sz="1400">
                <a:latin typeface="Rubik" pitchFamily="2" charset="-79"/>
                <a:cs typeface="Rubik" pitchFamily="2" charset="-79"/>
              </a:defRPr>
            </a:lvl4pPr>
            <a:lvl5pPr marL="1828800" indent="0">
              <a:buNone/>
              <a:defRPr sz="1400"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oogle Shape;627;p53">
            <a:extLst>
              <a:ext uri="{FF2B5EF4-FFF2-40B4-BE49-F238E27FC236}">
                <a16:creationId xmlns:a16="http://schemas.microsoft.com/office/drawing/2014/main" id="{B165E1C0-81EA-40A9-8A9F-7807FD8BF976}"/>
              </a:ext>
            </a:extLst>
          </p:cNvPr>
          <p:cNvGrpSpPr/>
          <p:nvPr userDrawn="1"/>
        </p:nvGrpSpPr>
        <p:grpSpPr>
          <a:xfrm>
            <a:off x="10376033" y="184076"/>
            <a:ext cx="1453747" cy="211299"/>
            <a:chOff x="7522617" y="184076"/>
            <a:chExt cx="1453747" cy="211299"/>
          </a:xfrm>
        </p:grpSpPr>
        <p:sp>
          <p:nvSpPr>
            <p:cNvPr id="11" name="Google Shape;628;p53">
              <a:extLst>
                <a:ext uri="{FF2B5EF4-FFF2-40B4-BE49-F238E27FC236}">
                  <a16:creationId xmlns:a16="http://schemas.microsoft.com/office/drawing/2014/main" id="{56D72711-2D36-4FB2-8B43-99E179312847}"/>
                </a:ext>
              </a:extLst>
            </p:cNvPr>
            <p:cNvSpPr txBox="1"/>
            <p:nvPr/>
          </p:nvSpPr>
          <p:spPr>
            <a:xfrm>
              <a:off x="7522617" y="208924"/>
              <a:ext cx="692893" cy="1864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 dirty="0">
                  <a:solidFill>
                    <a:srgbClr val="666666"/>
                  </a:solidFill>
                  <a:latin typeface="Rubik"/>
                  <a:ea typeface="Rubik"/>
                  <a:cs typeface="Rubik"/>
                  <a:sym typeface="Rubik"/>
                </a:rPr>
                <a:t>Tular Nalar</a:t>
              </a:r>
              <a:endParaRPr sz="700" b="1" dirty="0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pic>
          <p:nvPicPr>
            <p:cNvPr id="12" name="Google Shape;629;p53">
              <a:extLst>
                <a:ext uri="{FF2B5EF4-FFF2-40B4-BE49-F238E27FC236}">
                  <a16:creationId xmlns:a16="http://schemas.microsoft.com/office/drawing/2014/main" id="{F71D58BA-BFB7-43C6-BC93-CD55DD059581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6438" b="6430"/>
            <a:stretch/>
          </p:blipFill>
          <p:spPr>
            <a:xfrm>
              <a:off x="8854438" y="184076"/>
              <a:ext cx="121926" cy="1864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" name="Google Shape;630;p53">
              <a:extLst>
                <a:ext uri="{FF2B5EF4-FFF2-40B4-BE49-F238E27FC236}">
                  <a16:creationId xmlns:a16="http://schemas.microsoft.com/office/drawing/2014/main" id="{B489D417-FF15-4F17-90E7-1139990DF631}"/>
                </a:ext>
              </a:extLst>
            </p:cNvPr>
            <p:cNvCxnSpPr/>
            <p:nvPr/>
          </p:nvCxnSpPr>
          <p:spPr>
            <a:xfrm rot="10800000">
              <a:off x="8323031" y="280646"/>
              <a:ext cx="423900" cy="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4" name="Google Shape;634;p53">
            <a:extLst>
              <a:ext uri="{FF2B5EF4-FFF2-40B4-BE49-F238E27FC236}">
                <a16:creationId xmlns:a16="http://schemas.microsoft.com/office/drawing/2014/main" id="{E8251954-F829-42FA-8500-0610B2CE4A5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0996847" y="4009819"/>
            <a:ext cx="1207000" cy="120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BA36264-8202-43C2-880B-7610C14ADBD7}"/>
              </a:ext>
            </a:extLst>
          </p:cNvPr>
          <p:cNvSpPr/>
          <p:nvPr userDrawn="1"/>
        </p:nvSpPr>
        <p:spPr>
          <a:xfrm>
            <a:off x="0" y="6429675"/>
            <a:ext cx="12192000" cy="457200"/>
          </a:xfrm>
          <a:prstGeom prst="rect">
            <a:avLst/>
          </a:prstGeom>
          <a:gradFill>
            <a:gsLst>
              <a:gs pos="0">
                <a:srgbClr val="1D0065"/>
              </a:gs>
              <a:gs pos="74000">
                <a:srgbClr val="610096"/>
              </a:gs>
              <a:gs pos="100000">
                <a:srgbClr val="1500B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7">
            <a:extLst>
              <a:ext uri="{FF2B5EF4-FFF2-40B4-BE49-F238E27FC236}">
                <a16:creationId xmlns:a16="http://schemas.microsoft.com/office/drawing/2014/main" id="{4B448B7B-303B-4EAB-A33E-AD80CC1DFDFB}"/>
              </a:ext>
            </a:extLst>
          </p:cNvPr>
          <p:cNvSpPr/>
          <p:nvPr userDrawn="1"/>
        </p:nvSpPr>
        <p:spPr>
          <a:xfrm>
            <a:off x="4068238" y="6429856"/>
            <a:ext cx="4058292" cy="457199"/>
          </a:xfrm>
          <a:prstGeom prst="parallelogram">
            <a:avLst>
              <a:gd name="adj" fmla="val 54473"/>
            </a:avLst>
          </a:prstGeom>
          <a:solidFill>
            <a:srgbClr val="1D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Rubik" pitchFamily="2" charset="-79"/>
                <a:cs typeface="Rubik" pitchFamily="2" charset="-79"/>
              </a:rPr>
              <a:t>www.tularnalar.id</a:t>
            </a:r>
          </a:p>
        </p:txBody>
      </p:sp>
    </p:spTree>
    <p:extLst>
      <p:ext uri="{BB962C8B-B14F-4D97-AF65-F5344CB8AC3E}">
        <p14:creationId xmlns:p14="http://schemas.microsoft.com/office/powerpoint/2010/main" val="2351317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44C38-480D-4ACC-95BC-EDFB9FD8E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646" y="544219"/>
            <a:ext cx="9870707" cy="1325563"/>
          </a:xfrm>
        </p:spPr>
        <p:txBody>
          <a:bodyPr>
            <a:normAutofit/>
          </a:bodyPr>
          <a:lstStyle>
            <a:lvl1pPr>
              <a:defRPr sz="3600" b="1"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EB7B9-0C7A-4837-B68E-6A16FF38C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645" y="1923783"/>
            <a:ext cx="9870707" cy="43513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Rubik" pitchFamily="2" charset="-79"/>
                <a:cs typeface="Rubik" pitchFamily="2" charset="-79"/>
              </a:defRPr>
            </a:lvl1pPr>
            <a:lvl2pPr marL="457200" indent="0">
              <a:buNone/>
              <a:defRPr sz="1800">
                <a:latin typeface="Rubik" pitchFamily="2" charset="-79"/>
                <a:cs typeface="Rubik" pitchFamily="2" charset="-79"/>
              </a:defRPr>
            </a:lvl2pPr>
            <a:lvl3pPr marL="914400" indent="0">
              <a:buNone/>
              <a:defRPr sz="1600">
                <a:latin typeface="Rubik" pitchFamily="2" charset="-79"/>
                <a:cs typeface="Rubik" pitchFamily="2" charset="-79"/>
              </a:defRPr>
            </a:lvl3pPr>
            <a:lvl4pPr marL="1371600" indent="0">
              <a:buNone/>
              <a:defRPr sz="1400">
                <a:latin typeface="Rubik" pitchFamily="2" charset="-79"/>
                <a:cs typeface="Rubik" pitchFamily="2" charset="-79"/>
              </a:defRPr>
            </a:lvl4pPr>
            <a:lvl5pPr marL="1828800" indent="0">
              <a:buNone/>
              <a:defRPr sz="1400"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oogle Shape;627;p53">
            <a:extLst>
              <a:ext uri="{FF2B5EF4-FFF2-40B4-BE49-F238E27FC236}">
                <a16:creationId xmlns:a16="http://schemas.microsoft.com/office/drawing/2014/main" id="{B165E1C0-81EA-40A9-8A9F-7807FD8BF976}"/>
              </a:ext>
            </a:extLst>
          </p:cNvPr>
          <p:cNvGrpSpPr/>
          <p:nvPr userDrawn="1"/>
        </p:nvGrpSpPr>
        <p:grpSpPr>
          <a:xfrm>
            <a:off x="10376033" y="184076"/>
            <a:ext cx="1453747" cy="211299"/>
            <a:chOff x="7522617" y="184076"/>
            <a:chExt cx="1453747" cy="211299"/>
          </a:xfrm>
        </p:grpSpPr>
        <p:sp>
          <p:nvSpPr>
            <p:cNvPr id="11" name="Google Shape;628;p53">
              <a:extLst>
                <a:ext uri="{FF2B5EF4-FFF2-40B4-BE49-F238E27FC236}">
                  <a16:creationId xmlns:a16="http://schemas.microsoft.com/office/drawing/2014/main" id="{56D72711-2D36-4FB2-8B43-99E179312847}"/>
                </a:ext>
              </a:extLst>
            </p:cNvPr>
            <p:cNvSpPr txBox="1"/>
            <p:nvPr/>
          </p:nvSpPr>
          <p:spPr>
            <a:xfrm>
              <a:off x="7522617" y="208924"/>
              <a:ext cx="692893" cy="1864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 dirty="0">
                  <a:solidFill>
                    <a:srgbClr val="666666"/>
                  </a:solidFill>
                  <a:latin typeface="Rubik"/>
                  <a:ea typeface="Rubik"/>
                  <a:cs typeface="Rubik"/>
                  <a:sym typeface="Rubik"/>
                </a:rPr>
                <a:t>Tular Nalar</a:t>
              </a:r>
              <a:endParaRPr sz="700" b="1" dirty="0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pic>
          <p:nvPicPr>
            <p:cNvPr id="12" name="Google Shape;629;p53">
              <a:extLst>
                <a:ext uri="{FF2B5EF4-FFF2-40B4-BE49-F238E27FC236}">
                  <a16:creationId xmlns:a16="http://schemas.microsoft.com/office/drawing/2014/main" id="{F71D58BA-BFB7-43C6-BC93-CD55DD059581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6438" b="6430"/>
            <a:stretch/>
          </p:blipFill>
          <p:spPr>
            <a:xfrm>
              <a:off x="8854438" y="184076"/>
              <a:ext cx="121926" cy="1864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" name="Google Shape;630;p53">
              <a:extLst>
                <a:ext uri="{FF2B5EF4-FFF2-40B4-BE49-F238E27FC236}">
                  <a16:creationId xmlns:a16="http://schemas.microsoft.com/office/drawing/2014/main" id="{B489D417-FF15-4F17-90E7-1139990DF631}"/>
                </a:ext>
              </a:extLst>
            </p:cNvPr>
            <p:cNvCxnSpPr/>
            <p:nvPr/>
          </p:nvCxnSpPr>
          <p:spPr>
            <a:xfrm rot="10800000">
              <a:off x="8323031" y="280646"/>
              <a:ext cx="423900" cy="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5" name="Google Shape;633;p53">
            <a:extLst>
              <a:ext uri="{FF2B5EF4-FFF2-40B4-BE49-F238E27FC236}">
                <a16:creationId xmlns:a16="http://schemas.microsoft.com/office/drawing/2014/main" id="{9DD217A0-C832-43D9-8F5E-2062042DF5F7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50000"/>
          <a:stretch/>
        </p:blipFill>
        <p:spPr>
          <a:xfrm rot="10800000">
            <a:off x="11315994" y="3059659"/>
            <a:ext cx="876006" cy="175200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FF4FEBC-B70E-4995-9B69-686FEAA50C0E}"/>
              </a:ext>
            </a:extLst>
          </p:cNvPr>
          <p:cNvSpPr/>
          <p:nvPr userDrawn="1"/>
        </p:nvSpPr>
        <p:spPr>
          <a:xfrm>
            <a:off x="0" y="6429675"/>
            <a:ext cx="12192000" cy="457200"/>
          </a:xfrm>
          <a:prstGeom prst="rect">
            <a:avLst/>
          </a:prstGeom>
          <a:gradFill>
            <a:gsLst>
              <a:gs pos="0">
                <a:srgbClr val="1D0065"/>
              </a:gs>
              <a:gs pos="74000">
                <a:srgbClr val="610096"/>
              </a:gs>
              <a:gs pos="100000">
                <a:srgbClr val="1500B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D5D6A729-E917-40EB-8769-D947E70C6E37}"/>
              </a:ext>
            </a:extLst>
          </p:cNvPr>
          <p:cNvSpPr/>
          <p:nvPr userDrawn="1"/>
        </p:nvSpPr>
        <p:spPr>
          <a:xfrm>
            <a:off x="4068238" y="6429856"/>
            <a:ext cx="4058292" cy="457199"/>
          </a:xfrm>
          <a:prstGeom prst="parallelogram">
            <a:avLst>
              <a:gd name="adj" fmla="val 54473"/>
            </a:avLst>
          </a:prstGeom>
          <a:solidFill>
            <a:srgbClr val="1D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Rubik" pitchFamily="2" charset="-79"/>
                <a:cs typeface="Rubik" pitchFamily="2" charset="-79"/>
              </a:rPr>
              <a:t>www.tularnalar.id</a:t>
            </a:r>
          </a:p>
        </p:txBody>
      </p:sp>
    </p:spTree>
    <p:extLst>
      <p:ext uri="{BB962C8B-B14F-4D97-AF65-F5344CB8AC3E}">
        <p14:creationId xmlns:p14="http://schemas.microsoft.com/office/powerpoint/2010/main" val="1020104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A33BD-E55E-4C70-BEEC-B0837EB34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C594A-11BB-4EE7-9FD4-B4E55BF489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Rubik" pitchFamily="2" charset="-79"/>
                <a:cs typeface="Rubik" pitchFamily="2" charset="-79"/>
              </a:defRPr>
            </a:lvl1pPr>
            <a:lvl2pPr marL="457200" indent="0">
              <a:buNone/>
              <a:defRPr sz="1800">
                <a:latin typeface="Rubik" pitchFamily="2" charset="-79"/>
                <a:cs typeface="Rubik" pitchFamily="2" charset="-79"/>
              </a:defRPr>
            </a:lvl2pPr>
            <a:lvl3pPr marL="914400" indent="0">
              <a:buNone/>
              <a:defRPr sz="1600">
                <a:latin typeface="Rubik" pitchFamily="2" charset="-79"/>
                <a:cs typeface="Rubik" pitchFamily="2" charset="-79"/>
              </a:defRPr>
            </a:lvl3pPr>
            <a:lvl4pPr marL="1371600" indent="0">
              <a:buNone/>
              <a:defRPr sz="1400">
                <a:latin typeface="Rubik" pitchFamily="2" charset="-79"/>
                <a:cs typeface="Rubik" pitchFamily="2" charset="-79"/>
              </a:defRPr>
            </a:lvl4pPr>
            <a:lvl5pPr marL="1828800" indent="0">
              <a:buNone/>
              <a:defRPr sz="1400"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853723-12D9-4609-99F8-6CC31D9A75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Rubik" pitchFamily="2" charset="-79"/>
                <a:cs typeface="Rubik" pitchFamily="2" charset="-79"/>
              </a:defRPr>
            </a:lvl1pPr>
            <a:lvl2pPr marL="457200" indent="0">
              <a:buNone/>
              <a:defRPr sz="1800">
                <a:latin typeface="Rubik" pitchFamily="2" charset="-79"/>
                <a:cs typeface="Rubik" pitchFamily="2" charset="-79"/>
              </a:defRPr>
            </a:lvl2pPr>
            <a:lvl3pPr marL="914400" indent="0">
              <a:buNone/>
              <a:defRPr sz="1600">
                <a:latin typeface="Rubik" pitchFamily="2" charset="-79"/>
                <a:cs typeface="Rubik" pitchFamily="2" charset="-79"/>
              </a:defRPr>
            </a:lvl3pPr>
            <a:lvl4pPr marL="1371600" indent="0">
              <a:buNone/>
              <a:defRPr sz="1400">
                <a:latin typeface="Rubik" pitchFamily="2" charset="-79"/>
                <a:cs typeface="Rubik" pitchFamily="2" charset="-79"/>
              </a:defRPr>
            </a:lvl4pPr>
            <a:lvl5pPr marL="1828800" indent="0">
              <a:buNone/>
              <a:defRPr sz="1400"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D8C000-4D9A-4905-87C5-9DAF95A6738B}"/>
              </a:ext>
            </a:extLst>
          </p:cNvPr>
          <p:cNvSpPr/>
          <p:nvPr userDrawn="1"/>
        </p:nvSpPr>
        <p:spPr>
          <a:xfrm>
            <a:off x="0" y="6429675"/>
            <a:ext cx="12192000" cy="457200"/>
          </a:xfrm>
          <a:prstGeom prst="rect">
            <a:avLst/>
          </a:prstGeom>
          <a:gradFill>
            <a:gsLst>
              <a:gs pos="0">
                <a:srgbClr val="1D0065"/>
              </a:gs>
              <a:gs pos="74000">
                <a:srgbClr val="610096"/>
              </a:gs>
              <a:gs pos="100000">
                <a:srgbClr val="1500B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1BFC16C4-ACEE-441D-A996-C2A69AF438D8}"/>
              </a:ext>
            </a:extLst>
          </p:cNvPr>
          <p:cNvSpPr/>
          <p:nvPr userDrawn="1"/>
        </p:nvSpPr>
        <p:spPr>
          <a:xfrm>
            <a:off x="4068238" y="6429856"/>
            <a:ext cx="4058292" cy="457199"/>
          </a:xfrm>
          <a:prstGeom prst="parallelogram">
            <a:avLst>
              <a:gd name="adj" fmla="val 54473"/>
            </a:avLst>
          </a:prstGeom>
          <a:solidFill>
            <a:srgbClr val="1D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Rubik" pitchFamily="2" charset="-79"/>
                <a:cs typeface="Rubik" pitchFamily="2" charset="-79"/>
              </a:rPr>
              <a:t>www.tularnalar.id</a:t>
            </a:r>
          </a:p>
        </p:txBody>
      </p:sp>
    </p:spTree>
    <p:extLst>
      <p:ext uri="{BB962C8B-B14F-4D97-AF65-F5344CB8AC3E}">
        <p14:creationId xmlns:p14="http://schemas.microsoft.com/office/powerpoint/2010/main" val="392112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DFD3AD5-15C9-4998-80DE-B2E2CFEC54C2}"/>
              </a:ext>
            </a:extLst>
          </p:cNvPr>
          <p:cNvSpPr/>
          <p:nvPr userDrawn="1"/>
        </p:nvSpPr>
        <p:spPr>
          <a:xfrm>
            <a:off x="0" y="6429675"/>
            <a:ext cx="12192000" cy="457200"/>
          </a:xfrm>
          <a:prstGeom prst="rect">
            <a:avLst/>
          </a:prstGeom>
          <a:gradFill>
            <a:gsLst>
              <a:gs pos="0">
                <a:srgbClr val="1D0065"/>
              </a:gs>
              <a:gs pos="74000">
                <a:srgbClr val="610096"/>
              </a:gs>
              <a:gs pos="100000">
                <a:srgbClr val="1500B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DD9C8B5C-5F3F-42BB-B840-87BDEF7E9913}"/>
              </a:ext>
            </a:extLst>
          </p:cNvPr>
          <p:cNvSpPr/>
          <p:nvPr userDrawn="1"/>
        </p:nvSpPr>
        <p:spPr>
          <a:xfrm>
            <a:off x="4068238" y="6429856"/>
            <a:ext cx="4058292" cy="457199"/>
          </a:xfrm>
          <a:prstGeom prst="parallelogram">
            <a:avLst>
              <a:gd name="adj" fmla="val 54473"/>
            </a:avLst>
          </a:prstGeom>
          <a:solidFill>
            <a:srgbClr val="1D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Rubik" pitchFamily="2" charset="-79"/>
                <a:cs typeface="Rubik" pitchFamily="2" charset="-79"/>
              </a:rPr>
              <a:t>www.tularnalar.id</a:t>
            </a:r>
          </a:p>
        </p:txBody>
      </p:sp>
    </p:spTree>
    <p:extLst>
      <p:ext uri="{BB962C8B-B14F-4D97-AF65-F5344CB8AC3E}">
        <p14:creationId xmlns:p14="http://schemas.microsoft.com/office/powerpoint/2010/main" val="3254482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Purple">
    <p:bg>
      <p:bgPr>
        <a:gradFill flip="none" rotWithShape="1">
          <a:gsLst>
            <a:gs pos="30000">
              <a:srgbClr val="1D0065"/>
            </a:gs>
            <a:gs pos="100000">
              <a:srgbClr val="610096"/>
            </a:gs>
            <a:gs pos="0">
              <a:srgbClr val="1500B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44C38-480D-4ACC-95BC-EDFB9FD8E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646" y="544219"/>
            <a:ext cx="9870707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EB7B9-0C7A-4837-B68E-6A16FF38C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645" y="1923783"/>
            <a:ext cx="9870707" cy="43513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5" name="Google Shape;627;p53">
            <a:extLst>
              <a:ext uri="{FF2B5EF4-FFF2-40B4-BE49-F238E27FC236}">
                <a16:creationId xmlns:a16="http://schemas.microsoft.com/office/drawing/2014/main" id="{B7EE8771-C153-435F-A7F6-802FF2BD2105}"/>
              </a:ext>
            </a:extLst>
          </p:cNvPr>
          <p:cNvGrpSpPr/>
          <p:nvPr userDrawn="1"/>
        </p:nvGrpSpPr>
        <p:grpSpPr>
          <a:xfrm>
            <a:off x="10376033" y="184076"/>
            <a:ext cx="1453747" cy="211299"/>
            <a:chOff x="7522617" y="184076"/>
            <a:chExt cx="1453747" cy="211299"/>
          </a:xfrm>
        </p:grpSpPr>
        <p:sp>
          <p:nvSpPr>
            <p:cNvPr id="16" name="Google Shape;628;p53">
              <a:extLst>
                <a:ext uri="{FF2B5EF4-FFF2-40B4-BE49-F238E27FC236}">
                  <a16:creationId xmlns:a16="http://schemas.microsoft.com/office/drawing/2014/main" id="{689F28D3-6E1E-48AD-A4FA-64C4D7A30664}"/>
                </a:ext>
              </a:extLst>
            </p:cNvPr>
            <p:cNvSpPr txBox="1"/>
            <p:nvPr/>
          </p:nvSpPr>
          <p:spPr>
            <a:xfrm>
              <a:off x="7522617" y="208924"/>
              <a:ext cx="692893" cy="1864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 dirty="0">
                  <a:solidFill>
                    <a:schemeClr val="bg1"/>
                  </a:solidFill>
                  <a:latin typeface="Rubik"/>
                  <a:ea typeface="Rubik"/>
                  <a:cs typeface="Rubik"/>
                  <a:sym typeface="Rubik"/>
                </a:rPr>
                <a:t>Tular Nalar</a:t>
              </a:r>
              <a:endParaRPr sz="700" b="1" dirty="0">
                <a:solidFill>
                  <a:schemeClr val="bg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pic>
          <p:nvPicPr>
            <p:cNvPr id="19" name="Google Shape;629;p53">
              <a:extLst>
                <a:ext uri="{FF2B5EF4-FFF2-40B4-BE49-F238E27FC236}">
                  <a16:creationId xmlns:a16="http://schemas.microsoft.com/office/drawing/2014/main" id="{EFA9B2B5-094A-49B2-9C67-CDA86EA0A28A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6438" b="6430"/>
            <a:stretch/>
          </p:blipFill>
          <p:spPr>
            <a:xfrm>
              <a:off x="8854438" y="184076"/>
              <a:ext cx="121926" cy="1864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0" name="Google Shape;630;p53">
              <a:extLst>
                <a:ext uri="{FF2B5EF4-FFF2-40B4-BE49-F238E27FC236}">
                  <a16:creationId xmlns:a16="http://schemas.microsoft.com/office/drawing/2014/main" id="{699DCBDB-FE32-4E57-8B4E-400F364F077F}"/>
                </a:ext>
              </a:extLst>
            </p:cNvPr>
            <p:cNvCxnSpPr/>
            <p:nvPr/>
          </p:nvCxnSpPr>
          <p:spPr>
            <a:xfrm rot="10800000">
              <a:off x="8323031" y="280646"/>
              <a:ext cx="423900" cy="0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D65D5D4-CB7C-4DB2-B21B-1336B7424DDA}"/>
              </a:ext>
            </a:extLst>
          </p:cNvPr>
          <p:cNvSpPr txBox="1"/>
          <p:nvPr userDrawn="1"/>
        </p:nvSpPr>
        <p:spPr>
          <a:xfrm>
            <a:off x="3048000" y="652136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www.tularnalar.id</a:t>
            </a:r>
          </a:p>
        </p:txBody>
      </p:sp>
      <p:pic>
        <p:nvPicPr>
          <p:cNvPr id="22" name="Google Shape;400;p37">
            <a:extLst>
              <a:ext uri="{FF2B5EF4-FFF2-40B4-BE49-F238E27FC236}">
                <a16:creationId xmlns:a16="http://schemas.microsoft.com/office/drawing/2014/main" id="{1619B3B4-804A-45AA-B5A0-06CEC760ACE9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0776315" y="5435625"/>
            <a:ext cx="1422394" cy="14223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3373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ckground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84FD8-0AEE-4B6D-99E9-0D039F13E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4971" y="1842759"/>
            <a:ext cx="7362058" cy="2611326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" name="Google Shape;627;p53">
            <a:extLst>
              <a:ext uri="{FF2B5EF4-FFF2-40B4-BE49-F238E27FC236}">
                <a16:creationId xmlns:a16="http://schemas.microsoft.com/office/drawing/2014/main" id="{4C5DB871-0320-406D-BD3D-5DB74B0F5123}"/>
              </a:ext>
            </a:extLst>
          </p:cNvPr>
          <p:cNvGrpSpPr/>
          <p:nvPr userDrawn="1"/>
        </p:nvGrpSpPr>
        <p:grpSpPr>
          <a:xfrm>
            <a:off x="10376033" y="184076"/>
            <a:ext cx="1453747" cy="211299"/>
            <a:chOff x="7522617" y="184076"/>
            <a:chExt cx="1453747" cy="211299"/>
          </a:xfrm>
        </p:grpSpPr>
        <p:sp>
          <p:nvSpPr>
            <p:cNvPr id="9" name="Google Shape;628;p53">
              <a:extLst>
                <a:ext uri="{FF2B5EF4-FFF2-40B4-BE49-F238E27FC236}">
                  <a16:creationId xmlns:a16="http://schemas.microsoft.com/office/drawing/2014/main" id="{8EE9FD0B-E2B6-4911-BED9-CA80F2B489FF}"/>
                </a:ext>
              </a:extLst>
            </p:cNvPr>
            <p:cNvSpPr txBox="1"/>
            <p:nvPr/>
          </p:nvSpPr>
          <p:spPr>
            <a:xfrm>
              <a:off x="7522617" y="208924"/>
              <a:ext cx="692893" cy="1864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 dirty="0">
                  <a:solidFill>
                    <a:schemeClr val="bg1"/>
                  </a:solidFill>
                  <a:latin typeface="Rubik"/>
                  <a:ea typeface="Rubik"/>
                  <a:cs typeface="Rubik"/>
                  <a:sym typeface="Rubik"/>
                </a:rPr>
                <a:t>Tular Nalar</a:t>
              </a:r>
              <a:endParaRPr sz="700" b="1" dirty="0">
                <a:solidFill>
                  <a:schemeClr val="bg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pic>
          <p:nvPicPr>
            <p:cNvPr id="10" name="Google Shape;629;p53">
              <a:extLst>
                <a:ext uri="{FF2B5EF4-FFF2-40B4-BE49-F238E27FC236}">
                  <a16:creationId xmlns:a16="http://schemas.microsoft.com/office/drawing/2014/main" id="{2C57B090-04E7-4B01-9868-6E8C8CC0328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6438" b="6430"/>
            <a:stretch/>
          </p:blipFill>
          <p:spPr>
            <a:xfrm>
              <a:off x="8854438" y="184076"/>
              <a:ext cx="121926" cy="1864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" name="Google Shape;630;p53">
              <a:extLst>
                <a:ext uri="{FF2B5EF4-FFF2-40B4-BE49-F238E27FC236}">
                  <a16:creationId xmlns:a16="http://schemas.microsoft.com/office/drawing/2014/main" id="{5EEDEBBF-436E-486C-B51F-2FC1E36F73F6}"/>
                </a:ext>
              </a:extLst>
            </p:cNvPr>
            <p:cNvCxnSpPr/>
            <p:nvPr/>
          </p:nvCxnSpPr>
          <p:spPr>
            <a:xfrm rot="10800000">
              <a:off x="8323031" y="280646"/>
              <a:ext cx="423900" cy="0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70B12F2-865B-4022-B8FA-40FDB25360F1}"/>
              </a:ext>
            </a:extLst>
          </p:cNvPr>
          <p:cNvSpPr txBox="1"/>
          <p:nvPr userDrawn="1"/>
        </p:nvSpPr>
        <p:spPr>
          <a:xfrm>
            <a:off x="3048000" y="652136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www.tularnalar.id</a:t>
            </a:r>
          </a:p>
        </p:txBody>
      </p:sp>
    </p:spTree>
    <p:extLst>
      <p:ext uri="{BB962C8B-B14F-4D97-AF65-F5344CB8AC3E}">
        <p14:creationId xmlns:p14="http://schemas.microsoft.com/office/powerpoint/2010/main" val="981261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84FD8-0AEE-4B6D-99E9-0D039F13E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300" y="1173162"/>
            <a:ext cx="3810000" cy="479107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610096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" name="Google Shape;627;p53">
            <a:extLst>
              <a:ext uri="{FF2B5EF4-FFF2-40B4-BE49-F238E27FC236}">
                <a16:creationId xmlns:a16="http://schemas.microsoft.com/office/drawing/2014/main" id="{4C5DB871-0320-406D-BD3D-5DB74B0F5123}"/>
              </a:ext>
            </a:extLst>
          </p:cNvPr>
          <p:cNvGrpSpPr/>
          <p:nvPr userDrawn="1"/>
        </p:nvGrpSpPr>
        <p:grpSpPr>
          <a:xfrm>
            <a:off x="10376033" y="184076"/>
            <a:ext cx="1453747" cy="211299"/>
            <a:chOff x="7522617" y="184076"/>
            <a:chExt cx="1453747" cy="211299"/>
          </a:xfrm>
        </p:grpSpPr>
        <p:sp>
          <p:nvSpPr>
            <p:cNvPr id="9" name="Google Shape;628;p53">
              <a:extLst>
                <a:ext uri="{FF2B5EF4-FFF2-40B4-BE49-F238E27FC236}">
                  <a16:creationId xmlns:a16="http://schemas.microsoft.com/office/drawing/2014/main" id="{8EE9FD0B-E2B6-4911-BED9-CA80F2B489FF}"/>
                </a:ext>
              </a:extLst>
            </p:cNvPr>
            <p:cNvSpPr txBox="1"/>
            <p:nvPr/>
          </p:nvSpPr>
          <p:spPr>
            <a:xfrm>
              <a:off x="7522617" y="208924"/>
              <a:ext cx="692893" cy="1864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 dirty="0">
                  <a:solidFill>
                    <a:schemeClr val="bg1"/>
                  </a:solidFill>
                  <a:latin typeface="Rubik"/>
                  <a:ea typeface="Rubik"/>
                  <a:cs typeface="Rubik"/>
                  <a:sym typeface="Rubik"/>
                </a:rPr>
                <a:t>Tular Nalar</a:t>
              </a:r>
              <a:endParaRPr sz="700" b="1" dirty="0">
                <a:solidFill>
                  <a:schemeClr val="bg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pic>
          <p:nvPicPr>
            <p:cNvPr id="10" name="Google Shape;629;p53">
              <a:extLst>
                <a:ext uri="{FF2B5EF4-FFF2-40B4-BE49-F238E27FC236}">
                  <a16:creationId xmlns:a16="http://schemas.microsoft.com/office/drawing/2014/main" id="{2C57B090-04E7-4B01-9868-6E8C8CC0328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6438" b="6430"/>
            <a:stretch/>
          </p:blipFill>
          <p:spPr>
            <a:xfrm>
              <a:off x="8854438" y="184076"/>
              <a:ext cx="121926" cy="1864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" name="Google Shape;630;p53">
              <a:extLst>
                <a:ext uri="{FF2B5EF4-FFF2-40B4-BE49-F238E27FC236}">
                  <a16:creationId xmlns:a16="http://schemas.microsoft.com/office/drawing/2014/main" id="{5EEDEBBF-436E-486C-B51F-2FC1E36F73F6}"/>
                </a:ext>
              </a:extLst>
            </p:cNvPr>
            <p:cNvCxnSpPr/>
            <p:nvPr/>
          </p:nvCxnSpPr>
          <p:spPr>
            <a:xfrm rot="10800000">
              <a:off x="8323031" y="280646"/>
              <a:ext cx="423900" cy="0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27EC7C4-E499-4E41-99CD-D101BEA70601}"/>
              </a:ext>
            </a:extLst>
          </p:cNvPr>
          <p:cNvSpPr txBox="1"/>
          <p:nvPr userDrawn="1"/>
        </p:nvSpPr>
        <p:spPr>
          <a:xfrm>
            <a:off x="3048000" y="652136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www.tularnalar.id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C1EBF93-F93E-405A-9559-F264FF599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5743" y="1631683"/>
            <a:ext cx="4323074" cy="43513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640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2DB10C-99D3-4F12-8B26-3818A65E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766D9B-4979-4ED4-B074-35752F816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0307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62" r:id="rId3"/>
    <p:sldLayoutId id="2147483663" r:id="rId4"/>
    <p:sldLayoutId id="2147483652" r:id="rId5"/>
    <p:sldLayoutId id="2147483655" r:id="rId6"/>
    <p:sldLayoutId id="2147483668" r:id="rId7"/>
    <p:sldLayoutId id="2147483667" r:id="rId8"/>
    <p:sldLayoutId id="2147483654" r:id="rId9"/>
    <p:sldLayoutId id="214748366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Rubik" pitchFamily="2" charset="-79"/>
          <a:ea typeface="+mj-ea"/>
          <a:cs typeface="Rubik" pitchFamily="2" charset="-79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Rubik" pitchFamily="2" charset="-79"/>
          <a:ea typeface="+mn-ea"/>
          <a:cs typeface="Rubik" pitchFamily="2" charset="-79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Rubik" pitchFamily="2" charset="-79"/>
          <a:ea typeface="+mn-ea"/>
          <a:cs typeface="Rubik" pitchFamily="2" charset="-79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Rubik" pitchFamily="2" charset="-79"/>
          <a:ea typeface="+mn-ea"/>
          <a:cs typeface="Rubik" pitchFamily="2" charset="-79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Rubik" pitchFamily="2" charset="-79"/>
          <a:ea typeface="+mn-ea"/>
          <a:cs typeface="Rubik" pitchFamily="2" charset="-79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Rubik" pitchFamily="2" charset="-79"/>
          <a:ea typeface="+mn-ea"/>
          <a:cs typeface="Rubik" pitchFamily="2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ularnalar.id/tentang-kami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bnpb.go.id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93F286-3C45-8642-82A2-889D750E2031}"/>
              </a:ext>
            </a:extLst>
          </p:cNvPr>
          <p:cNvSpPr txBox="1">
            <a:spLocks/>
          </p:cNvSpPr>
          <p:nvPr/>
        </p:nvSpPr>
        <p:spPr>
          <a:xfrm>
            <a:off x="1524000" y="223520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Rubik" pitchFamily="2" charset="-79"/>
                <a:ea typeface="+mj-ea"/>
                <a:cs typeface="Rubik" pitchFamily="2" charset="-79"/>
              </a:defRPr>
            </a:lvl1pPr>
          </a:lstStyle>
          <a:p>
            <a:pPr algn="ctr"/>
            <a:r>
              <a:rPr lang="en-US" sz="5400" dirty="0">
                <a:latin typeface="Apple Braille" pitchFamily="2" charset="0"/>
              </a:rPr>
              <a:t>Internet dan </a:t>
            </a:r>
            <a:r>
              <a:rPr lang="en-US" sz="5400" dirty="0" err="1">
                <a:latin typeface="Apple Braille" pitchFamily="2" charset="0"/>
              </a:rPr>
              <a:t>Siaga</a:t>
            </a:r>
            <a:r>
              <a:rPr lang="en-US" sz="5400" dirty="0">
                <a:latin typeface="Apple Braille" pitchFamily="2" charset="0"/>
              </a:rPr>
              <a:t> </a:t>
            </a:r>
            <a:r>
              <a:rPr lang="en-US" sz="5400" dirty="0" err="1">
                <a:latin typeface="Apple Braille" pitchFamily="2" charset="0"/>
              </a:rPr>
              <a:t>Bencana</a:t>
            </a:r>
            <a:endParaRPr lang="en-US" sz="5400" dirty="0">
              <a:latin typeface="Apple Brai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945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19;p28">
            <a:extLst>
              <a:ext uri="{FF2B5EF4-FFF2-40B4-BE49-F238E27FC236}">
                <a16:creationId xmlns:a16="http://schemas.microsoft.com/office/drawing/2014/main" id="{73501F9F-450F-408E-A29B-964AA309EFF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907426" y="1866900"/>
            <a:ext cx="1307425" cy="257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22;p28">
            <a:extLst>
              <a:ext uri="{FF2B5EF4-FFF2-40B4-BE49-F238E27FC236}">
                <a16:creationId xmlns:a16="http://schemas.microsoft.com/office/drawing/2014/main" id="{5A7CB4FC-1BF2-4B21-936D-269E182266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64838" y="2390735"/>
            <a:ext cx="792600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23;p28">
            <a:extLst>
              <a:ext uri="{FF2B5EF4-FFF2-40B4-BE49-F238E27FC236}">
                <a16:creationId xmlns:a16="http://schemas.microsoft.com/office/drawing/2014/main" id="{265A634C-793A-4ABB-B7F7-2605AA7885E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54295" y="3483107"/>
            <a:ext cx="695888" cy="333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5E91DCD-0753-4644-9A2A-E70C63835B42}"/>
              </a:ext>
            </a:extLst>
          </p:cNvPr>
          <p:cNvGrpSpPr/>
          <p:nvPr/>
        </p:nvGrpSpPr>
        <p:grpSpPr>
          <a:xfrm>
            <a:off x="9948097" y="4939142"/>
            <a:ext cx="1273954" cy="818623"/>
            <a:chOff x="9988074" y="5217438"/>
            <a:chExt cx="1273954" cy="818623"/>
          </a:xfrm>
        </p:grpSpPr>
        <p:pic>
          <p:nvPicPr>
            <p:cNvPr id="16" name="Google Shape;121;p28">
              <a:extLst>
                <a:ext uri="{FF2B5EF4-FFF2-40B4-BE49-F238E27FC236}">
                  <a16:creationId xmlns:a16="http://schemas.microsoft.com/office/drawing/2014/main" id="{2B5B35FC-F0F5-45B4-B601-4822D27BE187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24890" b="30510"/>
            <a:stretch/>
          </p:blipFill>
          <p:spPr>
            <a:xfrm>
              <a:off x="9988074" y="5467860"/>
              <a:ext cx="1273954" cy="5682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Google Shape;120;p28">
              <a:extLst>
                <a:ext uri="{FF2B5EF4-FFF2-40B4-BE49-F238E27FC236}">
                  <a16:creationId xmlns:a16="http://schemas.microsoft.com/office/drawing/2014/main" id="{B9E22F4B-FD67-4BF5-9349-FAC4BA9C6E02}"/>
                </a:ext>
              </a:extLst>
            </p:cNvPr>
            <p:cNvSpPr txBox="1"/>
            <p:nvPr/>
          </p:nvSpPr>
          <p:spPr>
            <a:xfrm>
              <a:off x="10035251" y="5217438"/>
              <a:ext cx="1179600" cy="44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latin typeface="Sintony"/>
                  <a:ea typeface="Sintony"/>
                  <a:cs typeface="Sintony"/>
                  <a:sym typeface="Sintony"/>
                </a:rPr>
                <a:t>Supported by:</a:t>
              </a:r>
              <a:endParaRPr sz="1000" dirty="0">
                <a:latin typeface="Sintony"/>
                <a:ea typeface="Sintony"/>
                <a:cs typeface="Sintony"/>
                <a:sym typeface="Sintony"/>
              </a:endParaRPr>
            </a:p>
          </p:txBody>
        </p:sp>
      </p:grpSp>
      <p:sp>
        <p:nvSpPr>
          <p:cNvPr id="8" name="Google Shape;224;p14">
            <a:extLst>
              <a:ext uri="{FF2B5EF4-FFF2-40B4-BE49-F238E27FC236}">
                <a16:creationId xmlns:a16="http://schemas.microsoft.com/office/drawing/2014/main" id="{260D2FD9-EF72-184C-8533-C3B9A8478DC6}"/>
              </a:ext>
            </a:extLst>
          </p:cNvPr>
          <p:cNvSpPr txBox="1">
            <a:spLocks/>
          </p:cNvSpPr>
          <p:nvPr/>
        </p:nvSpPr>
        <p:spPr>
          <a:xfrm>
            <a:off x="1452203" y="461832"/>
            <a:ext cx="8839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Rubik" pitchFamily="2" charset="-79"/>
                <a:ea typeface="+mj-ea"/>
                <a:cs typeface="Rubik" pitchFamily="2" charset="-79"/>
              </a:defRPr>
            </a:lvl1pPr>
          </a:lstStyle>
          <a:p>
            <a:r>
              <a:rPr lang="en-US" sz="3600" dirty="0" err="1">
                <a:latin typeface="Apple Braille" pitchFamily="2" charset="0"/>
              </a:rPr>
              <a:t>Literasi</a:t>
            </a:r>
            <a:r>
              <a:rPr lang="en-US" sz="3600" dirty="0">
                <a:latin typeface="Apple Braille" pitchFamily="2" charset="0"/>
              </a:rPr>
              <a:t> Digital </a:t>
            </a:r>
            <a:r>
              <a:rPr lang="en-US" sz="3600" dirty="0" err="1">
                <a:latin typeface="Apple Braille" pitchFamily="2" charset="0"/>
              </a:rPr>
              <a:t>Tular</a:t>
            </a:r>
            <a:r>
              <a:rPr lang="en-US" sz="3600" dirty="0">
                <a:latin typeface="Apple Braille" pitchFamily="2" charset="0"/>
              </a:rPr>
              <a:t> </a:t>
            </a:r>
            <a:r>
              <a:rPr lang="en-US" sz="3600" dirty="0" err="1">
                <a:latin typeface="Apple Braille" pitchFamily="2" charset="0"/>
              </a:rPr>
              <a:t>Nalar</a:t>
            </a:r>
            <a:r>
              <a:rPr lang="en-US" sz="3600" dirty="0">
                <a:latin typeface="Apple Braille" pitchFamily="2" charset="0"/>
              </a:rPr>
              <a:t>:</a:t>
            </a:r>
            <a:br>
              <a:rPr lang="en-US" sz="3600" dirty="0">
                <a:latin typeface="Apple Braille" pitchFamily="2" charset="0"/>
              </a:rPr>
            </a:br>
            <a:r>
              <a:rPr lang="en-US" sz="3600" dirty="0" err="1">
                <a:latin typeface="Apple Braille" pitchFamily="2" charset="0"/>
              </a:rPr>
              <a:t>Siapakah</a:t>
            </a:r>
            <a:r>
              <a:rPr lang="en-US" sz="3600" dirty="0">
                <a:latin typeface="Apple Braille" pitchFamily="2" charset="0"/>
              </a:rPr>
              <a:t> kami?</a:t>
            </a:r>
            <a:endParaRPr lang="en-US" sz="3600" dirty="0">
              <a:latin typeface="Apple Braille" pitchFamily="2" charset="0"/>
              <a:ea typeface="Rubik"/>
              <a:cs typeface="Rubik"/>
              <a:sym typeface="Rubik"/>
            </a:endParaRPr>
          </a:p>
        </p:txBody>
      </p:sp>
      <p:sp>
        <p:nvSpPr>
          <p:cNvPr id="9" name="Google Shape;225;p14">
            <a:extLst>
              <a:ext uri="{FF2B5EF4-FFF2-40B4-BE49-F238E27FC236}">
                <a16:creationId xmlns:a16="http://schemas.microsoft.com/office/drawing/2014/main" id="{1C1A873C-4115-F242-9E8A-C193E0D2AB12}"/>
              </a:ext>
            </a:extLst>
          </p:cNvPr>
          <p:cNvSpPr txBox="1">
            <a:spLocks/>
          </p:cNvSpPr>
          <p:nvPr/>
        </p:nvSpPr>
        <p:spPr>
          <a:xfrm>
            <a:off x="1195901" y="1544281"/>
            <a:ext cx="8365959" cy="202598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5300" indent="-227013">
              <a:buFont typeface="Arial" panose="020B0604020202020204" pitchFamily="34" charset="0"/>
              <a:buChar char="•"/>
            </a:pP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Materi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Internet dan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Kesehatan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salah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luaran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program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Tular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Nalar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Tular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Nalar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inisiatif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Maarif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Institute,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Mafindo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Love Frankie, dan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didukung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Google.org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95300" indent="-227013">
              <a:buFont typeface="Arial" panose="020B0604020202020204" pitchFamily="34" charset="0"/>
              <a:buChar char="•"/>
            </a:pP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Inisiatif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berfokus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penyediaan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materi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berpikir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kritis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literasi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media digital. </a:t>
            </a:r>
          </a:p>
          <a:p>
            <a:pPr marL="495300" indent="-227013">
              <a:buFont typeface="Arial" panose="020B0604020202020204" pitchFamily="34" charset="0"/>
              <a:buChar char="•"/>
            </a:pP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Mafindo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Anti Fitnah Indonesia)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sipil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anti-hoax yang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memelopori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banyak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inisiatif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melawan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infodemic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wabah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hoax. </a:t>
            </a:r>
          </a:p>
          <a:p>
            <a:pPr marL="495300" indent="-227013">
              <a:buFont typeface="Arial" panose="020B0604020202020204" pitchFamily="34" charset="0"/>
              <a:buChar char="•"/>
            </a:pP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Maarif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Institute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berkomitmen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gerakan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budaya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berbagai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konteks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Islam,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kemanusiaan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kewarganegaraan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95300" indent="-227013">
              <a:buFont typeface="Arial" panose="020B0604020202020204" pitchFamily="34" charset="0"/>
              <a:buChar char="•"/>
            </a:pP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Sementara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itu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Love Frankie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agensi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perubahan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sosial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berfokus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penelitian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komunikasi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serta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bertujuan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menyatukan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pembuat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perubahan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kreatif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penuh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semangat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u="sng" dirty="0">
                <a:solidFill>
                  <a:srgbClr val="0000FF"/>
                </a:solidFill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https://tularnalar.id/tentang-kami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95300" indent="-227013"/>
            <a:endParaRPr lang="en-US" dirty="0">
              <a:latin typeface="Apple Brai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587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4A105-0E5F-D146-9E76-F11075708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646" y="913187"/>
            <a:ext cx="9870707" cy="1325563"/>
          </a:xfrm>
        </p:spPr>
        <p:txBody>
          <a:bodyPr/>
          <a:lstStyle/>
          <a:p>
            <a:r>
              <a:rPr lang="en-US" dirty="0">
                <a:latin typeface="Apple Braille" pitchFamily="2" charset="0"/>
              </a:rPr>
              <a:t>CPL </a:t>
            </a:r>
            <a:r>
              <a:rPr lang="en-US" dirty="0" err="1">
                <a:latin typeface="Apple Braille" pitchFamily="2" charset="0"/>
              </a:rPr>
              <a:t>Materi</a:t>
            </a:r>
            <a:endParaRPr lang="en-US" dirty="0">
              <a:latin typeface="Apple Braille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6129D-F116-7A40-8AEC-5D9221410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646" y="2389060"/>
            <a:ext cx="9870707" cy="2985045"/>
          </a:xfrm>
        </p:spPr>
        <p:txBody>
          <a:bodyPr>
            <a:normAutofit fontScale="70000" lnSpcReduction="20000"/>
          </a:bodyPr>
          <a:lstStyle/>
          <a:p>
            <a:pPr marL="714375" marR="0" lvl="1" indent="-2571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Peserta</a:t>
            </a:r>
            <a:r>
              <a:rPr lang="en-US" sz="32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kelas</a:t>
            </a:r>
            <a:r>
              <a:rPr lang="en-US" sz="32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Literasi</a:t>
            </a:r>
            <a:r>
              <a:rPr lang="en-US" sz="32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Digital </a:t>
            </a:r>
            <a:r>
              <a:rPr lang="en-US" sz="32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Tular</a:t>
            </a:r>
            <a:r>
              <a:rPr lang="en-US" sz="32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Nalar</a:t>
            </a:r>
            <a:r>
              <a:rPr lang="en-US" sz="32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mampu</a:t>
            </a:r>
            <a:r>
              <a:rPr lang="en-US" sz="32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mengakses</a:t>
            </a:r>
            <a:r>
              <a:rPr lang="en-US" sz="32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r>
              <a:rPr lang="en-US" sz="32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32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tepercaya</a:t>
            </a:r>
            <a:r>
              <a:rPr lang="en-US" sz="32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bagi</a:t>
            </a:r>
            <a:r>
              <a:rPr lang="en-US" sz="32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tema</a:t>
            </a:r>
            <a:r>
              <a:rPr lang="en-US" sz="32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kebencanaan</a:t>
            </a:r>
            <a:r>
              <a:rPr lang="en-US" sz="32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14375" marR="0" lvl="1" indent="-2571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Peserta</a:t>
            </a:r>
            <a:r>
              <a:rPr lang="en-US" sz="32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kelas</a:t>
            </a:r>
            <a:r>
              <a:rPr lang="en-US" sz="32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Literasi</a:t>
            </a:r>
            <a:r>
              <a:rPr lang="en-US" sz="32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Digital </a:t>
            </a:r>
            <a:r>
              <a:rPr lang="en-US" sz="32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Tular</a:t>
            </a:r>
            <a:r>
              <a:rPr lang="en-US" sz="32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Nalar</a:t>
            </a:r>
            <a:r>
              <a:rPr lang="en-US" sz="32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32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memproses</a:t>
            </a:r>
            <a:r>
              <a:rPr lang="en-US" sz="32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32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kebencanaan</a:t>
            </a:r>
            <a:r>
              <a:rPr lang="en-US" sz="32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714375" marR="0" lvl="1" indent="-2571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Peserta</a:t>
            </a:r>
            <a:r>
              <a:rPr lang="en-US" sz="32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kelas</a:t>
            </a:r>
            <a:r>
              <a:rPr lang="en-US" sz="32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Literasi</a:t>
            </a:r>
            <a:r>
              <a:rPr lang="en-US" sz="32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Digital </a:t>
            </a:r>
            <a:r>
              <a:rPr lang="en-US" sz="32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Tular</a:t>
            </a:r>
            <a:r>
              <a:rPr lang="en-US" sz="32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Nalar</a:t>
            </a:r>
            <a:r>
              <a:rPr lang="en-US" sz="32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32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berpartisipasi</a:t>
            </a:r>
            <a:r>
              <a:rPr lang="en-US" sz="32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32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berkolaborasi</a:t>
            </a:r>
            <a:r>
              <a:rPr lang="en-US" sz="32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32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pihak</a:t>
            </a:r>
            <a:r>
              <a:rPr lang="en-US" sz="32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lain </a:t>
            </a:r>
            <a:r>
              <a:rPr lang="en-US" sz="32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32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mengurangi</a:t>
            </a:r>
            <a:r>
              <a:rPr lang="en-US" sz="32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32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menyesatkan</a:t>
            </a:r>
            <a:r>
              <a:rPr lang="en-US" sz="32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US" sz="32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isu</a:t>
            </a:r>
            <a:r>
              <a:rPr lang="en-US" sz="32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kebencanaan</a:t>
            </a:r>
            <a:r>
              <a:rPr lang="en-US" sz="32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3200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ruang</a:t>
            </a:r>
            <a:r>
              <a:rPr lang="en-US" sz="3200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digital. </a:t>
            </a:r>
          </a:p>
          <a:p>
            <a:endParaRPr lang="en-US" dirty="0">
              <a:latin typeface="Apple Brai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088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C7C38558-39B6-2241-9721-0F233C214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831" y="620378"/>
            <a:ext cx="10515600" cy="1325563"/>
          </a:xfrm>
        </p:spPr>
        <p:txBody>
          <a:bodyPr/>
          <a:lstStyle/>
          <a:p>
            <a:r>
              <a:rPr lang="en-US" dirty="0" err="1">
                <a:latin typeface="Apple Braille" pitchFamily="2" charset="0"/>
              </a:rPr>
              <a:t>Mengapa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Literasi</a:t>
            </a:r>
            <a:r>
              <a:rPr lang="en-US" dirty="0">
                <a:latin typeface="Apple Braille" pitchFamily="2" charset="0"/>
              </a:rPr>
              <a:t> Digital </a:t>
            </a:r>
            <a:r>
              <a:rPr lang="en-US" dirty="0" err="1">
                <a:latin typeface="Apple Braille" pitchFamily="2" charset="0"/>
              </a:rPr>
              <a:t>Sangat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Penting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Bagi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Siaga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Bencana</a:t>
            </a:r>
            <a:r>
              <a:rPr lang="en-US" dirty="0">
                <a:latin typeface="Apple Braille" pitchFamily="2" charset="0"/>
              </a:rPr>
              <a:t>?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B558F02-D6BB-7344-8EDC-DE7C96E2B2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6005" y="1960897"/>
            <a:ext cx="9139989" cy="2951164"/>
          </a:xfrm>
        </p:spPr>
        <p:txBody>
          <a:bodyPr>
            <a:normAutofit/>
          </a:bodyPr>
          <a:lstStyle/>
          <a:p>
            <a:pPr marL="190500" indent="-190500">
              <a:buFont typeface="Arial" panose="020B0604020202020204" pitchFamily="34" charset="0"/>
              <a:buChar char="•"/>
            </a:pPr>
            <a:r>
              <a:rPr lang="en-US" dirty="0" err="1">
                <a:latin typeface="Apple Braille" pitchFamily="2" charset="0"/>
              </a:rPr>
              <a:t>Bencana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bisa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muncul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dalam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berbagai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bentuk</a:t>
            </a:r>
            <a:r>
              <a:rPr lang="en-US" dirty="0">
                <a:latin typeface="Apple Braille" pitchFamily="2" charset="0"/>
              </a:rPr>
              <a:t>. Ada </a:t>
            </a:r>
            <a:r>
              <a:rPr lang="en-US" dirty="0" err="1">
                <a:latin typeface="Apple Braille" pitchFamily="2" charset="0"/>
              </a:rPr>
              <a:t>bencana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alam</a:t>
            </a:r>
            <a:r>
              <a:rPr lang="en-US" dirty="0">
                <a:latin typeface="Apple Braille" pitchFamily="2" charset="0"/>
              </a:rPr>
              <a:t>, </a:t>
            </a:r>
            <a:r>
              <a:rPr lang="en-US" dirty="0" err="1">
                <a:latin typeface="Apple Braille" pitchFamily="2" charset="0"/>
              </a:rPr>
              <a:t>bencana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kecelakaan</a:t>
            </a:r>
            <a:r>
              <a:rPr lang="en-US" dirty="0">
                <a:latin typeface="Apple Braille" pitchFamily="2" charset="0"/>
              </a:rPr>
              <a:t>, </a:t>
            </a:r>
            <a:r>
              <a:rPr lang="en-US" dirty="0" err="1">
                <a:latin typeface="Apple Braille" pitchFamily="2" charset="0"/>
              </a:rPr>
              <a:t>bahkan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situasi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pandemi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sekarang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ini</a:t>
            </a:r>
            <a:r>
              <a:rPr lang="en-US" dirty="0">
                <a:latin typeface="Apple Braille" pitchFamily="2" charset="0"/>
              </a:rPr>
              <a:t> juga </a:t>
            </a:r>
            <a:r>
              <a:rPr lang="en-US" dirty="0" err="1">
                <a:latin typeface="Apple Braille" pitchFamily="2" charset="0"/>
              </a:rPr>
              <a:t>bisa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dibingkai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menjadi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bencana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karena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menimbulkan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banyak</a:t>
            </a:r>
            <a:r>
              <a:rPr lang="en-US" dirty="0">
                <a:latin typeface="Apple Braille" pitchFamily="2" charset="0"/>
              </a:rPr>
              <a:t> korban, dan </a:t>
            </a:r>
            <a:r>
              <a:rPr lang="en-US" dirty="0" err="1">
                <a:latin typeface="Apple Braille" pitchFamily="2" charset="0"/>
              </a:rPr>
              <a:t>menyebabkan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kerusakan</a:t>
            </a:r>
            <a:r>
              <a:rPr lang="en-US" dirty="0">
                <a:latin typeface="Apple Braille" pitchFamily="2" charset="0"/>
              </a:rPr>
              <a:t> di </a:t>
            </a:r>
            <a:r>
              <a:rPr lang="en-US" dirty="0" err="1">
                <a:latin typeface="Apple Braille" pitchFamily="2" charset="0"/>
              </a:rPr>
              <a:t>berbagai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bidang</a:t>
            </a:r>
            <a:r>
              <a:rPr lang="en-US" dirty="0">
                <a:latin typeface="Apple Braille" pitchFamily="2" charset="0"/>
              </a:rPr>
              <a:t>. </a:t>
            </a:r>
          </a:p>
          <a:p>
            <a:pPr marL="190500" indent="-190500">
              <a:buFont typeface="Arial" panose="020B0604020202020204" pitchFamily="34" charset="0"/>
              <a:buChar char="•"/>
            </a:pPr>
            <a:r>
              <a:rPr lang="en-US" dirty="0" err="1">
                <a:latin typeface="Apple Braille" pitchFamily="2" charset="0"/>
              </a:rPr>
              <a:t>Dalam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situasi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bencana</a:t>
            </a:r>
            <a:r>
              <a:rPr lang="en-US" dirty="0">
                <a:latin typeface="Apple Braille" pitchFamily="2" charset="0"/>
              </a:rPr>
              <a:t>, </a:t>
            </a:r>
            <a:r>
              <a:rPr lang="en-US" dirty="0" err="1">
                <a:latin typeface="Apple Braille" pitchFamily="2" charset="0"/>
              </a:rPr>
              <a:t>informasi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adalah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kunci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untuk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menyelamatkan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diri</a:t>
            </a:r>
            <a:r>
              <a:rPr lang="en-US" dirty="0">
                <a:latin typeface="Apple Braille" pitchFamily="2" charset="0"/>
              </a:rPr>
              <a:t>, </a:t>
            </a:r>
            <a:r>
              <a:rPr lang="en-US" dirty="0" err="1">
                <a:latin typeface="Apple Braille" pitchFamily="2" charset="0"/>
              </a:rPr>
              <a:t>dengan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cara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mengambil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tindakan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terbaik</a:t>
            </a:r>
            <a:r>
              <a:rPr lang="en-US" dirty="0">
                <a:latin typeface="Apple Braille" pitchFamily="2" charset="0"/>
              </a:rPr>
              <a:t>. </a:t>
            </a:r>
            <a:r>
              <a:rPr lang="en-US" dirty="0" err="1">
                <a:latin typeface="Apple Braille" pitchFamily="2" charset="0"/>
              </a:rPr>
              <a:t>Sayangnya</a:t>
            </a:r>
            <a:r>
              <a:rPr lang="en-US" dirty="0">
                <a:latin typeface="Apple Braille" pitchFamily="2" charset="0"/>
              </a:rPr>
              <a:t>, </a:t>
            </a:r>
            <a:r>
              <a:rPr lang="en-US" dirty="0" err="1">
                <a:latin typeface="Apple Braille" pitchFamily="2" charset="0"/>
              </a:rPr>
              <a:t>dalam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situasi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bencana</a:t>
            </a:r>
            <a:r>
              <a:rPr lang="en-US" dirty="0">
                <a:latin typeface="Apple Braille" pitchFamily="2" charset="0"/>
              </a:rPr>
              <a:t>, </a:t>
            </a:r>
            <a:r>
              <a:rPr lang="en-US" dirty="0" err="1">
                <a:latin typeface="Apple Braille" pitchFamily="2" charset="0"/>
              </a:rPr>
              <a:t>informasi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kerap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simpang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siur</a:t>
            </a:r>
            <a:r>
              <a:rPr lang="en-US" dirty="0">
                <a:latin typeface="Apple Braille" pitchFamily="2" charset="0"/>
              </a:rPr>
              <a:t>. </a:t>
            </a:r>
            <a:r>
              <a:rPr lang="en-US" dirty="0" err="1">
                <a:latin typeface="Apple Braille" pitchFamily="2" charset="0"/>
              </a:rPr>
              <a:t>Akibatnya</a:t>
            </a:r>
            <a:r>
              <a:rPr lang="en-US" dirty="0">
                <a:latin typeface="Apple Braille" pitchFamily="2" charset="0"/>
              </a:rPr>
              <a:t>, </a:t>
            </a:r>
            <a:r>
              <a:rPr lang="en-US" dirty="0" err="1">
                <a:latin typeface="Apple Braille" pitchFamily="2" charset="0"/>
              </a:rPr>
              <a:t>masyarakat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menjadi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bingung</a:t>
            </a:r>
            <a:r>
              <a:rPr lang="en-US" dirty="0">
                <a:latin typeface="Apple Braille" pitchFamily="2" charset="0"/>
              </a:rPr>
              <a:t>, </a:t>
            </a:r>
            <a:r>
              <a:rPr lang="en-US" dirty="0" err="1">
                <a:latin typeface="Apple Braille" pitchFamily="2" charset="0"/>
              </a:rPr>
              <a:t>panik</a:t>
            </a:r>
            <a:r>
              <a:rPr lang="en-US" dirty="0">
                <a:latin typeface="Apple Braille" pitchFamily="2" charset="0"/>
              </a:rPr>
              <a:t>, dan </a:t>
            </a:r>
            <a:r>
              <a:rPr lang="en-US" dirty="0" err="1">
                <a:latin typeface="Apple Braille" pitchFamily="2" charset="0"/>
              </a:rPr>
              <a:t>tidak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jarang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keliru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mengambil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keputusan</a:t>
            </a:r>
            <a:r>
              <a:rPr lang="en-US" dirty="0">
                <a:latin typeface="Apple Braille" pitchFamily="2" charset="0"/>
              </a:rPr>
              <a:t>. </a:t>
            </a:r>
            <a:r>
              <a:rPr lang="en-US" dirty="0" err="1">
                <a:latin typeface="Apple Braille" pitchFamily="2" charset="0"/>
              </a:rPr>
              <a:t>Maka</a:t>
            </a:r>
            <a:r>
              <a:rPr lang="en-US" dirty="0">
                <a:latin typeface="Apple Braille" pitchFamily="2" charset="0"/>
              </a:rPr>
              <a:t>, </a:t>
            </a:r>
            <a:r>
              <a:rPr lang="en-US" dirty="0" err="1">
                <a:latin typeface="Apple Braille" pitchFamily="2" charset="0"/>
              </a:rPr>
              <a:t>penting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sekali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untuk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berpikir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kritis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saat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berhadapan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dengan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informasi</a:t>
            </a:r>
            <a:r>
              <a:rPr lang="en-US" dirty="0">
                <a:latin typeface="Apple Braille" pitchFamily="2" charset="0"/>
              </a:rPr>
              <a:t> di </a:t>
            </a:r>
            <a:r>
              <a:rPr lang="en-US" dirty="0" err="1">
                <a:latin typeface="Apple Braille" pitchFamily="2" charset="0"/>
              </a:rPr>
              <a:t>tengah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situasi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bencana</a:t>
            </a:r>
            <a:r>
              <a:rPr lang="en-US" dirty="0">
                <a:latin typeface="Apple Braille" pitchFamily="2" charset="0"/>
              </a:rPr>
              <a:t>. </a:t>
            </a:r>
          </a:p>
          <a:p>
            <a:endParaRPr lang="en-US" dirty="0">
              <a:latin typeface="Apple Braille" pitchFamily="2" charset="0"/>
            </a:endParaRPr>
          </a:p>
          <a:p>
            <a:endParaRPr lang="en-US" dirty="0">
              <a:latin typeface="Apple Brai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518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60269-6689-7B4E-8A28-DF3FE8D14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645" y="832977"/>
            <a:ext cx="9870707" cy="1325563"/>
          </a:xfrm>
        </p:spPr>
        <p:txBody>
          <a:bodyPr/>
          <a:lstStyle/>
          <a:p>
            <a:r>
              <a:rPr lang="en-US" dirty="0" err="1">
                <a:latin typeface="Apple Braille" pitchFamily="2" charset="0"/>
              </a:rPr>
              <a:t>Solusinya</a:t>
            </a:r>
            <a:r>
              <a:rPr lang="en-US" dirty="0">
                <a:latin typeface="Apple Braille" pitchFamily="2" charset="0"/>
              </a:rPr>
              <a:t>?</a:t>
            </a:r>
            <a:br>
              <a:rPr lang="en-US" dirty="0">
                <a:latin typeface="Apple Braille" pitchFamily="2" charset="0"/>
              </a:rPr>
            </a:br>
            <a:r>
              <a:rPr lang="en-US" dirty="0" err="1">
                <a:latin typeface="Apple Braille" pitchFamily="2" charset="0"/>
              </a:rPr>
              <a:t>Berpikir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Kritis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Melalui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Literasi</a:t>
            </a:r>
            <a:r>
              <a:rPr lang="en-US" dirty="0">
                <a:latin typeface="Apple Braille" pitchFamily="2" charset="0"/>
              </a:rPr>
              <a:t> Digital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6494A-3047-5240-A505-889683C83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644" y="2757097"/>
            <a:ext cx="9870707" cy="194236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err="1">
                <a:latin typeface="Apple Braille" pitchFamily="2" charset="0"/>
              </a:rPr>
              <a:t>Hoaks</a:t>
            </a:r>
            <a:r>
              <a:rPr lang="en-US" dirty="0">
                <a:latin typeface="Apple Braille" pitchFamily="2" charset="0"/>
              </a:rPr>
              <a:t>: </a:t>
            </a:r>
            <a:r>
              <a:rPr lang="en-US" dirty="0" err="1">
                <a:latin typeface="Apple Braille" pitchFamily="2" charset="0"/>
              </a:rPr>
              <a:t>informasi</a:t>
            </a:r>
            <a:r>
              <a:rPr lang="en-US" dirty="0">
                <a:latin typeface="Apple Braille" pitchFamily="2" charset="0"/>
              </a:rPr>
              <a:t> yang </a:t>
            </a:r>
            <a:r>
              <a:rPr lang="en-US" dirty="0" err="1">
                <a:latin typeface="Apple Braille" pitchFamily="2" charset="0"/>
              </a:rPr>
              <a:t>dibuat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sedemikian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rupa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sehingga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tampak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seolah-olah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benar</a:t>
            </a:r>
            <a:r>
              <a:rPr lang="en-US" dirty="0">
                <a:latin typeface="Apple Braille" pitchFamily="2" charset="0"/>
              </a:rPr>
              <a:t>, </a:t>
            </a:r>
            <a:r>
              <a:rPr lang="en-US" dirty="0" err="1">
                <a:latin typeface="Apple Braille" pitchFamily="2" charset="0"/>
              </a:rPr>
              <a:t>padahal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sesungguhnya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keliru</a:t>
            </a:r>
            <a:r>
              <a:rPr lang="en-US" dirty="0">
                <a:latin typeface="Apple Braille" pitchFamily="2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err="1">
                <a:latin typeface="Apple Braille" pitchFamily="2" charset="0"/>
              </a:rPr>
              <a:t>Berpikir</a:t>
            </a:r>
            <a:r>
              <a:rPr lang="en-US" b="1" dirty="0">
                <a:latin typeface="Apple Braille" pitchFamily="2" charset="0"/>
              </a:rPr>
              <a:t> </a:t>
            </a:r>
            <a:r>
              <a:rPr lang="en-US" b="1" dirty="0" err="1">
                <a:latin typeface="Apple Braille" pitchFamily="2" charset="0"/>
              </a:rPr>
              <a:t>Kritis</a:t>
            </a:r>
            <a:r>
              <a:rPr lang="en-US" dirty="0">
                <a:latin typeface="Apple Braille" pitchFamily="2" charset="0"/>
              </a:rPr>
              <a:t>: </a:t>
            </a:r>
            <a:r>
              <a:rPr lang="en-US" dirty="0" err="1">
                <a:latin typeface="Apple Braille" pitchFamily="2" charset="0"/>
              </a:rPr>
              <a:t>bersikap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skeptis</a:t>
            </a:r>
            <a:r>
              <a:rPr lang="en-US" dirty="0">
                <a:latin typeface="Apple Braille" pitchFamily="2" charset="0"/>
              </a:rPr>
              <a:t>, </a:t>
            </a:r>
            <a:r>
              <a:rPr lang="en-US" dirty="0" err="1">
                <a:latin typeface="Apple Braille" pitchFamily="2" charset="0"/>
              </a:rPr>
              <a:t>tidak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mudah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percaya</a:t>
            </a:r>
            <a:r>
              <a:rPr lang="en-US" dirty="0">
                <a:latin typeface="Apple Braille" pitchFamily="2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err="1">
                <a:latin typeface="Apple Braille" pitchFamily="2" charset="0"/>
              </a:rPr>
              <a:t>Literasi</a:t>
            </a:r>
            <a:r>
              <a:rPr lang="en-US" b="1" dirty="0">
                <a:latin typeface="Apple Braille" pitchFamily="2" charset="0"/>
              </a:rPr>
              <a:t> Digital</a:t>
            </a:r>
            <a:r>
              <a:rPr lang="en-US" dirty="0">
                <a:latin typeface="Apple Braille" pitchFamily="2" charset="0"/>
              </a:rPr>
              <a:t>: </a:t>
            </a:r>
            <a:r>
              <a:rPr lang="en-US" dirty="0" err="1">
                <a:latin typeface="Apple Braille" pitchFamily="2" charset="0"/>
              </a:rPr>
              <a:t>kemampuan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untuk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mengakses</a:t>
            </a:r>
            <a:r>
              <a:rPr lang="en-US" dirty="0">
                <a:latin typeface="Apple Braille" pitchFamily="2" charset="0"/>
              </a:rPr>
              <a:t>, </a:t>
            </a:r>
            <a:r>
              <a:rPr lang="en-US" dirty="0" err="1">
                <a:latin typeface="Apple Braille" pitchFamily="2" charset="0"/>
              </a:rPr>
              <a:t>mengelola</a:t>
            </a:r>
            <a:r>
              <a:rPr lang="en-US" dirty="0">
                <a:latin typeface="Apple Braille" pitchFamily="2" charset="0"/>
              </a:rPr>
              <a:t>, </a:t>
            </a:r>
            <a:r>
              <a:rPr lang="en-US" dirty="0" err="1">
                <a:latin typeface="Apple Braille" pitchFamily="2" charset="0"/>
              </a:rPr>
              <a:t>memahami</a:t>
            </a:r>
            <a:r>
              <a:rPr lang="en-US" dirty="0">
                <a:latin typeface="Apple Braille" pitchFamily="2" charset="0"/>
              </a:rPr>
              <a:t>, dan </a:t>
            </a:r>
            <a:r>
              <a:rPr lang="en-US" dirty="0" err="1">
                <a:latin typeface="Apple Braille" pitchFamily="2" charset="0"/>
              </a:rPr>
              <a:t>menggunakan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informasi</a:t>
            </a:r>
            <a:r>
              <a:rPr lang="en-US" dirty="0">
                <a:latin typeface="Apple Braille" pitchFamily="2" charset="0"/>
              </a:rPr>
              <a:t> digital </a:t>
            </a:r>
            <a:r>
              <a:rPr lang="en-US" dirty="0" err="1">
                <a:latin typeface="Apple Braille" pitchFamily="2" charset="0"/>
              </a:rPr>
              <a:t>sesuai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dengan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kebutuhan</a:t>
            </a:r>
            <a:r>
              <a:rPr lang="en-US" dirty="0">
                <a:latin typeface="Apple Braille" pitchFamily="2" charset="0"/>
              </a:rPr>
              <a:t>.</a:t>
            </a:r>
          </a:p>
          <a:p>
            <a:endParaRPr lang="en-US" dirty="0">
              <a:latin typeface="Apple Brai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448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4893C-3705-B849-B4B4-3A9B5FF8E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pple Braille" pitchFamily="2" charset="0"/>
              </a:rPr>
              <a:t>Informasi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Simpang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Siur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atau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Hoaks</a:t>
            </a:r>
            <a:r>
              <a:rPr lang="en-US" dirty="0">
                <a:latin typeface="Apple Braille" pitchFamily="2" charset="0"/>
              </a:rPr>
              <a:t> Di Masa </a:t>
            </a:r>
            <a:r>
              <a:rPr lang="en-US" dirty="0" err="1">
                <a:latin typeface="Apple Braille" pitchFamily="2" charset="0"/>
              </a:rPr>
              <a:t>Bencana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Biasanya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Bertema</a:t>
            </a:r>
            <a:r>
              <a:rPr lang="en-US" dirty="0">
                <a:latin typeface="Apple Braille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8D940-7976-994E-9126-F192F58CEC6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69875" indent="-174625">
              <a:buFont typeface="Arial" panose="020B0604020202020204" pitchFamily="34" charset="0"/>
              <a:buChar char="•"/>
            </a:pPr>
            <a:r>
              <a:rPr lang="en-US" dirty="0" err="1">
                <a:latin typeface="Apple Braille" pitchFamily="2" charset="0"/>
              </a:rPr>
              <a:t>Ramalan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bencana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susulan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dengan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ciri-ciri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tertentu</a:t>
            </a:r>
            <a:endParaRPr lang="en-US" dirty="0">
              <a:latin typeface="Apple Braille" pitchFamily="2" charset="0"/>
            </a:endParaRPr>
          </a:p>
          <a:p>
            <a:pPr marL="269875" indent="-174625">
              <a:buFont typeface="Arial" panose="020B0604020202020204" pitchFamily="34" charset="0"/>
              <a:buChar char="•"/>
            </a:pPr>
            <a:r>
              <a:rPr lang="en-US" dirty="0" err="1">
                <a:latin typeface="Apple Braille" pitchFamily="2" charset="0"/>
              </a:rPr>
              <a:t>Jumlah</a:t>
            </a:r>
            <a:r>
              <a:rPr lang="en-US" dirty="0">
                <a:latin typeface="Apple Braille" pitchFamily="2" charset="0"/>
              </a:rPr>
              <a:t> dan </a:t>
            </a:r>
            <a:r>
              <a:rPr lang="en-US" dirty="0" err="1">
                <a:latin typeface="Apple Braille" pitchFamily="2" charset="0"/>
              </a:rPr>
              <a:t>situasi</a:t>
            </a:r>
            <a:r>
              <a:rPr lang="en-US" dirty="0">
                <a:latin typeface="Apple Braille" pitchFamily="2" charset="0"/>
              </a:rPr>
              <a:t> korban </a:t>
            </a:r>
          </a:p>
          <a:p>
            <a:pPr marL="269875" indent="-174625">
              <a:buFont typeface="Arial" panose="020B0604020202020204" pitchFamily="34" charset="0"/>
              <a:buChar char="•"/>
            </a:pPr>
            <a:r>
              <a:rPr lang="en-US" dirty="0" err="1">
                <a:latin typeface="Apple Braille" pitchFamily="2" charset="0"/>
              </a:rPr>
              <a:t>Besarnya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kerusakan</a:t>
            </a:r>
            <a:r>
              <a:rPr lang="en-US" dirty="0">
                <a:latin typeface="Apple Braille" pitchFamily="2" charset="0"/>
              </a:rPr>
              <a:t>/</a:t>
            </a:r>
            <a:r>
              <a:rPr lang="en-US" dirty="0" err="1">
                <a:latin typeface="Apple Braille" pitchFamily="2" charset="0"/>
              </a:rPr>
              <a:t>kerugian</a:t>
            </a:r>
            <a:endParaRPr lang="en-US" dirty="0">
              <a:latin typeface="Apple Braille" pitchFamily="2" charset="0"/>
            </a:endParaRPr>
          </a:p>
          <a:p>
            <a:pPr marL="269875" indent="-174625">
              <a:buFont typeface="Arial" panose="020B0604020202020204" pitchFamily="34" charset="0"/>
              <a:buChar char="•"/>
            </a:pPr>
            <a:r>
              <a:rPr lang="en-US" dirty="0" err="1">
                <a:latin typeface="Apple Braille" pitchFamily="2" charset="0"/>
              </a:rPr>
              <a:t>Nomor</a:t>
            </a:r>
            <a:r>
              <a:rPr lang="en-US" dirty="0">
                <a:latin typeface="Apple Braille" pitchFamily="2" charset="0"/>
              </a:rPr>
              <a:t> hotline </a:t>
            </a:r>
            <a:r>
              <a:rPr lang="en-US" dirty="0" err="1">
                <a:latin typeface="Apple Braille" pitchFamily="2" charset="0"/>
              </a:rPr>
              <a:t>palsu</a:t>
            </a:r>
            <a:endParaRPr lang="en-US" dirty="0">
              <a:latin typeface="Apple Braille" pitchFamily="2" charset="0"/>
            </a:endParaRPr>
          </a:p>
          <a:p>
            <a:pPr marL="269875" indent="-174625">
              <a:buFont typeface="Arial" panose="020B0604020202020204" pitchFamily="34" charset="0"/>
              <a:buChar char="•"/>
            </a:pPr>
            <a:r>
              <a:rPr lang="en-US" dirty="0" err="1">
                <a:latin typeface="Apple Braille" pitchFamily="2" charset="0"/>
              </a:rPr>
              <a:t>Tanggal</a:t>
            </a:r>
            <a:r>
              <a:rPr lang="en-US" dirty="0">
                <a:latin typeface="Apple Braille" pitchFamily="2" charset="0"/>
              </a:rPr>
              <a:t>, </a:t>
            </a:r>
            <a:r>
              <a:rPr lang="en-US" dirty="0" err="1">
                <a:latin typeface="Apple Braille" pitchFamily="2" charset="0"/>
              </a:rPr>
              <a:t>lokasi</a:t>
            </a:r>
            <a:r>
              <a:rPr lang="en-US" dirty="0">
                <a:latin typeface="Apple Braille" pitchFamily="2" charset="0"/>
              </a:rPr>
              <a:t>, dan proses </a:t>
            </a:r>
            <a:r>
              <a:rPr lang="en-US" dirty="0" err="1">
                <a:latin typeface="Apple Braille" pitchFamily="2" charset="0"/>
              </a:rPr>
              <a:t>evakuasi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bencana</a:t>
            </a:r>
            <a:endParaRPr lang="en-US" dirty="0">
              <a:latin typeface="Apple Braille" pitchFamily="2" charset="0"/>
            </a:endParaRPr>
          </a:p>
          <a:p>
            <a:pPr marL="269875" indent="-174625">
              <a:buFont typeface="Arial" panose="020B0604020202020204" pitchFamily="34" charset="0"/>
              <a:buChar char="•"/>
            </a:pPr>
            <a:r>
              <a:rPr lang="en-US" dirty="0" err="1">
                <a:latin typeface="Apple Braille" pitchFamily="2" charset="0"/>
              </a:rPr>
              <a:t>Pengumpulan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donasi</a:t>
            </a:r>
            <a:endParaRPr lang="en-US" dirty="0">
              <a:latin typeface="Apple Braille" pitchFamily="2" charset="0"/>
            </a:endParaRPr>
          </a:p>
          <a:p>
            <a:pPr marL="269875" indent="-174625">
              <a:buFont typeface="Arial" panose="020B0604020202020204" pitchFamily="34" charset="0"/>
              <a:buChar char="•"/>
            </a:pPr>
            <a:r>
              <a:rPr lang="en-US" dirty="0" err="1">
                <a:latin typeface="Apple Braille" pitchFamily="2" charset="0"/>
              </a:rPr>
              <a:t>Penyaluran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bantuan</a:t>
            </a:r>
            <a:endParaRPr lang="en-US" dirty="0">
              <a:latin typeface="Apple Braille" pitchFamily="2" charset="0"/>
            </a:endParaRPr>
          </a:p>
          <a:p>
            <a:pPr marL="269875" indent="-174625">
              <a:buFont typeface="Arial" panose="020B0604020202020204" pitchFamily="34" charset="0"/>
              <a:buChar char="•"/>
            </a:pPr>
            <a:r>
              <a:rPr lang="en-US" dirty="0" err="1">
                <a:latin typeface="Apple Braille" pitchFamily="2" charset="0"/>
              </a:rPr>
              <a:t>Kejadian-kejadian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mistis</a:t>
            </a:r>
            <a:r>
              <a:rPr lang="en-US" dirty="0">
                <a:latin typeface="Apple Braille" pitchFamily="2" charset="0"/>
              </a:rPr>
              <a:t> </a:t>
            </a:r>
          </a:p>
          <a:p>
            <a:pPr marL="269875" indent="-174625"/>
            <a:endParaRPr lang="en-US" dirty="0">
              <a:latin typeface="Apple Braille" pitchFamily="2" charset="0"/>
            </a:endParaRPr>
          </a:p>
          <a:p>
            <a:pPr marL="269875" indent="-174625"/>
            <a:endParaRPr lang="en-US" dirty="0">
              <a:latin typeface="Apple Braille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7303A1-1729-A943-A9B1-5656DED178F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>
                <a:latin typeface="Apple Braille" pitchFamily="2" charset="0"/>
              </a:rPr>
              <a:t>Pemahaman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seputar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isu</a:t>
            </a:r>
            <a:r>
              <a:rPr lang="en-US" dirty="0">
                <a:latin typeface="Apple Braille" pitchFamily="2" charset="0"/>
              </a:rPr>
              <a:t> Internet dan </a:t>
            </a:r>
            <a:r>
              <a:rPr lang="en-US" dirty="0" err="1">
                <a:latin typeface="Apple Braille" pitchFamily="2" charset="0"/>
              </a:rPr>
              <a:t>Siaga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Bencana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diperlukan</a:t>
            </a:r>
            <a:r>
              <a:rPr lang="en-US" dirty="0">
                <a:latin typeface="Apple Braille" pitchFamily="2" charset="0"/>
              </a:rPr>
              <a:t>, agar </a:t>
            </a:r>
            <a:r>
              <a:rPr lang="en-US" dirty="0" err="1">
                <a:latin typeface="Apple Braille" pitchFamily="2" charset="0"/>
              </a:rPr>
              <a:t>kawan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Tular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Nalar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b="1" dirty="0">
                <a:highlight>
                  <a:srgbClr val="3EFF9B"/>
                </a:highlight>
                <a:latin typeface="Apple Braille" pitchFamily="2" charset="0"/>
              </a:rPr>
              <a:t>TAHU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bagaimana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mengenali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informasi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penting</a:t>
            </a:r>
            <a:r>
              <a:rPr lang="en-US" dirty="0">
                <a:latin typeface="Apple Braille" pitchFamily="2" charset="0"/>
              </a:rPr>
              <a:t> di </a:t>
            </a:r>
            <a:r>
              <a:rPr lang="en-US" dirty="0" err="1">
                <a:latin typeface="Apple Braille" pitchFamily="2" charset="0"/>
              </a:rPr>
              <a:t>saat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bencana</a:t>
            </a:r>
            <a:r>
              <a:rPr lang="en-US" dirty="0">
                <a:latin typeface="Apple Braille" pitchFamily="2" charset="0"/>
              </a:rPr>
              <a:t>. </a:t>
            </a:r>
          </a:p>
          <a:p>
            <a:r>
              <a:rPr lang="en-US" dirty="0" err="1">
                <a:latin typeface="Apple Braille" pitchFamily="2" charset="0"/>
              </a:rPr>
              <a:t>Dengan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demikian</a:t>
            </a:r>
            <a:r>
              <a:rPr lang="en-US" dirty="0">
                <a:latin typeface="Apple Braille" pitchFamily="2" charset="0"/>
              </a:rPr>
              <a:t>, </a:t>
            </a:r>
            <a:r>
              <a:rPr lang="en-US" dirty="0" err="1">
                <a:latin typeface="Apple Braille" pitchFamily="2" charset="0"/>
              </a:rPr>
              <a:t>kawan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Tular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Nalar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b="1" dirty="0">
                <a:highlight>
                  <a:srgbClr val="3EFF9B"/>
                </a:highlight>
                <a:latin typeface="Apple Braille" pitchFamily="2" charset="0"/>
              </a:rPr>
              <a:t>TANGGAP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melindungi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diri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dalam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menghadapi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simpang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siur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informasi</a:t>
            </a:r>
            <a:r>
              <a:rPr lang="en-US" dirty="0">
                <a:latin typeface="Apple Braille" pitchFamily="2" charset="0"/>
              </a:rPr>
              <a:t>. </a:t>
            </a:r>
          </a:p>
          <a:p>
            <a:r>
              <a:rPr lang="en-US" dirty="0" err="1">
                <a:latin typeface="Apple Braille" pitchFamily="2" charset="0"/>
              </a:rPr>
              <a:t>Kemampuan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membedakan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informasi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bencana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dengan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hoaks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bencana</a:t>
            </a:r>
            <a:r>
              <a:rPr lang="en-US" dirty="0">
                <a:latin typeface="Apple Braille" pitchFamily="2" charset="0"/>
              </a:rPr>
              <a:t>, </a:t>
            </a:r>
            <a:r>
              <a:rPr lang="en-US" dirty="0" err="1">
                <a:latin typeface="Apple Braille" pitchFamily="2" charset="0"/>
              </a:rPr>
              <a:t>serta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apa</a:t>
            </a:r>
            <a:r>
              <a:rPr lang="en-US" dirty="0">
                <a:latin typeface="Apple Braille" pitchFamily="2" charset="0"/>
              </a:rPr>
              <a:t> yang </a:t>
            </a:r>
            <a:r>
              <a:rPr lang="en-US" dirty="0" err="1">
                <a:latin typeface="Apple Braille" pitchFamily="2" charset="0"/>
              </a:rPr>
              <a:t>harus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dilakukan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dengan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informasi</a:t>
            </a:r>
            <a:r>
              <a:rPr lang="en-US" dirty="0">
                <a:latin typeface="Apple Braille" pitchFamily="2" charset="0"/>
              </a:rPr>
              <a:t> yang </a:t>
            </a:r>
            <a:r>
              <a:rPr lang="en-US" dirty="0" err="1">
                <a:latin typeface="Apple Braille" pitchFamily="2" charset="0"/>
              </a:rPr>
              <a:t>diterima</a:t>
            </a:r>
            <a:r>
              <a:rPr lang="en-US" dirty="0">
                <a:latin typeface="Apple Braille" pitchFamily="2" charset="0"/>
              </a:rPr>
              <a:t>, </a:t>
            </a:r>
            <a:r>
              <a:rPr lang="en-US" dirty="0" err="1">
                <a:latin typeface="Apple Braille" pitchFamily="2" charset="0"/>
              </a:rPr>
              <a:t>akan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membuat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kawan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Tular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Nalar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b="1" dirty="0">
                <a:highlight>
                  <a:srgbClr val="3EFF9B"/>
                </a:highlight>
                <a:latin typeface="Apple Braille" pitchFamily="2" charset="0"/>
              </a:rPr>
              <a:t>TANGGUH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saat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harus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mengelola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informasi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dalam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situasi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darurat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bencana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042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20E2D-7F00-BA49-8B53-DA814CC9F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646" y="849019"/>
            <a:ext cx="10325501" cy="1733760"/>
          </a:xfrm>
        </p:spPr>
        <p:txBody>
          <a:bodyPr>
            <a:noAutofit/>
          </a:bodyPr>
          <a:lstStyle/>
          <a:p>
            <a:r>
              <a:rPr lang="en-US" dirty="0" err="1">
                <a:latin typeface="Apple Braille" pitchFamily="2" charset="0"/>
              </a:rPr>
              <a:t>Berpikir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Kritis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Dengan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Literasi</a:t>
            </a:r>
            <a:r>
              <a:rPr lang="en-US" dirty="0">
                <a:latin typeface="Apple Braille" pitchFamily="2" charset="0"/>
              </a:rPr>
              <a:t> Digital Di Masa </a:t>
            </a:r>
            <a:r>
              <a:rPr lang="en-US" dirty="0" err="1">
                <a:latin typeface="Apple Braille" pitchFamily="2" charset="0"/>
              </a:rPr>
              <a:t>Bencana</a:t>
            </a:r>
            <a:r>
              <a:rPr lang="en-US" dirty="0">
                <a:latin typeface="Apple Braille" pitchFamily="2" charset="0"/>
              </a:rPr>
              <a:t> (</a:t>
            </a:r>
            <a:r>
              <a:rPr lang="en-US" dirty="0" err="1">
                <a:latin typeface="Apple Braille" pitchFamily="2" charset="0"/>
              </a:rPr>
              <a:t>Maupun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Dalam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Situasi</a:t>
            </a:r>
            <a:r>
              <a:rPr lang="en-US" dirty="0">
                <a:latin typeface="Apple Braille" pitchFamily="2" charset="0"/>
              </a:rPr>
              <a:t> Normal)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878F89-EA75-6A47-AAAB-51118C83E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646" y="2709847"/>
            <a:ext cx="9870707" cy="269634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Pastikan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akurasi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ketika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menerima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kebencanaan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Kenali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ciri-ciri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hoaks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bencana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Periksa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kebenaran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penting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jangan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disimpan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sendiri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Sebarkan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teman-teman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lingkungan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sekitar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Inilah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wujud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kolaborasi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bersama-sama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memerangi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musuh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Lakukan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klarifikasi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santun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Gunakan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pendekatan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pribadi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terlebih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dahulu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Tanyakan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informasinya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mana.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Berikan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data yang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akurat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513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F63BB-388C-4847-85CD-08DCEF97A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pple Braille" pitchFamily="2" charset="0"/>
              </a:rPr>
              <a:t>Sumber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Informasi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Kebencanaan</a:t>
            </a:r>
            <a:r>
              <a:rPr lang="en-US" dirty="0">
                <a:latin typeface="Apple Braille" pitchFamily="2" charset="0"/>
              </a:rPr>
              <a:t> yang </a:t>
            </a:r>
            <a:r>
              <a:rPr lang="en-US" dirty="0" err="1">
                <a:latin typeface="Apple Braille" pitchFamily="2" charset="0"/>
              </a:rPr>
              <a:t>Akurat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adalah</a:t>
            </a:r>
            <a:endParaRPr lang="en-US" dirty="0">
              <a:latin typeface="Apple Braille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20846-8882-C746-84E4-B56DC04AB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60375" marR="0" lvl="1" indent="-2698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pple Braille" pitchFamily="2" charset="0"/>
                <a:ea typeface="Calibri" panose="020F0502020204030204" pitchFamily="34" charset="0"/>
                <a:cs typeface="Symbol" panose="05050102010706020507" pitchFamily="18" charset="2"/>
              </a:rPr>
              <a:t>BNPB – Badan Nasional </a:t>
            </a:r>
            <a:r>
              <a:rPr lang="en-US" sz="2800" dirty="0" err="1">
                <a:latin typeface="Apple Braille" pitchFamily="2" charset="0"/>
                <a:ea typeface="Calibri" panose="020F0502020204030204" pitchFamily="34" charset="0"/>
                <a:cs typeface="Symbol" panose="05050102010706020507" pitchFamily="18" charset="2"/>
              </a:rPr>
              <a:t>Penanggulangan</a:t>
            </a:r>
            <a:r>
              <a:rPr lang="en-US" sz="2800" dirty="0">
                <a:latin typeface="Apple Braille" pitchFamily="2" charset="0"/>
                <a:ea typeface="Calibri" panose="020F0502020204030204" pitchFamily="34" charset="0"/>
                <a:cs typeface="Symbol" panose="05050102010706020507" pitchFamily="18" charset="2"/>
              </a:rPr>
              <a:t> </a:t>
            </a:r>
            <a:r>
              <a:rPr lang="en-US" sz="2800" dirty="0" err="1">
                <a:latin typeface="Apple Braille" pitchFamily="2" charset="0"/>
                <a:ea typeface="Calibri" panose="020F0502020204030204" pitchFamily="34" charset="0"/>
                <a:cs typeface="Symbol" panose="05050102010706020507" pitchFamily="18" charset="2"/>
              </a:rPr>
              <a:t>Bencana</a:t>
            </a:r>
            <a:r>
              <a:rPr lang="en-US" sz="2800" dirty="0">
                <a:latin typeface="Apple Braille" pitchFamily="2" charset="0"/>
                <a:ea typeface="Calibri" panose="020F0502020204030204" pitchFamily="34" charset="0"/>
                <a:cs typeface="Symbol" panose="05050102010706020507" pitchFamily="18" charset="2"/>
              </a:rPr>
              <a:t>, </a:t>
            </a:r>
            <a:r>
              <a:rPr lang="en-US" sz="2800" u="sng" dirty="0">
                <a:solidFill>
                  <a:srgbClr val="0563C1"/>
                </a:solidFill>
                <a:latin typeface="Apple Braille" pitchFamily="2" charset="0"/>
                <a:ea typeface="Calibri" panose="020F0502020204030204" pitchFamily="34" charset="0"/>
                <a:cs typeface="Symbol" panose="05050102010706020507" pitchFamily="18" charset="2"/>
                <a:hlinkClick r:id="rId2"/>
              </a:rPr>
              <a:t>https://bnpb.go.id/</a:t>
            </a:r>
            <a:endParaRPr lang="en-US" sz="2800" u="sng" dirty="0">
              <a:solidFill>
                <a:srgbClr val="0563C1"/>
              </a:solidFill>
              <a:latin typeface="Apple Braille" pitchFamily="2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460375" marR="0" lvl="1" indent="-2698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pple Braille" pitchFamily="2" charset="0"/>
                <a:ea typeface="Calibri" panose="020F0502020204030204" pitchFamily="34" charset="0"/>
                <a:cs typeface="Symbol" panose="05050102010706020507" pitchFamily="18" charset="2"/>
              </a:rPr>
              <a:t>BMKG – Badan </a:t>
            </a:r>
            <a:r>
              <a:rPr lang="en-US" sz="2800" dirty="0" err="1">
                <a:latin typeface="Apple Braille" pitchFamily="2" charset="0"/>
                <a:ea typeface="Calibri" panose="020F0502020204030204" pitchFamily="34" charset="0"/>
                <a:cs typeface="Symbol" panose="05050102010706020507" pitchFamily="18" charset="2"/>
              </a:rPr>
              <a:t>Meteorologi</a:t>
            </a:r>
            <a:r>
              <a:rPr lang="en-US" sz="2800" dirty="0">
                <a:latin typeface="Apple Braille" pitchFamily="2" charset="0"/>
                <a:ea typeface="Calibri" panose="020F0502020204030204" pitchFamily="34" charset="0"/>
                <a:cs typeface="Symbol" panose="05050102010706020507" pitchFamily="18" charset="2"/>
              </a:rPr>
              <a:t>, </a:t>
            </a:r>
            <a:r>
              <a:rPr lang="en-US" sz="2800" dirty="0" err="1">
                <a:latin typeface="Apple Braille" pitchFamily="2" charset="0"/>
                <a:ea typeface="Calibri" panose="020F0502020204030204" pitchFamily="34" charset="0"/>
                <a:cs typeface="Symbol" panose="05050102010706020507" pitchFamily="18" charset="2"/>
              </a:rPr>
              <a:t>Klimatologi</a:t>
            </a:r>
            <a:r>
              <a:rPr lang="en-US" sz="2800" dirty="0">
                <a:latin typeface="Apple Braille" pitchFamily="2" charset="0"/>
                <a:ea typeface="Calibri" panose="020F0502020204030204" pitchFamily="34" charset="0"/>
                <a:cs typeface="Symbol" panose="05050102010706020507" pitchFamily="18" charset="2"/>
              </a:rPr>
              <a:t>, dan </a:t>
            </a:r>
            <a:r>
              <a:rPr lang="en-US" sz="2800" dirty="0" err="1">
                <a:latin typeface="Apple Braille" pitchFamily="2" charset="0"/>
                <a:ea typeface="Calibri" panose="020F0502020204030204" pitchFamily="34" charset="0"/>
                <a:cs typeface="Symbol" panose="05050102010706020507" pitchFamily="18" charset="2"/>
              </a:rPr>
              <a:t>Geofisika</a:t>
            </a:r>
            <a:r>
              <a:rPr lang="en-US" sz="2800" dirty="0">
                <a:latin typeface="Apple Braille" pitchFamily="2" charset="0"/>
                <a:ea typeface="Calibri" panose="020F0502020204030204" pitchFamily="34" charset="0"/>
                <a:cs typeface="Symbol" panose="05050102010706020507" pitchFamily="18" charset="2"/>
              </a:rPr>
              <a:t>, </a:t>
            </a:r>
            <a:r>
              <a:rPr lang="en-US" sz="2800" u="sng" dirty="0">
                <a:solidFill>
                  <a:srgbClr val="0563C1"/>
                </a:solidFill>
                <a:latin typeface="Apple Braille" pitchFamily="2" charset="0"/>
                <a:ea typeface="Calibri" panose="020F0502020204030204" pitchFamily="34" charset="0"/>
                <a:cs typeface="Symbol" panose="05050102010706020507" pitchFamily="18" charset="2"/>
                <a:hlinkClick r:id="rId2"/>
              </a:rPr>
              <a:t>https://bnpb.go.id/</a:t>
            </a:r>
            <a:endParaRPr lang="en-US" sz="2800" u="sng" dirty="0">
              <a:solidFill>
                <a:srgbClr val="0563C1"/>
              </a:solidFill>
              <a:latin typeface="Apple Braille" pitchFamily="2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460375" marR="0" lvl="1" indent="-2698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pple Braille" pitchFamily="2" charset="0"/>
                <a:ea typeface="Calibri" panose="020F0502020204030204" pitchFamily="34" charset="0"/>
                <a:cs typeface="Symbol" panose="05050102010706020507" pitchFamily="18" charset="2"/>
              </a:rPr>
              <a:t>BPBD – Badan </a:t>
            </a:r>
            <a:r>
              <a:rPr lang="en-US" sz="2800" dirty="0" err="1">
                <a:latin typeface="Apple Braille" pitchFamily="2" charset="0"/>
                <a:ea typeface="Calibri" panose="020F0502020204030204" pitchFamily="34" charset="0"/>
                <a:cs typeface="Symbol" panose="05050102010706020507" pitchFamily="18" charset="2"/>
              </a:rPr>
              <a:t>Penanggulangan</a:t>
            </a:r>
            <a:r>
              <a:rPr lang="en-US" sz="2800" dirty="0">
                <a:latin typeface="Apple Braille" pitchFamily="2" charset="0"/>
                <a:ea typeface="Calibri" panose="020F0502020204030204" pitchFamily="34" charset="0"/>
                <a:cs typeface="Symbol" panose="05050102010706020507" pitchFamily="18" charset="2"/>
              </a:rPr>
              <a:t> </a:t>
            </a:r>
            <a:r>
              <a:rPr lang="en-US" sz="2800" dirty="0" err="1">
                <a:latin typeface="Apple Braille" pitchFamily="2" charset="0"/>
                <a:ea typeface="Calibri" panose="020F0502020204030204" pitchFamily="34" charset="0"/>
                <a:cs typeface="Symbol" panose="05050102010706020507" pitchFamily="18" charset="2"/>
              </a:rPr>
              <a:t>Bencana</a:t>
            </a:r>
            <a:r>
              <a:rPr lang="en-US" sz="2800" dirty="0">
                <a:latin typeface="Apple Braille" pitchFamily="2" charset="0"/>
                <a:ea typeface="Calibri" panose="020F0502020204030204" pitchFamily="34" charset="0"/>
                <a:cs typeface="Symbol" panose="05050102010706020507" pitchFamily="18" charset="2"/>
              </a:rPr>
              <a:t> Daerah, </a:t>
            </a:r>
            <a:r>
              <a:rPr lang="en-US" sz="2800" dirty="0" err="1">
                <a:latin typeface="Apple Braille" pitchFamily="2" charset="0"/>
                <a:ea typeface="Calibri" panose="020F0502020204030204" pitchFamily="34" charset="0"/>
                <a:cs typeface="Symbol" panose="05050102010706020507" pitchFamily="18" charset="2"/>
              </a:rPr>
              <a:t>sesuai</a:t>
            </a:r>
            <a:r>
              <a:rPr lang="en-US" sz="2800" dirty="0">
                <a:latin typeface="Apple Braille" pitchFamily="2" charset="0"/>
                <a:ea typeface="Calibri" panose="020F0502020204030204" pitchFamily="34" charset="0"/>
                <a:cs typeface="Symbol" panose="05050102010706020507" pitchFamily="18" charset="2"/>
              </a:rPr>
              <a:t> wilayah masing-masing.</a:t>
            </a:r>
          </a:p>
          <a:p>
            <a:pPr marL="460375" marR="0" lvl="1" indent="-2698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Apple Braille" pitchFamily="2" charset="0"/>
                <a:ea typeface="Calibri" panose="020F0502020204030204" pitchFamily="34" charset="0"/>
                <a:cs typeface="Symbol" panose="05050102010706020507" pitchFamily="18" charset="2"/>
              </a:rPr>
              <a:t>Satgas</a:t>
            </a:r>
            <a:r>
              <a:rPr lang="en-US" sz="2800" dirty="0">
                <a:latin typeface="Apple Braille" pitchFamily="2" charset="0"/>
                <a:ea typeface="Calibri" panose="020F0502020204030204" pitchFamily="34" charset="0"/>
                <a:cs typeface="Symbol" panose="05050102010706020507" pitchFamily="18" charset="2"/>
              </a:rPr>
              <a:t> </a:t>
            </a:r>
            <a:r>
              <a:rPr lang="en-US" sz="2800" dirty="0" err="1">
                <a:latin typeface="Apple Braille" pitchFamily="2" charset="0"/>
                <a:ea typeface="Calibri" panose="020F0502020204030204" pitchFamily="34" charset="0"/>
                <a:cs typeface="Symbol" panose="05050102010706020507" pitchFamily="18" charset="2"/>
              </a:rPr>
              <a:t>Bencana</a:t>
            </a:r>
            <a:r>
              <a:rPr lang="en-US" sz="2800" dirty="0">
                <a:latin typeface="Apple Braille" pitchFamily="2" charset="0"/>
                <a:ea typeface="Calibri" panose="020F0502020204030204" pitchFamily="34" charset="0"/>
                <a:cs typeface="Symbol" panose="05050102010706020507" pitchFamily="18" charset="2"/>
              </a:rPr>
              <a:t> </a:t>
            </a:r>
            <a:r>
              <a:rPr lang="en-US" sz="2800" dirty="0" err="1">
                <a:latin typeface="Apple Braille" pitchFamily="2" charset="0"/>
                <a:ea typeface="Calibri" panose="020F0502020204030204" pitchFamily="34" charset="0"/>
                <a:cs typeface="Symbol" panose="05050102010706020507" pitchFamily="18" charset="2"/>
              </a:rPr>
              <a:t>setempat</a:t>
            </a:r>
            <a:endParaRPr lang="en-US" sz="2800" dirty="0">
              <a:latin typeface="Apple Braille" pitchFamily="2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460375" marR="0" lvl="1" indent="-2698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Apple Braille" pitchFamily="2" charset="0"/>
                <a:ea typeface="Calibri" panose="020F0502020204030204" pitchFamily="34" charset="0"/>
                <a:cs typeface="Symbol" panose="05050102010706020507" pitchFamily="18" charset="2"/>
              </a:rPr>
              <a:t>Aparat</a:t>
            </a:r>
            <a:r>
              <a:rPr lang="en-US" sz="2800" dirty="0">
                <a:latin typeface="Apple Braille" pitchFamily="2" charset="0"/>
                <a:ea typeface="Calibri" panose="020F0502020204030204" pitchFamily="34" charset="0"/>
                <a:cs typeface="Symbol" panose="05050102010706020507" pitchFamily="18" charset="2"/>
              </a:rPr>
              <a:t> </a:t>
            </a:r>
            <a:r>
              <a:rPr lang="en-US" sz="2800" dirty="0" err="1">
                <a:latin typeface="Apple Braille" pitchFamily="2" charset="0"/>
                <a:ea typeface="Calibri" panose="020F0502020204030204" pitchFamily="34" charset="0"/>
                <a:cs typeface="Symbol" panose="05050102010706020507" pitchFamily="18" charset="2"/>
              </a:rPr>
              <a:t>Lokal</a:t>
            </a:r>
            <a:r>
              <a:rPr lang="en-US" sz="2800" dirty="0">
                <a:latin typeface="Apple Braille" pitchFamily="2" charset="0"/>
                <a:ea typeface="Calibri" panose="020F0502020204030204" pitchFamily="34" charset="0"/>
                <a:cs typeface="Symbol" panose="05050102010706020507" pitchFamily="18" charset="2"/>
              </a:rPr>
              <a:t>, </a:t>
            </a:r>
            <a:r>
              <a:rPr lang="en-US" sz="2800" dirty="0" err="1">
                <a:latin typeface="Apple Braille" pitchFamily="2" charset="0"/>
                <a:ea typeface="Calibri" panose="020F0502020204030204" pitchFamily="34" charset="0"/>
                <a:cs typeface="Symbol" panose="05050102010706020507" pitchFamily="18" charset="2"/>
              </a:rPr>
              <a:t>Pemda</a:t>
            </a:r>
            <a:r>
              <a:rPr lang="en-US" sz="2800" dirty="0">
                <a:latin typeface="Apple Braille" pitchFamily="2" charset="0"/>
                <a:ea typeface="Calibri" panose="020F0502020204030204" pitchFamily="34" charset="0"/>
                <a:cs typeface="Symbol" panose="05050102010706020507" pitchFamily="18" charset="2"/>
              </a:rPr>
              <a:t>, </a:t>
            </a:r>
            <a:r>
              <a:rPr lang="en-US" sz="2800" dirty="0" err="1">
                <a:latin typeface="Apple Braille" pitchFamily="2" charset="0"/>
                <a:ea typeface="Calibri" panose="020F0502020204030204" pitchFamily="34" charset="0"/>
                <a:cs typeface="Symbol" panose="05050102010706020507" pitchFamily="18" charset="2"/>
              </a:rPr>
              <a:t>maupun</a:t>
            </a:r>
            <a:r>
              <a:rPr lang="en-US" sz="2800" dirty="0">
                <a:latin typeface="Apple Braille" pitchFamily="2" charset="0"/>
                <a:ea typeface="Calibri" panose="020F0502020204030204" pitchFamily="34" charset="0"/>
                <a:cs typeface="Symbol" panose="05050102010706020507" pitchFamily="18" charset="2"/>
              </a:rPr>
              <a:t> </a:t>
            </a:r>
            <a:r>
              <a:rPr lang="en-US" sz="2800" dirty="0" err="1">
                <a:latin typeface="Apple Braille" pitchFamily="2" charset="0"/>
                <a:ea typeface="Calibri" panose="020F0502020204030204" pitchFamily="34" charset="0"/>
                <a:cs typeface="Symbol" panose="05050102010706020507" pitchFamily="18" charset="2"/>
              </a:rPr>
              <a:t>Kepolisian</a:t>
            </a:r>
            <a:endParaRPr lang="en-US" sz="2800" dirty="0">
              <a:latin typeface="Apple Braille" pitchFamily="2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460375" marR="0" lvl="1" indent="-2698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Apple Braille" pitchFamily="2" charset="0"/>
                <a:ea typeface="Calibri" panose="020F0502020204030204" pitchFamily="34" charset="0"/>
                <a:cs typeface="Symbol" panose="05050102010706020507" pitchFamily="18" charset="2"/>
              </a:rPr>
              <a:t>Instansi</a:t>
            </a:r>
            <a:r>
              <a:rPr lang="en-US" sz="2800" dirty="0">
                <a:latin typeface="Apple Braille" pitchFamily="2" charset="0"/>
                <a:ea typeface="Calibri" panose="020F0502020204030204" pitchFamily="34" charset="0"/>
                <a:cs typeface="Symbol" panose="05050102010706020507" pitchFamily="18" charset="2"/>
              </a:rPr>
              <a:t> </a:t>
            </a:r>
            <a:r>
              <a:rPr lang="en-US" sz="2800" dirty="0" err="1">
                <a:latin typeface="Apple Braille" pitchFamily="2" charset="0"/>
                <a:ea typeface="Calibri" panose="020F0502020204030204" pitchFamily="34" charset="0"/>
                <a:cs typeface="Symbol" panose="05050102010706020507" pitchFamily="18" charset="2"/>
              </a:rPr>
              <a:t>terkait</a:t>
            </a:r>
            <a:r>
              <a:rPr lang="en-US" sz="2800" dirty="0">
                <a:latin typeface="Apple Braille" pitchFamily="2" charset="0"/>
                <a:ea typeface="Calibri" panose="020F0502020204030204" pitchFamily="34" charset="0"/>
                <a:cs typeface="Symbol" panose="05050102010706020507" pitchFamily="18" charset="2"/>
              </a:rPr>
              <a:t>, </a:t>
            </a:r>
            <a:r>
              <a:rPr lang="en-US" sz="2800" dirty="0" err="1">
                <a:latin typeface="Apple Braille" pitchFamily="2" charset="0"/>
                <a:ea typeface="Calibri" panose="020F0502020204030204" pitchFamily="34" charset="0"/>
                <a:cs typeface="Symbol" panose="05050102010706020507" pitchFamily="18" charset="2"/>
              </a:rPr>
              <a:t>seperti</a:t>
            </a:r>
            <a:r>
              <a:rPr lang="en-US" sz="2800" dirty="0">
                <a:latin typeface="Apple Braille" pitchFamily="2" charset="0"/>
                <a:ea typeface="Calibri" panose="020F0502020204030204" pitchFamily="34" charset="0"/>
                <a:cs typeface="Symbol" panose="05050102010706020507" pitchFamily="18" charset="2"/>
              </a:rPr>
              <a:t> </a:t>
            </a:r>
            <a:r>
              <a:rPr lang="en-US" sz="2800" dirty="0" err="1">
                <a:latin typeface="Apple Braille" pitchFamily="2" charset="0"/>
                <a:ea typeface="Calibri" panose="020F0502020204030204" pitchFamily="34" charset="0"/>
                <a:cs typeface="Symbol" panose="05050102010706020507" pitchFamily="18" charset="2"/>
              </a:rPr>
              <a:t>Dinas</a:t>
            </a:r>
            <a:r>
              <a:rPr lang="en-US" sz="2800" dirty="0">
                <a:latin typeface="Apple Braille" pitchFamily="2" charset="0"/>
                <a:ea typeface="Calibri" panose="020F0502020204030204" pitchFamily="34" charset="0"/>
                <a:cs typeface="Symbol" panose="05050102010706020507" pitchFamily="18" charset="2"/>
              </a:rPr>
              <a:t> Kesehatan.</a:t>
            </a:r>
          </a:p>
          <a:p>
            <a:pPr marL="460375" marR="0" lvl="1" indent="-2698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pple Braille" pitchFamily="2" charset="0"/>
                <a:ea typeface="Calibri" panose="020F0502020204030204" pitchFamily="34" charset="0"/>
                <a:cs typeface="Symbol" panose="05050102010706020507" pitchFamily="18" charset="2"/>
              </a:rPr>
              <a:t>Media </a:t>
            </a:r>
            <a:r>
              <a:rPr lang="en-US" sz="2800" dirty="0" err="1">
                <a:latin typeface="Apple Braille" pitchFamily="2" charset="0"/>
                <a:ea typeface="Calibri" panose="020F0502020204030204" pitchFamily="34" charset="0"/>
                <a:cs typeface="Symbol" panose="05050102010706020507" pitchFamily="18" charset="2"/>
              </a:rPr>
              <a:t>massa</a:t>
            </a:r>
            <a:r>
              <a:rPr lang="en-US" sz="2800" dirty="0">
                <a:latin typeface="Apple Braille" pitchFamily="2" charset="0"/>
                <a:ea typeface="Calibri" panose="020F0502020204030204" pitchFamily="34" charset="0"/>
                <a:cs typeface="Symbol" panose="05050102010706020507" pitchFamily="18" charset="2"/>
              </a:rPr>
              <a:t> yang </a:t>
            </a:r>
            <a:r>
              <a:rPr lang="en-US" sz="2800" dirty="0" err="1">
                <a:latin typeface="Apple Braille" pitchFamily="2" charset="0"/>
                <a:ea typeface="Calibri" panose="020F0502020204030204" pitchFamily="34" charset="0"/>
                <a:cs typeface="Symbol" panose="05050102010706020507" pitchFamily="18" charset="2"/>
              </a:rPr>
              <a:t>terjamin</a:t>
            </a:r>
            <a:r>
              <a:rPr lang="en-US" sz="2800" dirty="0">
                <a:latin typeface="Apple Braille" pitchFamily="2" charset="0"/>
                <a:ea typeface="Calibri" panose="020F0502020204030204" pitchFamily="34" charset="0"/>
                <a:cs typeface="Symbol" panose="05050102010706020507" pitchFamily="18" charset="2"/>
              </a:rPr>
              <a:t> </a:t>
            </a:r>
            <a:r>
              <a:rPr lang="en-US" sz="2800" dirty="0" err="1">
                <a:latin typeface="Apple Braille" pitchFamily="2" charset="0"/>
                <a:ea typeface="Calibri" panose="020F0502020204030204" pitchFamily="34" charset="0"/>
                <a:cs typeface="Symbol" panose="05050102010706020507" pitchFamily="18" charset="2"/>
              </a:rPr>
              <a:t>kredibilitasnya</a:t>
            </a:r>
            <a:r>
              <a:rPr lang="en-US" sz="2800" dirty="0">
                <a:latin typeface="Apple Braille" pitchFamily="2" charset="0"/>
                <a:ea typeface="Calibri" panose="020F0502020204030204" pitchFamily="34" charset="0"/>
                <a:cs typeface="Symbol" panose="05050102010706020507" pitchFamily="18" charset="2"/>
              </a:rPr>
              <a:t>.</a:t>
            </a:r>
          </a:p>
          <a:p>
            <a:endParaRPr lang="en-US" dirty="0">
              <a:latin typeface="Apple Braille" pitchFamily="2" charset="0"/>
            </a:endParaRPr>
          </a:p>
          <a:p>
            <a:endParaRPr lang="en-US" dirty="0">
              <a:latin typeface="Apple Brai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602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0E65B-BDC0-8047-AE99-9CC9F321D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pple Braille" pitchFamily="2" charset="0"/>
              </a:rPr>
              <a:t>Ciri-ciri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Hoaks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Bencana</a:t>
            </a:r>
            <a:endParaRPr lang="en-US" dirty="0">
              <a:latin typeface="Apple Braille" pitchFamily="2" charset="0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5FBC1C7-5F87-EB4B-B73A-EA538F6E4673}"/>
              </a:ext>
            </a:extLst>
          </p:cNvPr>
          <p:cNvSpPr txBox="1">
            <a:spLocks/>
          </p:cNvSpPr>
          <p:nvPr/>
        </p:nvSpPr>
        <p:spPr>
          <a:xfrm>
            <a:off x="454777" y="2294898"/>
            <a:ext cx="5157787" cy="4203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err="1">
                <a:solidFill>
                  <a:schemeClr val="bg1"/>
                </a:solidFill>
                <a:highlight>
                  <a:srgbClr val="610096"/>
                </a:highlight>
                <a:latin typeface="Apple Braille" pitchFamily="2" charset="0"/>
              </a:rPr>
              <a:t>Narasi</a:t>
            </a:r>
            <a:r>
              <a:rPr lang="en-US" sz="2400" b="1" dirty="0">
                <a:solidFill>
                  <a:schemeClr val="bg1"/>
                </a:solidFill>
                <a:highlight>
                  <a:srgbClr val="610096"/>
                </a:highlight>
                <a:latin typeface="Apple Braille" pitchFamily="2" charset="0"/>
              </a:rPr>
              <a:t> yang </a:t>
            </a:r>
            <a:r>
              <a:rPr lang="en-US" sz="2400" b="1" dirty="0" err="1">
                <a:solidFill>
                  <a:schemeClr val="bg1"/>
                </a:solidFill>
                <a:highlight>
                  <a:srgbClr val="610096"/>
                </a:highlight>
                <a:latin typeface="Apple Braille" pitchFamily="2" charset="0"/>
              </a:rPr>
              <a:t>khas</a:t>
            </a:r>
            <a:endParaRPr lang="en-US" sz="2400" b="1" dirty="0">
              <a:solidFill>
                <a:schemeClr val="bg1"/>
              </a:solidFill>
              <a:highlight>
                <a:srgbClr val="610096"/>
              </a:highlight>
              <a:latin typeface="Apple Braille" pitchFamily="2" charset="0"/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8846B51-45E9-0F41-A179-E6C5C547758C}"/>
              </a:ext>
            </a:extLst>
          </p:cNvPr>
          <p:cNvSpPr txBox="1">
            <a:spLocks/>
          </p:cNvSpPr>
          <p:nvPr/>
        </p:nvSpPr>
        <p:spPr>
          <a:xfrm>
            <a:off x="715963" y="2808287"/>
            <a:ext cx="5157787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err="1">
                <a:latin typeface="Apple Braille" pitchFamily="2" charset="0"/>
              </a:rPr>
              <a:t>Membesar-besarkan</a:t>
            </a:r>
            <a:r>
              <a:rPr lang="sv-SE" dirty="0">
                <a:latin typeface="Apple Braille" pitchFamily="2" charset="0"/>
              </a:rPr>
              <a:t> </a:t>
            </a:r>
            <a:r>
              <a:rPr lang="sv-SE" dirty="0" err="1">
                <a:latin typeface="Apple Braille" pitchFamily="2" charset="0"/>
              </a:rPr>
              <a:t>jumlah</a:t>
            </a:r>
            <a:r>
              <a:rPr lang="sv-SE" dirty="0">
                <a:latin typeface="Apple Braille" pitchFamily="2" charset="0"/>
              </a:rPr>
              <a:t> </a:t>
            </a:r>
            <a:r>
              <a:rPr lang="sv-SE" dirty="0" err="1">
                <a:latin typeface="Apple Braille" pitchFamily="2" charset="0"/>
              </a:rPr>
              <a:t>korban</a:t>
            </a:r>
            <a:r>
              <a:rPr lang="sv-SE" dirty="0">
                <a:latin typeface="Apple Braille" pitchFamily="2" charset="0"/>
              </a:rPr>
              <a:t> dan </a:t>
            </a:r>
            <a:r>
              <a:rPr lang="sv-SE" dirty="0" err="1">
                <a:latin typeface="Apple Braille" pitchFamily="2" charset="0"/>
              </a:rPr>
              <a:t>peristiwa</a:t>
            </a:r>
            <a:endParaRPr lang="sv-SE" dirty="0">
              <a:latin typeface="Apple Braille" pitchFamily="2" charset="0"/>
            </a:endParaRPr>
          </a:p>
          <a:p>
            <a:r>
              <a:rPr lang="sv-SE" dirty="0" err="1">
                <a:latin typeface="Apple Braille" pitchFamily="2" charset="0"/>
              </a:rPr>
              <a:t>Mendaur</a:t>
            </a:r>
            <a:r>
              <a:rPr lang="sv-SE" dirty="0">
                <a:latin typeface="Apple Braille" pitchFamily="2" charset="0"/>
              </a:rPr>
              <a:t> </a:t>
            </a:r>
            <a:r>
              <a:rPr lang="sv-SE" dirty="0" err="1">
                <a:latin typeface="Apple Braille" pitchFamily="2" charset="0"/>
              </a:rPr>
              <a:t>ulang</a:t>
            </a:r>
            <a:r>
              <a:rPr lang="sv-SE" dirty="0">
                <a:latin typeface="Apple Braille" pitchFamily="2" charset="0"/>
              </a:rPr>
              <a:t> </a:t>
            </a:r>
            <a:r>
              <a:rPr lang="sv-SE" dirty="0" err="1">
                <a:latin typeface="Apple Braille" pitchFamily="2" charset="0"/>
              </a:rPr>
              <a:t>peristiwa</a:t>
            </a:r>
            <a:r>
              <a:rPr lang="sv-SE" dirty="0">
                <a:latin typeface="Apple Braille" pitchFamily="2" charset="0"/>
              </a:rPr>
              <a:t> </a:t>
            </a:r>
            <a:r>
              <a:rPr lang="sv-SE" dirty="0" err="1">
                <a:latin typeface="Apple Braille" pitchFamily="2" charset="0"/>
              </a:rPr>
              <a:t>lalu</a:t>
            </a:r>
            <a:r>
              <a:rPr lang="sv-SE" dirty="0">
                <a:latin typeface="Apple Braille" pitchFamily="2" charset="0"/>
              </a:rPr>
              <a:t> dan </a:t>
            </a:r>
            <a:r>
              <a:rPr lang="sv-SE" dirty="0" err="1">
                <a:latin typeface="Apple Braille" pitchFamily="2" charset="0"/>
              </a:rPr>
              <a:t>diakui</a:t>
            </a:r>
            <a:r>
              <a:rPr lang="sv-SE" dirty="0">
                <a:latin typeface="Apple Braille" pitchFamily="2" charset="0"/>
              </a:rPr>
              <a:t> </a:t>
            </a:r>
            <a:r>
              <a:rPr lang="sv-SE" dirty="0" err="1">
                <a:latin typeface="Apple Braille" pitchFamily="2" charset="0"/>
              </a:rPr>
              <a:t>peristiwa</a:t>
            </a:r>
            <a:r>
              <a:rPr lang="sv-SE" dirty="0">
                <a:latin typeface="Apple Braille" pitchFamily="2" charset="0"/>
              </a:rPr>
              <a:t> </a:t>
            </a:r>
            <a:r>
              <a:rPr lang="sv-SE" dirty="0" err="1">
                <a:latin typeface="Apple Braille" pitchFamily="2" charset="0"/>
              </a:rPr>
              <a:t>sekarang</a:t>
            </a:r>
            <a:endParaRPr lang="sv-SE" dirty="0">
              <a:latin typeface="Apple Braille" pitchFamily="2" charset="0"/>
            </a:endParaRPr>
          </a:p>
          <a:p>
            <a:r>
              <a:rPr lang="sv-SE" dirty="0" err="1">
                <a:latin typeface="Apple Braille" pitchFamily="2" charset="0"/>
              </a:rPr>
              <a:t>Menjual</a:t>
            </a:r>
            <a:r>
              <a:rPr lang="sv-SE" dirty="0">
                <a:latin typeface="Apple Braille" pitchFamily="2" charset="0"/>
              </a:rPr>
              <a:t> </a:t>
            </a:r>
            <a:r>
              <a:rPr lang="sv-SE" dirty="0" err="1">
                <a:latin typeface="Apple Braille" pitchFamily="2" charset="0"/>
              </a:rPr>
              <a:t>mukjizat</a:t>
            </a:r>
            <a:r>
              <a:rPr lang="sv-SE" dirty="0">
                <a:latin typeface="Apple Braille" pitchFamily="2" charset="0"/>
              </a:rPr>
              <a:t> dan </a:t>
            </a:r>
            <a:r>
              <a:rPr lang="sv-SE" dirty="0" err="1">
                <a:latin typeface="Apple Braille" pitchFamily="2" charset="0"/>
              </a:rPr>
              <a:t>kejadian</a:t>
            </a:r>
            <a:r>
              <a:rPr lang="sv-SE" dirty="0">
                <a:latin typeface="Apple Braille" pitchFamily="2" charset="0"/>
              </a:rPr>
              <a:t> </a:t>
            </a:r>
            <a:r>
              <a:rPr lang="sv-SE" dirty="0" err="1">
                <a:latin typeface="Apple Braille" pitchFamily="2" charset="0"/>
              </a:rPr>
              <a:t>mistis</a:t>
            </a:r>
            <a:endParaRPr lang="sv-SE" dirty="0">
              <a:latin typeface="Apple Braille" pitchFamily="2" charset="0"/>
            </a:endParaRPr>
          </a:p>
          <a:p>
            <a:endParaRPr lang="en-US" dirty="0">
              <a:latin typeface="Apple Braille" pitchFamily="2" charset="0"/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B922411-D77A-CC42-A297-17FFB7F72E7B}"/>
              </a:ext>
            </a:extLst>
          </p:cNvPr>
          <p:cNvSpPr txBox="1">
            <a:spLocks/>
          </p:cNvSpPr>
          <p:nvPr/>
        </p:nvSpPr>
        <p:spPr>
          <a:xfrm>
            <a:off x="6170612" y="2278856"/>
            <a:ext cx="5183188" cy="4363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err="1">
                <a:solidFill>
                  <a:schemeClr val="bg1"/>
                </a:solidFill>
                <a:highlight>
                  <a:srgbClr val="610096"/>
                </a:highlight>
                <a:latin typeface="Apple Braille" pitchFamily="2" charset="0"/>
              </a:rPr>
              <a:t>Ditandai</a:t>
            </a:r>
            <a:r>
              <a:rPr lang="en-US" sz="2400" b="1" dirty="0">
                <a:solidFill>
                  <a:schemeClr val="bg1"/>
                </a:solidFill>
                <a:highlight>
                  <a:srgbClr val="610096"/>
                </a:highlight>
                <a:latin typeface="Apple Braille" pitchFamily="2" charset="0"/>
              </a:rPr>
              <a:t> oleh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6000AEBB-DEF0-BF45-8CF1-CCCA2954EAFA}"/>
              </a:ext>
            </a:extLst>
          </p:cNvPr>
          <p:cNvSpPr txBox="1">
            <a:spLocks/>
          </p:cNvSpPr>
          <p:nvPr/>
        </p:nvSpPr>
        <p:spPr>
          <a:xfrm>
            <a:off x="6318252" y="2808287"/>
            <a:ext cx="5746751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Apple Braille" pitchFamily="2" charset="0"/>
              </a:rPr>
              <a:t>Sumber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informasi</a:t>
            </a:r>
            <a:r>
              <a:rPr lang="en-US" dirty="0">
                <a:latin typeface="Apple Braille" pitchFamily="2" charset="0"/>
              </a:rPr>
              <a:t> yang </a:t>
            </a:r>
            <a:r>
              <a:rPr lang="en-US" dirty="0" err="1">
                <a:latin typeface="Apple Braille" pitchFamily="2" charset="0"/>
              </a:rPr>
              <a:t>tidak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jelas</a:t>
            </a:r>
            <a:r>
              <a:rPr lang="en-US" dirty="0">
                <a:latin typeface="Apple Braille" pitchFamily="2" charset="0"/>
              </a:rPr>
              <a:t>, </a:t>
            </a:r>
            <a:r>
              <a:rPr lang="en-US" dirty="0" err="1">
                <a:latin typeface="Apple Braille" pitchFamily="2" charset="0"/>
              </a:rPr>
              <a:t>atau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tidak</a:t>
            </a:r>
            <a:r>
              <a:rPr lang="en-US" dirty="0">
                <a:latin typeface="Apple Braille" pitchFamily="2" charset="0"/>
              </a:rPr>
              <a:t> valid.</a:t>
            </a:r>
          </a:p>
          <a:p>
            <a:r>
              <a:rPr lang="en-US" dirty="0" err="1">
                <a:latin typeface="Apple Braille" pitchFamily="2" charset="0"/>
              </a:rPr>
              <a:t>Ajakan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untuk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memviralkan</a:t>
            </a:r>
            <a:r>
              <a:rPr lang="en-US" dirty="0">
                <a:latin typeface="Apple Braille" pitchFamily="2" charset="0"/>
              </a:rPr>
              <a:t>.</a:t>
            </a:r>
          </a:p>
          <a:p>
            <a:r>
              <a:rPr lang="en-US" dirty="0" err="1">
                <a:latin typeface="Apple Braille" pitchFamily="2" charset="0"/>
              </a:rPr>
              <a:t>Mengklaim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bahwa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infonya</a:t>
            </a:r>
            <a:r>
              <a:rPr lang="en-US" dirty="0">
                <a:latin typeface="Apple Braille" pitchFamily="2" charset="0"/>
              </a:rPr>
              <a:t> valid </a:t>
            </a:r>
            <a:r>
              <a:rPr lang="en-US" dirty="0" err="1">
                <a:latin typeface="Apple Braille" pitchFamily="2" charset="0"/>
              </a:rPr>
              <a:t>dengan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menambahkan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foto</a:t>
            </a:r>
            <a:r>
              <a:rPr lang="en-US" dirty="0">
                <a:latin typeface="Apple Braille" pitchFamily="2" charset="0"/>
              </a:rPr>
              <a:t>/</a:t>
            </a:r>
            <a:r>
              <a:rPr lang="en-US" dirty="0" err="1">
                <a:latin typeface="Apple Braille" pitchFamily="2" charset="0"/>
              </a:rPr>
              <a:t>gambar</a:t>
            </a:r>
            <a:r>
              <a:rPr lang="en-US" dirty="0">
                <a:latin typeface="Apple Braille" pitchFamily="2" charset="0"/>
              </a:rPr>
              <a:t>, </a:t>
            </a:r>
            <a:r>
              <a:rPr lang="en-US" dirty="0" err="1">
                <a:latin typeface="Apple Braille" pitchFamily="2" charset="0"/>
              </a:rPr>
              <a:t>mengutip</a:t>
            </a:r>
            <a:r>
              <a:rPr lang="en-US" dirty="0">
                <a:latin typeface="Apple Braille" pitchFamily="2" charset="0"/>
              </a:rPr>
              <a:t> media </a:t>
            </a:r>
            <a:r>
              <a:rPr lang="en-US" dirty="0" err="1">
                <a:latin typeface="Apple Braille" pitchFamily="2" charset="0"/>
              </a:rPr>
              <a:t>atau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pernyataan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tokoh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pejabat</a:t>
            </a:r>
            <a:r>
              <a:rPr lang="en-US" dirty="0">
                <a:latin typeface="Apple Braille" pitchFamily="2" charset="0"/>
              </a:rPr>
              <a:t>, </a:t>
            </a:r>
            <a:r>
              <a:rPr lang="en-US" dirty="0" err="1">
                <a:latin typeface="Apple Braille" pitchFamily="2" charset="0"/>
              </a:rPr>
              <a:t>memberikan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testimoni</a:t>
            </a:r>
            <a:r>
              <a:rPr lang="en-US" dirty="0">
                <a:latin typeface="Apple Braille" pitchFamily="2" charset="0"/>
              </a:rPr>
              <a:t> ‘</a:t>
            </a:r>
            <a:r>
              <a:rPr lang="en-US" dirty="0" err="1">
                <a:latin typeface="Apple Braille" pitchFamily="2" charset="0"/>
              </a:rPr>
              <a:t>saksi</a:t>
            </a:r>
            <a:r>
              <a:rPr lang="en-US" dirty="0">
                <a:latin typeface="Apple Braille" pitchFamily="2" charset="0"/>
              </a:rPr>
              <a:t>’, </a:t>
            </a:r>
            <a:r>
              <a:rPr lang="en-US" dirty="0" err="1">
                <a:latin typeface="Apple Braille" pitchFamily="2" charset="0"/>
              </a:rPr>
              <a:t>tak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jarang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membawa-bawa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ajaran</a:t>
            </a:r>
            <a:r>
              <a:rPr lang="en-US" dirty="0">
                <a:latin typeface="Apple Braille" pitchFamily="2" charset="0"/>
              </a:rPr>
              <a:t> agama.</a:t>
            </a:r>
          </a:p>
          <a:p>
            <a:endParaRPr lang="en-US" dirty="0">
              <a:latin typeface="Apple Braille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CE4080-B55F-2047-B686-77A5BA28491E}"/>
              </a:ext>
            </a:extLst>
          </p:cNvPr>
          <p:cNvSpPr/>
          <p:nvPr/>
        </p:nvSpPr>
        <p:spPr>
          <a:xfrm>
            <a:off x="454777" y="1909011"/>
            <a:ext cx="5418973" cy="33207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25BB2D-06BD-9747-AE7C-62B94E3F9214}"/>
              </a:ext>
            </a:extLst>
          </p:cNvPr>
          <p:cNvSpPr/>
          <p:nvPr/>
        </p:nvSpPr>
        <p:spPr>
          <a:xfrm>
            <a:off x="6170612" y="1909011"/>
            <a:ext cx="5894391" cy="33207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45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0A44C-0B6B-6944-A0D7-98592563D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pple Braille" pitchFamily="2" charset="0"/>
              </a:rPr>
              <a:t>Memerangi</a:t>
            </a:r>
            <a:r>
              <a:rPr lang="en-US" dirty="0">
                <a:latin typeface="Apple Braille" pitchFamily="2" charset="0"/>
              </a:rPr>
              <a:t> Hoax </a:t>
            </a:r>
            <a:r>
              <a:rPr lang="en-US" dirty="0" err="1">
                <a:latin typeface="Apple Braille" pitchFamily="2" charset="0"/>
              </a:rPr>
              <a:t>dengan</a:t>
            </a:r>
            <a:r>
              <a:rPr lang="en-US" dirty="0">
                <a:latin typeface="Apple Braille" pitchFamily="2" charset="0"/>
              </a:rPr>
              <a:t> Hoax Buster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9A6F0-5112-AC4C-BD19-0320DC0796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114382"/>
            <a:ext cx="5181600" cy="3692859"/>
          </a:xfrm>
        </p:spPr>
        <p:txBody>
          <a:bodyPr>
            <a:normAutofit/>
          </a:bodyPr>
          <a:lstStyle/>
          <a:p>
            <a:pPr marL="269875" indent="-269875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Hoax buster tools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perangkat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digital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mencari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kebenaran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69875" indent="-269875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Kita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bisa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mendapatkannya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Playstore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memaksimalkan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fungsinya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pengecekan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fakta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mandiri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69875" indent="-269875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Solusi lain, kia juga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bisa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menghubungi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Whatsapp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Kalimasada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0859 21600 500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mengecek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beredar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memasukkan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kata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kunci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ingin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diketahui</a:t>
            </a:r>
            <a:endParaRPr lang="en-US" dirty="0">
              <a:latin typeface="Apple Braille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9875" indent="-269875"/>
            <a:endParaRPr lang="en-US" dirty="0">
              <a:latin typeface="Apple Braille" pitchFamily="2" charset="0"/>
            </a:endParaRPr>
          </a:p>
        </p:txBody>
      </p:sp>
      <p:pic>
        <p:nvPicPr>
          <p:cNvPr id="5" name="Picture 2" descr="Hoax Buster Tools: Aplikasi untuk Dapatkan Informasi Akurat Bebas Hoaks -  YANGCANGGIH.COM">
            <a:extLst>
              <a:ext uri="{FF2B5EF4-FFF2-40B4-BE49-F238E27FC236}">
                <a16:creationId xmlns:a16="http://schemas.microsoft.com/office/drawing/2014/main" id="{DE9860F4-7A61-2E45-B473-C50701BCC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3" y="2114382"/>
            <a:ext cx="5714167" cy="344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652225"/>
      </p:ext>
    </p:extLst>
  </p:cSld>
  <p:clrMapOvr>
    <a:masterClrMapping/>
  </p:clrMapOvr>
</p:sld>
</file>

<file path=ppt/theme/theme1.xml><?xml version="1.0" encoding="utf-8"?>
<a:theme xmlns:a="http://schemas.openxmlformats.org/drawingml/2006/main" name="Tular Nala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731</Words>
  <Application>Microsoft Macintosh PowerPoint</Application>
  <PresentationFormat>Widescreen</PresentationFormat>
  <Paragraphs>58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Apple Braille</vt:lpstr>
      <vt:lpstr>Arial</vt:lpstr>
      <vt:lpstr>Calibri</vt:lpstr>
      <vt:lpstr>Rubik</vt:lpstr>
      <vt:lpstr>Sintony</vt:lpstr>
      <vt:lpstr>Tular Nalar</vt:lpstr>
      <vt:lpstr>PowerPoint Presentation</vt:lpstr>
      <vt:lpstr>CPL Materi</vt:lpstr>
      <vt:lpstr>Mengapa Literasi Digital Sangat Penting Bagi Siaga Bencana?</vt:lpstr>
      <vt:lpstr>Solusinya? Berpikir Kritis Melalui Literasi Digital</vt:lpstr>
      <vt:lpstr>Informasi Simpang Siur atau Hoaks Di Masa Bencana Biasanya Bertema </vt:lpstr>
      <vt:lpstr>Berpikir Kritis Dengan Literasi Digital Di Masa Bencana (Maupun Dalam Situasi Normal)</vt:lpstr>
      <vt:lpstr>Sumber Informasi Kebencanaan yang Akurat adalah</vt:lpstr>
      <vt:lpstr>Ciri-ciri Hoaks Bencana</vt:lpstr>
      <vt:lpstr>Memerangi Hoax dengan Hoax Buster Tools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Seto Prayogi</dc:creator>
  <cp:lastModifiedBy>Microsoft Office User</cp:lastModifiedBy>
  <cp:revision>50</cp:revision>
  <dcterms:created xsi:type="dcterms:W3CDTF">2022-01-26T09:09:49Z</dcterms:created>
  <dcterms:modified xsi:type="dcterms:W3CDTF">2022-01-28T10:43:10Z</dcterms:modified>
</cp:coreProperties>
</file>