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7" r:id="rId3"/>
    <p:sldId id="258" r:id="rId4"/>
    <p:sldId id="259" r:id="rId5"/>
    <p:sldId id="260" r:id="rId6"/>
    <p:sldId id="261" r:id="rId7"/>
    <p:sldId id="262" r:id="rId8"/>
    <p:sldId id="2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0096"/>
    <a:srgbClr val="3EFF9B"/>
    <a:srgbClr val="1500B4"/>
    <a:srgbClr val="1D0065"/>
    <a:srgbClr val="1714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71" d="100"/>
          <a:sy n="71" d="100"/>
        </p:scale>
        <p:origin x="7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100000">
              <a:schemeClr val="bg1">
                <a:lumMod val="95000"/>
              </a:schemeClr>
            </a:gs>
            <a:gs pos="0">
              <a:schemeClr val="bg1">
                <a:lumMod val="95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767B-F89E-4182-A408-11933B428B66}"/>
              </a:ext>
            </a:extLst>
          </p:cNvPr>
          <p:cNvSpPr>
            <a:spLocks noGrp="1"/>
          </p:cNvSpPr>
          <p:nvPr>
            <p:ph type="ctrTitle"/>
          </p:nvPr>
        </p:nvSpPr>
        <p:spPr>
          <a:xfrm>
            <a:off x="1524000" y="1122363"/>
            <a:ext cx="9144000" cy="2387600"/>
          </a:xfrm>
        </p:spPr>
        <p:txBody>
          <a:bodyPr anchor="b">
            <a:normAutofit/>
          </a:bodyPr>
          <a:lstStyle>
            <a:lvl1pPr algn="ctr">
              <a:defRPr sz="4800" b="1">
                <a:latin typeface="Rubik" pitchFamily="2" charset="-79"/>
                <a:cs typeface="Rubik" pitchFamily="2" charset="-79"/>
              </a:defRPr>
            </a:lvl1pPr>
          </a:lstStyle>
          <a:p>
            <a:r>
              <a:rPr lang="en-US"/>
              <a:t>Click to edit Master title style</a:t>
            </a:r>
          </a:p>
        </p:txBody>
      </p:sp>
      <p:sp>
        <p:nvSpPr>
          <p:cNvPr id="3" name="Subtitle 2">
            <a:extLst>
              <a:ext uri="{FF2B5EF4-FFF2-40B4-BE49-F238E27FC236}">
                <a16:creationId xmlns:a16="http://schemas.microsoft.com/office/drawing/2014/main" id="{4441045E-A0ED-4613-84EF-309677FD5DC6}"/>
              </a:ext>
            </a:extLst>
          </p:cNvPr>
          <p:cNvSpPr>
            <a:spLocks noGrp="1"/>
          </p:cNvSpPr>
          <p:nvPr>
            <p:ph type="subTitle" idx="1"/>
          </p:nvPr>
        </p:nvSpPr>
        <p:spPr>
          <a:xfrm>
            <a:off x="1524000" y="3602038"/>
            <a:ext cx="9144000" cy="1655762"/>
          </a:xfrm>
        </p:spPr>
        <p:txBody>
          <a:bodyPr>
            <a:normAutofit/>
          </a:bodyPr>
          <a:lstStyle>
            <a:lvl1pPr marL="0" indent="0" algn="ctr">
              <a:buNone/>
              <a:defRPr sz="2000">
                <a:latin typeface="Rubik" pitchFamily="2" charset="-79"/>
                <a:cs typeface="Rubik" pitchFamily="2"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1" name="Google Shape;635;p53">
            <a:extLst>
              <a:ext uri="{FF2B5EF4-FFF2-40B4-BE49-F238E27FC236}">
                <a16:creationId xmlns:a16="http://schemas.microsoft.com/office/drawing/2014/main" id="{32B0FD0E-99AE-49A4-8FAD-3BE51739F32C}"/>
              </a:ext>
            </a:extLst>
          </p:cNvPr>
          <p:cNvPicPr preferRelativeResize="0"/>
          <p:nvPr userDrawn="1"/>
        </p:nvPicPr>
        <p:blipFill rotWithShape="1">
          <a:blip r:embed="rId2">
            <a:alphaModFix/>
          </a:blip>
          <a:srcRect/>
          <a:stretch/>
        </p:blipFill>
        <p:spPr>
          <a:xfrm rot="10800000">
            <a:off x="0" y="0"/>
            <a:ext cx="1207000" cy="1207000"/>
          </a:xfrm>
          <a:prstGeom prst="rect">
            <a:avLst/>
          </a:prstGeom>
          <a:noFill/>
          <a:ln>
            <a:noFill/>
          </a:ln>
        </p:spPr>
      </p:pic>
      <p:grpSp>
        <p:nvGrpSpPr>
          <p:cNvPr id="32" name="Google Shape;627;p53">
            <a:extLst>
              <a:ext uri="{FF2B5EF4-FFF2-40B4-BE49-F238E27FC236}">
                <a16:creationId xmlns:a16="http://schemas.microsoft.com/office/drawing/2014/main" id="{5F8BDFA5-7958-42BA-AB3A-C7EA5B48A71A}"/>
              </a:ext>
            </a:extLst>
          </p:cNvPr>
          <p:cNvGrpSpPr/>
          <p:nvPr userDrawn="1"/>
        </p:nvGrpSpPr>
        <p:grpSpPr>
          <a:xfrm>
            <a:off x="10376033" y="184076"/>
            <a:ext cx="1453747" cy="211299"/>
            <a:chOff x="7522617" y="184076"/>
            <a:chExt cx="1453747" cy="211299"/>
          </a:xfrm>
        </p:grpSpPr>
        <p:sp>
          <p:nvSpPr>
            <p:cNvPr id="33" name="Google Shape;628;p53">
              <a:extLst>
                <a:ext uri="{FF2B5EF4-FFF2-40B4-BE49-F238E27FC236}">
                  <a16:creationId xmlns:a16="http://schemas.microsoft.com/office/drawing/2014/main" id="{0817EB72-52DC-474D-A7FB-42456DBCF969}"/>
                </a:ext>
              </a:extLst>
            </p:cNvPr>
            <p:cNvSpPr txBox="1"/>
            <p:nvPr/>
          </p:nvSpPr>
          <p:spPr>
            <a:xfrm>
              <a:off x="7522617" y="208924"/>
              <a:ext cx="692893" cy="186451"/>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700" b="1" dirty="0">
                  <a:solidFill>
                    <a:srgbClr val="666666"/>
                  </a:solidFill>
                  <a:latin typeface="Rubik"/>
                  <a:ea typeface="Rubik"/>
                  <a:cs typeface="Rubik"/>
                  <a:sym typeface="Rubik"/>
                </a:rPr>
                <a:t>Tular Nalar</a:t>
              </a:r>
              <a:endParaRPr sz="700" b="1" dirty="0">
                <a:solidFill>
                  <a:srgbClr val="666666"/>
                </a:solidFill>
                <a:latin typeface="Rubik"/>
                <a:ea typeface="Rubik"/>
                <a:cs typeface="Rubik"/>
                <a:sym typeface="Rubik"/>
              </a:endParaRPr>
            </a:p>
          </p:txBody>
        </p:sp>
        <p:pic>
          <p:nvPicPr>
            <p:cNvPr id="34" name="Google Shape;629;p53">
              <a:extLst>
                <a:ext uri="{FF2B5EF4-FFF2-40B4-BE49-F238E27FC236}">
                  <a16:creationId xmlns:a16="http://schemas.microsoft.com/office/drawing/2014/main" id="{F40558EA-6445-4369-A601-6CC6EFA6F684}"/>
                </a:ext>
              </a:extLst>
            </p:cNvPr>
            <p:cNvPicPr preferRelativeResize="0"/>
            <p:nvPr/>
          </p:nvPicPr>
          <p:blipFill rotWithShape="1">
            <a:blip r:embed="rId3">
              <a:alphaModFix/>
            </a:blip>
            <a:srcRect t="6438" b="6430"/>
            <a:stretch/>
          </p:blipFill>
          <p:spPr>
            <a:xfrm>
              <a:off x="8854438" y="184076"/>
              <a:ext cx="121926" cy="186476"/>
            </a:xfrm>
            <a:prstGeom prst="rect">
              <a:avLst/>
            </a:prstGeom>
            <a:noFill/>
            <a:ln>
              <a:noFill/>
            </a:ln>
          </p:spPr>
        </p:pic>
        <p:cxnSp>
          <p:nvCxnSpPr>
            <p:cNvPr id="35" name="Google Shape;630;p53">
              <a:extLst>
                <a:ext uri="{FF2B5EF4-FFF2-40B4-BE49-F238E27FC236}">
                  <a16:creationId xmlns:a16="http://schemas.microsoft.com/office/drawing/2014/main" id="{00379B29-B0D6-4853-945B-4DCC139749EA}"/>
                </a:ext>
              </a:extLst>
            </p:cNvPr>
            <p:cNvCxnSpPr/>
            <p:nvPr/>
          </p:nvCxnSpPr>
          <p:spPr>
            <a:xfrm rot="10800000">
              <a:off x="8323031" y="280646"/>
              <a:ext cx="423900" cy="0"/>
            </a:xfrm>
            <a:prstGeom prst="straightConnector1">
              <a:avLst/>
            </a:prstGeom>
            <a:noFill/>
            <a:ln w="9525" cap="flat" cmpd="sng">
              <a:solidFill>
                <a:srgbClr val="666666"/>
              </a:solidFill>
              <a:prstDash val="solid"/>
              <a:round/>
              <a:headEnd type="none" w="med" len="med"/>
              <a:tailEnd type="none" w="med" len="med"/>
            </a:ln>
          </p:spPr>
        </p:cxnSp>
      </p:grpSp>
      <p:sp>
        <p:nvSpPr>
          <p:cNvPr id="37" name="Rectangle 36">
            <a:extLst>
              <a:ext uri="{FF2B5EF4-FFF2-40B4-BE49-F238E27FC236}">
                <a16:creationId xmlns:a16="http://schemas.microsoft.com/office/drawing/2014/main" id="{0D55C6A7-8CA1-4F7E-82EA-A3C1A72B963D}"/>
              </a:ext>
            </a:extLst>
          </p:cNvPr>
          <p:cNvSpPr/>
          <p:nvPr userDrawn="1"/>
        </p:nvSpPr>
        <p:spPr>
          <a:xfrm>
            <a:off x="0" y="6429675"/>
            <a:ext cx="12192000" cy="457200"/>
          </a:xfrm>
          <a:prstGeom prst="rect">
            <a:avLst/>
          </a:prstGeom>
          <a:gradFill>
            <a:gsLst>
              <a:gs pos="0">
                <a:srgbClr val="1D0065"/>
              </a:gs>
              <a:gs pos="74000">
                <a:srgbClr val="610096"/>
              </a:gs>
              <a:gs pos="100000">
                <a:srgbClr val="1500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arallelogram 37">
            <a:extLst>
              <a:ext uri="{FF2B5EF4-FFF2-40B4-BE49-F238E27FC236}">
                <a16:creationId xmlns:a16="http://schemas.microsoft.com/office/drawing/2014/main" id="{7DDDFCF0-E6B3-487A-96B2-E61E6EA18422}"/>
              </a:ext>
            </a:extLst>
          </p:cNvPr>
          <p:cNvSpPr/>
          <p:nvPr userDrawn="1"/>
        </p:nvSpPr>
        <p:spPr>
          <a:xfrm>
            <a:off x="4068238" y="6429856"/>
            <a:ext cx="4058292" cy="457199"/>
          </a:xfrm>
          <a:prstGeom prst="parallelogram">
            <a:avLst>
              <a:gd name="adj" fmla="val 54473"/>
            </a:avLst>
          </a:prstGeom>
          <a:solidFill>
            <a:srgbClr val="1D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Rubik" pitchFamily="2" charset="-79"/>
                <a:cs typeface="Rubik" pitchFamily="2" charset="-79"/>
              </a:rPr>
              <a:t>www.tularnalar.id</a:t>
            </a:r>
          </a:p>
        </p:txBody>
      </p:sp>
    </p:spTree>
    <p:extLst>
      <p:ext uri="{BB962C8B-B14F-4D97-AF65-F5344CB8AC3E}">
        <p14:creationId xmlns:p14="http://schemas.microsoft.com/office/powerpoint/2010/main" val="3589613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nduan Warna Tular Nalar">
    <p:spTree>
      <p:nvGrpSpPr>
        <p:cNvPr id="1" name=""/>
        <p:cNvGrpSpPr/>
        <p:nvPr/>
      </p:nvGrpSpPr>
      <p:grpSpPr>
        <a:xfrm>
          <a:off x="0" y="0"/>
          <a:ext cx="0" cy="0"/>
          <a:chOff x="0" y="0"/>
          <a:chExt cx="0" cy="0"/>
        </a:xfrm>
      </p:grpSpPr>
      <p:sp>
        <p:nvSpPr>
          <p:cNvPr id="2" name="Google Shape;582;p51">
            <a:extLst>
              <a:ext uri="{FF2B5EF4-FFF2-40B4-BE49-F238E27FC236}">
                <a16:creationId xmlns:a16="http://schemas.microsoft.com/office/drawing/2014/main" id="{38543138-B800-47B5-BE72-483734639B86}"/>
              </a:ext>
            </a:extLst>
          </p:cNvPr>
          <p:cNvSpPr/>
          <p:nvPr userDrawn="1"/>
        </p:nvSpPr>
        <p:spPr>
          <a:xfrm flipH="1">
            <a:off x="1094180" y="1727200"/>
            <a:ext cx="868530" cy="879101"/>
          </a:xfrm>
          <a:prstGeom prst="rect">
            <a:avLst/>
          </a:prstGeom>
          <a:solidFill>
            <a:srgbClr val="3EFF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583;p51">
            <a:extLst>
              <a:ext uri="{FF2B5EF4-FFF2-40B4-BE49-F238E27FC236}">
                <a16:creationId xmlns:a16="http://schemas.microsoft.com/office/drawing/2014/main" id="{8A83A85B-F93C-441F-9C41-8C8BD331EBA9}"/>
              </a:ext>
            </a:extLst>
          </p:cNvPr>
          <p:cNvSpPr/>
          <p:nvPr userDrawn="1"/>
        </p:nvSpPr>
        <p:spPr>
          <a:xfrm flipH="1">
            <a:off x="2211307" y="1727200"/>
            <a:ext cx="868530" cy="879101"/>
          </a:xfrm>
          <a:prstGeom prst="rect">
            <a:avLst/>
          </a:prstGeom>
          <a:solidFill>
            <a:srgbClr val="6100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84;p51">
            <a:extLst>
              <a:ext uri="{FF2B5EF4-FFF2-40B4-BE49-F238E27FC236}">
                <a16:creationId xmlns:a16="http://schemas.microsoft.com/office/drawing/2014/main" id="{978DDDC0-CDA2-4005-B5B5-479E9C3F3E43}"/>
              </a:ext>
            </a:extLst>
          </p:cNvPr>
          <p:cNvSpPr/>
          <p:nvPr userDrawn="1"/>
        </p:nvSpPr>
        <p:spPr>
          <a:xfrm flipH="1">
            <a:off x="3332638" y="1728765"/>
            <a:ext cx="868530" cy="879101"/>
          </a:xfrm>
          <a:prstGeom prst="rect">
            <a:avLst/>
          </a:prstGeom>
          <a:solidFill>
            <a:srgbClr val="150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85;p51">
            <a:extLst>
              <a:ext uri="{FF2B5EF4-FFF2-40B4-BE49-F238E27FC236}">
                <a16:creationId xmlns:a16="http://schemas.microsoft.com/office/drawing/2014/main" id="{736E42A3-6924-4A9C-9F66-0C4CF642C8FF}"/>
              </a:ext>
            </a:extLst>
          </p:cNvPr>
          <p:cNvSpPr/>
          <p:nvPr userDrawn="1"/>
        </p:nvSpPr>
        <p:spPr>
          <a:xfrm flipH="1">
            <a:off x="4453969" y="1731604"/>
            <a:ext cx="868530" cy="879101"/>
          </a:xfrm>
          <a:prstGeom prst="rect">
            <a:avLst/>
          </a:prstGeom>
          <a:solidFill>
            <a:srgbClr val="1D0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86;p51">
            <a:extLst>
              <a:ext uri="{FF2B5EF4-FFF2-40B4-BE49-F238E27FC236}">
                <a16:creationId xmlns:a16="http://schemas.microsoft.com/office/drawing/2014/main" id="{47F11E68-6462-453C-89F7-9D27D069DB25}"/>
              </a:ext>
            </a:extLst>
          </p:cNvPr>
          <p:cNvSpPr/>
          <p:nvPr userDrawn="1"/>
        </p:nvSpPr>
        <p:spPr>
          <a:xfrm flipH="1">
            <a:off x="5575300" y="1728765"/>
            <a:ext cx="868530" cy="879101"/>
          </a:xfrm>
          <a:prstGeom prst="rect">
            <a:avLst/>
          </a:prstGeom>
          <a:solidFill>
            <a:srgbClr val="1714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itle 1">
            <a:extLst>
              <a:ext uri="{FF2B5EF4-FFF2-40B4-BE49-F238E27FC236}">
                <a16:creationId xmlns:a16="http://schemas.microsoft.com/office/drawing/2014/main" id="{6D5660C8-74B1-4C0B-95A2-FB574DD75CA6}"/>
              </a:ext>
            </a:extLst>
          </p:cNvPr>
          <p:cNvSpPr>
            <a:spLocks noGrp="1"/>
          </p:cNvSpPr>
          <p:nvPr>
            <p:ph type="title" hasCustomPrompt="1"/>
          </p:nvPr>
        </p:nvSpPr>
        <p:spPr>
          <a:xfrm>
            <a:off x="838200" y="365125"/>
            <a:ext cx="10515600" cy="1325563"/>
          </a:xfrm>
        </p:spPr>
        <p:txBody>
          <a:bodyPr/>
          <a:lstStyle>
            <a:lvl1pPr marL="0" indent="0">
              <a:buFont typeface="Arial" panose="020B0604020202020204" pitchFamily="34" charset="0"/>
              <a:buNone/>
              <a:defRPr sz="3600" b="1">
                <a:latin typeface="Rubik" pitchFamily="2" charset="-79"/>
                <a:cs typeface="Rubik" pitchFamily="2" charset="-79"/>
              </a:defRPr>
            </a:lvl1pPr>
          </a:lstStyle>
          <a:p>
            <a:r>
              <a:rPr lang="en-US" dirty="0"/>
              <a:t>Panduan </a:t>
            </a:r>
            <a:r>
              <a:rPr lang="en-US" dirty="0" err="1"/>
              <a:t>Warna</a:t>
            </a:r>
            <a:r>
              <a:rPr lang="en-US" dirty="0"/>
              <a:t> </a:t>
            </a:r>
            <a:r>
              <a:rPr lang="en-US" dirty="0" err="1"/>
              <a:t>Tular</a:t>
            </a:r>
            <a:r>
              <a:rPr lang="en-US" dirty="0"/>
              <a:t> </a:t>
            </a:r>
            <a:r>
              <a:rPr lang="en-US" dirty="0" err="1"/>
              <a:t>Nalar</a:t>
            </a:r>
            <a:endParaRPr lang="en-US" dirty="0"/>
          </a:p>
        </p:txBody>
      </p:sp>
      <p:sp>
        <p:nvSpPr>
          <p:cNvPr id="10" name="Rectangle 9">
            <a:extLst>
              <a:ext uri="{FF2B5EF4-FFF2-40B4-BE49-F238E27FC236}">
                <a16:creationId xmlns:a16="http://schemas.microsoft.com/office/drawing/2014/main" id="{5B606E72-C521-4844-A642-4826AECEABF6}"/>
              </a:ext>
            </a:extLst>
          </p:cNvPr>
          <p:cNvSpPr/>
          <p:nvPr userDrawn="1"/>
        </p:nvSpPr>
        <p:spPr>
          <a:xfrm>
            <a:off x="0" y="6429675"/>
            <a:ext cx="12192000" cy="457200"/>
          </a:xfrm>
          <a:prstGeom prst="rect">
            <a:avLst/>
          </a:prstGeom>
          <a:gradFill>
            <a:gsLst>
              <a:gs pos="0">
                <a:srgbClr val="1D0065"/>
              </a:gs>
              <a:gs pos="74000">
                <a:srgbClr val="610096"/>
              </a:gs>
              <a:gs pos="100000">
                <a:srgbClr val="1500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C8A4E276-7A0E-4832-8E50-955E2857B2D6}"/>
              </a:ext>
            </a:extLst>
          </p:cNvPr>
          <p:cNvSpPr/>
          <p:nvPr userDrawn="1"/>
        </p:nvSpPr>
        <p:spPr>
          <a:xfrm>
            <a:off x="4068238" y="6429856"/>
            <a:ext cx="4058292" cy="457199"/>
          </a:xfrm>
          <a:prstGeom prst="parallelogram">
            <a:avLst>
              <a:gd name="adj" fmla="val 54473"/>
            </a:avLst>
          </a:prstGeom>
          <a:solidFill>
            <a:srgbClr val="1D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Rubik" pitchFamily="2" charset="-79"/>
                <a:cs typeface="Rubik" pitchFamily="2" charset="-79"/>
              </a:rPr>
              <a:t>www.tularnalar.id</a:t>
            </a:r>
          </a:p>
        </p:txBody>
      </p:sp>
    </p:spTree>
    <p:extLst>
      <p:ext uri="{BB962C8B-B14F-4D97-AF65-F5344CB8AC3E}">
        <p14:creationId xmlns:p14="http://schemas.microsoft.com/office/powerpoint/2010/main" val="1664763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44C38-480D-4ACC-95BC-EDFB9FD8EF99}"/>
              </a:ext>
            </a:extLst>
          </p:cNvPr>
          <p:cNvSpPr>
            <a:spLocks noGrp="1"/>
          </p:cNvSpPr>
          <p:nvPr>
            <p:ph type="title"/>
          </p:nvPr>
        </p:nvSpPr>
        <p:spPr>
          <a:xfrm>
            <a:off x="1160646" y="544219"/>
            <a:ext cx="9870707" cy="1325563"/>
          </a:xfrm>
        </p:spPr>
        <p:txBody>
          <a:bodyPr>
            <a:normAutofit/>
          </a:bodyPr>
          <a:lstStyle>
            <a:lvl1pPr>
              <a:defRPr sz="3600" b="1">
                <a:latin typeface="Rubik" pitchFamily="2" charset="-79"/>
                <a:cs typeface="Rubik" pitchFamily="2" charset="-79"/>
              </a:defRPr>
            </a:lvl1pPr>
          </a:lstStyle>
          <a:p>
            <a:r>
              <a:rPr lang="en-US"/>
              <a:t>Click to edit Master title style</a:t>
            </a:r>
          </a:p>
        </p:txBody>
      </p:sp>
      <p:sp>
        <p:nvSpPr>
          <p:cNvPr id="3" name="Content Placeholder 2">
            <a:extLst>
              <a:ext uri="{FF2B5EF4-FFF2-40B4-BE49-F238E27FC236}">
                <a16:creationId xmlns:a16="http://schemas.microsoft.com/office/drawing/2014/main" id="{8CAEB7B9-0C7A-4837-B68E-6A16FF38CBC8}"/>
              </a:ext>
            </a:extLst>
          </p:cNvPr>
          <p:cNvSpPr>
            <a:spLocks noGrp="1"/>
          </p:cNvSpPr>
          <p:nvPr>
            <p:ph idx="1"/>
          </p:nvPr>
        </p:nvSpPr>
        <p:spPr>
          <a:xfrm>
            <a:off x="1160645" y="1923783"/>
            <a:ext cx="9870707" cy="4351338"/>
          </a:xfrm>
        </p:spPr>
        <p:txBody>
          <a:bodyPr>
            <a:normAutofit/>
          </a:bodyPr>
          <a:lstStyle>
            <a:lvl1pPr marL="0" indent="0">
              <a:buNone/>
              <a:defRPr sz="2000">
                <a:latin typeface="Rubik" pitchFamily="2" charset="-79"/>
                <a:cs typeface="Rubik" pitchFamily="2" charset="-79"/>
              </a:defRPr>
            </a:lvl1pPr>
            <a:lvl2pPr marL="457200" indent="0">
              <a:buNone/>
              <a:defRPr sz="1800">
                <a:latin typeface="Rubik" pitchFamily="2" charset="-79"/>
                <a:cs typeface="Rubik" pitchFamily="2" charset="-79"/>
              </a:defRPr>
            </a:lvl2pPr>
            <a:lvl3pPr marL="914400" indent="0">
              <a:buNone/>
              <a:defRPr sz="1600">
                <a:latin typeface="Rubik" pitchFamily="2" charset="-79"/>
                <a:cs typeface="Rubik" pitchFamily="2" charset="-79"/>
              </a:defRPr>
            </a:lvl3pPr>
            <a:lvl4pPr marL="1371600" indent="0">
              <a:buNone/>
              <a:defRPr sz="1400">
                <a:latin typeface="Rubik" pitchFamily="2" charset="-79"/>
                <a:cs typeface="Rubik" pitchFamily="2" charset="-79"/>
              </a:defRPr>
            </a:lvl4pPr>
            <a:lvl5pPr marL="1828800" indent="0">
              <a:buNone/>
              <a:defRPr sz="1400">
                <a:latin typeface="Rubik" pitchFamily="2" charset="-79"/>
                <a:cs typeface="Rubik" pitchFamily="2"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oogle Shape;627;p53">
            <a:extLst>
              <a:ext uri="{FF2B5EF4-FFF2-40B4-BE49-F238E27FC236}">
                <a16:creationId xmlns:a16="http://schemas.microsoft.com/office/drawing/2014/main" id="{B165E1C0-81EA-40A9-8A9F-7807FD8BF976}"/>
              </a:ext>
            </a:extLst>
          </p:cNvPr>
          <p:cNvGrpSpPr/>
          <p:nvPr userDrawn="1"/>
        </p:nvGrpSpPr>
        <p:grpSpPr>
          <a:xfrm>
            <a:off x="10376033" y="184076"/>
            <a:ext cx="1453747" cy="211299"/>
            <a:chOff x="7522617" y="184076"/>
            <a:chExt cx="1453747" cy="211299"/>
          </a:xfrm>
        </p:grpSpPr>
        <p:sp>
          <p:nvSpPr>
            <p:cNvPr id="11" name="Google Shape;628;p53">
              <a:extLst>
                <a:ext uri="{FF2B5EF4-FFF2-40B4-BE49-F238E27FC236}">
                  <a16:creationId xmlns:a16="http://schemas.microsoft.com/office/drawing/2014/main" id="{56D72711-2D36-4FB2-8B43-99E179312847}"/>
                </a:ext>
              </a:extLst>
            </p:cNvPr>
            <p:cNvSpPr txBox="1"/>
            <p:nvPr/>
          </p:nvSpPr>
          <p:spPr>
            <a:xfrm>
              <a:off x="7522617" y="208924"/>
              <a:ext cx="692893" cy="186451"/>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700" b="1" dirty="0">
                  <a:solidFill>
                    <a:srgbClr val="666666"/>
                  </a:solidFill>
                  <a:latin typeface="Rubik"/>
                  <a:ea typeface="Rubik"/>
                  <a:cs typeface="Rubik"/>
                  <a:sym typeface="Rubik"/>
                </a:rPr>
                <a:t>Tular Nalar</a:t>
              </a:r>
              <a:endParaRPr sz="700" b="1" dirty="0">
                <a:solidFill>
                  <a:srgbClr val="666666"/>
                </a:solidFill>
                <a:latin typeface="Rubik"/>
                <a:ea typeface="Rubik"/>
                <a:cs typeface="Rubik"/>
                <a:sym typeface="Rubik"/>
              </a:endParaRPr>
            </a:p>
          </p:txBody>
        </p:sp>
        <p:pic>
          <p:nvPicPr>
            <p:cNvPr id="12" name="Google Shape;629;p53">
              <a:extLst>
                <a:ext uri="{FF2B5EF4-FFF2-40B4-BE49-F238E27FC236}">
                  <a16:creationId xmlns:a16="http://schemas.microsoft.com/office/drawing/2014/main" id="{F71D58BA-BFB7-43C6-BC93-CD55DD059581}"/>
                </a:ext>
              </a:extLst>
            </p:cNvPr>
            <p:cNvPicPr preferRelativeResize="0"/>
            <p:nvPr/>
          </p:nvPicPr>
          <p:blipFill rotWithShape="1">
            <a:blip r:embed="rId2">
              <a:alphaModFix/>
            </a:blip>
            <a:srcRect t="6438" b="6430"/>
            <a:stretch/>
          </p:blipFill>
          <p:spPr>
            <a:xfrm>
              <a:off x="8854438" y="184076"/>
              <a:ext cx="121926" cy="186476"/>
            </a:xfrm>
            <a:prstGeom prst="rect">
              <a:avLst/>
            </a:prstGeom>
            <a:noFill/>
            <a:ln>
              <a:noFill/>
            </a:ln>
          </p:spPr>
        </p:pic>
        <p:cxnSp>
          <p:nvCxnSpPr>
            <p:cNvPr id="13" name="Google Shape;630;p53">
              <a:extLst>
                <a:ext uri="{FF2B5EF4-FFF2-40B4-BE49-F238E27FC236}">
                  <a16:creationId xmlns:a16="http://schemas.microsoft.com/office/drawing/2014/main" id="{B489D417-FF15-4F17-90E7-1139990DF631}"/>
                </a:ext>
              </a:extLst>
            </p:cNvPr>
            <p:cNvCxnSpPr/>
            <p:nvPr/>
          </p:nvCxnSpPr>
          <p:spPr>
            <a:xfrm rot="10800000">
              <a:off x="8323031" y="280646"/>
              <a:ext cx="423900" cy="0"/>
            </a:xfrm>
            <a:prstGeom prst="straightConnector1">
              <a:avLst/>
            </a:prstGeom>
            <a:noFill/>
            <a:ln w="9525" cap="flat" cmpd="sng">
              <a:solidFill>
                <a:srgbClr val="666666"/>
              </a:solidFill>
              <a:prstDash val="solid"/>
              <a:round/>
              <a:headEnd type="none" w="med" len="med"/>
              <a:tailEnd type="none" w="med" len="med"/>
            </a:ln>
          </p:spPr>
        </p:cxnSp>
      </p:grpSp>
      <p:sp>
        <p:nvSpPr>
          <p:cNvPr id="17" name="Rectangle 16">
            <a:extLst>
              <a:ext uri="{FF2B5EF4-FFF2-40B4-BE49-F238E27FC236}">
                <a16:creationId xmlns:a16="http://schemas.microsoft.com/office/drawing/2014/main" id="{2BA36264-8202-43C2-880B-7610C14ADBD7}"/>
              </a:ext>
            </a:extLst>
          </p:cNvPr>
          <p:cNvSpPr/>
          <p:nvPr userDrawn="1"/>
        </p:nvSpPr>
        <p:spPr>
          <a:xfrm>
            <a:off x="0" y="6429675"/>
            <a:ext cx="12192000" cy="457200"/>
          </a:xfrm>
          <a:prstGeom prst="rect">
            <a:avLst/>
          </a:prstGeom>
          <a:gradFill>
            <a:gsLst>
              <a:gs pos="0">
                <a:srgbClr val="1D0065"/>
              </a:gs>
              <a:gs pos="74000">
                <a:srgbClr val="610096"/>
              </a:gs>
              <a:gs pos="100000">
                <a:srgbClr val="1500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a:extLst>
              <a:ext uri="{FF2B5EF4-FFF2-40B4-BE49-F238E27FC236}">
                <a16:creationId xmlns:a16="http://schemas.microsoft.com/office/drawing/2014/main" id="{4B448B7B-303B-4EAB-A33E-AD80CC1DFDFB}"/>
              </a:ext>
            </a:extLst>
          </p:cNvPr>
          <p:cNvSpPr/>
          <p:nvPr userDrawn="1"/>
        </p:nvSpPr>
        <p:spPr>
          <a:xfrm>
            <a:off x="4068238" y="6429856"/>
            <a:ext cx="4058292" cy="457199"/>
          </a:xfrm>
          <a:prstGeom prst="parallelogram">
            <a:avLst>
              <a:gd name="adj" fmla="val 54473"/>
            </a:avLst>
          </a:prstGeom>
          <a:solidFill>
            <a:srgbClr val="1D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Rubik" pitchFamily="2" charset="-79"/>
                <a:cs typeface="Rubik" pitchFamily="2" charset="-79"/>
              </a:rPr>
              <a:t>www.tularnalar.id</a:t>
            </a:r>
          </a:p>
        </p:txBody>
      </p:sp>
    </p:spTree>
    <p:extLst>
      <p:ext uri="{BB962C8B-B14F-4D97-AF65-F5344CB8AC3E}">
        <p14:creationId xmlns:p14="http://schemas.microsoft.com/office/powerpoint/2010/main" val="1548442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44C38-480D-4ACC-95BC-EDFB9FD8EF99}"/>
              </a:ext>
            </a:extLst>
          </p:cNvPr>
          <p:cNvSpPr>
            <a:spLocks noGrp="1"/>
          </p:cNvSpPr>
          <p:nvPr>
            <p:ph type="title"/>
          </p:nvPr>
        </p:nvSpPr>
        <p:spPr>
          <a:xfrm>
            <a:off x="1160646" y="544219"/>
            <a:ext cx="9870707" cy="1325563"/>
          </a:xfrm>
        </p:spPr>
        <p:txBody>
          <a:bodyPr>
            <a:normAutofit/>
          </a:bodyPr>
          <a:lstStyle>
            <a:lvl1pPr>
              <a:defRPr sz="3600" b="1">
                <a:latin typeface="Rubik" pitchFamily="2" charset="-79"/>
                <a:cs typeface="Rubik" pitchFamily="2" charset="-79"/>
              </a:defRPr>
            </a:lvl1pPr>
          </a:lstStyle>
          <a:p>
            <a:r>
              <a:rPr lang="en-US"/>
              <a:t>Click to edit Master title style</a:t>
            </a:r>
          </a:p>
        </p:txBody>
      </p:sp>
      <p:sp>
        <p:nvSpPr>
          <p:cNvPr id="3" name="Content Placeholder 2">
            <a:extLst>
              <a:ext uri="{FF2B5EF4-FFF2-40B4-BE49-F238E27FC236}">
                <a16:creationId xmlns:a16="http://schemas.microsoft.com/office/drawing/2014/main" id="{8CAEB7B9-0C7A-4837-B68E-6A16FF38CBC8}"/>
              </a:ext>
            </a:extLst>
          </p:cNvPr>
          <p:cNvSpPr>
            <a:spLocks noGrp="1"/>
          </p:cNvSpPr>
          <p:nvPr>
            <p:ph idx="1"/>
          </p:nvPr>
        </p:nvSpPr>
        <p:spPr>
          <a:xfrm>
            <a:off x="1160645" y="1923783"/>
            <a:ext cx="9870707" cy="4351338"/>
          </a:xfrm>
        </p:spPr>
        <p:txBody>
          <a:bodyPr>
            <a:normAutofit/>
          </a:bodyPr>
          <a:lstStyle>
            <a:lvl1pPr marL="0" indent="0">
              <a:buNone/>
              <a:defRPr sz="2000">
                <a:latin typeface="Rubik" pitchFamily="2" charset="-79"/>
                <a:cs typeface="Rubik" pitchFamily="2" charset="-79"/>
              </a:defRPr>
            </a:lvl1pPr>
            <a:lvl2pPr marL="457200" indent="0">
              <a:buNone/>
              <a:defRPr sz="1800">
                <a:latin typeface="Rubik" pitchFamily="2" charset="-79"/>
                <a:cs typeface="Rubik" pitchFamily="2" charset="-79"/>
              </a:defRPr>
            </a:lvl2pPr>
            <a:lvl3pPr marL="914400" indent="0">
              <a:buNone/>
              <a:defRPr sz="1600">
                <a:latin typeface="Rubik" pitchFamily="2" charset="-79"/>
                <a:cs typeface="Rubik" pitchFamily="2" charset="-79"/>
              </a:defRPr>
            </a:lvl3pPr>
            <a:lvl4pPr marL="1371600" indent="0">
              <a:buNone/>
              <a:defRPr sz="1400">
                <a:latin typeface="Rubik" pitchFamily="2" charset="-79"/>
                <a:cs typeface="Rubik" pitchFamily="2" charset="-79"/>
              </a:defRPr>
            </a:lvl4pPr>
            <a:lvl5pPr marL="1828800" indent="0">
              <a:buNone/>
              <a:defRPr sz="1400">
                <a:latin typeface="Rubik" pitchFamily="2" charset="-79"/>
                <a:cs typeface="Rubik" pitchFamily="2"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oogle Shape;627;p53">
            <a:extLst>
              <a:ext uri="{FF2B5EF4-FFF2-40B4-BE49-F238E27FC236}">
                <a16:creationId xmlns:a16="http://schemas.microsoft.com/office/drawing/2014/main" id="{B165E1C0-81EA-40A9-8A9F-7807FD8BF976}"/>
              </a:ext>
            </a:extLst>
          </p:cNvPr>
          <p:cNvGrpSpPr/>
          <p:nvPr userDrawn="1"/>
        </p:nvGrpSpPr>
        <p:grpSpPr>
          <a:xfrm>
            <a:off x="10376033" y="184076"/>
            <a:ext cx="1453747" cy="211299"/>
            <a:chOff x="7522617" y="184076"/>
            <a:chExt cx="1453747" cy="211299"/>
          </a:xfrm>
        </p:grpSpPr>
        <p:sp>
          <p:nvSpPr>
            <p:cNvPr id="11" name="Google Shape;628;p53">
              <a:extLst>
                <a:ext uri="{FF2B5EF4-FFF2-40B4-BE49-F238E27FC236}">
                  <a16:creationId xmlns:a16="http://schemas.microsoft.com/office/drawing/2014/main" id="{56D72711-2D36-4FB2-8B43-99E179312847}"/>
                </a:ext>
              </a:extLst>
            </p:cNvPr>
            <p:cNvSpPr txBox="1"/>
            <p:nvPr/>
          </p:nvSpPr>
          <p:spPr>
            <a:xfrm>
              <a:off x="7522617" y="208924"/>
              <a:ext cx="692893" cy="186451"/>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700" b="1" dirty="0">
                  <a:solidFill>
                    <a:srgbClr val="666666"/>
                  </a:solidFill>
                  <a:latin typeface="Rubik"/>
                  <a:ea typeface="Rubik"/>
                  <a:cs typeface="Rubik"/>
                  <a:sym typeface="Rubik"/>
                </a:rPr>
                <a:t>Tular Nalar</a:t>
              </a:r>
              <a:endParaRPr sz="700" b="1" dirty="0">
                <a:solidFill>
                  <a:srgbClr val="666666"/>
                </a:solidFill>
                <a:latin typeface="Rubik"/>
                <a:ea typeface="Rubik"/>
                <a:cs typeface="Rubik"/>
                <a:sym typeface="Rubik"/>
              </a:endParaRPr>
            </a:p>
          </p:txBody>
        </p:sp>
        <p:pic>
          <p:nvPicPr>
            <p:cNvPr id="12" name="Google Shape;629;p53">
              <a:extLst>
                <a:ext uri="{FF2B5EF4-FFF2-40B4-BE49-F238E27FC236}">
                  <a16:creationId xmlns:a16="http://schemas.microsoft.com/office/drawing/2014/main" id="{F71D58BA-BFB7-43C6-BC93-CD55DD059581}"/>
                </a:ext>
              </a:extLst>
            </p:cNvPr>
            <p:cNvPicPr preferRelativeResize="0"/>
            <p:nvPr/>
          </p:nvPicPr>
          <p:blipFill rotWithShape="1">
            <a:blip r:embed="rId2">
              <a:alphaModFix/>
            </a:blip>
            <a:srcRect t="6438" b="6430"/>
            <a:stretch/>
          </p:blipFill>
          <p:spPr>
            <a:xfrm>
              <a:off x="8854438" y="184076"/>
              <a:ext cx="121926" cy="186476"/>
            </a:xfrm>
            <a:prstGeom prst="rect">
              <a:avLst/>
            </a:prstGeom>
            <a:noFill/>
            <a:ln>
              <a:noFill/>
            </a:ln>
          </p:spPr>
        </p:pic>
        <p:cxnSp>
          <p:nvCxnSpPr>
            <p:cNvPr id="13" name="Google Shape;630;p53">
              <a:extLst>
                <a:ext uri="{FF2B5EF4-FFF2-40B4-BE49-F238E27FC236}">
                  <a16:creationId xmlns:a16="http://schemas.microsoft.com/office/drawing/2014/main" id="{B489D417-FF15-4F17-90E7-1139990DF631}"/>
                </a:ext>
              </a:extLst>
            </p:cNvPr>
            <p:cNvCxnSpPr/>
            <p:nvPr/>
          </p:nvCxnSpPr>
          <p:spPr>
            <a:xfrm rot="10800000">
              <a:off x="8323031" y="280646"/>
              <a:ext cx="423900" cy="0"/>
            </a:xfrm>
            <a:prstGeom prst="straightConnector1">
              <a:avLst/>
            </a:prstGeom>
            <a:noFill/>
            <a:ln w="9525" cap="flat" cmpd="sng">
              <a:solidFill>
                <a:srgbClr val="666666"/>
              </a:solidFill>
              <a:prstDash val="solid"/>
              <a:round/>
              <a:headEnd type="none" w="med" len="med"/>
              <a:tailEnd type="none" w="med" len="med"/>
            </a:ln>
          </p:spPr>
        </p:cxnSp>
      </p:grpSp>
      <p:pic>
        <p:nvPicPr>
          <p:cNvPr id="14" name="Google Shape;634;p53">
            <a:extLst>
              <a:ext uri="{FF2B5EF4-FFF2-40B4-BE49-F238E27FC236}">
                <a16:creationId xmlns:a16="http://schemas.microsoft.com/office/drawing/2014/main" id="{E8251954-F829-42FA-8500-0610B2CE4A53}"/>
              </a:ext>
            </a:extLst>
          </p:cNvPr>
          <p:cNvPicPr preferRelativeResize="0"/>
          <p:nvPr userDrawn="1"/>
        </p:nvPicPr>
        <p:blipFill rotWithShape="1">
          <a:blip r:embed="rId3">
            <a:alphaModFix/>
          </a:blip>
          <a:srcRect/>
          <a:stretch/>
        </p:blipFill>
        <p:spPr>
          <a:xfrm>
            <a:off x="10996847" y="4009819"/>
            <a:ext cx="1207000" cy="1207000"/>
          </a:xfrm>
          <a:prstGeom prst="rect">
            <a:avLst/>
          </a:prstGeom>
          <a:noFill/>
          <a:ln>
            <a:noFill/>
          </a:ln>
        </p:spPr>
      </p:pic>
      <p:sp>
        <p:nvSpPr>
          <p:cNvPr id="17" name="Rectangle 16">
            <a:extLst>
              <a:ext uri="{FF2B5EF4-FFF2-40B4-BE49-F238E27FC236}">
                <a16:creationId xmlns:a16="http://schemas.microsoft.com/office/drawing/2014/main" id="{2BA36264-8202-43C2-880B-7610C14ADBD7}"/>
              </a:ext>
            </a:extLst>
          </p:cNvPr>
          <p:cNvSpPr/>
          <p:nvPr userDrawn="1"/>
        </p:nvSpPr>
        <p:spPr>
          <a:xfrm>
            <a:off x="0" y="6429675"/>
            <a:ext cx="12192000" cy="457200"/>
          </a:xfrm>
          <a:prstGeom prst="rect">
            <a:avLst/>
          </a:prstGeom>
          <a:gradFill>
            <a:gsLst>
              <a:gs pos="0">
                <a:srgbClr val="1D0065"/>
              </a:gs>
              <a:gs pos="74000">
                <a:srgbClr val="610096"/>
              </a:gs>
              <a:gs pos="100000">
                <a:srgbClr val="1500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a:extLst>
              <a:ext uri="{FF2B5EF4-FFF2-40B4-BE49-F238E27FC236}">
                <a16:creationId xmlns:a16="http://schemas.microsoft.com/office/drawing/2014/main" id="{4B448B7B-303B-4EAB-A33E-AD80CC1DFDFB}"/>
              </a:ext>
            </a:extLst>
          </p:cNvPr>
          <p:cNvSpPr/>
          <p:nvPr userDrawn="1"/>
        </p:nvSpPr>
        <p:spPr>
          <a:xfrm>
            <a:off x="4068238" y="6429856"/>
            <a:ext cx="4058292" cy="457199"/>
          </a:xfrm>
          <a:prstGeom prst="parallelogram">
            <a:avLst>
              <a:gd name="adj" fmla="val 54473"/>
            </a:avLst>
          </a:prstGeom>
          <a:solidFill>
            <a:srgbClr val="1D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Rubik" pitchFamily="2" charset="-79"/>
                <a:cs typeface="Rubik" pitchFamily="2" charset="-79"/>
              </a:rPr>
              <a:t>www.tularnalar.id</a:t>
            </a:r>
          </a:p>
        </p:txBody>
      </p:sp>
    </p:spTree>
    <p:extLst>
      <p:ext uri="{BB962C8B-B14F-4D97-AF65-F5344CB8AC3E}">
        <p14:creationId xmlns:p14="http://schemas.microsoft.com/office/powerpoint/2010/main" val="2351317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44C38-480D-4ACC-95BC-EDFB9FD8EF99}"/>
              </a:ext>
            </a:extLst>
          </p:cNvPr>
          <p:cNvSpPr>
            <a:spLocks noGrp="1"/>
          </p:cNvSpPr>
          <p:nvPr>
            <p:ph type="title"/>
          </p:nvPr>
        </p:nvSpPr>
        <p:spPr>
          <a:xfrm>
            <a:off x="1160646" y="544219"/>
            <a:ext cx="9870707" cy="1325563"/>
          </a:xfrm>
        </p:spPr>
        <p:txBody>
          <a:bodyPr>
            <a:normAutofit/>
          </a:bodyPr>
          <a:lstStyle>
            <a:lvl1pPr>
              <a:defRPr sz="3600" b="1">
                <a:latin typeface="Rubik" pitchFamily="2" charset="-79"/>
                <a:cs typeface="Rubik" pitchFamily="2" charset="-79"/>
              </a:defRPr>
            </a:lvl1pPr>
          </a:lstStyle>
          <a:p>
            <a:r>
              <a:rPr lang="en-US"/>
              <a:t>Click to edit Master title style</a:t>
            </a:r>
          </a:p>
        </p:txBody>
      </p:sp>
      <p:sp>
        <p:nvSpPr>
          <p:cNvPr id="3" name="Content Placeholder 2">
            <a:extLst>
              <a:ext uri="{FF2B5EF4-FFF2-40B4-BE49-F238E27FC236}">
                <a16:creationId xmlns:a16="http://schemas.microsoft.com/office/drawing/2014/main" id="{8CAEB7B9-0C7A-4837-B68E-6A16FF38CBC8}"/>
              </a:ext>
            </a:extLst>
          </p:cNvPr>
          <p:cNvSpPr>
            <a:spLocks noGrp="1"/>
          </p:cNvSpPr>
          <p:nvPr>
            <p:ph idx="1"/>
          </p:nvPr>
        </p:nvSpPr>
        <p:spPr>
          <a:xfrm>
            <a:off x="1160645" y="1923783"/>
            <a:ext cx="9870707" cy="4351338"/>
          </a:xfrm>
        </p:spPr>
        <p:txBody>
          <a:bodyPr>
            <a:normAutofit/>
          </a:bodyPr>
          <a:lstStyle>
            <a:lvl1pPr marL="0" indent="0">
              <a:buNone/>
              <a:defRPr sz="2000">
                <a:latin typeface="Rubik" pitchFamily="2" charset="-79"/>
                <a:cs typeface="Rubik" pitchFamily="2" charset="-79"/>
              </a:defRPr>
            </a:lvl1pPr>
            <a:lvl2pPr marL="457200" indent="0">
              <a:buNone/>
              <a:defRPr sz="1800">
                <a:latin typeface="Rubik" pitchFamily="2" charset="-79"/>
                <a:cs typeface="Rubik" pitchFamily="2" charset="-79"/>
              </a:defRPr>
            </a:lvl2pPr>
            <a:lvl3pPr marL="914400" indent="0">
              <a:buNone/>
              <a:defRPr sz="1600">
                <a:latin typeface="Rubik" pitchFamily="2" charset="-79"/>
                <a:cs typeface="Rubik" pitchFamily="2" charset="-79"/>
              </a:defRPr>
            </a:lvl3pPr>
            <a:lvl4pPr marL="1371600" indent="0">
              <a:buNone/>
              <a:defRPr sz="1400">
                <a:latin typeface="Rubik" pitchFamily="2" charset="-79"/>
                <a:cs typeface="Rubik" pitchFamily="2" charset="-79"/>
              </a:defRPr>
            </a:lvl4pPr>
            <a:lvl5pPr marL="1828800" indent="0">
              <a:buNone/>
              <a:defRPr sz="1400">
                <a:latin typeface="Rubik" pitchFamily="2" charset="-79"/>
                <a:cs typeface="Rubik" pitchFamily="2"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oogle Shape;627;p53">
            <a:extLst>
              <a:ext uri="{FF2B5EF4-FFF2-40B4-BE49-F238E27FC236}">
                <a16:creationId xmlns:a16="http://schemas.microsoft.com/office/drawing/2014/main" id="{B165E1C0-81EA-40A9-8A9F-7807FD8BF976}"/>
              </a:ext>
            </a:extLst>
          </p:cNvPr>
          <p:cNvGrpSpPr/>
          <p:nvPr userDrawn="1"/>
        </p:nvGrpSpPr>
        <p:grpSpPr>
          <a:xfrm>
            <a:off x="10376033" y="184076"/>
            <a:ext cx="1453747" cy="211299"/>
            <a:chOff x="7522617" y="184076"/>
            <a:chExt cx="1453747" cy="211299"/>
          </a:xfrm>
        </p:grpSpPr>
        <p:sp>
          <p:nvSpPr>
            <p:cNvPr id="11" name="Google Shape;628;p53">
              <a:extLst>
                <a:ext uri="{FF2B5EF4-FFF2-40B4-BE49-F238E27FC236}">
                  <a16:creationId xmlns:a16="http://schemas.microsoft.com/office/drawing/2014/main" id="{56D72711-2D36-4FB2-8B43-99E179312847}"/>
                </a:ext>
              </a:extLst>
            </p:cNvPr>
            <p:cNvSpPr txBox="1"/>
            <p:nvPr/>
          </p:nvSpPr>
          <p:spPr>
            <a:xfrm>
              <a:off x="7522617" y="208924"/>
              <a:ext cx="692893" cy="186451"/>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700" b="1" dirty="0">
                  <a:solidFill>
                    <a:srgbClr val="666666"/>
                  </a:solidFill>
                  <a:latin typeface="Rubik"/>
                  <a:ea typeface="Rubik"/>
                  <a:cs typeface="Rubik"/>
                  <a:sym typeface="Rubik"/>
                </a:rPr>
                <a:t>Tular Nalar</a:t>
              </a:r>
              <a:endParaRPr sz="700" b="1" dirty="0">
                <a:solidFill>
                  <a:srgbClr val="666666"/>
                </a:solidFill>
                <a:latin typeface="Rubik"/>
                <a:ea typeface="Rubik"/>
                <a:cs typeface="Rubik"/>
                <a:sym typeface="Rubik"/>
              </a:endParaRPr>
            </a:p>
          </p:txBody>
        </p:sp>
        <p:pic>
          <p:nvPicPr>
            <p:cNvPr id="12" name="Google Shape;629;p53">
              <a:extLst>
                <a:ext uri="{FF2B5EF4-FFF2-40B4-BE49-F238E27FC236}">
                  <a16:creationId xmlns:a16="http://schemas.microsoft.com/office/drawing/2014/main" id="{F71D58BA-BFB7-43C6-BC93-CD55DD059581}"/>
                </a:ext>
              </a:extLst>
            </p:cNvPr>
            <p:cNvPicPr preferRelativeResize="0"/>
            <p:nvPr/>
          </p:nvPicPr>
          <p:blipFill rotWithShape="1">
            <a:blip r:embed="rId2">
              <a:alphaModFix/>
            </a:blip>
            <a:srcRect t="6438" b="6430"/>
            <a:stretch/>
          </p:blipFill>
          <p:spPr>
            <a:xfrm>
              <a:off x="8854438" y="184076"/>
              <a:ext cx="121926" cy="186476"/>
            </a:xfrm>
            <a:prstGeom prst="rect">
              <a:avLst/>
            </a:prstGeom>
            <a:noFill/>
            <a:ln>
              <a:noFill/>
            </a:ln>
          </p:spPr>
        </p:pic>
        <p:cxnSp>
          <p:nvCxnSpPr>
            <p:cNvPr id="13" name="Google Shape;630;p53">
              <a:extLst>
                <a:ext uri="{FF2B5EF4-FFF2-40B4-BE49-F238E27FC236}">
                  <a16:creationId xmlns:a16="http://schemas.microsoft.com/office/drawing/2014/main" id="{B489D417-FF15-4F17-90E7-1139990DF631}"/>
                </a:ext>
              </a:extLst>
            </p:cNvPr>
            <p:cNvCxnSpPr/>
            <p:nvPr/>
          </p:nvCxnSpPr>
          <p:spPr>
            <a:xfrm rot="10800000">
              <a:off x="8323031" y="280646"/>
              <a:ext cx="423900" cy="0"/>
            </a:xfrm>
            <a:prstGeom prst="straightConnector1">
              <a:avLst/>
            </a:prstGeom>
            <a:noFill/>
            <a:ln w="9525" cap="flat" cmpd="sng">
              <a:solidFill>
                <a:srgbClr val="666666"/>
              </a:solidFill>
              <a:prstDash val="solid"/>
              <a:round/>
              <a:headEnd type="none" w="med" len="med"/>
              <a:tailEnd type="none" w="med" len="med"/>
            </a:ln>
          </p:spPr>
        </p:cxnSp>
      </p:grpSp>
      <p:pic>
        <p:nvPicPr>
          <p:cNvPr id="15" name="Google Shape;633;p53">
            <a:extLst>
              <a:ext uri="{FF2B5EF4-FFF2-40B4-BE49-F238E27FC236}">
                <a16:creationId xmlns:a16="http://schemas.microsoft.com/office/drawing/2014/main" id="{9DD217A0-C832-43D9-8F5E-2062042DF5F7}"/>
              </a:ext>
            </a:extLst>
          </p:cNvPr>
          <p:cNvPicPr preferRelativeResize="0"/>
          <p:nvPr userDrawn="1"/>
        </p:nvPicPr>
        <p:blipFill rotWithShape="1">
          <a:blip r:embed="rId3">
            <a:alphaModFix/>
          </a:blip>
          <a:srcRect l="50000"/>
          <a:stretch/>
        </p:blipFill>
        <p:spPr>
          <a:xfrm rot="10800000">
            <a:off x="11315994" y="3059659"/>
            <a:ext cx="876006" cy="1752005"/>
          </a:xfrm>
          <a:prstGeom prst="rect">
            <a:avLst/>
          </a:prstGeom>
          <a:noFill/>
          <a:ln>
            <a:noFill/>
          </a:ln>
        </p:spPr>
      </p:pic>
      <p:sp>
        <p:nvSpPr>
          <p:cNvPr id="19" name="Rectangle 18">
            <a:extLst>
              <a:ext uri="{FF2B5EF4-FFF2-40B4-BE49-F238E27FC236}">
                <a16:creationId xmlns:a16="http://schemas.microsoft.com/office/drawing/2014/main" id="{7FF4FEBC-B70E-4995-9B69-686FEAA50C0E}"/>
              </a:ext>
            </a:extLst>
          </p:cNvPr>
          <p:cNvSpPr/>
          <p:nvPr userDrawn="1"/>
        </p:nvSpPr>
        <p:spPr>
          <a:xfrm>
            <a:off x="0" y="6429675"/>
            <a:ext cx="12192000" cy="457200"/>
          </a:xfrm>
          <a:prstGeom prst="rect">
            <a:avLst/>
          </a:prstGeom>
          <a:gradFill>
            <a:gsLst>
              <a:gs pos="0">
                <a:srgbClr val="1D0065"/>
              </a:gs>
              <a:gs pos="74000">
                <a:srgbClr val="610096"/>
              </a:gs>
              <a:gs pos="100000">
                <a:srgbClr val="1500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D5D6A729-E917-40EB-8769-D947E70C6E37}"/>
              </a:ext>
            </a:extLst>
          </p:cNvPr>
          <p:cNvSpPr/>
          <p:nvPr userDrawn="1"/>
        </p:nvSpPr>
        <p:spPr>
          <a:xfrm>
            <a:off x="4068238" y="6429856"/>
            <a:ext cx="4058292" cy="457199"/>
          </a:xfrm>
          <a:prstGeom prst="parallelogram">
            <a:avLst>
              <a:gd name="adj" fmla="val 54473"/>
            </a:avLst>
          </a:prstGeom>
          <a:solidFill>
            <a:srgbClr val="1D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Rubik" pitchFamily="2" charset="-79"/>
                <a:cs typeface="Rubik" pitchFamily="2" charset="-79"/>
              </a:rPr>
              <a:t>www.tularnalar.id</a:t>
            </a:r>
          </a:p>
        </p:txBody>
      </p:sp>
    </p:spTree>
    <p:extLst>
      <p:ext uri="{BB962C8B-B14F-4D97-AF65-F5344CB8AC3E}">
        <p14:creationId xmlns:p14="http://schemas.microsoft.com/office/powerpoint/2010/main" val="1020104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A33BD-E55E-4C70-BEEC-B0837EB345AE}"/>
              </a:ext>
            </a:extLst>
          </p:cNvPr>
          <p:cNvSpPr>
            <a:spLocks noGrp="1"/>
          </p:cNvSpPr>
          <p:nvPr>
            <p:ph type="title"/>
          </p:nvPr>
        </p:nvSpPr>
        <p:spPr/>
        <p:txBody>
          <a:bodyPr>
            <a:normAutofit/>
          </a:bodyPr>
          <a:lstStyle>
            <a:lvl1pPr>
              <a:defRPr sz="3600" b="1">
                <a:latin typeface="Rubik" pitchFamily="2" charset="-79"/>
                <a:cs typeface="Rubik" pitchFamily="2" charset="-79"/>
              </a:defRPr>
            </a:lvl1pPr>
          </a:lstStyle>
          <a:p>
            <a:r>
              <a:rPr lang="en-US"/>
              <a:t>Click to edit Master title style</a:t>
            </a:r>
          </a:p>
        </p:txBody>
      </p:sp>
      <p:sp>
        <p:nvSpPr>
          <p:cNvPr id="3" name="Content Placeholder 2">
            <a:extLst>
              <a:ext uri="{FF2B5EF4-FFF2-40B4-BE49-F238E27FC236}">
                <a16:creationId xmlns:a16="http://schemas.microsoft.com/office/drawing/2014/main" id="{2C3C594A-11BB-4EE7-9FD4-B4E55BF48993}"/>
              </a:ext>
            </a:extLst>
          </p:cNvPr>
          <p:cNvSpPr>
            <a:spLocks noGrp="1"/>
          </p:cNvSpPr>
          <p:nvPr>
            <p:ph sz="half" idx="1"/>
          </p:nvPr>
        </p:nvSpPr>
        <p:spPr>
          <a:xfrm>
            <a:off x="838200" y="1825625"/>
            <a:ext cx="5181600" cy="4351338"/>
          </a:xfrm>
        </p:spPr>
        <p:txBody>
          <a:bodyPr>
            <a:normAutofit/>
          </a:bodyPr>
          <a:lstStyle>
            <a:lvl1pPr marL="0" indent="0">
              <a:buNone/>
              <a:defRPr sz="2000">
                <a:latin typeface="Rubik" pitchFamily="2" charset="-79"/>
                <a:cs typeface="Rubik" pitchFamily="2" charset="-79"/>
              </a:defRPr>
            </a:lvl1pPr>
            <a:lvl2pPr marL="457200" indent="0">
              <a:buNone/>
              <a:defRPr sz="1800">
                <a:latin typeface="Rubik" pitchFamily="2" charset="-79"/>
                <a:cs typeface="Rubik" pitchFamily="2" charset="-79"/>
              </a:defRPr>
            </a:lvl2pPr>
            <a:lvl3pPr marL="914400" indent="0">
              <a:buNone/>
              <a:defRPr sz="1600">
                <a:latin typeface="Rubik" pitchFamily="2" charset="-79"/>
                <a:cs typeface="Rubik" pitchFamily="2" charset="-79"/>
              </a:defRPr>
            </a:lvl3pPr>
            <a:lvl4pPr marL="1371600" indent="0">
              <a:buNone/>
              <a:defRPr sz="1400">
                <a:latin typeface="Rubik" pitchFamily="2" charset="-79"/>
                <a:cs typeface="Rubik" pitchFamily="2" charset="-79"/>
              </a:defRPr>
            </a:lvl4pPr>
            <a:lvl5pPr marL="1828800" indent="0">
              <a:buNone/>
              <a:defRPr sz="1400">
                <a:latin typeface="Rubik" pitchFamily="2" charset="-79"/>
                <a:cs typeface="Rubik" pitchFamily="2"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853723-12D9-4609-99F8-6CC31D9A75F8}"/>
              </a:ext>
            </a:extLst>
          </p:cNvPr>
          <p:cNvSpPr>
            <a:spLocks noGrp="1"/>
          </p:cNvSpPr>
          <p:nvPr>
            <p:ph sz="half" idx="2"/>
          </p:nvPr>
        </p:nvSpPr>
        <p:spPr>
          <a:xfrm>
            <a:off x="6172200" y="1825625"/>
            <a:ext cx="5181600" cy="4351338"/>
          </a:xfrm>
        </p:spPr>
        <p:txBody>
          <a:bodyPr>
            <a:normAutofit/>
          </a:bodyPr>
          <a:lstStyle>
            <a:lvl1pPr marL="0" indent="0">
              <a:buNone/>
              <a:defRPr sz="2000">
                <a:latin typeface="Rubik" pitchFamily="2" charset="-79"/>
                <a:cs typeface="Rubik" pitchFamily="2" charset="-79"/>
              </a:defRPr>
            </a:lvl1pPr>
            <a:lvl2pPr marL="457200" indent="0">
              <a:buNone/>
              <a:defRPr sz="1800">
                <a:latin typeface="Rubik" pitchFamily="2" charset="-79"/>
                <a:cs typeface="Rubik" pitchFamily="2" charset="-79"/>
              </a:defRPr>
            </a:lvl2pPr>
            <a:lvl3pPr marL="914400" indent="0">
              <a:buNone/>
              <a:defRPr sz="1600">
                <a:latin typeface="Rubik" pitchFamily="2" charset="-79"/>
                <a:cs typeface="Rubik" pitchFamily="2" charset="-79"/>
              </a:defRPr>
            </a:lvl3pPr>
            <a:lvl4pPr marL="1371600" indent="0">
              <a:buNone/>
              <a:defRPr sz="1400">
                <a:latin typeface="Rubik" pitchFamily="2" charset="-79"/>
                <a:cs typeface="Rubik" pitchFamily="2" charset="-79"/>
              </a:defRPr>
            </a:lvl4pPr>
            <a:lvl5pPr marL="1828800" indent="0">
              <a:buNone/>
              <a:defRPr sz="1400">
                <a:latin typeface="Rubik" pitchFamily="2" charset="-79"/>
                <a:cs typeface="Rubik" pitchFamily="2"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6BD8C000-4D9A-4905-87C5-9DAF95A6738B}"/>
              </a:ext>
            </a:extLst>
          </p:cNvPr>
          <p:cNvSpPr/>
          <p:nvPr userDrawn="1"/>
        </p:nvSpPr>
        <p:spPr>
          <a:xfrm>
            <a:off x="0" y="6429675"/>
            <a:ext cx="12192000" cy="457200"/>
          </a:xfrm>
          <a:prstGeom prst="rect">
            <a:avLst/>
          </a:prstGeom>
          <a:gradFill>
            <a:gsLst>
              <a:gs pos="0">
                <a:srgbClr val="1D0065"/>
              </a:gs>
              <a:gs pos="74000">
                <a:srgbClr val="610096"/>
              </a:gs>
              <a:gs pos="100000">
                <a:srgbClr val="1500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1BFC16C4-ACEE-441D-A996-C2A69AF438D8}"/>
              </a:ext>
            </a:extLst>
          </p:cNvPr>
          <p:cNvSpPr/>
          <p:nvPr userDrawn="1"/>
        </p:nvSpPr>
        <p:spPr>
          <a:xfrm>
            <a:off x="4068238" y="6429856"/>
            <a:ext cx="4058292" cy="457199"/>
          </a:xfrm>
          <a:prstGeom prst="parallelogram">
            <a:avLst>
              <a:gd name="adj" fmla="val 54473"/>
            </a:avLst>
          </a:prstGeom>
          <a:solidFill>
            <a:srgbClr val="1D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Rubik" pitchFamily="2" charset="-79"/>
                <a:cs typeface="Rubik" pitchFamily="2" charset="-79"/>
              </a:rPr>
              <a:t>www.tularnalar.id</a:t>
            </a:r>
          </a:p>
        </p:txBody>
      </p:sp>
    </p:spTree>
    <p:extLst>
      <p:ext uri="{BB962C8B-B14F-4D97-AF65-F5344CB8AC3E}">
        <p14:creationId xmlns:p14="http://schemas.microsoft.com/office/powerpoint/2010/main" val="392112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FD3AD5-15C9-4998-80DE-B2E2CFEC54C2}"/>
              </a:ext>
            </a:extLst>
          </p:cNvPr>
          <p:cNvSpPr/>
          <p:nvPr userDrawn="1"/>
        </p:nvSpPr>
        <p:spPr>
          <a:xfrm>
            <a:off x="0" y="6429675"/>
            <a:ext cx="12192000" cy="457200"/>
          </a:xfrm>
          <a:prstGeom prst="rect">
            <a:avLst/>
          </a:prstGeom>
          <a:gradFill>
            <a:gsLst>
              <a:gs pos="0">
                <a:srgbClr val="1D0065"/>
              </a:gs>
              <a:gs pos="74000">
                <a:srgbClr val="610096"/>
              </a:gs>
              <a:gs pos="100000">
                <a:srgbClr val="1500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DD9C8B5C-5F3F-42BB-B840-87BDEF7E9913}"/>
              </a:ext>
            </a:extLst>
          </p:cNvPr>
          <p:cNvSpPr/>
          <p:nvPr userDrawn="1"/>
        </p:nvSpPr>
        <p:spPr>
          <a:xfrm>
            <a:off x="4068238" y="6429856"/>
            <a:ext cx="4058292" cy="457199"/>
          </a:xfrm>
          <a:prstGeom prst="parallelogram">
            <a:avLst>
              <a:gd name="adj" fmla="val 54473"/>
            </a:avLst>
          </a:prstGeom>
          <a:solidFill>
            <a:srgbClr val="1D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Rubik" pitchFamily="2" charset="-79"/>
                <a:cs typeface="Rubik" pitchFamily="2" charset="-79"/>
              </a:rPr>
              <a:t>www.tularnalar.id</a:t>
            </a:r>
          </a:p>
        </p:txBody>
      </p:sp>
    </p:spTree>
    <p:extLst>
      <p:ext uri="{BB962C8B-B14F-4D97-AF65-F5344CB8AC3E}">
        <p14:creationId xmlns:p14="http://schemas.microsoft.com/office/powerpoint/2010/main" val="3254482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urple">
    <p:bg>
      <p:bgPr>
        <a:gradFill flip="none" rotWithShape="1">
          <a:gsLst>
            <a:gs pos="30000">
              <a:srgbClr val="1D0065"/>
            </a:gs>
            <a:gs pos="100000">
              <a:srgbClr val="610096"/>
            </a:gs>
            <a:gs pos="0">
              <a:srgbClr val="1500B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44C38-480D-4ACC-95BC-EDFB9FD8EF99}"/>
              </a:ext>
            </a:extLst>
          </p:cNvPr>
          <p:cNvSpPr>
            <a:spLocks noGrp="1"/>
          </p:cNvSpPr>
          <p:nvPr>
            <p:ph type="title"/>
          </p:nvPr>
        </p:nvSpPr>
        <p:spPr>
          <a:xfrm>
            <a:off x="1160646" y="544219"/>
            <a:ext cx="9870707" cy="1325563"/>
          </a:xfrm>
        </p:spPr>
        <p:txBody>
          <a:bodyPr>
            <a:normAutofit/>
          </a:bodyPr>
          <a:lstStyle>
            <a:lvl1pPr>
              <a:defRPr sz="3600" b="1">
                <a:solidFill>
                  <a:schemeClr val="bg1"/>
                </a:solidFill>
                <a:latin typeface="Rubik" pitchFamily="2" charset="-79"/>
                <a:cs typeface="Rubik" pitchFamily="2" charset="-79"/>
              </a:defRPr>
            </a:lvl1pPr>
          </a:lstStyle>
          <a:p>
            <a:r>
              <a:rPr lang="en-US"/>
              <a:t>Click to edit Master title style</a:t>
            </a:r>
          </a:p>
        </p:txBody>
      </p:sp>
      <p:sp>
        <p:nvSpPr>
          <p:cNvPr id="3" name="Content Placeholder 2">
            <a:extLst>
              <a:ext uri="{FF2B5EF4-FFF2-40B4-BE49-F238E27FC236}">
                <a16:creationId xmlns:a16="http://schemas.microsoft.com/office/drawing/2014/main" id="{8CAEB7B9-0C7A-4837-B68E-6A16FF38CBC8}"/>
              </a:ext>
            </a:extLst>
          </p:cNvPr>
          <p:cNvSpPr>
            <a:spLocks noGrp="1"/>
          </p:cNvSpPr>
          <p:nvPr>
            <p:ph idx="1"/>
          </p:nvPr>
        </p:nvSpPr>
        <p:spPr>
          <a:xfrm>
            <a:off x="1160645" y="1923783"/>
            <a:ext cx="9870707" cy="4351338"/>
          </a:xfrm>
        </p:spPr>
        <p:txBody>
          <a:bodyPr>
            <a:normAutofit/>
          </a:bodyPr>
          <a:lstStyle>
            <a:lvl1pPr marL="0" indent="0">
              <a:buNone/>
              <a:defRPr sz="2000">
                <a:solidFill>
                  <a:schemeClr val="bg1"/>
                </a:solidFill>
                <a:latin typeface="Rubik" pitchFamily="2" charset="-79"/>
                <a:cs typeface="Rubik" pitchFamily="2" charset="-79"/>
              </a:defRPr>
            </a:lvl1pPr>
            <a:lvl2pPr marL="457200" indent="0">
              <a:buNone/>
              <a:defRPr sz="1800">
                <a:solidFill>
                  <a:schemeClr val="bg1"/>
                </a:solidFill>
                <a:latin typeface="Rubik" pitchFamily="2" charset="-79"/>
                <a:cs typeface="Rubik" pitchFamily="2" charset="-79"/>
              </a:defRPr>
            </a:lvl2pPr>
            <a:lvl3pPr marL="914400" indent="0">
              <a:buNone/>
              <a:defRPr sz="1600">
                <a:solidFill>
                  <a:schemeClr val="bg1"/>
                </a:solidFill>
                <a:latin typeface="Rubik" pitchFamily="2" charset="-79"/>
                <a:cs typeface="Rubik" pitchFamily="2" charset="-79"/>
              </a:defRPr>
            </a:lvl3pPr>
            <a:lvl4pPr marL="1371600" indent="0">
              <a:buNone/>
              <a:defRPr sz="1400">
                <a:solidFill>
                  <a:schemeClr val="bg1"/>
                </a:solidFill>
                <a:latin typeface="Rubik" pitchFamily="2" charset="-79"/>
                <a:cs typeface="Rubik" pitchFamily="2" charset="-79"/>
              </a:defRPr>
            </a:lvl4pPr>
            <a:lvl5pPr marL="1828800" indent="0">
              <a:buNone/>
              <a:defRPr sz="1400">
                <a:solidFill>
                  <a:schemeClr val="bg1"/>
                </a:solidFill>
                <a:latin typeface="Rubik" pitchFamily="2" charset="-79"/>
                <a:cs typeface="Rubik" pitchFamily="2"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5" name="Google Shape;627;p53">
            <a:extLst>
              <a:ext uri="{FF2B5EF4-FFF2-40B4-BE49-F238E27FC236}">
                <a16:creationId xmlns:a16="http://schemas.microsoft.com/office/drawing/2014/main" id="{B7EE8771-C153-435F-A7F6-802FF2BD2105}"/>
              </a:ext>
            </a:extLst>
          </p:cNvPr>
          <p:cNvGrpSpPr/>
          <p:nvPr userDrawn="1"/>
        </p:nvGrpSpPr>
        <p:grpSpPr>
          <a:xfrm>
            <a:off x="10376033" y="184076"/>
            <a:ext cx="1453747" cy="211299"/>
            <a:chOff x="7522617" y="184076"/>
            <a:chExt cx="1453747" cy="211299"/>
          </a:xfrm>
        </p:grpSpPr>
        <p:sp>
          <p:nvSpPr>
            <p:cNvPr id="16" name="Google Shape;628;p53">
              <a:extLst>
                <a:ext uri="{FF2B5EF4-FFF2-40B4-BE49-F238E27FC236}">
                  <a16:creationId xmlns:a16="http://schemas.microsoft.com/office/drawing/2014/main" id="{689F28D3-6E1E-48AD-A4FA-64C4D7A30664}"/>
                </a:ext>
              </a:extLst>
            </p:cNvPr>
            <p:cNvSpPr txBox="1"/>
            <p:nvPr/>
          </p:nvSpPr>
          <p:spPr>
            <a:xfrm>
              <a:off x="7522617" y="208924"/>
              <a:ext cx="692893" cy="186451"/>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700" b="1" dirty="0">
                  <a:solidFill>
                    <a:schemeClr val="bg1"/>
                  </a:solidFill>
                  <a:latin typeface="Rubik"/>
                  <a:ea typeface="Rubik"/>
                  <a:cs typeface="Rubik"/>
                  <a:sym typeface="Rubik"/>
                </a:rPr>
                <a:t>Tular Nalar</a:t>
              </a:r>
              <a:endParaRPr sz="700" b="1" dirty="0">
                <a:solidFill>
                  <a:schemeClr val="bg1"/>
                </a:solidFill>
                <a:latin typeface="Rubik"/>
                <a:ea typeface="Rubik"/>
                <a:cs typeface="Rubik"/>
                <a:sym typeface="Rubik"/>
              </a:endParaRPr>
            </a:p>
          </p:txBody>
        </p:sp>
        <p:pic>
          <p:nvPicPr>
            <p:cNvPr id="19" name="Google Shape;629;p53">
              <a:extLst>
                <a:ext uri="{FF2B5EF4-FFF2-40B4-BE49-F238E27FC236}">
                  <a16:creationId xmlns:a16="http://schemas.microsoft.com/office/drawing/2014/main" id="{EFA9B2B5-094A-49B2-9C67-CDA86EA0A28A}"/>
                </a:ext>
              </a:extLst>
            </p:cNvPr>
            <p:cNvPicPr preferRelativeResize="0"/>
            <p:nvPr/>
          </p:nvPicPr>
          <p:blipFill rotWithShape="1">
            <a:blip r:embed="rId2">
              <a:alphaModFix/>
              <a:duotone>
                <a:schemeClr val="bg2">
                  <a:shade val="45000"/>
                  <a:satMod val="135000"/>
                </a:schemeClr>
                <a:prstClr val="white"/>
              </a:duotone>
            </a:blip>
            <a:srcRect t="6438" b="6430"/>
            <a:stretch/>
          </p:blipFill>
          <p:spPr>
            <a:xfrm>
              <a:off x="8854438" y="184076"/>
              <a:ext cx="121926" cy="186476"/>
            </a:xfrm>
            <a:prstGeom prst="rect">
              <a:avLst/>
            </a:prstGeom>
            <a:noFill/>
            <a:ln>
              <a:noFill/>
            </a:ln>
          </p:spPr>
        </p:pic>
        <p:cxnSp>
          <p:nvCxnSpPr>
            <p:cNvPr id="20" name="Google Shape;630;p53">
              <a:extLst>
                <a:ext uri="{FF2B5EF4-FFF2-40B4-BE49-F238E27FC236}">
                  <a16:creationId xmlns:a16="http://schemas.microsoft.com/office/drawing/2014/main" id="{699DCBDB-FE32-4E57-8B4E-400F364F077F}"/>
                </a:ext>
              </a:extLst>
            </p:cNvPr>
            <p:cNvCxnSpPr/>
            <p:nvPr/>
          </p:nvCxnSpPr>
          <p:spPr>
            <a:xfrm rot="10800000">
              <a:off x="8323031" y="280646"/>
              <a:ext cx="423900" cy="0"/>
            </a:xfrm>
            <a:prstGeom prst="straightConnector1">
              <a:avLst/>
            </a:prstGeom>
            <a:noFill/>
            <a:ln w="9525" cap="flat" cmpd="sng">
              <a:solidFill>
                <a:schemeClr val="bg1"/>
              </a:solidFill>
              <a:prstDash val="solid"/>
              <a:round/>
              <a:headEnd type="none" w="med" len="med"/>
              <a:tailEnd type="none" w="med" len="med"/>
            </a:ln>
          </p:spPr>
        </p:cxnSp>
      </p:grpSp>
      <p:sp>
        <p:nvSpPr>
          <p:cNvPr id="21" name="TextBox 20">
            <a:extLst>
              <a:ext uri="{FF2B5EF4-FFF2-40B4-BE49-F238E27FC236}">
                <a16:creationId xmlns:a16="http://schemas.microsoft.com/office/drawing/2014/main" id="{8D65D5D4-CB7C-4DB2-B21B-1336B7424DDA}"/>
              </a:ext>
            </a:extLst>
          </p:cNvPr>
          <p:cNvSpPr txBox="1"/>
          <p:nvPr userDrawn="1"/>
        </p:nvSpPr>
        <p:spPr>
          <a:xfrm>
            <a:off x="3048000" y="6521364"/>
            <a:ext cx="6096000" cy="276999"/>
          </a:xfrm>
          <a:prstGeom prst="rect">
            <a:avLst/>
          </a:prstGeom>
          <a:noFill/>
        </p:spPr>
        <p:txBody>
          <a:bodyPr wrap="square">
            <a:spAutoFit/>
          </a:bodyPr>
          <a:lstStyle/>
          <a:p>
            <a:pPr algn="ctr"/>
            <a:r>
              <a:rPr lang="en-US" sz="1200" dirty="0">
                <a:solidFill>
                  <a:schemeClr val="bg1"/>
                </a:solidFill>
                <a:latin typeface="Rubik" pitchFamily="2" charset="-79"/>
                <a:cs typeface="Rubik" pitchFamily="2" charset="-79"/>
              </a:rPr>
              <a:t>www.tularnalar.id</a:t>
            </a:r>
          </a:p>
        </p:txBody>
      </p:sp>
      <p:pic>
        <p:nvPicPr>
          <p:cNvPr id="22" name="Google Shape;400;p37">
            <a:extLst>
              <a:ext uri="{FF2B5EF4-FFF2-40B4-BE49-F238E27FC236}">
                <a16:creationId xmlns:a16="http://schemas.microsoft.com/office/drawing/2014/main" id="{1619B3B4-804A-45AA-B5A0-06CEC760ACE9}"/>
              </a:ext>
            </a:extLst>
          </p:cNvPr>
          <p:cNvPicPr preferRelativeResize="0"/>
          <p:nvPr userDrawn="1"/>
        </p:nvPicPr>
        <p:blipFill>
          <a:blip r:embed="rId3">
            <a:alphaModFix/>
          </a:blip>
          <a:stretch>
            <a:fillRect/>
          </a:stretch>
        </p:blipFill>
        <p:spPr>
          <a:xfrm rot="5400000">
            <a:off x="10776315" y="5435625"/>
            <a:ext cx="1422394" cy="1422358"/>
          </a:xfrm>
          <a:prstGeom prst="rect">
            <a:avLst/>
          </a:prstGeom>
          <a:noFill/>
          <a:ln>
            <a:noFill/>
          </a:ln>
        </p:spPr>
      </p:pic>
    </p:spTree>
    <p:extLst>
      <p:ext uri="{BB962C8B-B14F-4D97-AF65-F5344CB8AC3E}">
        <p14:creationId xmlns:p14="http://schemas.microsoft.com/office/powerpoint/2010/main" val="4163373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ackground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84FD8-0AEE-4B6D-99E9-0D039F13EC5C}"/>
              </a:ext>
            </a:extLst>
          </p:cNvPr>
          <p:cNvSpPr>
            <a:spLocks noGrp="1"/>
          </p:cNvSpPr>
          <p:nvPr>
            <p:ph type="title"/>
          </p:nvPr>
        </p:nvSpPr>
        <p:spPr>
          <a:xfrm>
            <a:off x="2414971" y="1842759"/>
            <a:ext cx="7362058" cy="2611326"/>
          </a:xfrm>
        </p:spPr>
        <p:txBody>
          <a:bodyPr>
            <a:normAutofit/>
          </a:bodyPr>
          <a:lstStyle>
            <a:lvl1pPr>
              <a:defRPr sz="3600" b="1">
                <a:solidFill>
                  <a:schemeClr val="bg1"/>
                </a:solidFill>
                <a:latin typeface="Rubik" pitchFamily="2" charset="-79"/>
                <a:cs typeface="Rubik" pitchFamily="2" charset="-79"/>
              </a:defRPr>
            </a:lvl1pPr>
          </a:lstStyle>
          <a:p>
            <a:r>
              <a:rPr lang="en-US"/>
              <a:t>Click to edit Master title style</a:t>
            </a:r>
          </a:p>
        </p:txBody>
      </p:sp>
      <p:grpSp>
        <p:nvGrpSpPr>
          <p:cNvPr id="8" name="Google Shape;627;p53">
            <a:extLst>
              <a:ext uri="{FF2B5EF4-FFF2-40B4-BE49-F238E27FC236}">
                <a16:creationId xmlns:a16="http://schemas.microsoft.com/office/drawing/2014/main" id="{4C5DB871-0320-406D-BD3D-5DB74B0F5123}"/>
              </a:ext>
            </a:extLst>
          </p:cNvPr>
          <p:cNvGrpSpPr/>
          <p:nvPr userDrawn="1"/>
        </p:nvGrpSpPr>
        <p:grpSpPr>
          <a:xfrm>
            <a:off x="10376033" y="184076"/>
            <a:ext cx="1453747" cy="211299"/>
            <a:chOff x="7522617" y="184076"/>
            <a:chExt cx="1453747" cy="211299"/>
          </a:xfrm>
        </p:grpSpPr>
        <p:sp>
          <p:nvSpPr>
            <p:cNvPr id="9" name="Google Shape;628;p53">
              <a:extLst>
                <a:ext uri="{FF2B5EF4-FFF2-40B4-BE49-F238E27FC236}">
                  <a16:creationId xmlns:a16="http://schemas.microsoft.com/office/drawing/2014/main" id="{8EE9FD0B-E2B6-4911-BED9-CA80F2B489FF}"/>
                </a:ext>
              </a:extLst>
            </p:cNvPr>
            <p:cNvSpPr txBox="1"/>
            <p:nvPr/>
          </p:nvSpPr>
          <p:spPr>
            <a:xfrm>
              <a:off x="7522617" y="208924"/>
              <a:ext cx="692893" cy="186451"/>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700" b="1" dirty="0">
                  <a:solidFill>
                    <a:schemeClr val="bg1"/>
                  </a:solidFill>
                  <a:latin typeface="Rubik"/>
                  <a:ea typeface="Rubik"/>
                  <a:cs typeface="Rubik"/>
                  <a:sym typeface="Rubik"/>
                </a:rPr>
                <a:t>Tular Nalar</a:t>
              </a:r>
              <a:endParaRPr sz="700" b="1" dirty="0">
                <a:solidFill>
                  <a:schemeClr val="bg1"/>
                </a:solidFill>
                <a:latin typeface="Rubik"/>
                <a:ea typeface="Rubik"/>
                <a:cs typeface="Rubik"/>
                <a:sym typeface="Rubik"/>
              </a:endParaRPr>
            </a:p>
          </p:txBody>
        </p:sp>
        <p:pic>
          <p:nvPicPr>
            <p:cNvPr id="10" name="Google Shape;629;p53">
              <a:extLst>
                <a:ext uri="{FF2B5EF4-FFF2-40B4-BE49-F238E27FC236}">
                  <a16:creationId xmlns:a16="http://schemas.microsoft.com/office/drawing/2014/main" id="{2C57B090-04E7-4B01-9868-6E8C8CC03288}"/>
                </a:ext>
              </a:extLst>
            </p:cNvPr>
            <p:cNvPicPr preferRelativeResize="0"/>
            <p:nvPr/>
          </p:nvPicPr>
          <p:blipFill rotWithShape="1">
            <a:blip r:embed="rId3">
              <a:alphaModFix/>
              <a:duotone>
                <a:schemeClr val="bg2">
                  <a:shade val="45000"/>
                  <a:satMod val="135000"/>
                </a:schemeClr>
                <a:prstClr val="white"/>
              </a:duotone>
            </a:blip>
            <a:srcRect t="6438" b="6430"/>
            <a:stretch/>
          </p:blipFill>
          <p:spPr>
            <a:xfrm>
              <a:off x="8854438" y="184076"/>
              <a:ext cx="121926" cy="186476"/>
            </a:xfrm>
            <a:prstGeom prst="rect">
              <a:avLst/>
            </a:prstGeom>
            <a:noFill/>
            <a:ln>
              <a:noFill/>
            </a:ln>
          </p:spPr>
        </p:pic>
        <p:cxnSp>
          <p:nvCxnSpPr>
            <p:cNvPr id="11" name="Google Shape;630;p53">
              <a:extLst>
                <a:ext uri="{FF2B5EF4-FFF2-40B4-BE49-F238E27FC236}">
                  <a16:creationId xmlns:a16="http://schemas.microsoft.com/office/drawing/2014/main" id="{5EEDEBBF-436E-486C-B51F-2FC1E36F73F6}"/>
                </a:ext>
              </a:extLst>
            </p:cNvPr>
            <p:cNvCxnSpPr/>
            <p:nvPr/>
          </p:nvCxnSpPr>
          <p:spPr>
            <a:xfrm rot="10800000">
              <a:off x="8323031" y="280646"/>
              <a:ext cx="423900" cy="0"/>
            </a:xfrm>
            <a:prstGeom prst="straightConnector1">
              <a:avLst/>
            </a:prstGeom>
            <a:noFill/>
            <a:ln w="9525" cap="flat" cmpd="sng">
              <a:solidFill>
                <a:schemeClr val="bg1"/>
              </a:solidFill>
              <a:prstDash val="solid"/>
              <a:round/>
              <a:headEnd type="none" w="med" len="med"/>
              <a:tailEnd type="none" w="med" len="med"/>
            </a:ln>
          </p:spPr>
        </p:cxnSp>
      </p:grpSp>
      <p:sp>
        <p:nvSpPr>
          <p:cNvPr id="13" name="TextBox 12">
            <a:extLst>
              <a:ext uri="{FF2B5EF4-FFF2-40B4-BE49-F238E27FC236}">
                <a16:creationId xmlns:a16="http://schemas.microsoft.com/office/drawing/2014/main" id="{470B12F2-865B-4022-B8FA-40FDB25360F1}"/>
              </a:ext>
            </a:extLst>
          </p:cNvPr>
          <p:cNvSpPr txBox="1"/>
          <p:nvPr userDrawn="1"/>
        </p:nvSpPr>
        <p:spPr>
          <a:xfrm>
            <a:off x="3048000" y="6521364"/>
            <a:ext cx="6096000" cy="276999"/>
          </a:xfrm>
          <a:prstGeom prst="rect">
            <a:avLst/>
          </a:prstGeom>
          <a:noFill/>
        </p:spPr>
        <p:txBody>
          <a:bodyPr wrap="square">
            <a:spAutoFit/>
          </a:bodyPr>
          <a:lstStyle/>
          <a:p>
            <a:pPr algn="ctr"/>
            <a:r>
              <a:rPr lang="en-US" sz="1200" dirty="0">
                <a:solidFill>
                  <a:schemeClr val="bg1"/>
                </a:solidFill>
                <a:latin typeface="Rubik" pitchFamily="2" charset="-79"/>
                <a:cs typeface="Rubik" pitchFamily="2" charset="-79"/>
              </a:rPr>
              <a:t>www.tularnalar.id</a:t>
            </a:r>
          </a:p>
        </p:txBody>
      </p:sp>
    </p:spTree>
    <p:extLst>
      <p:ext uri="{BB962C8B-B14F-4D97-AF65-F5344CB8AC3E}">
        <p14:creationId xmlns:p14="http://schemas.microsoft.com/office/powerpoint/2010/main" val="981261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ntent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84FD8-0AEE-4B6D-99E9-0D039F13EC5C}"/>
              </a:ext>
            </a:extLst>
          </p:cNvPr>
          <p:cNvSpPr>
            <a:spLocks noGrp="1"/>
          </p:cNvSpPr>
          <p:nvPr>
            <p:ph type="title"/>
          </p:nvPr>
        </p:nvSpPr>
        <p:spPr>
          <a:xfrm>
            <a:off x="1130300" y="1173162"/>
            <a:ext cx="3810000" cy="4791075"/>
          </a:xfrm>
        </p:spPr>
        <p:txBody>
          <a:bodyPr>
            <a:normAutofit/>
          </a:bodyPr>
          <a:lstStyle>
            <a:lvl1pPr>
              <a:defRPr sz="3600" b="1">
                <a:solidFill>
                  <a:srgbClr val="610096"/>
                </a:solidFill>
                <a:latin typeface="Rubik" pitchFamily="2" charset="-79"/>
                <a:cs typeface="Rubik" pitchFamily="2" charset="-79"/>
              </a:defRPr>
            </a:lvl1pPr>
          </a:lstStyle>
          <a:p>
            <a:r>
              <a:rPr lang="en-US"/>
              <a:t>Click to edit Master title style</a:t>
            </a:r>
          </a:p>
        </p:txBody>
      </p:sp>
      <p:grpSp>
        <p:nvGrpSpPr>
          <p:cNvPr id="8" name="Google Shape;627;p53">
            <a:extLst>
              <a:ext uri="{FF2B5EF4-FFF2-40B4-BE49-F238E27FC236}">
                <a16:creationId xmlns:a16="http://schemas.microsoft.com/office/drawing/2014/main" id="{4C5DB871-0320-406D-BD3D-5DB74B0F5123}"/>
              </a:ext>
            </a:extLst>
          </p:cNvPr>
          <p:cNvGrpSpPr/>
          <p:nvPr userDrawn="1"/>
        </p:nvGrpSpPr>
        <p:grpSpPr>
          <a:xfrm>
            <a:off x="10376033" y="184076"/>
            <a:ext cx="1453747" cy="211299"/>
            <a:chOff x="7522617" y="184076"/>
            <a:chExt cx="1453747" cy="211299"/>
          </a:xfrm>
        </p:grpSpPr>
        <p:sp>
          <p:nvSpPr>
            <p:cNvPr id="9" name="Google Shape;628;p53">
              <a:extLst>
                <a:ext uri="{FF2B5EF4-FFF2-40B4-BE49-F238E27FC236}">
                  <a16:creationId xmlns:a16="http://schemas.microsoft.com/office/drawing/2014/main" id="{8EE9FD0B-E2B6-4911-BED9-CA80F2B489FF}"/>
                </a:ext>
              </a:extLst>
            </p:cNvPr>
            <p:cNvSpPr txBox="1"/>
            <p:nvPr/>
          </p:nvSpPr>
          <p:spPr>
            <a:xfrm>
              <a:off x="7522617" y="208924"/>
              <a:ext cx="692893" cy="186451"/>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700" b="1" dirty="0">
                  <a:solidFill>
                    <a:schemeClr val="bg1"/>
                  </a:solidFill>
                  <a:latin typeface="Rubik"/>
                  <a:ea typeface="Rubik"/>
                  <a:cs typeface="Rubik"/>
                  <a:sym typeface="Rubik"/>
                </a:rPr>
                <a:t>Tular Nalar</a:t>
              </a:r>
              <a:endParaRPr sz="700" b="1" dirty="0">
                <a:solidFill>
                  <a:schemeClr val="bg1"/>
                </a:solidFill>
                <a:latin typeface="Rubik"/>
                <a:ea typeface="Rubik"/>
                <a:cs typeface="Rubik"/>
                <a:sym typeface="Rubik"/>
              </a:endParaRPr>
            </a:p>
          </p:txBody>
        </p:sp>
        <p:pic>
          <p:nvPicPr>
            <p:cNvPr id="10" name="Google Shape;629;p53">
              <a:extLst>
                <a:ext uri="{FF2B5EF4-FFF2-40B4-BE49-F238E27FC236}">
                  <a16:creationId xmlns:a16="http://schemas.microsoft.com/office/drawing/2014/main" id="{2C57B090-04E7-4B01-9868-6E8C8CC03288}"/>
                </a:ext>
              </a:extLst>
            </p:cNvPr>
            <p:cNvPicPr preferRelativeResize="0"/>
            <p:nvPr/>
          </p:nvPicPr>
          <p:blipFill rotWithShape="1">
            <a:blip r:embed="rId3">
              <a:alphaModFix/>
              <a:duotone>
                <a:schemeClr val="bg2">
                  <a:shade val="45000"/>
                  <a:satMod val="135000"/>
                </a:schemeClr>
                <a:prstClr val="white"/>
              </a:duotone>
            </a:blip>
            <a:srcRect t="6438" b="6430"/>
            <a:stretch/>
          </p:blipFill>
          <p:spPr>
            <a:xfrm>
              <a:off x="8854438" y="184076"/>
              <a:ext cx="121926" cy="186476"/>
            </a:xfrm>
            <a:prstGeom prst="rect">
              <a:avLst/>
            </a:prstGeom>
            <a:noFill/>
            <a:ln>
              <a:noFill/>
            </a:ln>
          </p:spPr>
        </p:pic>
        <p:cxnSp>
          <p:nvCxnSpPr>
            <p:cNvPr id="11" name="Google Shape;630;p53">
              <a:extLst>
                <a:ext uri="{FF2B5EF4-FFF2-40B4-BE49-F238E27FC236}">
                  <a16:creationId xmlns:a16="http://schemas.microsoft.com/office/drawing/2014/main" id="{5EEDEBBF-436E-486C-B51F-2FC1E36F73F6}"/>
                </a:ext>
              </a:extLst>
            </p:cNvPr>
            <p:cNvCxnSpPr/>
            <p:nvPr/>
          </p:nvCxnSpPr>
          <p:spPr>
            <a:xfrm rot="10800000">
              <a:off x="8323031" y="280646"/>
              <a:ext cx="423900" cy="0"/>
            </a:xfrm>
            <a:prstGeom prst="straightConnector1">
              <a:avLst/>
            </a:prstGeom>
            <a:noFill/>
            <a:ln w="9525" cap="flat" cmpd="sng">
              <a:solidFill>
                <a:schemeClr val="bg1"/>
              </a:solidFill>
              <a:prstDash val="solid"/>
              <a:round/>
              <a:headEnd type="none" w="med" len="med"/>
              <a:tailEnd type="none" w="med" len="med"/>
            </a:ln>
          </p:spPr>
        </p:cxnSp>
      </p:grpSp>
      <p:sp>
        <p:nvSpPr>
          <p:cNvPr id="12" name="TextBox 11">
            <a:extLst>
              <a:ext uri="{FF2B5EF4-FFF2-40B4-BE49-F238E27FC236}">
                <a16:creationId xmlns:a16="http://schemas.microsoft.com/office/drawing/2014/main" id="{F27EC7C4-E499-4E41-99CD-D101BEA70601}"/>
              </a:ext>
            </a:extLst>
          </p:cNvPr>
          <p:cNvSpPr txBox="1"/>
          <p:nvPr userDrawn="1"/>
        </p:nvSpPr>
        <p:spPr>
          <a:xfrm>
            <a:off x="3048000" y="6521364"/>
            <a:ext cx="6096000" cy="276999"/>
          </a:xfrm>
          <a:prstGeom prst="rect">
            <a:avLst/>
          </a:prstGeom>
          <a:noFill/>
        </p:spPr>
        <p:txBody>
          <a:bodyPr wrap="square">
            <a:spAutoFit/>
          </a:bodyPr>
          <a:lstStyle/>
          <a:p>
            <a:pPr algn="ctr"/>
            <a:r>
              <a:rPr lang="en-US" sz="1200" dirty="0">
                <a:solidFill>
                  <a:schemeClr val="bg1"/>
                </a:solidFill>
                <a:latin typeface="Rubik" pitchFamily="2" charset="-79"/>
                <a:cs typeface="Rubik" pitchFamily="2" charset="-79"/>
              </a:rPr>
              <a:t>www.tularnalar.id</a:t>
            </a:r>
          </a:p>
        </p:txBody>
      </p:sp>
      <p:sp>
        <p:nvSpPr>
          <p:cNvPr id="13" name="Content Placeholder 2">
            <a:extLst>
              <a:ext uri="{FF2B5EF4-FFF2-40B4-BE49-F238E27FC236}">
                <a16:creationId xmlns:a16="http://schemas.microsoft.com/office/drawing/2014/main" id="{DC1EBF93-F93E-405A-9559-F264FF59933A}"/>
              </a:ext>
            </a:extLst>
          </p:cNvPr>
          <p:cNvSpPr>
            <a:spLocks noGrp="1"/>
          </p:cNvSpPr>
          <p:nvPr>
            <p:ph idx="1"/>
          </p:nvPr>
        </p:nvSpPr>
        <p:spPr>
          <a:xfrm>
            <a:off x="7445743" y="1631683"/>
            <a:ext cx="4323074" cy="4351338"/>
          </a:xfrm>
        </p:spPr>
        <p:txBody>
          <a:bodyPr>
            <a:normAutofit/>
          </a:bodyPr>
          <a:lstStyle>
            <a:lvl1pPr marL="0" indent="0">
              <a:buNone/>
              <a:defRPr sz="2000">
                <a:solidFill>
                  <a:schemeClr val="bg1"/>
                </a:solidFill>
                <a:latin typeface="Rubik" pitchFamily="2" charset="-79"/>
                <a:cs typeface="Rubik" pitchFamily="2" charset="-79"/>
              </a:defRPr>
            </a:lvl1pPr>
            <a:lvl2pPr marL="457200" indent="0">
              <a:buNone/>
              <a:defRPr sz="1800">
                <a:solidFill>
                  <a:schemeClr val="bg1"/>
                </a:solidFill>
                <a:latin typeface="Rubik" pitchFamily="2" charset="-79"/>
                <a:cs typeface="Rubik" pitchFamily="2" charset="-79"/>
              </a:defRPr>
            </a:lvl2pPr>
            <a:lvl3pPr marL="914400" indent="0">
              <a:buNone/>
              <a:defRPr sz="1600">
                <a:solidFill>
                  <a:schemeClr val="bg1"/>
                </a:solidFill>
                <a:latin typeface="Rubik" pitchFamily="2" charset="-79"/>
                <a:cs typeface="Rubik" pitchFamily="2" charset="-79"/>
              </a:defRPr>
            </a:lvl3pPr>
            <a:lvl4pPr marL="1371600" indent="0">
              <a:buNone/>
              <a:defRPr sz="1400">
                <a:solidFill>
                  <a:schemeClr val="bg1"/>
                </a:solidFill>
                <a:latin typeface="Rubik" pitchFamily="2" charset="-79"/>
                <a:cs typeface="Rubik" pitchFamily="2" charset="-79"/>
              </a:defRPr>
            </a:lvl4pPr>
            <a:lvl5pPr marL="1828800" indent="0">
              <a:buNone/>
              <a:defRPr sz="1400">
                <a:solidFill>
                  <a:schemeClr val="bg1"/>
                </a:solidFill>
                <a:latin typeface="Rubik" pitchFamily="2" charset="-79"/>
                <a:cs typeface="Rubik" pitchFamily="2"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6400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2DB10C-99D3-4F12-8B26-3818A65E52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766D9B-4979-4ED4-B074-35752F816B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0307800"/>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62" r:id="rId3"/>
    <p:sldLayoutId id="2147483663" r:id="rId4"/>
    <p:sldLayoutId id="2147483652" r:id="rId5"/>
    <p:sldLayoutId id="2147483655" r:id="rId6"/>
    <p:sldLayoutId id="2147483668" r:id="rId7"/>
    <p:sldLayoutId id="2147483667" r:id="rId8"/>
    <p:sldLayoutId id="2147483654" r:id="rId9"/>
    <p:sldLayoutId id="2147483666" r:id="rId10"/>
  </p:sldLayoutIdLst>
  <p:txStyles>
    <p:titleStyle>
      <a:lvl1pPr algn="l" defTabSz="914400" rtl="0" eaLnBrk="1" latinLnBrk="0" hangingPunct="1">
        <a:lnSpc>
          <a:spcPct val="90000"/>
        </a:lnSpc>
        <a:spcBef>
          <a:spcPct val="0"/>
        </a:spcBef>
        <a:buNone/>
        <a:defRPr sz="4400" b="1" kern="1200">
          <a:solidFill>
            <a:schemeClr val="tx1"/>
          </a:solidFill>
          <a:latin typeface="Rubik" pitchFamily="2" charset="-79"/>
          <a:ea typeface="+mj-ea"/>
          <a:cs typeface="Rubik" pitchFamily="2" charset="-79"/>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Rubik" pitchFamily="2" charset="-79"/>
          <a:ea typeface="+mn-ea"/>
          <a:cs typeface="Rubik" pitchFamily="2" charset="-79"/>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Rubik" pitchFamily="2" charset="-79"/>
          <a:ea typeface="+mn-ea"/>
          <a:cs typeface="Rubik" pitchFamily="2" charset="-79"/>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Rubik" pitchFamily="2" charset="-79"/>
          <a:ea typeface="+mn-ea"/>
          <a:cs typeface="Rubik" pitchFamily="2" charset="-79"/>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ubik" pitchFamily="2" charset="-79"/>
          <a:ea typeface="+mn-ea"/>
          <a:cs typeface="Rubik" pitchFamily="2" charset="-79"/>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ubik" pitchFamily="2" charset="-79"/>
          <a:ea typeface="+mn-ea"/>
          <a:cs typeface="Rubik"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turnbackhoax.id/" TargetMode="External"/><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hyperlink" Target="http://www.turnbackhoax.i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tularnalar.id/tentang-kami" TargetMode="Externa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6">
            <a:extLst>
              <a:ext uri="{FF2B5EF4-FFF2-40B4-BE49-F238E27FC236}">
                <a16:creationId xmlns:a16="http://schemas.microsoft.com/office/drawing/2014/main" id="{FAADD5BA-2F76-BD43-ADF5-A20528D6A074}"/>
              </a:ext>
            </a:extLst>
          </p:cNvPr>
          <p:cNvSpPr txBox="1">
            <a:spLocks noGrp="1"/>
          </p:cNvSpPr>
          <p:nvPr>
            <p:ph type="title"/>
          </p:nvPr>
        </p:nvSpPr>
        <p:spPr>
          <a:xfrm>
            <a:off x="1817083" y="2174830"/>
            <a:ext cx="8988135" cy="1588127"/>
          </a:xfrm>
          <a:prstGeom prst="rect">
            <a:avLst/>
          </a:prstGeom>
          <a:noFill/>
        </p:spPr>
        <p:txBody>
          <a:bodyPr wrap="square">
            <a:spAutoFit/>
          </a:bodyPr>
          <a:lstStyle/>
          <a:p>
            <a:pPr algn="ctr"/>
            <a:r>
              <a:rPr lang="en-US" sz="5400" dirty="0">
                <a:latin typeface="Apple Braille" pitchFamily="2" charset="0"/>
              </a:rPr>
              <a:t>INTERNET DAN INFORMASI KESEHATAN</a:t>
            </a:r>
            <a:endParaRPr lang="en-US" sz="5400" i="1" dirty="0">
              <a:solidFill>
                <a:schemeClr val="bg1"/>
              </a:solidFill>
              <a:latin typeface="Apple Braille" pitchFamily="2" charset="0"/>
              <a:cs typeface="APPLE CHANCERY" panose="03020702040506060504" pitchFamily="66" charset="-79"/>
            </a:endParaRPr>
          </a:p>
        </p:txBody>
      </p:sp>
      <p:sp>
        <p:nvSpPr>
          <p:cNvPr id="5" name="TextBox 4">
            <a:extLst>
              <a:ext uri="{FF2B5EF4-FFF2-40B4-BE49-F238E27FC236}">
                <a16:creationId xmlns:a16="http://schemas.microsoft.com/office/drawing/2014/main" id="{77418F67-A0A3-AE44-8822-AA1D3BDE0D41}"/>
              </a:ext>
            </a:extLst>
          </p:cNvPr>
          <p:cNvSpPr txBox="1"/>
          <p:nvPr/>
        </p:nvSpPr>
        <p:spPr>
          <a:xfrm>
            <a:off x="1350918" y="3912204"/>
            <a:ext cx="9920463" cy="523220"/>
          </a:xfrm>
          <a:prstGeom prst="rect">
            <a:avLst/>
          </a:prstGeom>
          <a:noFill/>
        </p:spPr>
        <p:txBody>
          <a:bodyPr wrap="square">
            <a:spAutoFit/>
          </a:bodyPr>
          <a:lstStyle/>
          <a:p>
            <a:r>
              <a:rPr lang="en-US" sz="2800" dirty="0" err="1">
                <a:solidFill>
                  <a:schemeClr val="bg1"/>
                </a:solidFill>
                <a:latin typeface="Apple Braille" pitchFamily="2" charset="0"/>
              </a:rPr>
              <a:t>Mengasah</a:t>
            </a:r>
            <a:r>
              <a:rPr lang="en-US" sz="2800" dirty="0">
                <a:solidFill>
                  <a:schemeClr val="bg1"/>
                </a:solidFill>
                <a:latin typeface="Apple Braille" pitchFamily="2" charset="0"/>
              </a:rPr>
              <a:t> </a:t>
            </a:r>
            <a:r>
              <a:rPr lang="en-US" sz="2800" dirty="0" err="1">
                <a:solidFill>
                  <a:schemeClr val="bg1"/>
                </a:solidFill>
                <a:latin typeface="Apple Braille" pitchFamily="2" charset="0"/>
              </a:rPr>
              <a:t>Berpikir</a:t>
            </a:r>
            <a:r>
              <a:rPr lang="en-US" sz="2800" dirty="0">
                <a:solidFill>
                  <a:schemeClr val="bg1"/>
                </a:solidFill>
                <a:latin typeface="Apple Braille" pitchFamily="2" charset="0"/>
              </a:rPr>
              <a:t> </a:t>
            </a:r>
            <a:r>
              <a:rPr lang="en-US" sz="2800" dirty="0" err="1">
                <a:solidFill>
                  <a:schemeClr val="bg1"/>
                </a:solidFill>
                <a:latin typeface="Apple Braille" pitchFamily="2" charset="0"/>
              </a:rPr>
              <a:t>Kritis</a:t>
            </a:r>
            <a:r>
              <a:rPr lang="en-US" sz="2800" dirty="0">
                <a:solidFill>
                  <a:schemeClr val="bg1"/>
                </a:solidFill>
                <a:latin typeface="Apple Braille" pitchFamily="2" charset="0"/>
              </a:rPr>
              <a:t> </a:t>
            </a:r>
            <a:r>
              <a:rPr lang="en-US" sz="2800" dirty="0" err="1">
                <a:solidFill>
                  <a:schemeClr val="bg1"/>
                </a:solidFill>
                <a:latin typeface="Apple Braille" pitchFamily="2" charset="0"/>
              </a:rPr>
              <a:t>melalui</a:t>
            </a:r>
            <a:r>
              <a:rPr lang="en-US" sz="2800" dirty="0">
                <a:solidFill>
                  <a:schemeClr val="bg1"/>
                </a:solidFill>
                <a:latin typeface="Apple Braille" pitchFamily="2" charset="0"/>
              </a:rPr>
              <a:t> </a:t>
            </a:r>
            <a:r>
              <a:rPr lang="en-US" sz="2800" dirty="0" err="1">
                <a:solidFill>
                  <a:schemeClr val="bg1"/>
                </a:solidFill>
                <a:latin typeface="Apple Braille" pitchFamily="2" charset="0"/>
              </a:rPr>
              <a:t>Literasi</a:t>
            </a:r>
            <a:r>
              <a:rPr lang="en-US" sz="2800" dirty="0">
                <a:solidFill>
                  <a:schemeClr val="bg1"/>
                </a:solidFill>
                <a:latin typeface="Apple Braille" pitchFamily="2" charset="0"/>
              </a:rPr>
              <a:t> Digital </a:t>
            </a:r>
            <a:r>
              <a:rPr lang="en-US" sz="2800" dirty="0" err="1">
                <a:solidFill>
                  <a:schemeClr val="bg1"/>
                </a:solidFill>
                <a:latin typeface="Apple Braille" pitchFamily="2" charset="0"/>
              </a:rPr>
              <a:t>Tular</a:t>
            </a:r>
            <a:r>
              <a:rPr lang="en-US" sz="2800" dirty="0">
                <a:solidFill>
                  <a:schemeClr val="bg1"/>
                </a:solidFill>
                <a:latin typeface="Apple Braille" pitchFamily="2" charset="0"/>
              </a:rPr>
              <a:t> </a:t>
            </a:r>
            <a:r>
              <a:rPr lang="en-US" sz="2800" dirty="0" err="1">
                <a:solidFill>
                  <a:schemeClr val="bg1"/>
                </a:solidFill>
                <a:latin typeface="Apple Braille" pitchFamily="2" charset="0"/>
              </a:rPr>
              <a:t>Nalar</a:t>
            </a:r>
            <a:endParaRPr lang="en-US" sz="2800" dirty="0">
              <a:solidFill>
                <a:schemeClr val="bg1"/>
              </a:solidFill>
              <a:latin typeface="Apple Braille" pitchFamily="2" charset="0"/>
            </a:endParaRPr>
          </a:p>
        </p:txBody>
      </p:sp>
    </p:spTree>
    <p:extLst>
      <p:ext uri="{BB962C8B-B14F-4D97-AF65-F5344CB8AC3E}">
        <p14:creationId xmlns:p14="http://schemas.microsoft.com/office/powerpoint/2010/main" val="3535026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B9EEE-1F00-E340-B4F3-0CBECDE9C0E3}"/>
              </a:ext>
            </a:extLst>
          </p:cNvPr>
          <p:cNvSpPr>
            <a:spLocks noGrp="1"/>
          </p:cNvSpPr>
          <p:nvPr>
            <p:ph type="title"/>
          </p:nvPr>
        </p:nvSpPr>
        <p:spPr>
          <a:xfrm>
            <a:off x="1160645" y="938666"/>
            <a:ext cx="9870707" cy="1325563"/>
          </a:xfrm>
        </p:spPr>
        <p:txBody>
          <a:bodyPr/>
          <a:lstStyle/>
          <a:p>
            <a:r>
              <a:rPr lang="en-US" dirty="0">
                <a:latin typeface="Apple Braille" pitchFamily="2" charset="0"/>
              </a:rPr>
              <a:t>CPL </a:t>
            </a:r>
            <a:r>
              <a:rPr lang="en-US" dirty="0" err="1">
                <a:latin typeface="Apple Braille" pitchFamily="2" charset="0"/>
              </a:rPr>
              <a:t>Materi</a:t>
            </a:r>
            <a:endParaRPr lang="en-US" dirty="0">
              <a:latin typeface="Apple Braille" pitchFamily="2" charset="0"/>
            </a:endParaRPr>
          </a:p>
        </p:txBody>
      </p:sp>
      <p:sp>
        <p:nvSpPr>
          <p:cNvPr id="3" name="Content Placeholder 2">
            <a:extLst>
              <a:ext uri="{FF2B5EF4-FFF2-40B4-BE49-F238E27FC236}">
                <a16:creationId xmlns:a16="http://schemas.microsoft.com/office/drawing/2014/main" id="{0B65B08F-0821-8845-9656-89A44B7DB3A4}"/>
              </a:ext>
            </a:extLst>
          </p:cNvPr>
          <p:cNvSpPr>
            <a:spLocks noGrp="1"/>
          </p:cNvSpPr>
          <p:nvPr>
            <p:ph idx="1"/>
          </p:nvPr>
        </p:nvSpPr>
        <p:spPr>
          <a:xfrm>
            <a:off x="1160645" y="2506662"/>
            <a:ext cx="9870707" cy="4351338"/>
          </a:xfrm>
        </p:spPr>
        <p:txBody>
          <a:bodyPr/>
          <a:lstStyle/>
          <a:p>
            <a:pPr marL="357188" indent="-214313">
              <a:buFont typeface="Arial" panose="020B0604020202020204" pitchFamily="34" charset="0"/>
              <a:buChar char="•"/>
            </a:pPr>
            <a:r>
              <a:rPr lang="en-US" dirty="0" err="1">
                <a:latin typeface="Apple Braille" pitchFamily="2" charset="0"/>
              </a:rPr>
              <a:t>Peserta</a:t>
            </a:r>
            <a:r>
              <a:rPr lang="en-US" dirty="0">
                <a:latin typeface="Apple Braille" pitchFamily="2" charset="0"/>
              </a:rPr>
              <a:t> </a:t>
            </a:r>
            <a:r>
              <a:rPr lang="en-US" dirty="0" err="1">
                <a:latin typeface="Apple Braille" pitchFamily="2" charset="0"/>
              </a:rPr>
              <a:t>kelas</a:t>
            </a:r>
            <a:r>
              <a:rPr lang="en-US" dirty="0">
                <a:latin typeface="Apple Braille" pitchFamily="2" charset="0"/>
              </a:rPr>
              <a:t> </a:t>
            </a:r>
            <a:r>
              <a:rPr lang="en-US" dirty="0" err="1">
                <a:latin typeface="Apple Braille" pitchFamily="2" charset="0"/>
              </a:rPr>
              <a:t>Literasi</a:t>
            </a:r>
            <a:r>
              <a:rPr lang="en-US" dirty="0">
                <a:latin typeface="Apple Braille" pitchFamily="2" charset="0"/>
              </a:rPr>
              <a:t> Digital </a:t>
            </a:r>
            <a:r>
              <a:rPr lang="en-US" dirty="0" err="1">
                <a:latin typeface="Apple Braille" pitchFamily="2" charset="0"/>
              </a:rPr>
              <a:t>Tular</a:t>
            </a:r>
            <a:r>
              <a:rPr lang="en-US" dirty="0">
                <a:latin typeface="Apple Braille" pitchFamily="2" charset="0"/>
              </a:rPr>
              <a:t> </a:t>
            </a:r>
            <a:r>
              <a:rPr lang="en-US" dirty="0" err="1">
                <a:latin typeface="Apple Braille" pitchFamily="2" charset="0"/>
              </a:rPr>
              <a:t>Nalar</a:t>
            </a:r>
            <a:r>
              <a:rPr lang="en-US" dirty="0">
                <a:latin typeface="Apple Braille" pitchFamily="2" charset="0"/>
              </a:rPr>
              <a:t>  </a:t>
            </a:r>
            <a:r>
              <a:rPr lang="en-US" dirty="0" err="1">
                <a:latin typeface="Apple Braille" pitchFamily="2" charset="0"/>
              </a:rPr>
              <a:t>mampu</a:t>
            </a:r>
            <a:r>
              <a:rPr lang="en-US" dirty="0">
                <a:latin typeface="Apple Braille" pitchFamily="2" charset="0"/>
              </a:rPr>
              <a:t> </a:t>
            </a:r>
            <a:r>
              <a:rPr lang="en-US" dirty="0" err="1">
                <a:latin typeface="Apple Braille" pitchFamily="2" charset="0"/>
              </a:rPr>
              <a:t>mengakses</a:t>
            </a:r>
            <a:r>
              <a:rPr lang="en-US" dirty="0">
                <a:latin typeface="Apple Braille" pitchFamily="2" charset="0"/>
              </a:rPr>
              <a:t> </a:t>
            </a:r>
            <a:r>
              <a:rPr lang="en-US" dirty="0" err="1">
                <a:latin typeface="Apple Braille" pitchFamily="2" charset="0"/>
              </a:rPr>
              <a:t>sumber</a:t>
            </a:r>
            <a:r>
              <a:rPr lang="en-US" dirty="0">
                <a:latin typeface="Apple Braille" pitchFamily="2" charset="0"/>
              </a:rPr>
              <a:t> </a:t>
            </a:r>
            <a:r>
              <a:rPr lang="en-US" dirty="0" err="1">
                <a:latin typeface="Apple Braille" pitchFamily="2" charset="0"/>
              </a:rPr>
              <a:t>informasi</a:t>
            </a:r>
            <a:r>
              <a:rPr lang="en-US" dirty="0">
                <a:latin typeface="Apple Braille" pitchFamily="2" charset="0"/>
              </a:rPr>
              <a:t> </a:t>
            </a:r>
            <a:r>
              <a:rPr lang="en-US" dirty="0" err="1">
                <a:latin typeface="Apple Braille" pitchFamily="2" charset="0"/>
              </a:rPr>
              <a:t>tepercaya</a:t>
            </a:r>
            <a:r>
              <a:rPr lang="en-US" dirty="0">
                <a:latin typeface="Apple Braille" pitchFamily="2" charset="0"/>
              </a:rPr>
              <a:t> </a:t>
            </a:r>
            <a:r>
              <a:rPr lang="en-US" dirty="0" err="1">
                <a:latin typeface="Apple Braille" pitchFamily="2" charset="0"/>
              </a:rPr>
              <a:t>bagi</a:t>
            </a:r>
            <a:r>
              <a:rPr lang="en-US" dirty="0">
                <a:latin typeface="Apple Braille" pitchFamily="2" charset="0"/>
              </a:rPr>
              <a:t> </a:t>
            </a:r>
            <a:r>
              <a:rPr lang="en-US" dirty="0" err="1">
                <a:latin typeface="Apple Braille" pitchFamily="2" charset="0"/>
              </a:rPr>
              <a:t>tema</a:t>
            </a:r>
            <a:r>
              <a:rPr lang="en-US" dirty="0">
                <a:latin typeface="Apple Braille" pitchFamily="2" charset="0"/>
              </a:rPr>
              <a:t> </a:t>
            </a:r>
            <a:r>
              <a:rPr lang="en-US" dirty="0" err="1">
                <a:latin typeface="Apple Braille" pitchFamily="2" charset="0"/>
              </a:rPr>
              <a:t>kesehatan</a:t>
            </a:r>
            <a:r>
              <a:rPr lang="en-US" dirty="0">
                <a:latin typeface="Apple Braille" pitchFamily="2" charset="0"/>
              </a:rPr>
              <a:t> dan </a:t>
            </a:r>
            <a:r>
              <a:rPr lang="en-US" dirty="0" err="1">
                <a:latin typeface="Apple Braille" pitchFamily="2" charset="0"/>
              </a:rPr>
              <a:t>nutrisi</a:t>
            </a:r>
            <a:r>
              <a:rPr lang="en-US" dirty="0">
                <a:latin typeface="Apple Braille" pitchFamily="2" charset="0"/>
              </a:rPr>
              <a:t>.</a:t>
            </a:r>
          </a:p>
          <a:p>
            <a:pPr marL="357188" indent="-214313">
              <a:buFont typeface="Arial" panose="020B0604020202020204" pitchFamily="34" charset="0"/>
              <a:buChar char="•"/>
            </a:pPr>
            <a:r>
              <a:rPr lang="en-US" dirty="0" err="1">
                <a:latin typeface="Apple Braille" pitchFamily="2" charset="0"/>
              </a:rPr>
              <a:t>Peserta</a:t>
            </a:r>
            <a:r>
              <a:rPr lang="en-US" dirty="0">
                <a:latin typeface="Apple Braille" pitchFamily="2" charset="0"/>
              </a:rPr>
              <a:t> </a:t>
            </a:r>
            <a:r>
              <a:rPr lang="en-US" dirty="0" err="1">
                <a:latin typeface="Apple Braille" pitchFamily="2" charset="0"/>
              </a:rPr>
              <a:t>kelas</a:t>
            </a:r>
            <a:r>
              <a:rPr lang="en-US" dirty="0">
                <a:latin typeface="Apple Braille" pitchFamily="2" charset="0"/>
              </a:rPr>
              <a:t> </a:t>
            </a:r>
            <a:r>
              <a:rPr lang="en-US" dirty="0" err="1">
                <a:latin typeface="Apple Braille" pitchFamily="2" charset="0"/>
              </a:rPr>
              <a:t>Literasi</a:t>
            </a:r>
            <a:r>
              <a:rPr lang="en-US" dirty="0">
                <a:latin typeface="Apple Braille" pitchFamily="2" charset="0"/>
              </a:rPr>
              <a:t> Digital </a:t>
            </a:r>
            <a:r>
              <a:rPr lang="en-US" dirty="0" err="1">
                <a:latin typeface="Apple Braille" pitchFamily="2" charset="0"/>
              </a:rPr>
              <a:t>Tular</a:t>
            </a:r>
            <a:r>
              <a:rPr lang="en-US" dirty="0">
                <a:latin typeface="Apple Braille" pitchFamily="2" charset="0"/>
              </a:rPr>
              <a:t> </a:t>
            </a:r>
            <a:r>
              <a:rPr lang="en-US" dirty="0" err="1">
                <a:latin typeface="Apple Braille" pitchFamily="2" charset="0"/>
              </a:rPr>
              <a:t>Nalar</a:t>
            </a:r>
            <a:r>
              <a:rPr lang="en-US" dirty="0">
                <a:latin typeface="Apple Braille" pitchFamily="2" charset="0"/>
              </a:rPr>
              <a:t> </a:t>
            </a:r>
            <a:r>
              <a:rPr lang="en-US" dirty="0" err="1">
                <a:latin typeface="Apple Braille" pitchFamily="2" charset="0"/>
              </a:rPr>
              <a:t>dapat</a:t>
            </a:r>
            <a:r>
              <a:rPr lang="en-US" dirty="0">
                <a:latin typeface="Apple Braille" pitchFamily="2" charset="0"/>
              </a:rPr>
              <a:t> </a:t>
            </a:r>
            <a:r>
              <a:rPr lang="en-US" dirty="0" err="1">
                <a:latin typeface="Apple Braille" pitchFamily="2" charset="0"/>
              </a:rPr>
              <a:t>memproses</a:t>
            </a:r>
            <a:r>
              <a:rPr lang="en-US" dirty="0">
                <a:latin typeface="Apple Braille" pitchFamily="2" charset="0"/>
              </a:rPr>
              <a:t> </a:t>
            </a:r>
            <a:r>
              <a:rPr lang="en-US" dirty="0" err="1">
                <a:latin typeface="Apple Braille" pitchFamily="2" charset="0"/>
              </a:rPr>
              <a:t>informasi</a:t>
            </a:r>
            <a:r>
              <a:rPr lang="en-US" dirty="0">
                <a:latin typeface="Apple Braille" pitchFamily="2" charset="0"/>
              </a:rPr>
              <a:t> </a:t>
            </a:r>
            <a:r>
              <a:rPr lang="en-US" dirty="0" err="1">
                <a:latin typeface="Apple Braille" pitchFamily="2" charset="0"/>
              </a:rPr>
              <a:t>kesehatan</a:t>
            </a:r>
            <a:r>
              <a:rPr lang="en-US" dirty="0">
                <a:latin typeface="Apple Braille" pitchFamily="2" charset="0"/>
              </a:rPr>
              <a:t> dan </a:t>
            </a:r>
            <a:r>
              <a:rPr lang="en-US" dirty="0" err="1">
                <a:latin typeface="Apple Braille" pitchFamily="2" charset="0"/>
              </a:rPr>
              <a:t>nutrisi</a:t>
            </a:r>
            <a:r>
              <a:rPr lang="en-US" dirty="0">
                <a:latin typeface="Apple Braille" pitchFamily="2" charset="0"/>
              </a:rPr>
              <a:t> yang </a:t>
            </a:r>
            <a:r>
              <a:rPr lang="en-US" dirty="0" err="1">
                <a:latin typeface="Apple Braille" pitchFamily="2" charset="0"/>
              </a:rPr>
              <a:t>benar</a:t>
            </a:r>
            <a:r>
              <a:rPr lang="en-US" dirty="0">
                <a:latin typeface="Apple Braille" pitchFamily="2" charset="0"/>
              </a:rPr>
              <a:t>.</a:t>
            </a:r>
          </a:p>
          <a:p>
            <a:pPr marL="357188" indent="-214313">
              <a:buFont typeface="Arial" panose="020B0604020202020204" pitchFamily="34" charset="0"/>
              <a:buChar char="•"/>
            </a:pPr>
            <a:r>
              <a:rPr lang="en-US" dirty="0" err="1">
                <a:latin typeface="Apple Braille" pitchFamily="2" charset="0"/>
              </a:rPr>
              <a:t>Peserta</a:t>
            </a:r>
            <a:r>
              <a:rPr lang="en-US" dirty="0">
                <a:latin typeface="Apple Braille" pitchFamily="2" charset="0"/>
              </a:rPr>
              <a:t> </a:t>
            </a:r>
            <a:r>
              <a:rPr lang="en-US" dirty="0" err="1">
                <a:latin typeface="Apple Braille" pitchFamily="2" charset="0"/>
              </a:rPr>
              <a:t>kelas</a:t>
            </a:r>
            <a:r>
              <a:rPr lang="en-US" dirty="0">
                <a:latin typeface="Apple Braille" pitchFamily="2" charset="0"/>
              </a:rPr>
              <a:t> </a:t>
            </a:r>
            <a:r>
              <a:rPr lang="en-US" dirty="0" err="1">
                <a:latin typeface="Apple Braille" pitchFamily="2" charset="0"/>
              </a:rPr>
              <a:t>Literasi</a:t>
            </a:r>
            <a:r>
              <a:rPr lang="en-US" dirty="0">
                <a:latin typeface="Apple Braille" pitchFamily="2" charset="0"/>
              </a:rPr>
              <a:t> Digital </a:t>
            </a:r>
            <a:r>
              <a:rPr lang="en-US" dirty="0" err="1">
                <a:latin typeface="Apple Braille" pitchFamily="2" charset="0"/>
              </a:rPr>
              <a:t>Tular</a:t>
            </a:r>
            <a:r>
              <a:rPr lang="en-US" dirty="0">
                <a:latin typeface="Apple Braille" pitchFamily="2" charset="0"/>
              </a:rPr>
              <a:t> </a:t>
            </a:r>
            <a:r>
              <a:rPr lang="en-US" dirty="0" err="1">
                <a:latin typeface="Apple Braille" pitchFamily="2" charset="0"/>
              </a:rPr>
              <a:t>Nalar</a:t>
            </a:r>
            <a:r>
              <a:rPr lang="en-US" dirty="0">
                <a:latin typeface="Apple Braille" pitchFamily="2" charset="0"/>
              </a:rPr>
              <a:t> </a:t>
            </a:r>
            <a:r>
              <a:rPr lang="en-US" dirty="0" err="1">
                <a:latin typeface="Apple Braille" pitchFamily="2" charset="0"/>
              </a:rPr>
              <a:t>dapat</a:t>
            </a:r>
            <a:r>
              <a:rPr lang="en-US" dirty="0">
                <a:latin typeface="Apple Braille" pitchFamily="2" charset="0"/>
              </a:rPr>
              <a:t> </a:t>
            </a:r>
            <a:r>
              <a:rPr lang="en-US" dirty="0" err="1">
                <a:latin typeface="Apple Braille" pitchFamily="2" charset="0"/>
              </a:rPr>
              <a:t>saling</a:t>
            </a:r>
            <a:r>
              <a:rPr lang="en-US" dirty="0">
                <a:latin typeface="Apple Braille" pitchFamily="2" charset="0"/>
              </a:rPr>
              <a:t> </a:t>
            </a:r>
            <a:r>
              <a:rPr lang="en-US" dirty="0" err="1">
                <a:latin typeface="Apple Braille" pitchFamily="2" charset="0"/>
              </a:rPr>
              <a:t>berkolaborasi</a:t>
            </a:r>
            <a:r>
              <a:rPr lang="en-US" dirty="0">
                <a:latin typeface="Apple Braille" pitchFamily="2" charset="0"/>
              </a:rPr>
              <a:t> dan </a:t>
            </a:r>
            <a:r>
              <a:rPr lang="en-US" dirty="0" err="1">
                <a:latin typeface="Apple Braille" pitchFamily="2" charset="0"/>
              </a:rPr>
              <a:t>berpartisipasi</a:t>
            </a:r>
            <a:r>
              <a:rPr lang="en-US" dirty="0">
                <a:latin typeface="Apple Braille" pitchFamily="2" charset="0"/>
              </a:rPr>
              <a:t> </a:t>
            </a:r>
            <a:r>
              <a:rPr lang="en-US" dirty="0" err="1">
                <a:latin typeface="Apple Braille" pitchFamily="2" charset="0"/>
              </a:rPr>
              <a:t>untuk</a:t>
            </a:r>
            <a:r>
              <a:rPr lang="en-US" dirty="0">
                <a:latin typeface="Apple Braille" pitchFamily="2" charset="0"/>
              </a:rPr>
              <a:t> </a:t>
            </a:r>
            <a:r>
              <a:rPr lang="en-US" dirty="0" err="1">
                <a:latin typeface="Apple Braille" pitchFamily="2" charset="0"/>
              </a:rPr>
              <a:t>mengurangi</a:t>
            </a:r>
            <a:r>
              <a:rPr lang="en-US" dirty="0">
                <a:latin typeface="Apple Braille" pitchFamily="2" charset="0"/>
              </a:rPr>
              <a:t> </a:t>
            </a:r>
            <a:r>
              <a:rPr lang="en-US" dirty="0" err="1">
                <a:latin typeface="Apple Braille" pitchFamily="2" charset="0"/>
              </a:rPr>
              <a:t>informasi</a:t>
            </a:r>
            <a:r>
              <a:rPr lang="en-US" dirty="0">
                <a:latin typeface="Apple Braille" pitchFamily="2" charset="0"/>
              </a:rPr>
              <a:t> </a:t>
            </a:r>
            <a:r>
              <a:rPr lang="en-US" dirty="0" err="1">
                <a:latin typeface="Apple Braille" pitchFamily="2" charset="0"/>
              </a:rPr>
              <a:t>menyesatkan</a:t>
            </a:r>
            <a:r>
              <a:rPr lang="en-US" dirty="0">
                <a:latin typeface="Apple Braille" pitchFamily="2" charset="0"/>
              </a:rPr>
              <a:t> </a:t>
            </a:r>
            <a:r>
              <a:rPr lang="en-US" dirty="0" err="1">
                <a:latin typeface="Apple Braille" pitchFamily="2" charset="0"/>
              </a:rPr>
              <a:t>tentang</a:t>
            </a:r>
            <a:r>
              <a:rPr lang="en-US" dirty="0">
                <a:latin typeface="Apple Braille" pitchFamily="2" charset="0"/>
              </a:rPr>
              <a:t> </a:t>
            </a:r>
            <a:r>
              <a:rPr lang="en-US" dirty="0" err="1">
                <a:latin typeface="Apple Braille" pitchFamily="2" charset="0"/>
              </a:rPr>
              <a:t>isu</a:t>
            </a:r>
            <a:r>
              <a:rPr lang="en-US" dirty="0">
                <a:latin typeface="Apple Braille" pitchFamily="2" charset="0"/>
              </a:rPr>
              <a:t> </a:t>
            </a:r>
            <a:r>
              <a:rPr lang="en-US" dirty="0" err="1">
                <a:latin typeface="Apple Braille" pitchFamily="2" charset="0"/>
              </a:rPr>
              <a:t>kesehatan</a:t>
            </a:r>
            <a:r>
              <a:rPr lang="en-US" dirty="0">
                <a:latin typeface="Apple Braille" pitchFamily="2" charset="0"/>
              </a:rPr>
              <a:t> dan </a:t>
            </a:r>
            <a:r>
              <a:rPr lang="en-US" dirty="0" err="1">
                <a:latin typeface="Apple Braille" pitchFamily="2" charset="0"/>
              </a:rPr>
              <a:t>nutrisi</a:t>
            </a:r>
            <a:r>
              <a:rPr lang="en-US" dirty="0">
                <a:latin typeface="Apple Braille" pitchFamily="2" charset="0"/>
              </a:rPr>
              <a:t> di </a:t>
            </a:r>
            <a:r>
              <a:rPr lang="en-US" dirty="0" err="1">
                <a:latin typeface="Apple Braille" pitchFamily="2" charset="0"/>
              </a:rPr>
              <a:t>ruang</a:t>
            </a:r>
            <a:r>
              <a:rPr lang="en-US" dirty="0">
                <a:latin typeface="Apple Braille" pitchFamily="2" charset="0"/>
              </a:rPr>
              <a:t> digital. </a:t>
            </a:r>
          </a:p>
          <a:p>
            <a:pPr marL="357188" indent="-214313"/>
            <a:endParaRPr lang="en-US" dirty="0">
              <a:latin typeface="Apple Braille" pitchFamily="2" charset="0"/>
            </a:endParaRPr>
          </a:p>
          <a:p>
            <a:pPr marL="357188" indent="-214313"/>
            <a:endParaRPr lang="en-US" dirty="0">
              <a:latin typeface="Apple Braille" pitchFamily="2" charset="0"/>
            </a:endParaRPr>
          </a:p>
        </p:txBody>
      </p:sp>
    </p:spTree>
    <p:extLst>
      <p:ext uri="{BB962C8B-B14F-4D97-AF65-F5344CB8AC3E}">
        <p14:creationId xmlns:p14="http://schemas.microsoft.com/office/powerpoint/2010/main" val="2614205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4A105-0E5F-D146-9E76-F11075708A59}"/>
              </a:ext>
            </a:extLst>
          </p:cNvPr>
          <p:cNvSpPr>
            <a:spLocks noGrp="1"/>
          </p:cNvSpPr>
          <p:nvPr>
            <p:ph type="title"/>
          </p:nvPr>
        </p:nvSpPr>
        <p:spPr/>
        <p:txBody>
          <a:bodyPr/>
          <a:lstStyle/>
          <a:p>
            <a:r>
              <a:rPr lang="en-US" dirty="0" err="1">
                <a:latin typeface="Apple Braille" pitchFamily="2" charset="0"/>
              </a:rPr>
              <a:t>Pengantar</a:t>
            </a:r>
            <a:endParaRPr lang="en-US" dirty="0">
              <a:latin typeface="Apple Braille" pitchFamily="2" charset="0"/>
            </a:endParaRPr>
          </a:p>
        </p:txBody>
      </p:sp>
      <p:sp>
        <p:nvSpPr>
          <p:cNvPr id="3" name="Content Placeholder 2">
            <a:extLst>
              <a:ext uri="{FF2B5EF4-FFF2-40B4-BE49-F238E27FC236}">
                <a16:creationId xmlns:a16="http://schemas.microsoft.com/office/drawing/2014/main" id="{15D6129D-F116-7A40-8AEC-5D92214105BE}"/>
              </a:ext>
            </a:extLst>
          </p:cNvPr>
          <p:cNvSpPr>
            <a:spLocks noGrp="1"/>
          </p:cNvSpPr>
          <p:nvPr>
            <p:ph idx="1"/>
          </p:nvPr>
        </p:nvSpPr>
        <p:spPr/>
        <p:txBody>
          <a:bodyPr/>
          <a:lstStyle/>
          <a:p>
            <a:pPr marL="142875"/>
            <a:r>
              <a:rPr lang="en-US" dirty="0" err="1">
                <a:latin typeface="Apple Braille" pitchFamily="2" charset="0"/>
              </a:rPr>
              <a:t>Informasi</a:t>
            </a:r>
            <a:r>
              <a:rPr lang="en-US" dirty="0">
                <a:latin typeface="Apple Braille" pitchFamily="2" charset="0"/>
              </a:rPr>
              <a:t> </a:t>
            </a:r>
            <a:r>
              <a:rPr lang="en-US" dirty="0" err="1">
                <a:latin typeface="Apple Braille" pitchFamily="2" charset="0"/>
              </a:rPr>
              <a:t>kesehatan</a:t>
            </a:r>
            <a:r>
              <a:rPr lang="en-US" dirty="0">
                <a:latin typeface="Apple Braille" pitchFamily="2" charset="0"/>
              </a:rPr>
              <a:t> </a:t>
            </a:r>
            <a:r>
              <a:rPr lang="en-US" dirty="0" err="1">
                <a:latin typeface="Apple Braille" pitchFamily="2" charset="0"/>
              </a:rPr>
              <a:t>adalah</a:t>
            </a:r>
            <a:r>
              <a:rPr lang="en-US" dirty="0">
                <a:latin typeface="Apple Braille" pitchFamily="2" charset="0"/>
              </a:rPr>
              <a:t> </a:t>
            </a:r>
            <a:r>
              <a:rPr lang="en-US" dirty="0" err="1">
                <a:latin typeface="Apple Braille" pitchFamily="2" charset="0"/>
              </a:rPr>
              <a:t>segala</a:t>
            </a:r>
            <a:r>
              <a:rPr lang="en-US" dirty="0">
                <a:latin typeface="Apple Braille" pitchFamily="2" charset="0"/>
              </a:rPr>
              <a:t> </a:t>
            </a:r>
            <a:r>
              <a:rPr lang="en-US" dirty="0" err="1">
                <a:latin typeface="Apple Braille" pitchFamily="2" charset="0"/>
              </a:rPr>
              <a:t>sesuatu</a:t>
            </a:r>
            <a:r>
              <a:rPr lang="en-US" dirty="0">
                <a:latin typeface="Apple Braille" pitchFamily="2" charset="0"/>
              </a:rPr>
              <a:t> yang </a:t>
            </a:r>
            <a:r>
              <a:rPr lang="en-US" dirty="0" err="1">
                <a:latin typeface="Apple Braille" pitchFamily="2" charset="0"/>
              </a:rPr>
              <a:t>berkaitan</a:t>
            </a:r>
            <a:r>
              <a:rPr lang="en-US" dirty="0">
                <a:latin typeface="Apple Braille" pitchFamily="2" charset="0"/>
              </a:rPr>
              <a:t> </a:t>
            </a:r>
            <a:r>
              <a:rPr lang="en-US" dirty="0" err="1">
                <a:latin typeface="Apple Braille" pitchFamily="2" charset="0"/>
              </a:rPr>
              <a:t>dengan</a:t>
            </a:r>
            <a:r>
              <a:rPr lang="en-US" dirty="0">
                <a:latin typeface="Apple Braille" pitchFamily="2" charset="0"/>
              </a:rPr>
              <a:t> </a:t>
            </a:r>
            <a:r>
              <a:rPr lang="en-US" dirty="0" err="1">
                <a:latin typeface="Apple Braille" pitchFamily="2" charset="0"/>
              </a:rPr>
              <a:t>cara</a:t>
            </a:r>
            <a:r>
              <a:rPr lang="en-US" dirty="0">
                <a:latin typeface="Apple Braille" pitchFamily="2" charset="0"/>
              </a:rPr>
              <a:t> </a:t>
            </a:r>
            <a:r>
              <a:rPr lang="en-US" dirty="0" err="1">
                <a:latin typeface="Apple Braille" pitchFamily="2" charset="0"/>
              </a:rPr>
              <a:t>kita</a:t>
            </a:r>
            <a:r>
              <a:rPr lang="en-US" dirty="0">
                <a:latin typeface="Apple Braille" pitchFamily="2" charset="0"/>
              </a:rPr>
              <a:t> </a:t>
            </a:r>
            <a:r>
              <a:rPr lang="en-US" dirty="0" err="1">
                <a:latin typeface="Apple Braille" pitchFamily="2" charset="0"/>
              </a:rPr>
              <a:t>memelihara</a:t>
            </a:r>
            <a:r>
              <a:rPr lang="en-US" dirty="0">
                <a:latin typeface="Apple Braille" pitchFamily="2" charset="0"/>
              </a:rPr>
              <a:t> </a:t>
            </a:r>
            <a:r>
              <a:rPr lang="en-US" dirty="0" err="1">
                <a:latin typeface="Apple Braille" pitchFamily="2" charset="0"/>
              </a:rPr>
              <a:t>kesehatan</a:t>
            </a:r>
            <a:r>
              <a:rPr lang="en-US" dirty="0">
                <a:latin typeface="Apple Braille" pitchFamily="2" charset="0"/>
              </a:rPr>
              <a:t> </a:t>
            </a:r>
            <a:r>
              <a:rPr lang="en-US" dirty="0" err="1">
                <a:latin typeface="Apple Braille" pitchFamily="2" charset="0"/>
              </a:rPr>
              <a:t>jiwa</a:t>
            </a:r>
            <a:r>
              <a:rPr lang="en-US" dirty="0">
                <a:latin typeface="Apple Braille" pitchFamily="2" charset="0"/>
              </a:rPr>
              <a:t> raga. </a:t>
            </a:r>
            <a:r>
              <a:rPr lang="en-US" dirty="0" err="1">
                <a:latin typeface="Apple Braille" pitchFamily="2" charset="0"/>
              </a:rPr>
              <a:t>Misalnya</a:t>
            </a:r>
            <a:r>
              <a:rPr lang="en-US" dirty="0">
                <a:latin typeface="Apple Braille" pitchFamily="2" charset="0"/>
              </a:rPr>
              <a:t>, </a:t>
            </a:r>
            <a:r>
              <a:rPr lang="en-US" dirty="0" err="1">
                <a:latin typeface="Apple Braille" pitchFamily="2" charset="0"/>
              </a:rPr>
              <a:t>tentang</a:t>
            </a:r>
            <a:r>
              <a:rPr lang="en-US" dirty="0">
                <a:latin typeface="Apple Braille" pitchFamily="2" charset="0"/>
              </a:rPr>
              <a:t> </a:t>
            </a:r>
            <a:r>
              <a:rPr lang="en-US" dirty="0" err="1">
                <a:latin typeface="Apple Braille" pitchFamily="2" charset="0"/>
              </a:rPr>
              <a:t>penyakit</a:t>
            </a:r>
            <a:r>
              <a:rPr lang="en-US" dirty="0">
                <a:latin typeface="Apple Braille" pitchFamily="2" charset="0"/>
              </a:rPr>
              <a:t> </a:t>
            </a:r>
            <a:r>
              <a:rPr lang="en-US" dirty="0" err="1">
                <a:latin typeface="Apple Braille" pitchFamily="2" charset="0"/>
              </a:rPr>
              <a:t>tertentu</a:t>
            </a:r>
            <a:r>
              <a:rPr lang="en-US" dirty="0">
                <a:latin typeface="Apple Braille" pitchFamily="2" charset="0"/>
              </a:rPr>
              <a:t>, </a:t>
            </a:r>
            <a:r>
              <a:rPr lang="en-US" dirty="0" err="1">
                <a:latin typeface="Apple Braille" pitchFamily="2" charset="0"/>
              </a:rPr>
              <a:t>metode</a:t>
            </a:r>
            <a:r>
              <a:rPr lang="en-US" dirty="0">
                <a:latin typeface="Apple Braille" pitchFamily="2" charset="0"/>
              </a:rPr>
              <a:t> </a:t>
            </a:r>
            <a:r>
              <a:rPr lang="en-US" dirty="0" err="1">
                <a:latin typeface="Apple Braille" pitchFamily="2" charset="0"/>
              </a:rPr>
              <a:t>pengobatan</a:t>
            </a:r>
            <a:r>
              <a:rPr lang="en-US" dirty="0">
                <a:latin typeface="Apple Braille" pitchFamily="2" charset="0"/>
              </a:rPr>
              <a:t>, </a:t>
            </a:r>
            <a:r>
              <a:rPr lang="en-US" dirty="0" err="1">
                <a:latin typeface="Apple Braille" pitchFamily="2" charset="0"/>
              </a:rPr>
              <a:t>nutrisi</a:t>
            </a:r>
            <a:r>
              <a:rPr lang="en-US" dirty="0">
                <a:latin typeface="Apple Braille" pitchFamily="2" charset="0"/>
              </a:rPr>
              <a:t> </a:t>
            </a:r>
            <a:r>
              <a:rPr lang="en-US" dirty="0" err="1">
                <a:latin typeface="Apple Braille" pitchFamily="2" charset="0"/>
              </a:rPr>
              <a:t>atau</a:t>
            </a:r>
            <a:r>
              <a:rPr lang="en-US" dirty="0">
                <a:latin typeface="Apple Braille" pitchFamily="2" charset="0"/>
              </a:rPr>
              <a:t> </a:t>
            </a:r>
            <a:r>
              <a:rPr lang="en-US" dirty="0" err="1">
                <a:latin typeface="Apple Braille" pitchFamily="2" charset="0"/>
              </a:rPr>
              <a:t>zat</a:t>
            </a:r>
            <a:r>
              <a:rPr lang="en-US" dirty="0">
                <a:latin typeface="Apple Braille" pitchFamily="2" charset="0"/>
              </a:rPr>
              <a:t> </a:t>
            </a:r>
            <a:r>
              <a:rPr lang="en-US" dirty="0" err="1">
                <a:latin typeface="Apple Braille" pitchFamily="2" charset="0"/>
              </a:rPr>
              <a:t>pangan</a:t>
            </a:r>
            <a:r>
              <a:rPr lang="en-US" dirty="0">
                <a:latin typeface="Apple Braille" pitchFamily="2" charset="0"/>
              </a:rPr>
              <a:t> yang </a:t>
            </a:r>
            <a:r>
              <a:rPr lang="en-US" dirty="0" err="1">
                <a:latin typeface="Apple Braille" pitchFamily="2" charset="0"/>
              </a:rPr>
              <a:t>dikonsumsi</a:t>
            </a:r>
            <a:r>
              <a:rPr lang="en-US" dirty="0">
                <a:latin typeface="Apple Braille" pitchFamily="2" charset="0"/>
              </a:rPr>
              <a:t>, </a:t>
            </a:r>
            <a:r>
              <a:rPr lang="en-US" dirty="0" err="1">
                <a:latin typeface="Apple Braille" pitchFamily="2" charset="0"/>
              </a:rPr>
              <a:t>informasi</a:t>
            </a:r>
            <a:r>
              <a:rPr lang="en-US" dirty="0">
                <a:latin typeface="Apple Braille" pitchFamily="2" charset="0"/>
              </a:rPr>
              <a:t> program </a:t>
            </a:r>
            <a:r>
              <a:rPr lang="en-US" dirty="0" err="1">
                <a:latin typeface="Apple Braille" pitchFamily="2" charset="0"/>
              </a:rPr>
              <a:t>kesehatan</a:t>
            </a:r>
            <a:r>
              <a:rPr lang="en-US" dirty="0">
                <a:latin typeface="Apple Braille" pitchFamily="2" charset="0"/>
              </a:rPr>
              <a:t> </a:t>
            </a:r>
            <a:r>
              <a:rPr lang="en-US" dirty="0" err="1">
                <a:latin typeface="Apple Braille" pitchFamily="2" charset="0"/>
              </a:rPr>
              <a:t>tertentu</a:t>
            </a:r>
            <a:r>
              <a:rPr lang="en-US" dirty="0">
                <a:latin typeface="Apple Braille" pitchFamily="2" charset="0"/>
              </a:rPr>
              <a:t>, dan lain-lain.</a:t>
            </a:r>
          </a:p>
          <a:p>
            <a:pPr marL="142875"/>
            <a:r>
              <a:rPr lang="en-US" dirty="0" err="1">
                <a:latin typeface="Apple Braille" pitchFamily="2" charset="0"/>
              </a:rPr>
              <a:t>Informasi</a:t>
            </a:r>
            <a:r>
              <a:rPr lang="en-US" dirty="0">
                <a:latin typeface="Apple Braille" pitchFamily="2" charset="0"/>
              </a:rPr>
              <a:t> </a:t>
            </a:r>
            <a:r>
              <a:rPr lang="en-US" dirty="0" err="1">
                <a:latin typeface="Apple Braille" pitchFamily="2" charset="0"/>
              </a:rPr>
              <a:t>kesehatan</a:t>
            </a:r>
            <a:r>
              <a:rPr lang="en-US" dirty="0">
                <a:latin typeface="Apple Braille" pitchFamily="2" charset="0"/>
              </a:rPr>
              <a:t> </a:t>
            </a:r>
            <a:r>
              <a:rPr lang="en-US" dirty="0" err="1">
                <a:latin typeface="Apple Braille" pitchFamily="2" charset="0"/>
              </a:rPr>
              <a:t>bisa</a:t>
            </a:r>
            <a:r>
              <a:rPr lang="en-US" dirty="0">
                <a:latin typeface="Apple Braille" pitchFamily="2" charset="0"/>
              </a:rPr>
              <a:t> </a:t>
            </a:r>
            <a:r>
              <a:rPr lang="en-US" dirty="0" err="1">
                <a:latin typeface="Apple Braille" pitchFamily="2" charset="0"/>
              </a:rPr>
              <a:t>dijumpai</a:t>
            </a:r>
            <a:r>
              <a:rPr lang="en-US" dirty="0">
                <a:latin typeface="Apple Braille" pitchFamily="2" charset="0"/>
              </a:rPr>
              <a:t> di mana </a:t>
            </a:r>
            <a:r>
              <a:rPr lang="en-US" dirty="0" err="1">
                <a:latin typeface="Apple Braille" pitchFamily="2" charset="0"/>
              </a:rPr>
              <a:t>saja</a:t>
            </a:r>
            <a:r>
              <a:rPr lang="en-US" dirty="0">
                <a:latin typeface="Apple Braille" pitchFamily="2" charset="0"/>
              </a:rPr>
              <a:t>, </a:t>
            </a:r>
            <a:r>
              <a:rPr lang="en-US" dirty="0" err="1">
                <a:latin typeface="Apple Braille" pitchFamily="2" charset="0"/>
              </a:rPr>
              <a:t>termasuk</a:t>
            </a:r>
            <a:r>
              <a:rPr lang="en-US" dirty="0">
                <a:latin typeface="Apple Braille" pitchFamily="2" charset="0"/>
              </a:rPr>
              <a:t> di media </a:t>
            </a:r>
            <a:r>
              <a:rPr lang="en-US" dirty="0" err="1">
                <a:latin typeface="Apple Braille" pitchFamily="2" charset="0"/>
              </a:rPr>
              <a:t>sosial</a:t>
            </a:r>
            <a:r>
              <a:rPr lang="en-US" dirty="0">
                <a:latin typeface="Apple Braille" pitchFamily="2" charset="0"/>
              </a:rPr>
              <a:t> </a:t>
            </a:r>
            <a:r>
              <a:rPr lang="en-US" dirty="0" err="1">
                <a:latin typeface="Apple Braille" pitchFamily="2" charset="0"/>
              </a:rPr>
              <a:t>seperti</a:t>
            </a:r>
            <a:r>
              <a:rPr lang="en-US" dirty="0">
                <a:latin typeface="Apple Braille" pitchFamily="2" charset="0"/>
              </a:rPr>
              <a:t> Facebook, Twitter, Instagram, YouTube, dan lain-lain.</a:t>
            </a:r>
          </a:p>
          <a:p>
            <a:pPr marL="142875"/>
            <a:r>
              <a:rPr lang="en-US" dirty="0" err="1">
                <a:latin typeface="Apple Braille" pitchFamily="2" charset="0"/>
              </a:rPr>
              <a:t>Informasi</a:t>
            </a:r>
            <a:r>
              <a:rPr lang="en-US" dirty="0">
                <a:latin typeface="Apple Braille" pitchFamily="2" charset="0"/>
              </a:rPr>
              <a:t> </a:t>
            </a:r>
            <a:r>
              <a:rPr lang="en-US" dirty="0" err="1">
                <a:latin typeface="Apple Braille" pitchFamily="2" charset="0"/>
              </a:rPr>
              <a:t>kesehatan</a:t>
            </a:r>
            <a:r>
              <a:rPr lang="en-US" dirty="0">
                <a:latin typeface="Apple Braille" pitchFamily="2" charset="0"/>
              </a:rPr>
              <a:t> juga </a:t>
            </a:r>
            <a:r>
              <a:rPr lang="en-US" dirty="0" err="1">
                <a:latin typeface="Apple Braille" pitchFamily="2" charset="0"/>
              </a:rPr>
              <a:t>tak</a:t>
            </a:r>
            <a:r>
              <a:rPr lang="en-US" dirty="0">
                <a:latin typeface="Apple Braille" pitchFamily="2" charset="0"/>
              </a:rPr>
              <a:t> </a:t>
            </a:r>
            <a:r>
              <a:rPr lang="en-US" dirty="0" err="1">
                <a:latin typeface="Apple Braille" pitchFamily="2" charset="0"/>
              </a:rPr>
              <a:t>jarang</a:t>
            </a:r>
            <a:r>
              <a:rPr lang="en-US" dirty="0">
                <a:latin typeface="Apple Braille" pitchFamily="2" charset="0"/>
              </a:rPr>
              <a:t> </a:t>
            </a:r>
            <a:r>
              <a:rPr lang="en-US" dirty="0" err="1">
                <a:latin typeface="Apple Braille" pitchFamily="2" charset="0"/>
              </a:rPr>
              <a:t>diperoleh</a:t>
            </a:r>
            <a:r>
              <a:rPr lang="en-US" dirty="0">
                <a:latin typeface="Apple Braille" pitchFamily="2" charset="0"/>
              </a:rPr>
              <a:t> </a:t>
            </a:r>
            <a:r>
              <a:rPr lang="en-US" dirty="0" err="1">
                <a:latin typeface="Apple Braille" pitchFamily="2" charset="0"/>
              </a:rPr>
              <a:t>melalui</a:t>
            </a:r>
            <a:r>
              <a:rPr lang="en-US" dirty="0">
                <a:latin typeface="Apple Braille" pitchFamily="2" charset="0"/>
              </a:rPr>
              <a:t> </a:t>
            </a:r>
            <a:r>
              <a:rPr lang="en-US" dirty="0" err="1">
                <a:latin typeface="Apple Braille" pitchFamily="2" charset="0"/>
              </a:rPr>
              <a:t>aplikasi</a:t>
            </a:r>
            <a:r>
              <a:rPr lang="en-US" dirty="0">
                <a:latin typeface="Apple Braille" pitchFamily="2" charset="0"/>
              </a:rPr>
              <a:t> </a:t>
            </a:r>
            <a:r>
              <a:rPr lang="en-US" dirty="0" err="1">
                <a:latin typeface="Apple Braille" pitchFamily="2" charset="0"/>
              </a:rPr>
              <a:t>berbincang</a:t>
            </a:r>
            <a:r>
              <a:rPr lang="en-US" dirty="0">
                <a:latin typeface="Apple Braille" pitchFamily="2" charset="0"/>
              </a:rPr>
              <a:t> </a:t>
            </a:r>
            <a:r>
              <a:rPr lang="en-US" dirty="0" err="1">
                <a:latin typeface="Apple Braille" pitchFamily="2" charset="0"/>
              </a:rPr>
              <a:t>seperti</a:t>
            </a:r>
            <a:r>
              <a:rPr lang="en-US" dirty="0">
                <a:latin typeface="Apple Braille" pitchFamily="2" charset="0"/>
              </a:rPr>
              <a:t> WhatsApp, Telegram, Line, dan lain-lain. </a:t>
            </a:r>
          </a:p>
          <a:p>
            <a:pPr marL="142875"/>
            <a:r>
              <a:rPr lang="en-US" dirty="0" err="1">
                <a:latin typeface="Apple Braille" pitchFamily="2" charset="0"/>
              </a:rPr>
              <a:t>Menguntungkan</a:t>
            </a:r>
            <a:r>
              <a:rPr lang="en-US" dirty="0">
                <a:latin typeface="Apple Braille" pitchFamily="2" charset="0"/>
              </a:rPr>
              <a:t>, </a:t>
            </a:r>
            <a:r>
              <a:rPr lang="en-US" dirty="0" err="1">
                <a:latin typeface="Apple Braille" pitchFamily="2" charset="0"/>
              </a:rPr>
              <a:t>karena</a:t>
            </a:r>
            <a:r>
              <a:rPr lang="en-US" dirty="0">
                <a:latin typeface="Apple Braille" pitchFamily="2" charset="0"/>
              </a:rPr>
              <a:t> </a:t>
            </a:r>
            <a:r>
              <a:rPr lang="en-US" dirty="0" err="1">
                <a:latin typeface="Apple Braille" pitchFamily="2" charset="0"/>
              </a:rPr>
              <a:t>akses</a:t>
            </a:r>
            <a:r>
              <a:rPr lang="en-US" dirty="0">
                <a:latin typeface="Apple Braille" pitchFamily="2" charset="0"/>
              </a:rPr>
              <a:t> </a:t>
            </a:r>
            <a:r>
              <a:rPr lang="en-US" dirty="0" err="1">
                <a:latin typeface="Apple Braille" pitchFamily="2" charset="0"/>
              </a:rPr>
              <a:t>terhadap</a:t>
            </a:r>
            <a:r>
              <a:rPr lang="en-US" dirty="0">
                <a:latin typeface="Apple Braille" pitchFamily="2" charset="0"/>
              </a:rPr>
              <a:t> </a:t>
            </a:r>
            <a:r>
              <a:rPr lang="en-US" dirty="0" err="1">
                <a:latin typeface="Apple Braille" pitchFamily="2" charset="0"/>
              </a:rPr>
              <a:t>informasi</a:t>
            </a:r>
            <a:r>
              <a:rPr lang="en-US" dirty="0">
                <a:latin typeface="Apple Braille" pitchFamily="2" charset="0"/>
              </a:rPr>
              <a:t> </a:t>
            </a:r>
            <a:r>
              <a:rPr lang="en-US" dirty="0" err="1">
                <a:latin typeface="Apple Braille" pitchFamily="2" charset="0"/>
              </a:rPr>
              <a:t>kesehatan</a:t>
            </a:r>
            <a:r>
              <a:rPr lang="en-US" dirty="0">
                <a:latin typeface="Apple Braille" pitchFamily="2" charset="0"/>
              </a:rPr>
              <a:t> </a:t>
            </a:r>
            <a:r>
              <a:rPr lang="en-US" dirty="0" err="1">
                <a:latin typeface="Apple Braille" pitchFamily="2" charset="0"/>
              </a:rPr>
              <a:t>semakin</a:t>
            </a:r>
            <a:r>
              <a:rPr lang="en-US" dirty="0">
                <a:latin typeface="Apple Braille" pitchFamily="2" charset="0"/>
              </a:rPr>
              <a:t> </a:t>
            </a:r>
            <a:r>
              <a:rPr lang="en-US" dirty="0" err="1">
                <a:latin typeface="Apple Braille" pitchFamily="2" charset="0"/>
              </a:rPr>
              <a:t>terbuka</a:t>
            </a:r>
            <a:r>
              <a:rPr lang="en-US" dirty="0">
                <a:latin typeface="Apple Braille" pitchFamily="2" charset="0"/>
              </a:rPr>
              <a:t>, dan </a:t>
            </a:r>
            <a:r>
              <a:rPr lang="en-US" dirty="0" err="1">
                <a:latin typeface="Apple Braille" pitchFamily="2" charset="0"/>
              </a:rPr>
              <a:t>beragam</a:t>
            </a:r>
            <a:r>
              <a:rPr lang="en-US" dirty="0">
                <a:latin typeface="Apple Braille" pitchFamily="2" charset="0"/>
              </a:rPr>
              <a:t>.</a:t>
            </a:r>
          </a:p>
          <a:p>
            <a:pPr marL="142875"/>
            <a:r>
              <a:rPr lang="en-US" dirty="0" err="1">
                <a:latin typeface="Apple Braille" pitchFamily="2" charset="0"/>
              </a:rPr>
              <a:t>Tidak</a:t>
            </a:r>
            <a:r>
              <a:rPr lang="en-US" dirty="0">
                <a:latin typeface="Apple Braille" pitchFamily="2" charset="0"/>
              </a:rPr>
              <a:t> </a:t>
            </a:r>
            <a:r>
              <a:rPr lang="en-US" dirty="0" err="1">
                <a:latin typeface="Apple Braille" pitchFamily="2" charset="0"/>
              </a:rPr>
              <a:t>menguntungkan</a:t>
            </a:r>
            <a:r>
              <a:rPr lang="en-US" dirty="0">
                <a:latin typeface="Apple Braille" pitchFamily="2" charset="0"/>
              </a:rPr>
              <a:t>, </a:t>
            </a:r>
            <a:r>
              <a:rPr lang="en-US" dirty="0" err="1">
                <a:latin typeface="Apple Braille" pitchFamily="2" charset="0"/>
              </a:rPr>
              <a:t>karena</a:t>
            </a:r>
            <a:r>
              <a:rPr lang="en-US" dirty="0">
                <a:latin typeface="Apple Braille" pitchFamily="2" charset="0"/>
              </a:rPr>
              <a:t> </a:t>
            </a:r>
            <a:r>
              <a:rPr lang="en-US" dirty="0" err="1">
                <a:latin typeface="Apple Braille" pitchFamily="2" charset="0"/>
              </a:rPr>
              <a:t>informasi</a:t>
            </a:r>
            <a:r>
              <a:rPr lang="en-US" dirty="0">
                <a:latin typeface="Apple Braille" pitchFamily="2" charset="0"/>
              </a:rPr>
              <a:t> yang </a:t>
            </a:r>
            <a:r>
              <a:rPr lang="en-US" dirty="0" err="1">
                <a:latin typeface="Apple Braille" pitchFamily="2" charset="0"/>
              </a:rPr>
              <a:t>diberikan</a:t>
            </a:r>
            <a:r>
              <a:rPr lang="en-US" dirty="0">
                <a:latin typeface="Apple Braille" pitchFamily="2" charset="0"/>
              </a:rPr>
              <a:t> </a:t>
            </a:r>
            <a:r>
              <a:rPr lang="en-US" dirty="0" err="1">
                <a:latin typeface="Apple Braille" pitchFamily="2" charset="0"/>
              </a:rPr>
              <a:t>kerap</a:t>
            </a:r>
            <a:r>
              <a:rPr lang="en-US" dirty="0">
                <a:latin typeface="Apple Braille" pitchFamily="2" charset="0"/>
              </a:rPr>
              <a:t> </a:t>
            </a:r>
            <a:r>
              <a:rPr lang="en-US" dirty="0" err="1">
                <a:latin typeface="Apple Braille" pitchFamily="2" charset="0"/>
              </a:rPr>
              <a:t>tidak</a:t>
            </a:r>
            <a:r>
              <a:rPr lang="en-US" dirty="0">
                <a:latin typeface="Apple Braille" pitchFamily="2" charset="0"/>
              </a:rPr>
              <a:t> valid dan </a:t>
            </a:r>
            <a:r>
              <a:rPr lang="en-US" dirty="0" err="1">
                <a:latin typeface="Apple Braille" pitchFamily="2" charset="0"/>
              </a:rPr>
              <a:t>menyesatkan</a:t>
            </a:r>
            <a:r>
              <a:rPr lang="en-US" dirty="0">
                <a:latin typeface="Apple Braille" pitchFamily="2" charset="0"/>
              </a:rPr>
              <a:t>, </a:t>
            </a:r>
            <a:r>
              <a:rPr lang="en-US" dirty="0" err="1">
                <a:latin typeface="Apple Braille" pitchFamily="2" charset="0"/>
              </a:rPr>
              <a:t>bersumber</a:t>
            </a:r>
            <a:r>
              <a:rPr lang="en-US" dirty="0">
                <a:latin typeface="Apple Braille" pitchFamily="2" charset="0"/>
              </a:rPr>
              <a:t> </a:t>
            </a:r>
            <a:r>
              <a:rPr lang="en-US" dirty="0" err="1">
                <a:latin typeface="Apple Braille" pitchFamily="2" charset="0"/>
              </a:rPr>
              <a:t>dari</a:t>
            </a:r>
            <a:r>
              <a:rPr lang="en-US" dirty="0">
                <a:latin typeface="Apple Braille" pitchFamily="2" charset="0"/>
              </a:rPr>
              <a:t> </a:t>
            </a:r>
            <a:r>
              <a:rPr lang="en-US" dirty="0" err="1">
                <a:latin typeface="Apple Braille" pitchFamily="2" charset="0"/>
              </a:rPr>
              <a:t>pihak-pihak</a:t>
            </a:r>
            <a:r>
              <a:rPr lang="en-US" dirty="0">
                <a:latin typeface="Apple Braille" pitchFamily="2" charset="0"/>
              </a:rPr>
              <a:t> yang </a:t>
            </a:r>
            <a:r>
              <a:rPr lang="en-US" dirty="0" err="1">
                <a:latin typeface="Apple Braille" pitchFamily="2" charset="0"/>
              </a:rPr>
              <a:t>tidak</a:t>
            </a:r>
            <a:r>
              <a:rPr lang="en-US" dirty="0">
                <a:latin typeface="Apple Braille" pitchFamily="2" charset="0"/>
              </a:rPr>
              <a:t> </a:t>
            </a:r>
            <a:r>
              <a:rPr lang="en-US" dirty="0" err="1">
                <a:latin typeface="Apple Braille" pitchFamily="2" charset="0"/>
              </a:rPr>
              <a:t>kompeten</a:t>
            </a:r>
            <a:r>
              <a:rPr lang="en-US" dirty="0">
                <a:latin typeface="Apple Braille" pitchFamily="2" charset="0"/>
              </a:rPr>
              <a:t>, </a:t>
            </a:r>
            <a:r>
              <a:rPr lang="en-US" dirty="0" err="1">
                <a:latin typeface="Apple Braille" pitchFamily="2" charset="0"/>
              </a:rPr>
              <a:t>atau</a:t>
            </a:r>
            <a:r>
              <a:rPr lang="en-US" dirty="0">
                <a:latin typeface="Apple Braille" pitchFamily="2" charset="0"/>
              </a:rPr>
              <a:t> yang </a:t>
            </a:r>
            <a:r>
              <a:rPr lang="en-US" dirty="0" err="1">
                <a:latin typeface="Apple Braille" pitchFamily="2" charset="0"/>
              </a:rPr>
              <a:t>memang</a:t>
            </a:r>
            <a:r>
              <a:rPr lang="en-US" dirty="0">
                <a:latin typeface="Apple Braille" pitchFamily="2" charset="0"/>
              </a:rPr>
              <a:t> </a:t>
            </a:r>
            <a:r>
              <a:rPr lang="en-US" dirty="0" err="1">
                <a:latin typeface="Apple Braille" pitchFamily="2" charset="0"/>
              </a:rPr>
              <a:t>sengaja</a:t>
            </a:r>
            <a:r>
              <a:rPr lang="en-US" dirty="0">
                <a:latin typeface="Apple Braille" pitchFamily="2" charset="0"/>
              </a:rPr>
              <a:t> </a:t>
            </a:r>
            <a:r>
              <a:rPr lang="en-US" dirty="0" err="1">
                <a:latin typeface="Apple Braille" pitchFamily="2" charset="0"/>
              </a:rPr>
              <a:t>mencari</a:t>
            </a:r>
            <a:r>
              <a:rPr lang="en-US" dirty="0">
                <a:latin typeface="Apple Braille" pitchFamily="2" charset="0"/>
              </a:rPr>
              <a:t> </a:t>
            </a:r>
            <a:r>
              <a:rPr lang="en-US" dirty="0" err="1">
                <a:latin typeface="Apple Braille" pitchFamily="2" charset="0"/>
              </a:rPr>
              <a:t>gara-gara</a:t>
            </a:r>
            <a:r>
              <a:rPr lang="en-US" dirty="0">
                <a:latin typeface="Apple Braille" pitchFamily="2" charset="0"/>
              </a:rPr>
              <a:t> </a:t>
            </a:r>
            <a:r>
              <a:rPr lang="en-US" dirty="0" err="1">
                <a:latin typeface="Apple Braille" pitchFamily="2" charset="0"/>
              </a:rPr>
              <a:t>dengan</a:t>
            </a:r>
            <a:r>
              <a:rPr lang="en-US" dirty="0">
                <a:latin typeface="Apple Braille" pitchFamily="2" charset="0"/>
              </a:rPr>
              <a:t> </a:t>
            </a:r>
            <a:r>
              <a:rPr lang="en-US" dirty="0" err="1">
                <a:latin typeface="Apple Braille" pitchFamily="2" charset="0"/>
              </a:rPr>
              <a:t>cara</a:t>
            </a:r>
            <a:r>
              <a:rPr lang="en-US" dirty="0">
                <a:latin typeface="Apple Braille" pitchFamily="2" charset="0"/>
              </a:rPr>
              <a:t> </a:t>
            </a:r>
            <a:r>
              <a:rPr lang="en-US" dirty="0" err="1">
                <a:latin typeface="Apple Braille" pitchFamily="2" charset="0"/>
              </a:rPr>
              <a:t>menyebarkan</a:t>
            </a:r>
            <a:r>
              <a:rPr lang="en-US" dirty="0">
                <a:latin typeface="Apple Braille" pitchFamily="2" charset="0"/>
              </a:rPr>
              <a:t> </a:t>
            </a:r>
            <a:r>
              <a:rPr lang="en-US" dirty="0" err="1">
                <a:latin typeface="Apple Braille" pitchFamily="2" charset="0"/>
              </a:rPr>
              <a:t>hoaks</a:t>
            </a:r>
            <a:r>
              <a:rPr lang="en-US" dirty="0">
                <a:latin typeface="Apple Braille" pitchFamily="2" charset="0"/>
              </a:rPr>
              <a:t> </a:t>
            </a:r>
            <a:r>
              <a:rPr lang="en-US" dirty="0" err="1">
                <a:latin typeface="Apple Braille" pitchFamily="2" charset="0"/>
              </a:rPr>
              <a:t>kesehatan</a:t>
            </a:r>
            <a:r>
              <a:rPr lang="en-US" dirty="0">
                <a:latin typeface="Apple Braille" pitchFamily="2" charset="0"/>
              </a:rPr>
              <a:t>.</a:t>
            </a:r>
          </a:p>
          <a:p>
            <a:pPr marL="342900" indent="-200025"/>
            <a:endParaRPr lang="en-US" dirty="0">
              <a:latin typeface="Apple Braille" pitchFamily="2" charset="0"/>
            </a:endParaRPr>
          </a:p>
        </p:txBody>
      </p:sp>
    </p:spTree>
    <p:extLst>
      <p:ext uri="{BB962C8B-B14F-4D97-AF65-F5344CB8AC3E}">
        <p14:creationId xmlns:p14="http://schemas.microsoft.com/office/powerpoint/2010/main" val="2806088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117A8C0-9E76-4F49-88B2-E44052EF386C}"/>
              </a:ext>
            </a:extLst>
          </p:cNvPr>
          <p:cNvSpPr>
            <a:spLocks noGrp="1"/>
          </p:cNvSpPr>
          <p:nvPr>
            <p:ph sz="half" idx="2"/>
          </p:nvPr>
        </p:nvSpPr>
        <p:spPr>
          <a:xfrm>
            <a:off x="6096000" y="427131"/>
            <a:ext cx="5181600" cy="3732493"/>
          </a:xfrm>
          <a:noFill/>
          <a:ln>
            <a:solidFill>
              <a:schemeClr val="bg1"/>
            </a:solidFill>
          </a:ln>
        </p:spPr>
        <p:txBody>
          <a:bodyPr>
            <a:noAutofit/>
          </a:bodyPr>
          <a:lstStyle/>
          <a:p>
            <a:r>
              <a:rPr lang="en-US" sz="2400" dirty="0">
                <a:latin typeface="Apple Braille" pitchFamily="2" charset="0"/>
              </a:rPr>
              <a:t>Air </a:t>
            </a:r>
            <a:r>
              <a:rPr lang="en-US" sz="2400" dirty="0" err="1">
                <a:latin typeface="Apple Braille" pitchFamily="2" charset="0"/>
              </a:rPr>
              <a:t>Rebusan</a:t>
            </a:r>
            <a:r>
              <a:rPr lang="en-US" sz="2400" dirty="0">
                <a:latin typeface="Apple Braille" pitchFamily="2" charset="0"/>
              </a:rPr>
              <a:t> </a:t>
            </a:r>
            <a:r>
              <a:rPr lang="en-US" sz="2400" dirty="0" err="1">
                <a:latin typeface="Apple Braille" pitchFamily="2" charset="0"/>
              </a:rPr>
              <a:t>Bawang</a:t>
            </a:r>
            <a:r>
              <a:rPr lang="en-US" sz="2400" dirty="0">
                <a:latin typeface="Apple Braille" pitchFamily="2" charset="0"/>
              </a:rPr>
              <a:t> </a:t>
            </a:r>
            <a:r>
              <a:rPr lang="en-US" sz="2400" dirty="0" err="1">
                <a:latin typeface="Apple Braille" pitchFamily="2" charset="0"/>
              </a:rPr>
              <a:t>Putih</a:t>
            </a:r>
            <a:r>
              <a:rPr lang="en-US" sz="2400" dirty="0">
                <a:latin typeface="Apple Braille" pitchFamily="2" charset="0"/>
              </a:rPr>
              <a:t> </a:t>
            </a:r>
            <a:r>
              <a:rPr lang="en-US" sz="2400" dirty="0" err="1">
                <a:latin typeface="Apple Braille" pitchFamily="2" charset="0"/>
              </a:rPr>
              <a:t>Dapat</a:t>
            </a:r>
            <a:r>
              <a:rPr lang="en-US" sz="2400" dirty="0">
                <a:latin typeface="Apple Braille" pitchFamily="2" charset="0"/>
              </a:rPr>
              <a:t> </a:t>
            </a:r>
            <a:r>
              <a:rPr lang="en-US" sz="2400" dirty="0" err="1">
                <a:latin typeface="Apple Braille" pitchFamily="2" charset="0"/>
              </a:rPr>
              <a:t>Menyembuhkan</a:t>
            </a:r>
            <a:r>
              <a:rPr lang="en-US" sz="2400" dirty="0">
                <a:latin typeface="Apple Braille" pitchFamily="2" charset="0"/>
              </a:rPr>
              <a:t> COVID-19</a:t>
            </a:r>
            <a:br>
              <a:rPr lang="en-US" sz="2400" dirty="0">
                <a:latin typeface="Apple Braille" pitchFamily="2" charset="0"/>
              </a:rPr>
            </a:br>
            <a:r>
              <a:rPr lang="pt-BR" sz="2400" dirty="0" err="1">
                <a:latin typeface="Apple Braille" pitchFamily="2" charset="0"/>
              </a:rPr>
              <a:t>Sambal</a:t>
            </a:r>
            <a:r>
              <a:rPr lang="pt-BR" sz="2400" dirty="0">
                <a:latin typeface="Apple Braille" pitchFamily="2" charset="0"/>
              </a:rPr>
              <a:t> </a:t>
            </a:r>
            <a:r>
              <a:rPr lang="pt-BR" sz="2400" dirty="0" err="1">
                <a:latin typeface="Apple Braille" pitchFamily="2" charset="0"/>
              </a:rPr>
              <a:t>Bawang</a:t>
            </a:r>
            <a:r>
              <a:rPr lang="pt-BR" sz="2400" dirty="0">
                <a:latin typeface="Apple Braille" pitchFamily="2" charset="0"/>
              </a:rPr>
              <a:t> Bisa </a:t>
            </a:r>
            <a:r>
              <a:rPr lang="pt-BR" sz="2400" dirty="0" err="1">
                <a:latin typeface="Apple Braille" pitchFamily="2" charset="0"/>
              </a:rPr>
              <a:t>Cegah</a:t>
            </a:r>
            <a:r>
              <a:rPr lang="pt-BR" sz="2400" dirty="0">
                <a:latin typeface="Apple Braille" pitchFamily="2" charset="0"/>
              </a:rPr>
              <a:t> Covid19</a:t>
            </a:r>
            <a:br>
              <a:rPr lang="pt-BR" sz="2400" dirty="0">
                <a:latin typeface="Apple Braille" pitchFamily="2" charset="0"/>
              </a:rPr>
            </a:br>
            <a:r>
              <a:rPr lang="pt-BR" sz="2400" dirty="0" err="1">
                <a:latin typeface="Apple Braille" pitchFamily="2" charset="0"/>
              </a:rPr>
              <a:t>Menanak</a:t>
            </a:r>
            <a:r>
              <a:rPr lang="pt-BR" sz="2400" dirty="0">
                <a:latin typeface="Apple Braille" pitchFamily="2" charset="0"/>
              </a:rPr>
              <a:t> </a:t>
            </a:r>
            <a:r>
              <a:rPr lang="pt-BR" sz="2400" dirty="0" err="1">
                <a:latin typeface="Apple Braille" pitchFamily="2" charset="0"/>
              </a:rPr>
              <a:t>Nasi</a:t>
            </a:r>
            <a:r>
              <a:rPr lang="pt-BR" sz="2400" dirty="0">
                <a:latin typeface="Apple Braille" pitchFamily="2" charset="0"/>
              </a:rPr>
              <a:t> </a:t>
            </a:r>
            <a:r>
              <a:rPr lang="pt-BR" sz="2400" dirty="0" err="1">
                <a:latin typeface="Apple Braille" pitchFamily="2" charset="0"/>
              </a:rPr>
              <a:t>Dengan</a:t>
            </a:r>
            <a:r>
              <a:rPr lang="pt-BR" sz="2400" dirty="0">
                <a:latin typeface="Apple Braille" pitchFamily="2" charset="0"/>
              </a:rPr>
              <a:t> </a:t>
            </a:r>
            <a:r>
              <a:rPr lang="pt-BR" sz="2400" dirty="0" err="1">
                <a:latin typeface="Apple Braille" pitchFamily="2" charset="0"/>
              </a:rPr>
              <a:t>Bawang</a:t>
            </a:r>
            <a:r>
              <a:rPr lang="pt-BR" sz="2400" dirty="0">
                <a:latin typeface="Apple Braille" pitchFamily="2" charset="0"/>
              </a:rPr>
              <a:t> </a:t>
            </a:r>
            <a:r>
              <a:rPr lang="pt-BR" sz="2400" dirty="0" err="1">
                <a:latin typeface="Apple Braille" pitchFamily="2" charset="0"/>
              </a:rPr>
              <a:t>Putih</a:t>
            </a:r>
            <a:r>
              <a:rPr lang="pt-BR" sz="2400" dirty="0">
                <a:latin typeface="Apple Braille" pitchFamily="2" charset="0"/>
              </a:rPr>
              <a:t> </a:t>
            </a:r>
            <a:r>
              <a:rPr lang="pt-BR" sz="2400" dirty="0" err="1">
                <a:latin typeface="Apple Braille" pitchFamily="2" charset="0"/>
              </a:rPr>
              <a:t>Bermanfaat</a:t>
            </a:r>
            <a:r>
              <a:rPr lang="pt-BR" sz="2400" dirty="0">
                <a:latin typeface="Apple Braille" pitchFamily="2" charset="0"/>
              </a:rPr>
              <a:t> </a:t>
            </a:r>
            <a:r>
              <a:rPr lang="pt-BR" sz="2400" dirty="0" err="1">
                <a:latin typeface="Apple Braille" pitchFamily="2" charset="0"/>
              </a:rPr>
              <a:t>Bagi</a:t>
            </a:r>
            <a:r>
              <a:rPr lang="pt-BR" sz="2400" dirty="0">
                <a:latin typeface="Apple Braille" pitchFamily="2" charset="0"/>
              </a:rPr>
              <a:t> </a:t>
            </a:r>
            <a:r>
              <a:rPr lang="pt-BR" sz="2400" dirty="0" err="1">
                <a:latin typeface="Apple Braille" pitchFamily="2" charset="0"/>
              </a:rPr>
              <a:t>Kesehatan</a:t>
            </a:r>
            <a:br>
              <a:rPr lang="pt-BR" sz="2400" dirty="0">
                <a:latin typeface="Apple Braille" pitchFamily="2" charset="0"/>
              </a:rPr>
            </a:br>
            <a:r>
              <a:rPr lang="pt-BR" sz="2400" dirty="0" err="1">
                <a:latin typeface="Apple Braille" pitchFamily="2" charset="0"/>
              </a:rPr>
              <a:t>Madu</a:t>
            </a:r>
            <a:r>
              <a:rPr lang="pt-BR" sz="2400" dirty="0">
                <a:latin typeface="Apple Braille" pitchFamily="2" charset="0"/>
              </a:rPr>
              <a:t> </a:t>
            </a:r>
            <a:r>
              <a:rPr lang="pt-BR" sz="2400" dirty="0" err="1">
                <a:latin typeface="Apple Braille" pitchFamily="2" charset="0"/>
              </a:rPr>
              <a:t>Dicampur</a:t>
            </a:r>
            <a:r>
              <a:rPr lang="pt-BR" sz="2400" dirty="0">
                <a:latin typeface="Apple Braille" pitchFamily="2" charset="0"/>
              </a:rPr>
              <a:t> </a:t>
            </a:r>
            <a:r>
              <a:rPr lang="pt-BR" sz="2400" dirty="0" err="1">
                <a:latin typeface="Apple Braille" pitchFamily="2" charset="0"/>
              </a:rPr>
              <a:t>Bawang</a:t>
            </a:r>
            <a:r>
              <a:rPr lang="pt-BR" sz="2400" dirty="0">
                <a:latin typeface="Apple Braille" pitchFamily="2" charset="0"/>
              </a:rPr>
              <a:t> </a:t>
            </a:r>
            <a:r>
              <a:rPr lang="pt-BR" sz="2400" dirty="0" err="1">
                <a:latin typeface="Apple Braille" pitchFamily="2" charset="0"/>
              </a:rPr>
              <a:t>Putih</a:t>
            </a:r>
            <a:r>
              <a:rPr lang="pt-BR" sz="2400" dirty="0">
                <a:latin typeface="Apple Braille" pitchFamily="2" charset="0"/>
              </a:rPr>
              <a:t> </a:t>
            </a:r>
            <a:r>
              <a:rPr lang="pt-BR" sz="2400" dirty="0" err="1">
                <a:latin typeface="Apple Braille" pitchFamily="2" charset="0"/>
              </a:rPr>
              <a:t>Obat</a:t>
            </a:r>
            <a:r>
              <a:rPr lang="pt-BR" sz="2400" dirty="0">
                <a:latin typeface="Apple Braille" pitchFamily="2" charset="0"/>
              </a:rPr>
              <a:t> </a:t>
            </a:r>
            <a:r>
              <a:rPr lang="pt-BR" sz="2400" dirty="0" err="1">
                <a:latin typeface="Apple Braille" pitchFamily="2" charset="0"/>
              </a:rPr>
              <a:t>Kanker</a:t>
            </a:r>
            <a:br>
              <a:rPr lang="pt-BR" sz="2400" dirty="0">
                <a:latin typeface="Apple Braille" pitchFamily="2" charset="0"/>
              </a:rPr>
            </a:br>
            <a:r>
              <a:rPr lang="pt-BR" sz="2400" dirty="0" err="1">
                <a:latin typeface="Apple Braille" pitchFamily="2" charset="0"/>
              </a:rPr>
              <a:t>Video</a:t>
            </a:r>
            <a:r>
              <a:rPr lang="pt-BR" sz="2400" dirty="0">
                <a:latin typeface="Apple Braille" pitchFamily="2" charset="0"/>
              </a:rPr>
              <a:t> </a:t>
            </a:r>
            <a:r>
              <a:rPr lang="pt-BR" sz="2400" dirty="0" err="1">
                <a:latin typeface="Apple Braille" pitchFamily="2" charset="0"/>
              </a:rPr>
              <a:t>Potongan</a:t>
            </a:r>
            <a:r>
              <a:rPr lang="pt-BR" sz="2400" dirty="0">
                <a:latin typeface="Apple Braille" pitchFamily="2" charset="0"/>
              </a:rPr>
              <a:t> </a:t>
            </a:r>
            <a:r>
              <a:rPr lang="pt-BR" sz="2400" dirty="0" err="1">
                <a:latin typeface="Apple Braille" pitchFamily="2" charset="0"/>
              </a:rPr>
              <a:t>Kanker</a:t>
            </a:r>
            <a:r>
              <a:rPr lang="pt-BR" sz="2400" dirty="0">
                <a:latin typeface="Apple Braille" pitchFamily="2" charset="0"/>
              </a:rPr>
              <a:t> </a:t>
            </a:r>
            <a:r>
              <a:rPr lang="pt-BR" sz="2400" dirty="0" err="1">
                <a:latin typeface="Apple Braille" pitchFamily="2" charset="0"/>
              </a:rPr>
              <a:t>Menjauhi</a:t>
            </a:r>
            <a:r>
              <a:rPr lang="pt-BR" sz="2400" dirty="0">
                <a:latin typeface="Apple Braille" pitchFamily="2" charset="0"/>
              </a:rPr>
              <a:t> </a:t>
            </a:r>
            <a:r>
              <a:rPr lang="pt-BR" sz="2400" dirty="0" err="1">
                <a:latin typeface="Apple Braille" pitchFamily="2" charset="0"/>
              </a:rPr>
              <a:t>Bawang</a:t>
            </a:r>
            <a:r>
              <a:rPr lang="pt-BR" sz="2400" dirty="0">
                <a:latin typeface="Apple Braille" pitchFamily="2" charset="0"/>
              </a:rPr>
              <a:t> </a:t>
            </a:r>
            <a:r>
              <a:rPr lang="pt-BR" sz="2400" dirty="0" err="1">
                <a:latin typeface="Apple Braille" pitchFamily="2" charset="0"/>
              </a:rPr>
              <a:t>Putih</a:t>
            </a:r>
            <a:r>
              <a:rPr lang="pt-BR" sz="2400" dirty="0">
                <a:latin typeface="Apple Braille" pitchFamily="2" charset="0"/>
              </a:rPr>
              <a:t> </a:t>
            </a:r>
            <a:r>
              <a:rPr lang="pt-BR" sz="2400" dirty="0" err="1">
                <a:latin typeface="Apple Braille" pitchFamily="2" charset="0"/>
              </a:rPr>
              <a:t>Mendekati</a:t>
            </a:r>
            <a:r>
              <a:rPr lang="pt-BR" sz="2400" dirty="0">
                <a:latin typeface="Apple Braille" pitchFamily="2" charset="0"/>
              </a:rPr>
              <a:t> Emas</a:t>
            </a:r>
            <a:br>
              <a:rPr lang="pt-BR" sz="2400" dirty="0">
                <a:latin typeface="Apple Braille" pitchFamily="2" charset="0"/>
              </a:rPr>
            </a:br>
            <a:r>
              <a:rPr lang="pt-BR" sz="2400" dirty="0">
                <a:latin typeface="Apple Braille" pitchFamily="2" charset="0"/>
              </a:rPr>
              <a:t>“POTONGAN KANKER BERGERAK JAUHI BAWANG PUTIH”</a:t>
            </a:r>
            <a:br>
              <a:rPr lang="pt-BR" sz="2400" dirty="0">
                <a:latin typeface="Apple Braille" pitchFamily="2" charset="0"/>
              </a:rPr>
            </a:br>
            <a:r>
              <a:rPr lang="pt-BR" sz="2400" dirty="0" err="1">
                <a:latin typeface="Apple Braille" pitchFamily="2" charset="0"/>
              </a:rPr>
              <a:t>Bawang</a:t>
            </a:r>
            <a:r>
              <a:rPr lang="pt-BR" sz="2400" dirty="0">
                <a:latin typeface="Apple Braille" pitchFamily="2" charset="0"/>
              </a:rPr>
              <a:t> </a:t>
            </a:r>
            <a:r>
              <a:rPr lang="pt-BR" sz="2400" dirty="0" err="1">
                <a:latin typeface="Apple Braille" pitchFamily="2" charset="0"/>
              </a:rPr>
              <a:t>Merah</a:t>
            </a:r>
            <a:r>
              <a:rPr lang="pt-BR" sz="2400" dirty="0">
                <a:latin typeface="Apple Braille" pitchFamily="2" charset="0"/>
              </a:rPr>
              <a:t> </a:t>
            </a:r>
            <a:r>
              <a:rPr lang="pt-BR" sz="2400" dirty="0" err="1">
                <a:latin typeface="Apple Braille" pitchFamily="2" charset="0"/>
              </a:rPr>
              <a:t>Mampu</a:t>
            </a:r>
            <a:r>
              <a:rPr lang="pt-BR" sz="2400" dirty="0">
                <a:latin typeface="Apple Braille" pitchFamily="2" charset="0"/>
              </a:rPr>
              <a:t> </a:t>
            </a:r>
            <a:r>
              <a:rPr lang="pt-BR" sz="2400" dirty="0" err="1">
                <a:latin typeface="Apple Braille" pitchFamily="2" charset="0"/>
              </a:rPr>
              <a:t>Tangkal</a:t>
            </a:r>
            <a:r>
              <a:rPr lang="pt-BR" sz="2400" dirty="0">
                <a:latin typeface="Apple Braille" pitchFamily="2" charset="0"/>
              </a:rPr>
              <a:t> </a:t>
            </a:r>
            <a:r>
              <a:rPr lang="pt-BR" sz="2400" dirty="0" err="1">
                <a:latin typeface="Apple Braille" pitchFamily="2" charset="0"/>
              </a:rPr>
              <a:t>Racun</a:t>
            </a:r>
            <a:r>
              <a:rPr lang="pt-BR" sz="2400" dirty="0">
                <a:latin typeface="Apple Braille" pitchFamily="2" charset="0"/>
              </a:rPr>
              <a:t> </a:t>
            </a:r>
            <a:r>
              <a:rPr lang="pt-BR" sz="2400" dirty="0" err="1">
                <a:latin typeface="Apple Braille" pitchFamily="2" charset="0"/>
              </a:rPr>
              <a:t>Ular</a:t>
            </a:r>
            <a:r>
              <a:rPr lang="pt-BR" sz="2400" dirty="0">
                <a:latin typeface="Apple Braille" pitchFamily="2" charset="0"/>
              </a:rPr>
              <a:t> </a:t>
            </a:r>
            <a:r>
              <a:rPr lang="pt-BR" sz="2400" dirty="0" err="1">
                <a:latin typeface="Apple Braille" pitchFamily="2" charset="0"/>
              </a:rPr>
              <a:t>Kobra</a:t>
            </a:r>
            <a:r>
              <a:rPr lang="pt-BR" sz="2400" dirty="0">
                <a:latin typeface="Apple Braille" pitchFamily="2" charset="0"/>
              </a:rPr>
              <a:t>.</a:t>
            </a:r>
            <a:endParaRPr lang="en-US" sz="2400" dirty="0">
              <a:latin typeface="Apple Braille" pitchFamily="2" charset="0"/>
            </a:endParaRPr>
          </a:p>
        </p:txBody>
      </p:sp>
      <p:pic>
        <p:nvPicPr>
          <p:cNvPr id="8" name="Content Placeholder 7">
            <a:extLst>
              <a:ext uri="{FF2B5EF4-FFF2-40B4-BE49-F238E27FC236}">
                <a16:creationId xmlns:a16="http://schemas.microsoft.com/office/drawing/2014/main" id="{64D39418-4382-3F4D-A159-C6ECCDA74156}"/>
              </a:ext>
            </a:extLst>
          </p:cNvPr>
          <p:cNvPicPr>
            <a:picLocks noGrp="1" noChangeAspect="1"/>
          </p:cNvPicPr>
          <p:nvPr>
            <p:ph sz="half" idx="1"/>
          </p:nvPr>
        </p:nvPicPr>
        <p:blipFill>
          <a:blip r:embed="rId2"/>
          <a:stretch>
            <a:fillRect/>
          </a:stretch>
        </p:blipFill>
        <p:spPr>
          <a:xfrm>
            <a:off x="501315" y="171842"/>
            <a:ext cx="3959300" cy="3257158"/>
          </a:xfrm>
          <a:prstGeom prst="rect">
            <a:avLst/>
          </a:prstGeom>
        </p:spPr>
      </p:pic>
      <p:sp>
        <p:nvSpPr>
          <p:cNvPr id="11" name="Rectangle 10">
            <a:extLst>
              <a:ext uri="{FF2B5EF4-FFF2-40B4-BE49-F238E27FC236}">
                <a16:creationId xmlns:a16="http://schemas.microsoft.com/office/drawing/2014/main" id="{A286E509-2BC6-3F4B-80D6-71C85DCFA7F6}"/>
              </a:ext>
            </a:extLst>
          </p:cNvPr>
          <p:cNvSpPr/>
          <p:nvPr/>
        </p:nvSpPr>
        <p:spPr>
          <a:xfrm rot="20499698">
            <a:off x="658710" y="4092470"/>
            <a:ext cx="3526005" cy="1569660"/>
          </a:xfrm>
          <a:prstGeom prst="rect">
            <a:avLst/>
          </a:prstGeom>
          <a:noFill/>
          <a:ln>
            <a:solidFill>
              <a:srgbClr val="610096"/>
            </a:solidFill>
          </a:ln>
        </p:spPr>
        <p:txBody>
          <a:bodyPr wrap="square" lIns="91440" tIns="45720" rIns="91440" bIns="45720">
            <a:spAutoFit/>
          </a:bodyPr>
          <a:lstStyle/>
          <a:p>
            <a:pPr algn="ctr"/>
            <a:r>
              <a:rPr lang="en-US" sz="3200" dirty="0" err="1">
                <a:ln w="0">
                  <a:solidFill>
                    <a:srgbClr val="1500B4"/>
                  </a:solidFill>
                </a:ln>
                <a:solidFill>
                  <a:srgbClr val="3EFF9B"/>
                </a:solidFill>
                <a:effectLst>
                  <a:outerShdw blurRad="50800" dist="38100" dir="8100000" algn="tr" rotWithShape="0">
                    <a:prstClr val="black">
                      <a:alpha val="40000"/>
                    </a:prstClr>
                  </a:outerShdw>
                </a:effectLst>
                <a:latin typeface="American Typewriter" panose="02090604020004020304" pitchFamily="18" charset="77"/>
              </a:rPr>
              <a:t>Informasi</a:t>
            </a:r>
            <a:r>
              <a:rPr lang="en-US" sz="3200" dirty="0">
                <a:ln w="0">
                  <a:solidFill>
                    <a:srgbClr val="1500B4"/>
                  </a:solidFill>
                </a:ln>
                <a:solidFill>
                  <a:srgbClr val="3EFF9B"/>
                </a:solidFill>
                <a:effectLst>
                  <a:outerShdw blurRad="50800" dist="38100" dir="8100000" algn="tr" rotWithShape="0">
                    <a:prstClr val="black">
                      <a:alpha val="40000"/>
                    </a:prstClr>
                  </a:outerShdw>
                </a:effectLst>
                <a:latin typeface="American Typewriter" panose="02090604020004020304" pitchFamily="18" charset="77"/>
              </a:rPr>
              <a:t> Kesehatan yang </a:t>
            </a:r>
            <a:r>
              <a:rPr lang="en-US" sz="3200" dirty="0" err="1">
                <a:ln w="0">
                  <a:solidFill>
                    <a:srgbClr val="1500B4"/>
                  </a:solidFill>
                </a:ln>
                <a:solidFill>
                  <a:srgbClr val="3EFF9B"/>
                </a:solidFill>
                <a:effectLst>
                  <a:outerShdw blurRad="50800" dist="38100" dir="8100000" algn="tr" rotWithShape="0">
                    <a:prstClr val="black">
                      <a:alpha val="40000"/>
                    </a:prstClr>
                  </a:outerShdw>
                </a:effectLst>
                <a:latin typeface="American Typewriter" panose="02090604020004020304" pitchFamily="18" charset="77"/>
              </a:rPr>
              <a:t>Menyesatkan</a:t>
            </a:r>
            <a:endParaRPr lang="en-US" sz="3200" dirty="0">
              <a:ln w="0">
                <a:solidFill>
                  <a:srgbClr val="1500B4"/>
                </a:solidFill>
              </a:ln>
              <a:solidFill>
                <a:srgbClr val="3EFF9B"/>
              </a:solidFill>
              <a:effectLst>
                <a:outerShdw blurRad="50800" dist="38100" dir="8100000" algn="tr" rotWithShape="0">
                  <a:prstClr val="black">
                    <a:alpha val="40000"/>
                  </a:prstClr>
                </a:outerShdw>
              </a:effectLst>
              <a:latin typeface="American Typewriter" panose="02090604020004020304" pitchFamily="18" charset="77"/>
            </a:endParaRPr>
          </a:p>
        </p:txBody>
      </p:sp>
      <p:sp>
        <p:nvSpPr>
          <p:cNvPr id="12" name="TextBox 11">
            <a:extLst>
              <a:ext uri="{FF2B5EF4-FFF2-40B4-BE49-F238E27FC236}">
                <a16:creationId xmlns:a16="http://schemas.microsoft.com/office/drawing/2014/main" id="{0C98C257-3FCD-9E4B-A177-507C41BE0A45}"/>
              </a:ext>
            </a:extLst>
          </p:cNvPr>
          <p:cNvSpPr txBox="1"/>
          <p:nvPr/>
        </p:nvSpPr>
        <p:spPr>
          <a:xfrm>
            <a:off x="6096000" y="5125189"/>
            <a:ext cx="5181600" cy="830997"/>
          </a:xfrm>
          <a:prstGeom prst="rect">
            <a:avLst/>
          </a:prstGeom>
          <a:solidFill>
            <a:srgbClr val="3EFF9B"/>
          </a:solidFill>
        </p:spPr>
        <p:txBody>
          <a:bodyPr wrap="square" rtlCol="0">
            <a:spAutoFit/>
          </a:bodyPr>
          <a:lstStyle/>
          <a:p>
            <a:r>
              <a:rPr lang="en-US" sz="2400" dirty="0" err="1">
                <a:latin typeface="Apple Braille" pitchFamily="2" charset="0"/>
              </a:rPr>
              <a:t>Kunjungi</a:t>
            </a:r>
            <a:r>
              <a:rPr lang="en-US" sz="2400" dirty="0">
                <a:latin typeface="Apple Braille" pitchFamily="2" charset="0"/>
              </a:rPr>
              <a:t> </a:t>
            </a:r>
            <a:r>
              <a:rPr lang="en-US" sz="2400" dirty="0">
                <a:latin typeface="Apple Braille" pitchFamily="2" charset="0"/>
                <a:hlinkClick r:id="rId3"/>
              </a:rPr>
              <a:t>www.turnbackhoax.id</a:t>
            </a:r>
            <a:endParaRPr lang="en-US" sz="2400" dirty="0">
              <a:latin typeface="Apple Braille" pitchFamily="2" charset="0"/>
            </a:endParaRPr>
          </a:p>
          <a:p>
            <a:r>
              <a:rPr lang="en-US" sz="2400" dirty="0" err="1">
                <a:latin typeface="Apple Braille" pitchFamily="2" charset="0"/>
              </a:rPr>
              <a:t>Ketik</a:t>
            </a:r>
            <a:r>
              <a:rPr lang="en-US" sz="2400" dirty="0">
                <a:latin typeface="Apple Braille" pitchFamily="2" charset="0"/>
              </a:rPr>
              <a:t>: </a:t>
            </a:r>
            <a:r>
              <a:rPr lang="en-US" sz="2400" dirty="0" err="1">
                <a:latin typeface="Apple Braille" pitchFamily="2" charset="0"/>
              </a:rPr>
              <a:t>bawang</a:t>
            </a:r>
            <a:r>
              <a:rPr lang="en-US" sz="2400" dirty="0">
                <a:latin typeface="Apple Braille" pitchFamily="2" charset="0"/>
              </a:rPr>
              <a:t> </a:t>
            </a:r>
            <a:r>
              <a:rPr lang="en-US" sz="2400" dirty="0" err="1">
                <a:latin typeface="Apple Braille" pitchFamily="2" charset="0"/>
              </a:rPr>
              <a:t>putih</a:t>
            </a:r>
            <a:endParaRPr lang="en-US" sz="2400" dirty="0">
              <a:latin typeface="Apple Braille" pitchFamily="2" charset="0"/>
            </a:endParaRPr>
          </a:p>
        </p:txBody>
      </p:sp>
    </p:spTree>
    <p:extLst>
      <p:ext uri="{BB962C8B-B14F-4D97-AF65-F5344CB8AC3E}">
        <p14:creationId xmlns:p14="http://schemas.microsoft.com/office/powerpoint/2010/main" val="580518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40129CD5-D6C1-3745-BE1D-AEA90E2B1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74" y="291996"/>
            <a:ext cx="4895771" cy="19568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34B5FB2-12C3-B344-9594-D440AC9F7A18}"/>
              </a:ext>
            </a:extLst>
          </p:cNvPr>
          <p:cNvPicPr>
            <a:picLocks noChangeAspect="1"/>
          </p:cNvPicPr>
          <p:nvPr/>
        </p:nvPicPr>
        <p:blipFill rotWithShape="1">
          <a:blip r:embed="rId3"/>
          <a:srcRect l="17952" r="25493"/>
          <a:stretch/>
        </p:blipFill>
        <p:spPr>
          <a:xfrm>
            <a:off x="1173475" y="2507839"/>
            <a:ext cx="3191561" cy="3597408"/>
          </a:xfrm>
          <a:prstGeom prst="rect">
            <a:avLst/>
          </a:prstGeom>
        </p:spPr>
      </p:pic>
      <p:sp>
        <p:nvSpPr>
          <p:cNvPr id="11" name="Title 10">
            <a:extLst>
              <a:ext uri="{FF2B5EF4-FFF2-40B4-BE49-F238E27FC236}">
                <a16:creationId xmlns:a16="http://schemas.microsoft.com/office/drawing/2014/main" id="{72D018BD-2665-DC46-8BDC-DF597A03E8C6}"/>
              </a:ext>
            </a:extLst>
          </p:cNvPr>
          <p:cNvSpPr>
            <a:spLocks noGrp="1"/>
          </p:cNvSpPr>
          <p:nvPr>
            <p:ph type="title"/>
          </p:nvPr>
        </p:nvSpPr>
        <p:spPr>
          <a:xfrm>
            <a:off x="5253317" y="458483"/>
            <a:ext cx="6756409" cy="4794835"/>
          </a:xfrm>
          <a:noFill/>
        </p:spPr>
        <p:txBody>
          <a:bodyPr>
            <a:noAutofit/>
          </a:bodyPr>
          <a:lstStyle/>
          <a:p>
            <a:pPr algn="l" fontAlgn="base"/>
            <a:r>
              <a:rPr lang="en-US" sz="2000" b="0" dirty="0" err="1">
                <a:latin typeface="Apple Braille" pitchFamily="2" charset="0"/>
              </a:rPr>
              <a:t>Ekstrak</a:t>
            </a:r>
            <a:r>
              <a:rPr lang="en-US" sz="2000" b="0" dirty="0">
                <a:latin typeface="Apple Braille" pitchFamily="2" charset="0"/>
              </a:rPr>
              <a:t> Nanas Bisa </a:t>
            </a:r>
            <a:r>
              <a:rPr lang="en-US" sz="2000" b="0" dirty="0" err="1">
                <a:latin typeface="Apple Braille" pitchFamily="2" charset="0"/>
              </a:rPr>
              <a:t>Dijadikan</a:t>
            </a:r>
            <a:r>
              <a:rPr lang="en-US" sz="2000" b="0" dirty="0">
                <a:latin typeface="Apple Braille" pitchFamily="2" charset="0"/>
              </a:rPr>
              <a:t> </a:t>
            </a:r>
            <a:r>
              <a:rPr lang="en-US" sz="2000" b="0" dirty="0" err="1">
                <a:latin typeface="Apple Braille" pitchFamily="2" charset="0"/>
              </a:rPr>
              <a:t>Obat</a:t>
            </a:r>
            <a:r>
              <a:rPr lang="en-US" sz="2000" b="0" dirty="0">
                <a:latin typeface="Apple Braille" pitchFamily="2" charset="0"/>
              </a:rPr>
              <a:t> Virus Corona</a:t>
            </a:r>
            <a:br>
              <a:rPr lang="en-US" sz="2000" b="0" dirty="0">
                <a:latin typeface="Apple Braille" pitchFamily="2" charset="0"/>
              </a:rPr>
            </a:br>
            <a:r>
              <a:rPr lang="sv-SE" sz="2000" b="0" dirty="0">
                <a:latin typeface="Apple Braille" pitchFamily="2" charset="0"/>
              </a:rPr>
              <a:t>Obat Virus Corona Ditemukan Hanya Berbahan Lemon dan Teh Hangat</a:t>
            </a:r>
            <a:br>
              <a:rPr lang="en-US" sz="2000" b="0" dirty="0">
                <a:latin typeface="Apple Braille" pitchFamily="2" charset="0"/>
              </a:rPr>
            </a:br>
            <a:r>
              <a:rPr lang="en-US" sz="2000" b="0" dirty="0" err="1">
                <a:latin typeface="Apple Braille" pitchFamily="2" charset="0"/>
              </a:rPr>
              <a:t>Ternyata</a:t>
            </a:r>
            <a:r>
              <a:rPr lang="en-US" sz="2000" b="0" dirty="0">
                <a:latin typeface="Apple Braille" pitchFamily="2" charset="0"/>
              </a:rPr>
              <a:t> virus corona </a:t>
            </a:r>
            <a:r>
              <a:rPr lang="en-US" sz="2000" b="0" dirty="0" err="1">
                <a:latin typeface="Apple Braille" pitchFamily="2" charset="0"/>
              </a:rPr>
              <a:t>dapat</a:t>
            </a:r>
            <a:r>
              <a:rPr lang="en-US" sz="2000" b="0" dirty="0">
                <a:latin typeface="Apple Braille" pitchFamily="2" charset="0"/>
              </a:rPr>
              <a:t> </a:t>
            </a:r>
            <a:r>
              <a:rPr lang="en-US" sz="2000" b="0" dirty="0" err="1">
                <a:latin typeface="Apple Braille" pitchFamily="2" charset="0"/>
              </a:rPr>
              <a:t>diobati</a:t>
            </a:r>
            <a:r>
              <a:rPr lang="en-US" sz="2000" b="0" dirty="0">
                <a:latin typeface="Apple Braille" pitchFamily="2" charset="0"/>
              </a:rPr>
              <a:t> </a:t>
            </a:r>
            <a:r>
              <a:rPr lang="en-US" sz="2000" b="0" dirty="0" err="1">
                <a:latin typeface="Apple Braille" pitchFamily="2" charset="0"/>
              </a:rPr>
              <a:t>dengan</a:t>
            </a:r>
            <a:r>
              <a:rPr lang="en-US" sz="2000" b="0" dirty="0">
                <a:latin typeface="Apple Braille" pitchFamily="2" charset="0"/>
              </a:rPr>
              <a:t> </a:t>
            </a:r>
            <a:r>
              <a:rPr lang="en-US" sz="2000" b="0" dirty="0" err="1">
                <a:latin typeface="Apple Braille" pitchFamily="2" charset="0"/>
              </a:rPr>
              <a:t>cara</a:t>
            </a:r>
            <a:r>
              <a:rPr lang="en-US" sz="2000" b="0" dirty="0">
                <a:latin typeface="Apple Braille" pitchFamily="2" charset="0"/>
              </a:rPr>
              <a:t> </a:t>
            </a:r>
            <a:r>
              <a:rPr lang="en-US" sz="2000" b="0" dirty="0" err="1">
                <a:latin typeface="Apple Braille" pitchFamily="2" charset="0"/>
              </a:rPr>
              <a:t>berendam</a:t>
            </a:r>
            <a:r>
              <a:rPr lang="en-US" sz="2000" b="0" dirty="0">
                <a:latin typeface="Apple Braille" pitchFamily="2" charset="0"/>
              </a:rPr>
              <a:t> di AIR LAUT</a:t>
            </a:r>
            <a:br>
              <a:rPr lang="en-US" sz="2000" b="0" dirty="0">
                <a:latin typeface="Apple Braille" pitchFamily="2" charset="0"/>
              </a:rPr>
            </a:br>
            <a:r>
              <a:rPr lang="en-US" sz="2000" b="0" dirty="0">
                <a:latin typeface="Apple Braille" pitchFamily="2" charset="0"/>
              </a:rPr>
              <a:t>L*</a:t>
            </a:r>
            <a:r>
              <a:rPr lang="en-US" sz="2000" b="0" dirty="0" err="1">
                <a:latin typeface="Apple Braille" pitchFamily="2" charset="0"/>
              </a:rPr>
              <a:t>anhua</a:t>
            </a:r>
            <a:r>
              <a:rPr lang="en-US" sz="2000" b="0" dirty="0">
                <a:latin typeface="Apple Braille" pitchFamily="2" charset="0"/>
              </a:rPr>
              <a:t> </a:t>
            </a:r>
            <a:r>
              <a:rPr lang="en-US" sz="2000" b="0" dirty="0" err="1">
                <a:latin typeface="Apple Braille" pitchFamily="2" charset="0"/>
              </a:rPr>
              <a:t>Qingwen</a:t>
            </a:r>
            <a:r>
              <a:rPr lang="en-US" sz="2000" b="0" dirty="0">
                <a:latin typeface="Apple Braille" pitchFamily="2" charset="0"/>
              </a:rPr>
              <a:t> </a:t>
            </a:r>
            <a:r>
              <a:rPr lang="en-US" sz="2000" b="0" dirty="0" err="1">
                <a:latin typeface="Apple Braille" pitchFamily="2" charset="0"/>
              </a:rPr>
              <a:t>Dapat</a:t>
            </a:r>
            <a:r>
              <a:rPr lang="en-US" sz="2000" b="0" dirty="0">
                <a:latin typeface="Apple Braille" pitchFamily="2" charset="0"/>
              </a:rPr>
              <a:t> </a:t>
            </a:r>
            <a:r>
              <a:rPr lang="en-US" sz="2000" b="0" dirty="0" err="1">
                <a:latin typeface="Apple Braille" pitchFamily="2" charset="0"/>
              </a:rPr>
              <a:t>Digunakan</a:t>
            </a:r>
            <a:r>
              <a:rPr lang="en-US" sz="2000" b="0" dirty="0">
                <a:latin typeface="Apple Braille" pitchFamily="2" charset="0"/>
              </a:rPr>
              <a:t> </a:t>
            </a:r>
            <a:r>
              <a:rPr lang="en-US" sz="2000" b="0" dirty="0" err="1">
                <a:latin typeface="Apple Braille" pitchFamily="2" charset="0"/>
              </a:rPr>
              <a:t>Sebagai</a:t>
            </a:r>
            <a:r>
              <a:rPr lang="en-US" sz="2000" b="0" dirty="0">
                <a:latin typeface="Apple Braille" pitchFamily="2" charset="0"/>
              </a:rPr>
              <a:t> </a:t>
            </a:r>
            <a:r>
              <a:rPr lang="en-US" sz="2000" b="0" dirty="0" err="1">
                <a:latin typeface="Apple Braille" pitchFamily="2" charset="0"/>
              </a:rPr>
              <a:t>Obat</a:t>
            </a:r>
            <a:r>
              <a:rPr lang="en-US" sz="2000" b="0" dirty="0">
                <a:latin typeface="Apple Braille" pitchFamily="2" charset="0"/>
              </a:rPr>
              <a:t> </a:t>
            </a:r>
            <a:r>
              <a:rPr lang="en-US" sz="2000" b="0" dirty="0" err="1">
                <a:latin typeface="Apple Braille" pitchFamily="2" charset="0"/>
              </a:rPr>
              <a:t>Covid</a:t>
            </a:r>
            <a:br>
              <a:rPr lang="en-US" sz="2000" b="0" dirty="0">
                <a:latin typeface="Apple Braille" pitchFamily="2" charset="0"/>
              </a:rPr>
            </a:br>
            <a:r>
              <a:rPr lang="en-US" sz="2000" b="0" dirty="0" err="1">
                <a:latin typeface="Apple Braille" pitchFamily="2" charset="0"/>
              </a:rPr>
              <a:t>Berkumur</a:t>
            </a:r>
            <a:r>
              <a:rPr lang="en-US" sz="2000" b="0" dirty="0">
                <a:latin typeface="Apple Braille" pitchFamily="2" charset="0"/>
              </a:rPr>
              <a:t> </a:t>
            </a:r>
            <a:r>
              <a:rPr lang="en-US" sz="2000" b="0" dirty="0" err="1">
                <a:latin typeface="Apple Braille" pitchFamily="2" charset="0"/>
              </a:rPr>
              <a:t>dengan</a:t>
            </a:r>
            <a:r>
              <a:rPr lang="en-US" sz="2000" b="0" dirty="0">
                <a:latin typeface="Apple Braille" pitchFamily="2" charset="0"/>
              </a:rPr>
              <a:t> Air </a:t>
            </a:r>
            <a:r>
              <a:rPr lang="en-US" sz="2000" b="0" dirty="0" err="1">
                <a:latin typeface="Apple Braille" pitchFamily="2" charset="0"/>
              </a:rPr>
              <a:t>Hangat</a:t>
            </a:r>
            <a:r>
              <a:rPr lang="en-US" sz="2000" b="0" dirty="0">
                <a:latin typeface="Apple Braille" pitchFamily="2" charset="0"/>
              </a:rPr>
              <a:t> dan Air Garam </a:t>
            </a:r>
            <a:r>
              <a:rPr lang="en-US" sz="2000" b="0" dirty="0" err="1">
                <a:latin typeface="Apple Braille" pitchFamily="2" charset="0"/>
              </a:rPr>
              <a:t>Dapat</a:t>
            </a:r>
            <a:r>
              <a:rPr lang="en-US" sz="2000" b="0" dirty="0">
                <a:latin typeface="Apple Braille" pitchFamily="2" charset="0"/>
              </a:rPr>
              <a:t> </a:t>
            </a:r>
            <a:r>
              <a:rPr lang="en-US" sz="2000" b="0" dirty="0" err="1">
                <a:latin typeface="Apple Braille" pitchFamily="2" charset="0"/>
              </a:rPr>
              <a:t>Menghilangkan</a:t>
            </a:r>
            <a:r>
              <a:rPr lang="en-US" sz="2000" b="0" dirty="0">
                <a:latin typeface="Apple Braille" pitchFamily="2" charset="0"/>
              </a:rPr>
              <a:t> Virus Corona</a:t>
            </a:r>
            <a:br>
              <a:rPr lang="en-US" sz="2000" b="0" dirty="0">
                <a:latin typeface="Apple Braille" pitchFamily="2" charset="0"/>
              </a:rPr>
            </a:br>
            <a:r>
              <a:rPr lang="en-US" sz="2000" b="0" dirty="0" err="1">
                <a:latin typeface="Apple Braille" pitchFamily="2" charset="0"/>
              </a:rPr>
              <a:t>Terapi</a:t>
            </a:r>
            <a:r>
              <a:rPr lang="en-US" sz="2000" b="0" dirty="0">
                <a:latin typeface="Apple Braille" pitchFamily="2" charset="0"/>
              </a:rPr>
              <a:t> </a:t>
            </a:r>
            <a:r>
              <a:rPr lang="en-US" sz="2000" b="0" dirty="0" err="1">
                <a:latin typeface="Apple Braille" pitchFamily="2" charset="0"/>
              </a:rPr>
              <a:t>Uap</a:t>
            </a:r>
            <a:r>
              <a:rPr lang="en-US" sz="2000" b="0" dirty="0">
                <a:latin typeface="Apple Braille" pitchFamily="2" charset="0"/>
              </a:rPr>
              <a:t> </a:t>
            </a:r>
            <a:r>
              <a:rPr lang="en-US" sz="2000" b="0" dirty="0" err="1">
                <a:latin typeface="Apple Braille" pitchFamily="2" charset="0"/>
              </a:rPr>
              <a:t>Panas</a:t>
            </a:r>
            <a:r>
              <a:rPr lang="en-US" sz="2000" b="0" dirty="0">
                <a:latin typeface="Apple Braille" pitchFamily="2" charset="0"/>
              </a:rPr>
              <a:t> dan </a:t>
            </a:r>
            <a:r>
              <a:rPr lang="en-US" sz="2000" b="0" dirty="0" err="1">
                <a:latin typeface="Apple Braille" pitchFamily="2" charset="0"/>
              </a:rPr>
              <a:t>Minyak</a:t>
            </a:r>
            <a:r>
              <a:rPr lang="en-US" sz="2000" b="0" dirty="0">
                <a:latin typeface="Apple Braille" pitchFamily="2" charset="0"/>
              </a:rPr>
              <a:t> Kayu </a:t>
            </a:r>
            <a:r>
              <a:rPr lang="en-US" sz="2000" b="0" dirty="0" err="1">
                <a:latin typeface="Apple Braille" pitchFamily="2" charset="0"/>
              </a:rPr>
              <a:t>Putih</a:t>
            </a:r>
            <a:r>
              <a:rPr lang="en-US" sz="2000" b="0" dirty="0">
                <a:latin typeface="Apple Braille" pitchFamily="2" charset="0"/>
              </a:rPr>
              <a:t> </a:t>
            </a:r>
            <a:r>
              <a:rPr lang="en-US" sz="2000" b="0" dirty="0" err="1">
                <a:latin typeface="Apple Braille" pitchFamily="2" charset="0"/>
              </a:rPr>
              <a:t>Dapat</a:t>
            </a:r>
            <a:r>
              <a:rPr lang="en-US" sz="2000" b="0" dirty="0">
                <a:latin typeface="Apple Braille" pitchFamily="2" charset="0"/>
              </a:rPr>
              <a:t> </a:t>
            </a:r>
            <a:r>
              <a:rPr lang="en-US" sz="2000" b="0" dirty="0" err="1">
                <a:latin typeface="Apple Braille" pitchFamily="2" charset="0"/>
              </a:rPr>
              <a:t>Membunuh</a:t>
            </a:r>
            <a:r>
              <a:rPr lang="en-US" sz="2000" b="0" dirty="0">
                <a:latin typeface="Apple Braille" pitchFamily="2" charset="0"/>
              </a:rPr>
              <a:t> Virus Corona</a:t>
            </a:r>
            <a:br>
              <a:rPr lang="en-US" sz="2000" b="0" dirty="0">
                <a:latin typeface="Apple Braille" pitchFamily="2" charset="0"/>
              </a:rPr>
            </a:br>
            <a:r>
              <a:rPr lang="en-US" sz="2000" b="0" dirty="0" err="1">
                <a:latin typeface="Apple Braille" pitchFamily="2" charset="0"/>
              </a:rPr>
              <a:t>Minum</a:t>
            </a:r>
            <a:r>
              <a:rPr lang="en-US" sz="2000" b="0" dirty="0">
                <a:latin typeface="Apple Braille" pitchFamily="2" charset="0"/>
              </a:rPr>
              <a:t> Air </a:t>
            </a:r>
            <a:r>
              <a:rPr lang="en-US" sz="2000" b="0" dirty="0" err="1">
                <a:latin typeface="Apple Braille" pitchFamily="2" charset="0"/>
              </a:rPr>
              <a:t>Panas</a:t>
            </a:r>
            <a:r>
              <a:rPr lang="en-US" sz="2000" b="0" dirty="0">
                <a:latin typeface="Apple Braille" pitchFamily="2" charset="0"/>
              </a:rPr>
              <a:t>, Susu </a:t>
            </a:r>
            <a:r>
              <a:rPr lang="en-US" sz="2000" b="0" dirty="0" err="1">
                <a:latin typeface="Apple Braille" pitchFamily="2" charset="0"/>
              </a:rPr>
              <a:t>Panas</a:t>
            </a:r>
            <a:r>
              <a:rPr lang="en-US" sz="2000" b="0" dirty="0">
                <a:latin typeface="Apple Braille" pitchFamily="2" charset="0"/>
              </a:rPr>
              <a:t>, </a:t>
            </a:r>
            <a:r>
              <a:rPr lang="en-US" sz="2000" b="0" dirty="0" err="1">
                <a:latin typeface="Apple Braille" pitchFamily="2" charset="0"/>
              </a:rPr>
              <a:t>Teh</a:t>
            </a:r>
            <a:r>
              <a:rPr lang="en-US" sz="2000" b="0" dirty="0">
                <a:latin typeface="Apple Braille" pitchFamily="2" charset="0"/>
              </a:rPr>
              <a:t> </a:t>
            </a:r>
            <a:r>
              <a:rPr lang="en-US" sz="2000" b="0" dirty="0" err="1">
                <a:latin typeface="Apple Braille" pitchFamily="2" charset="0"/>
              </a:rPr>
              <a:t>Panas</a:t>
            </a:r>
            <a:r>
              <a:rPr lang="en-US" sz="2000" b="0" dirty="0">
                <a:latin typeface="Apple Braille" pitchFamily="2" charset="0"/>
              </a:rPr>
              <a:t> dan </a:t>
            </a:r>
            <a:r>
              <a:rPr lang="en-US" sz="2000" b="0" dirty="0" err="1">
                <a:latin typeface="Apple Braille" pitchFamily="2" charset="0"/>
              </a:rPr>
              <a:t>Menghirup</a:t>
            </a:r>
            <a:r>
              <a:rPr lang="en-US" sz="2000" b="0" dirty="0">
                <a:latin typeface="Apple Braille" pitchFamily="2" charset="0"/>
              </a:rPr>
              <a:t> </a:t>
            </a:r>
            <a:r>
              <a:rPr lang="en-US" sz="2000" b="0" dirty="0" err="1">
                <a:latin typeface="Apple Braille" pitchFamily="2" charset="0"/>
              </a:rPr>
              <a:t>Uapnya</a:t>
            </a:r>
            <a:r>
              <a:rPr lang="en-US" sz="2000" b="0" dirty="0">
                <a:latin typeface="Apple Braille" pitchFamily="2" charset="0"/>
              </a:rPr>
              <a:t> </a:t>
            </a:r>
            <a:r>
              <a:rPr lang="en-US" sz="2000" b="0" dirty="0" err="1">
                <a:latin typeface="Apple Braille" pitchFamily="2" charset="0"/>
              </a:rPr>
              <a:t>Dapat</a:t>
            </a:r>
            <a:r>
              <a:rPr lang="en-US" sz="2000" b="0" dirty="0">
                <a:latin typeface="Apple Braille" pitchFamily="2" charset="0"/>
              </a:rPr>
              <a:t> </a:t>
            </a:r>
            <a:r>
              <a:rPr lang="en-US" sz="2000" b="0" dirty="0" err="1">
                <a:latin typeface="Apple Braille" pitchFamily="2" charset="0"/>
              </a:rPr>
              <a:t>Membunuh</a:t>
            </a:r>
            <a:r>
              <a:rPr lang="en-US" sz="2000" b="0" dirty="0">
                <a:latin typeface="Apple Braille" pitchFamily="2" charset="0"/>
              </a:rPr>
              <a:t> Virus Corona</a:t>
            </a:r>
            <a:br>
              <a:rPr lang="en-US" sz="2000" b="0" dirty="0">
                <a:latin typeface="Apple Braille" pitchFamily="2" charset="0"/>
              </a:rPr>
            </a:br>
            <a:r>
              <a:rPr lang="en-US" sz="2000" b="0" dirty="0">
                <a:latin typeface="Apple Braille" pitchFamily="2" charset="0"/>
              </a:rPr>
              <a:t>Virus Corona </a:t>
            </a:r>
            <a:r>
              <a:rPr lang="en-US" sz="2000" b="0" dirty="0" err="1">
                <a:latin typeface="Apple Braille" pitchFamily="2" charset="0"/>
              </a:rPr>
              <a:t>Dapat</a:t>
            </a:r>
            <a:r>
              <a:rPr lang="en-US" sz="2000" b="0" dirty="0">
                <a:latin typeface="Apple Braille" pitchFamily="2" charset="0"/>
              </a:rPr>
              <a:t> </a:t>
            </a:r>
            <a:r>
              <a:rPr lang="en-US" sz="2000" b="0" dirty="0" err="1">
                <a:latin typeface="Apple Braille" pitchFamily="2" charset="0"/>
              </a:rPr>
              <a:t>Menular</a:t>
            </a:r>
            <a:r>
              <a:rPr lang="en-US" sz="2000" b="0" dirty="0">
                <a:latin typeface="Apple Braille" pitchFamily="2" charset="0"/>
              </a:rPr>
              <a:t> </a:t>
            </a:r>
            <a:r>
              <a:rPr lang="en-US" sz="2000" b="0" dirty="0" err="1">
                <a:latin typeface="Apple Braille" pitchFamily="2" charset="0"/>
              </a:rPr>
              <a:t>Melalui</a:t>
            </a:r>
            <a:r>
              <a:rPr lang="en-US" sz="2000" b="0" dirty="0">
                <a:latin typeface="Apple Braille" pitchFamily="2" charset="0"/>
              </a:rPr>
              <a:t> </a:t>
            </a:r>
            <a:r>
              <a:rPr lang="en-US" sz="2000" b="0" dirty="0" err="1">
                <a:latin typeface="Apple Braille" pitchFamily="2" charset="0"/>
              </a:rPr>
              <a:t>Tatapan</a:t>
            </a:r>
            <a:r>
              <a:rPr lang="en-US" sz="2000" b="0" dirty="0">
                <a:latin typeface="Apple Braille" pitchFamily="2" charset="0"/>
              </a:rPr>
              <a:t> Mata</a:t>
            </a:r>
            <a:br>
              <a:rPr lang="en-US" sz="2000" b="0" dirty="0">
                <a:latin typeface="Apple Braille" pitchFamily="2" charset="0"/>
              </a:rPr>
            </a:br>
            <a:r>
              <a:rPr lang="en-US" sz="2000" b="0" dirty="0">
                <a:latin typeface="Apple Braille" pitchFamily="2" charset="0"/>
              </a:rPr>
              <a:t>Nasi Padang </a:t>
            </a:r>
            <a:r>
              <a:rPr lang="en-US" sz="2000" b="0" dirty="0" err="1">
                <a:latin typeface="Apple Braille" pitchFamily="2" charset="0"/>
              </a:rPr>
              <a:t>Menjadi</a:t>
            </a:r>
            <a:r>
              <a:rPr lang="en-US" sz="2000" b="0" dirty="0">
                <a:latin typeface="Apple Braille" pitchFamily="2" charset="0"/>
              </a:rPr>
              <a:t> </a:t>
            </a:r>
            <a:r>
              <a:rPr lang="en-US" sz="2000" b="0" dirty="0" err="1">
                <a:latin typeface="Apple Braille" pitchFamily="2" charset="0"/>
              </a:rPr>
              <a:t>Sumber</a:t>
            </a:r>
            <a:r>
              <a:rPr lang="en-US" sz="2000" b="0" dirty="0">
                <a:latin typeface="Apple Braille" pitchFamily="2" charset="0"/>
              </a:rPr>
              <a:t> </a:t>
            </a:r>
            <a:r>
              <a:rPr lang="en-US" sz="2000" b="0" dirty="0" err="1">
                <a:latin typeface="Apple Braille" pitchFamily="2" charset="0"/>
              </a:rPr>
              <a:t>Penularan</a:t>
            </a:r>
            <a:r>
              <a:rPr lang="en-US" sz="2000" b="0" dirty="0">
                <a:latin typeface="Apple Braille" pitchFamily="2" charset="0"/>
              </a:rPr>
              <a:t> Covid-19</a:t>
            </a:r>
            <a:br>
              <a:rPr lang="en-US" sz="2000" b="0" dirty="0">
                <a:latin typeface="Apple Braille" pitchFamily="2" charset="0"/>
              </a:rPr>
            </a:br>
            <a:r>
              <a:rPr lang="en-US" sz="2000" b="0" dirty="0">
                <a:latin typeface="Apple Braille" pitchFamily="2" charset="0"/>
              </a:rPr>
              <a:t>WHO </a:t>
            </a:r>
            <a:r>
              <a:rPr lang="en-US" sz="2000" b="0" dirty="0" err="1">
                <a:latin typeface="Apple Braille" pitchFamily="2" charset="0"/>
              </a:rPr>
              <a:t>Menyebutkan</a:t>
            </a:r>
            <a:r>
              <a:rPr lang="en-US" sz="2000" b="0" dirty="0">
                <a:latin typeface="Apple Braille" pitchFamily="2" charset="0"/>
              </a:rPr>
              <a:t> Vegetarian </a:t>
            </a:r>
            <a:r>
              <a:rPr lang="en-US" sz="2000" b="0" dirty="0" err="1">
                <a:latin typeface="Apple Braille" pitchFamily="2" charset="0"/>
              </a:rPr>
              <a:t>Tidak</a:t>
            </a:r>
            <a:r>
              <a:rPr lang="en-US" sz="2000" b="0" dirty="0">
                <a:latin typeface="Apple Braille" pitchFamily="2" charset="0"/>
              </a:rPr>
              <a:t> </a:t>
            </a:r>
            <a:r>
              <a:rPr lang="en-US" sz="2000" b="0" dirty="0" err="1">
                <a:latin typeface="Apple Braille" pitchFamily="2" charset="0"/>
              </a:rPr>
              <a:t>Kena</a:t>
            </a:r>
            <a:r>
              <a:rPr lang="en-US" sz="2000" b="0" dirty="0">
                <a:latin typeface="Apple Braille" pitchFamily="2" charset="0"/>
              </a:rPr>
              <a:t> Covid-19</a:t>
            </a:r>
            <a:br>
              <a:rPr lang="en-US" sz="2000" b="0" dirty="0">
                <a:latin typeface="Apple Braille" pitchFamily="2" charset="0"/>
              </a:rPr>
            </a:br>
            <a:br>
              <a:rPr lang="en-US" sz="2000" b="0" dirty="0">
                <a:latin typeface="Apple Braille" pitchFamily="2" charset="0"/>
              </a:rPr>
            </a:br>
            <a:endParaRPr lang="en-US" sz="2000" b="0" dirty="0">
              <a:latin typeface="Apple Braille" pitchFamily="2" charset="0"/>
            </a:endParaRPr>
          </a:p>
        </p:txBody>
      </p:sp>
      <p:sp>
        <p:nvSpPr>
          <p:cNvPr id="12" name="TextBox 11">
            <a:extLst>
              <a:ext uri="{FF2B5EF4-FFF2-40B4-BE49-F238E27FC236}">
                <a16:creationId xmlns:a16="http://schemas.microsoft.com/office/drawing/2014/main" id="{97657AD4-232E-5B42-9E16-40999F37339C}"/>
              </a:ext>
            </a:extLst>
          </p:cNvPr>
          <p:cNvSpPr txBox="1"/>
          <p:nvPr/>
        </p:nvSpPr>
        <p:spPr>
          <a:xfrm>
            <a:off x="5253316" y="5091953"/>
            <a:ext cx="6756410" cy="707886"/>
          </a:xfrm>
          <a:prstGeom prst="rect">
            <a:avLst/>
          </a:prstGeom>
          <a:noFill/>
        </p:spPr>
        <p:txBody>
          <a:bodyPr wrap="square" rtlCol="0">
            <a:spAutoFit/>
          </a:bodyPr>
          <a:lstStyle/>
          <a:p>
            <a:r>
              <a:rPr lang="en-US" sz="2000" dirty="0" err="1">
                <a:latin typeface="Apple Braille" pitchFamily="2" charset="0"/>
              </a:rPr>
              <a:t>Kunjungi</a:t>
            </a:r>
            <a:r>
              <a:rPr lang="en-US" sz="2000" dirty="0">
                <a:latin typeface="Apple Braille" pitchFamily="2" charset="0"/>
              </a:rPr>
              <a:t> </a:t>
            </a:r>
            <a:r>
              <a:rPr lang="en-US" sz="2000" dirty="0">
                <a:latin typeface="Apple Braille" pitchFamily="2" charset="0"/>
                <a:hlinkClick r:id="rId4"/>
              </a:rPr>
              <a:t>www.turnbackhoax.id</a:t>
            </a:r>
            <a:endParaRPr lang="en-US" sz="2000" dirty="0">
              <a:latin typeface="Apple Braille" pitchFamily="2" charset="0"/>
            </a:endParaRPr>
          </a:p>
          <a:p>
            <a:r>
              <a:rPr lang="en-US" sz="2000" dirty="0" err="1">
                <a:latin typeface="Apple Braille" pitchFamily="2" charset="0"/>
              </a:rPr>
              <a:t>Ketik</a:t>
            </a:r>
            <a:r>
              <a:rPr lang="en-US" sz="2000" dirty="0">
                <a:latin typeface="Apple Braille" pitchFamily="2" charset="0"/>
              </a:rPr>
              <a:t>: </a:t>
            </a:r>
            <a:r>
              <a:rPr lang="en-US" sz="2000" dirty="0" err="1">
                <a:latin typeface="Apple Braille" pitchFamily="2" charset="0"/>
              </a:rPr>
              <a:t>obat</a:t>
            </a:r>
            <a:r>
              <a:rPr lang="en-US" sz="2000" dirty="0">
                <a:latin typeface="Apple Braille" pitchFamily="2" charset="0"/>
              </a:rPr>
              <a:t> corona, </a:t>
            </a:r>
            <a:r>
              <a:rPr lang="en-US" sz="2000" dirty="0" err="1">
                <a:latin typeface="Apple Braille" pitchFamily="2" charset="0"/>
              </a:rPr>
              <a:t>penularan</a:t>
            </a:r>
            <a:r>
              <a:rPr lang="en-US" sz="2000" dirty="0">
                <a:latin typeface="Apple Braille" pitchFamily="2" charset="0"/>
              </a:rPr>
              <a:t> corona</a:t>
            </a:r>
          </a:p>
        </p:txBody>
      </p:sp>
    </p:spTree>
    <p:extLst>
      <p:ext uri="{BB962C8B-B14F-4D97-AF65-F5344CB8AC3E}">
        <p14:creationId xmlns:p14="http://schemas.microsoft.com/office/powerpoint/2010/main" val="1578350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50C4F-A978-5F4B-95EC-8D10731F9B71}"/>
              </a:ext>
            </a:extLst>
          </p:cNvPr>
          <p:cNvSpPr>
            <a:spLocks noGrp="1"/>
          </p:cNvSpPr>
          <p:nvPr>
            <p:ph type="title"/>
          </p:nvPr>
        </p:nvSpPr>
        <p:spPr>
          <a:xfrm>
            <a:off x="1160646" y="956595"/>
            <a:ext cx="9870707" cy="1325563"/>
          </a:xfrm>
        </p:spPr>
        <p:txBody>
          <a:bodyPr/>
          <a:lstStyle/>
          <a:p>
            <a:pPr algn="ctr"/>
            <a:r>
              <a:rPr lang="en-US" dirty="0" err="1">
                <a:latin typeface="Apple Braille" pitchFamily="2" charset="0"/>
              </a:rPr>
              <a:t>Solusinya</a:t>
            </a:r>
            <a:r>
              <a:rPr lang="en-US" dirty="0">
                <a:latin typeface="Apple Braille" pitchFamily="2" charset="0"/>
              </a:rPr>
              <a:t>?</a:t>
            </a:r>
            <a:br>
              <a:rPr lang="en-US" dirty="0">
                <a:latin typeface="Apple Braille" pitchFamily="2" charset="0"/>
              </a:rPr>
            </a:br>
            <a:r>
              <a:rPr lang="en-US" dirty="0" err="1">
                <a:latin typeface="Apple Braille" pitchFamily="2" charset="0"/>
              </a:rPr>
              <a:t>Berpikir</a:t>
            </a:r>
            <a:r>
              <a:rPr lang="en-US" dirty="0">
                <a:latin typeface="Apple Braille" pitchFamily="2" charset="0"/>
              </a:rPr>
              <a:t> </a:t>
            </a:r>
            <a:r>
              <a:rPr lang="en-US" dirty="0" err="1">
                <a:latin typeface="Apple Braille" pitchFamily="2" charset="0"/>
              </a:rPr>
              <a:t>Kritis</a:t>
            </a:r>
            <a:r>
              <a:rPr lang="en-US" dirty="0">
                <a:latin typeface="Apple Braille" pitchFamily="2" charset="0"/>
              </a:rPr>
              <a:t> </a:t>
            </a:r>
            <a:r>
              <a:rPr lang="en-US" dirty="0" err="1">
                <a:latin typeface="Apple Braille" pitchFamily="2" charset="0"/>
              </a:rPr>
              <a:t>melalui</a:t>
            </a:r>
            <a:r>
              <a:rPr lang="en-US" dirty="0">
                <a:latin typeface="Apple Braille" pitchFamily="2" charset="0"/>
              </a:rPr>
              <a:t> </a:t>
            </a:r>
            <a:r>
              <a:rPr lang="en-US" dirty="0" err="1">
                <a:latin typeface="Apple Braille" pitchFamily="2" charset="0"/>
              </a:rPr>
              <a:t>Literasi</a:t>
            </a:r>
            <a:r>
              <a:rPr lang="en-US" dirty="0">
                <a:latin typeface="Apple Braille" pitchFamily="2" charset="0"/>
              </a:rPr>
              <a:t> Digital</a:t>
            </a:r>
          </a:p>
        </p:txBody>
      </p:sp>
      <p:sp>
        <p:nvSpPr>
          <p:cNvPr id="3" name="Content Placeholder 2">
            <a:extLst>
              <a:ext uri="{FF2B5EF4-FFF2-40B4-BE49-F238E27FC236}">
                <a16:creationId xmlns:a16="http://schemas.microsoft.com/office/drawing/2014/main" id="{0891815D-F45A-E243-92A0-5711BDED6572}"/>
              </a:ext>
            </a:extLst>
          </p:cNvPr>
          <p:cNvSpPr>
            <a:spLocks noGrp="1"/>
          </p:cNvSpPr>
          <p:nvPr>
            <p:ph idx="1"/>
          </p:nvPr>
        </p:nvSpPr>
        <p:spPr>
          <a:xfrm>
            <a:off x="1160646" y="2812550"/>
            <a:ext cx="9870707" cy="4351338"/>
          </a:xfrm>
        </p:spPr>
        <p:txBody>
          <a:bodyPr>
            <a:noAutofit/>
          </a:bodyPr>
          <a:lstStyle/>
          <a:p>
            <a:pPr marL="342900" indent="-165100">
              <a:buFont typeface="Arial" panose="020B0604020202020204" pitchFamily="34" charset="0"/>
              <a:buChar char="•"/>
            </a:pPr>
            <a:r>
              <a:rPr lang="en-US" dirty="0" err="1">
                <a:latin typeface="Apple Braille" pitchFamily="2" charset="0"/>
              </a:rPr>
              <a:t>Hoaks</a:t>
            </a:r>
            <a:r>
              <a:rPr lang="en-US" dirty="0">
                <a:latin typeface="Apple Braille" pitchFamily="2" charset="0"/>
              </a:rPr>
              <a:t>: </a:t>
            </a:r>
            <a:r>
              <a:rPr lang="en-US" dirty="0" err="1">
                <a:latin typeface="Apple Braille" pitchFamily="2" charset="0"/>
              </a:rPr>
              <a:t>informasi</a:t>
            </a:r>
            <a:r>
              <a:rPr lang="en-US" dirty="0">
                <a:latin typeface="Apple Braille" pitchFamily="2" charset="0"/>
              </a:rPr>
              <a:t> yang </a:t>
            </a:r>
            <a:r>
              <a:rPr lang="en-US" dirty="0" err="1">
                <a:latin typeface="Apple Braille" pitchFamily="2" charset="0"/>
              </a:rPr>
              <a:t>dibuat</a:t>
            </a:r>
            <a:r>
              <a:rPr lang="en-US" dirty="0">
                <a:latin typeface="Apple Braille" pitchFamily="2" charset="0"/>
              </a:rPr>
              <a:t> </a:t>
            </a:r>
            <a:r>
              <a:rPr lang="en-US" dirty="0" err="1">
                <a:latin typeface="Apple Braille" pitchFamily="2" charset="0"/>
              </a:rPr>
              <a:t>sedemikian</a:t>
            </a:r>
            <a:r>
              <a:rPr lang="en-US" dirty="0">
                <a:latin typeface="Apple Braille" pitchFamily="2" charset="0"/>
              </a:rPr>
              <a:t> </a:t>
            </a:r>
            <a:r>
              <a:rPr lang="en-US" dirty="0" err="1">
                <a:latin typeface="Apple Braille" pitchFamily="2" charset="0"/>
              </a:rPr>
              <a:t>rupa</a:t>
            </a:r>
            <a:r>
              <a:rPr lang="en-US" dirty="0">
                <a:latin typeface="Apple Braille" pitchFamily="2" charset="0"/>
              </a:rPr>
              <a:t> </a:t>
            </a:r>
            <a:r>
              <a:rPr lang="en-US" dirty="0" err="1">
                <a:latin typeface="Apple Braille" pitchFamily="2" charset="0"/>
              </a:rPr>
              <a:t>sehingga</a:t>
            </a:r>
            <a:r>
              <a:rPr lang="en-US" dirty="0">
                <a:latin typeface="Apple Braille" pitchFamily="2" charset="0"/>
              </a:rPr>
              <a:t> </a:t>
            </a:r>
            <a:r>
              <a:rPr lang="en-US" dirty="0" err="1">
                <a:latin typeface="Apple Braille" pitchFamily="2" charset="0"/>
              </a:rPr>
              <a:t>tampak</a:t>
            </a:r>
            <a:r>
              <a:rPr lang="en-US" dirty="0">
                <a:latin typeface="Apple Braille" pitchFamily="2" charset="0"/>
              </a:rPr>
              <a:t> </a:t>
            </a:r>
            <a:r>
              <a:rPr lang="en-US" dirty="0" err="1">
                <a:latin typeface="Apple Braille" pitchFamily="2" charset="0"/>
              </a:rPr>
              <a:t>seolah-olah</a:t>
            </a:r>
            <a:r>
              <a:rPr lang="en-US" dirty="0">
                <a:latin typeface="Apple Braille" pitchFamily="2" charset="0"/>
              </a:rPr>
              <a:t> </a:t>
            </a:r>
            <a:r>
              <a:rPr lang="en-US" dirty="0" err="1">
                <a:latin typeface="Apple Braille" pitchFamily="2" charset="0"/>
              </a:rPr>
              <a:t>benar</a:t>
            </a:r>
            <a:r>
              <a:rPr lang="en-US" dirty="0">
                <a:latin typeface="Apple Braille" pitchFamily="2" charset="0"/>
              </a:rPr>
              <a:t>, </a:t>
            </a:r>
            <a:r>
              <a:rPr lang="en-US" dirty="0" err="1">
                <a:latin typeface="Apple Braille" pitchFamily="2" charset="0"/>
              </a:rPr>
              <a:t>padahal</a:t>
            </a:r>
            <a:r>
              <a:rPr lang="en-US" dirty="0">
                <a:latin typeface="Apple Braille" pitchFamily="2" charset="0"/>
              </a:rPr>
              <a:t> </a:t>
            </a:r>
            <a:r>
              <a:rPr lang="en-US" dirty="0" err="1">
                <a:latin typeface="Apple Braille" pitchFamily="2" charset="0"/>
              </a:rPr>
              <a:t>sesungguhnya</a:t>
            </a:r>
            <a:r>
              <a:rPr lang="en-US" dirty="0">
                <a:latin typeface="Apple Braille" pitchFamily="2" charset="0"/>
              </a:rPr>
              <a:t> </a:t>
            </a:r>
            <a:r>
              <a:rPr lang="en-US" dirty="0" err="1">
                <a:latin typeface="Apple Braille" pitchFamily="2" charset="0"/>
              </a:rPr>
              <a:t>keliru</a:t>
            </a:r>
            <a:r>
              <a:rPr lang="en-US" dirty="0">
                <a:latin typeface="Apple Braille" pitchFamily="2" charset="0"/>
              </a:rPr>
              <a:t>.</a:t>
            </a:r>
          </a:p>
          <a:p>
            <a:pPr marL="342900" indent="-165100">
              <a:buFont typeface="Arial" panose="020B0604020202020204" pitchFamily="34" charset="0"/>
              <a:buChar char="•"/>
            </a:pPr>
            <a:r>
              <a:rPr lang="en-US" dirty="0" err="1">
                <a:latin typeface="Apple Braille" pitchFamily="2" charset="0"/>
              </a:rPr>
              <a:t>Berpikir</a:t>
            </a:r>
            <a:r>
              <a:rPr lang="en-US" dirty="0">
                <a:latin typeface="Apple Braille" pitchFamily="2" charset="0"/>
              </a:rPr>
              <a:t> </a:t>
            </a:r>
            <a:r>
              <a:rPr lang="en-US" dirty="0" err="1">
                <a:latin typeface="Apple Braille" pitchFamily="2" charset="0"/>
              </a:rPr>
              <a:t>Kritis</a:t>
            </a:r>
            <a:r>
              <a:rPr lang="en-US" dirty="0">
                <a:latin typeface="Apple Braille" pitchFamily="2" charset="0"/>
              </a:rPr>
              <a:t>: </a:t>
            </a:r>
            <a:r>
              <a:rPr lang="en-US" dirty="0" err="1">
                <a:latin typeface="Apple Braille" pitchFamily="2" charset="0"/>
              </a:rPr>
              <a:t>bersikap</a:t>
            </a:r>
            <a:r>
              <a:rPr lang="en-US" dirty="0">
                <a:latin typeface="Apple Braille" pitchFamily="2" charset="0"/>
              </a:rPr>
              <a:t> </a:t>
            </a:r>
            <a:r>
              <a:rPr lang="en-US" dirty="0" err="1">
                <a:latin typeface="Apple Braille" pitchFamily="2" charset="0"/>
              </a:rPr>
              <a:t>skeptis</a:t>
            </a:r>
            <a:r>
              <a:rPr lang="en-US" dirty="0">
                <a:latin typeface="Apple Braille" pitchFamily="2" charset="0"/>
              </a:rPr>
              <a:t>, </a:t>
            </a:r>
            <a:r>
              <a:rPr lang="en-US" dirty="0" err="1">
                <a:latin typeface="Apple Braille" pitchFamily="2" charset="0"/>
              </a:rPr>
              <a:t>tidak</a:t>
            </a:r>
            <a:r>
              <a:rPr lang="en-US" dirty="0">
                <a:latin typeface="Apple Braille" pitchFamily="2" charset="0"/>
              </a:rPr>
              <a:t> </a:t>
            </a:r>
            <a:r>
              <a:rPr lang="en-US" dirty="0" err="1">
                <a:latin typeface="Apple Braille" pitchFamily="2" charset="0"/>
              </a:rPr>
              <a:t>mudah</a:t>
            </a:r>
            <a:r>
              <a:rPr lang="en-US" dirty="0">
                <a:latin typeface="Apple Braille" pitchFamily="2" charset="0"/>
              </a:rPr>
              <a:t> </a:t>
            </a:r>
            <a:r>
              <a:rPr lang="en-US" dirty="0" err="1">
                <a:latin typeface="Apple Braille" pitchFamily="2" charset="0"/>
              </a:rPr>
              <a:t>percaya</a:t>
            </a:r>
            <a:r>
              <a:rPr lang="en-US" dirty="0">
                <a:latin typeface="Apple Braille" pitchFamily="2" charset="0"/>
              </a:rPr>
              <a:t>.</a:t>
            </a:r>
          </a:p>
          <a:p>
            <a:pPr marL="342900" indent="-165100">
              <a:buFont typeface="Arial" panose="020B0604020202020204" pitchFamily="34" charset="0"/>
              <a:buChar char="•"/>
            </a:pPr>
            <a:r>
              <a:rPr lang="en-US" dirty="0" err="1">
                <a:latin typeface="Apple Braille" pitchFamily="2" charset="0"/>
              </a:rPr>
              <a:t>Literasi</a:t>
            </a:r>
            <a:r>
              <a:rPr lang="en-US" dirty="0">
                <a:latin typeface="Apple Braille" pitchFamily="2" charset="0"/>
              </a:rPr>
              <a:t> Digital: </a:t>
            </a:r>
            <a:r>
              <a:rPr lang="en-US" dirty="0" err="1">
                <a:latin typeface="Apple Braille" pitchFamily="2" charset="0"/>
              </a:rPr>
              <a:t>kemampuan</a:t>
            </a:r>
            <a:r>
              <a:rPr lang="en-US" dirty="0">
                <a:latin typeface="Apple Braille" pitchFamily="2" charset="0"/>
              </a:rPr>
              <a:t> </a:t>
            </a:r>
            <a:r>
              <a:rPr lang="en-US" dirty="0" err="1">
                <a:latin typeface="Apple Braille" pitchFamily="2" charset="0"/>
              </a:rPr>
              <a:t>untuk</a:t>
            </a:r>
            <a:r>
              <a:rPr lang="en-US" dirty="0">
                <a:latin typeface="Apple Braille" pitchFamily="2" charset="0"/>
              </a:rPr>
              <a:t> </a:t>
            </a:r>
            <a:r>
              <a:rPr lang="en-US" dirty="0" err="1">
                <a:latin typeface="Apple Braille" pitchFamily="2" charset="0"/>
              </a:rPr>
              <a:t>mengakses</a:t>
            </a:r>
            <a:r>
              <a:rPr lang="en-US" dirty="0">
                <a:latin typeface="Apple Braille" pitchFamily="2" charset="0"/>
              </a:rPr>
              <a:t>, </a:t>
            </a:r>
            <a:r>
              <a:rPr lang="en-US" dirty="0" err="1">
                <a:latin typeface="Apple Braille" pitchFamily="2" charset="0"/>
              </a:rPr>
              <a:t>mengelola</a:t>
            </a:r>
            <a:r>
              <a:rPr lang="en-US" dirty="0">
                <a:latin typeface="Apple Braille" pitchFamily="2" charset="0"/>
              </a:rPr>
              <a:t>, </a:t>
            </a:r>
            <a:r>
              <a:rPr lang="en-US" dirty="0" err="1">
                <a:latin typeface="Apple Braille" pitchFamily="2" charset="0"/>
              </a:rPr>
              <a:t>memahami</a:t>
            </a:r>
            <a:r>
              <a:rPr lang="en-US" dirty="0">
                <a:latin typeface="Apple Braille" pitchFamily="2" charset="0"/>
              </a:rPr>
              <a:t>, dan </a:t>
            </a:r>
            <a:r>
              <a:rPr lang="en-US" dirty="0" err="1">
                <a:latin typeface="Apple Braille" pitchFamily="2" charset="0"/>
              </a:rPr>
              <a:t>menggunakan</a:t>
            </a:r>
            <a:r>
              <a:rPr lang="en-US" dirty="0">
                <a:latin typeface="Apple Braille" pitchFamily="2" charset="0"/>
              </a:rPr>
              <a:t> </a:t>
            </a:r>
            <a:r>
              <a:rPr lang="en-US" dirty="0" err="1">
                <a:latin typeface="Apple Braille" pitchFamily="2" charset="0"/>
              </a:rPr>
              <a:t>informasi</a:t>
            </a:r>
            <a:r>
              <a:rPr lang="en-US" dirty="0">
                <a:latin typeface="Apple Braille" pitchFamily="2" charset="0"/>
              </a:rPr>
              <a:t> digital </a:t>
            </a:r>
            <a:r>
              <a:rPr lang="en-US" dirty="0" err="1">
                <a:latin typeface="Apple Braille" pitchFamily="2" charset="0"/>
              </a:rPr>
              <a:t>sesuai</a:t>
            </a:r>
            <a:r>
              <a:rPr lang="en-US" dirty="0">
                <a:latin typeface="Apple Braille" pitchFamily="2" charset="0"/>
              </a:rPr>
              <a:t> </a:t>
            </a:r>
            <a:r>
              <a:rPr lang="en-US" dirty="0" err="1">
                <a:latin typeface="Apple Braille" pitchFamily="2" charset="0"/>
              </a:rPr>
              <a:t>dengan</a:t>
            </a:r>
            <a:r>
              <a:rPr lang="en-US" dirty="0">
                <a:latin typeface="Apple Braille" pitchFamily="2" charset="0"/>
              </a:rPr>
              <a:t> </a:t>
            </a:r>
            <a:r>
              <a:rPr lang="en-US" dirty="0" err="1">
                <a:latin typeface="Apple Braille" pitchFamily="2" charset="0"/>
              </a:rPr>
              <a:t>kebutuhan</a:t>
            </a:r>
            <a:r>
              <a:rPr lang="en-US" dirty="0">
                <a:latin typeface="Apple Braille" pitchFamily="2" charset="0"/>
              </a:rPr>
              <a:t>.</a:t>
            </a:r>
          </a:p>
          <a:p>
            <a:pPr marL="342900" indent="-165100"/>
            <a:endParaRPr lang="en-US" dirty="0">
              <a:latin typeface="Apple Braille" pitchFamily="2" charset="0"/>
            </a:endParaRPr>
          </a:p>
        </p:txBody>
      </p:sp>
    </p:spTree>
    <p:extLst>
      <p:ext uri="{BB962C8B-B14F-4D97-AF65-F5344CB8AC3E}">
        <p14:creationId xmlns:p14="http://schemas.microsoft.com/office/powerpoint/2010/main" val="639334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2AD2D-BA1E-4A4F-B3B8-150D51F8F65A}"/>
              </a:ext>
            </a:extLst>
          </p:cNvPr>
          <p:cNvSpPr>
            <a:spLocks noGrp="1"/>
          </p:cNvSpPr>
          <p:nvPr>
            <p:ph type="title"/>
          </p:nvPr>
        </p:nvSpPr>
        <p:spPr>
          <a:xfrm>
            <a:off x="838200" y="813361"/>
            <a:ext cx="10515600" cy="1325563"/>
          </a:xfrm>
        </p:spPr>
        <p:txBody>
          <a:bodyPr/>
          <a:lstStyle/>
          <a:p>
            <a:r>
              <a:rPr lang="en-US" dirty="0" err="1">
                <a:latin typeface="Apple Braille" pitchFamily="2" charset="0"/>
              </a:rPr>
              <a:t>Mencegah</a:t>
            </a:r>
            <a:r>
              <a:rPr lang="en-US" dirty="0">
                <a:latin typeface="Apple Braille" pitchFamily="2" charset="0"/>
              </a:rPr>
              <a:t> </a:t>
            </a:r>
            <a:r>
              <a:rPr lang="en-US" dirty="0" err="1">
                <a:latin typeface="Apple Braille" pitchFamily="2" charset="0"/>
              </a:rPr>
              <a:t>Hoaks</a:t>
            </a:r>
            <a:r>
              <a:rPr lang="en-US" dirty="0">
                <a:latin typeface="Apple Braille" pitchFamily="2" charset="0"/>
              </a:rPr>
              <a:t> Dan </a:t>
            </a:r>
            <a:r>
              <a:rPr lang="en-US" dirty="0" err="1">
                <a:latin typeface="Apple Braille" pitchFamily="2" charset="0"/>
              </a:rPr>
              <a:t>Informasi</a:t>
            </a:r>
            <a:r>
              <a:rPr lang="en-US" dirty="0">
                <a:latin typeface="Apple Braille" pitchFamily="2" charset="0"/>
              </a:rPr>
              <a:t> </a:t>
            </a:r>
            <a:r>
              <a:rPr lang="en-US" dirty="0" err="1">
                <a:latin typeface="Apple Braille" pitchFamily="2" charset="0"/>
              </a:rPr>
              <a:t>Menyesatkan</a:t>
            </a:r>
            <a:endParaRPr lang="en-US" dirty="0">
              <a:latin typeface="Apple Braille" pitchFamily="2" charset="0"/>
            </a:endParaRPr>
          </a:p>
        </p:txBody>
      </p:sp>
      <p:sp>
        <p:nvSpPr>
          <p:cNvPr id="3" name="Content Placeholder 2">
            <a:extLst>
              <a:ext uri="{FF2B5EF4-FFF2-40B4-BE49-F238E27FC236}">
                <a16:creationId xmlns:a16="http://schemas.microsoft.com/office/drawing/2014/main" id="{0D5C35B9-FB7B-2E4F-96AB-DD89D8674C7F}"/>
              </a:ext>
            </a:extLst>
          </p:cNvPr>
          <p:cNvSpPr>
            <a:spLocks noGrp="1"/>
          </p:cNvSpPr>
          <p:nvPr>
            <p:ph sz="half" idx="1"/>
          </p:nvPr>
        </p:nvSpPr>
        <p:spPr>
          <a:xfrm>
            <a:off x="838200" y="2506662"/>
            <a:ext cx="9291918" cy="4351338"/>
          </a:xfrm>
        </p:spPr>
        <p:txBody>
          <a:bodyPr/>
          <a:lstStyle/>
          <a:p>
            <a:pPr marL="514350" indent="-514350">
              <a:buFont typeface="+mj-lt"/>
              <a:buAutoNum type="arabicPeriod"/>
            </a:pPr>
            <a:r>
              <a:rPr lang="en-US" dirty="0" err="1">
                <a:latin typeface="Apple Braille" pitchFamily="2" charset="0"/>
              </a:rPr>
              <a:t>Evaluasi</a:t>
            </a:r>
            <a:r>
              <a:rPr lang="en-US" dirty="0">
                <a:latin typeface="Apple Braille" pitchFamily="2" charset="0"/>
              </a:rPr>
              <a:t> </a:t>
            </a:r>
            <a:r>
              <a:rPr lang="en-US" dirty="0" err="1">
                <a:latin typeface="Apple Braille" pitchFamily="2" charset="0"/>
              </a:rPr>
              <a:t>kredibilitas</a:t>
            </a:r>
            <a:r>
              <a:rPr lang="en-US" dirty="0">
                <a:latin typeface="Apple Braille" pitchFamily="2" charset="0"/>
              </a:rPr>
              <a:t> </a:t>
            </a:r>
            <a:r>
              <a:rPr lang="en-US" dirty="0" err="1">
                <a:latin typeface="Apple Braille" pitchFamily="2" charset="0"/>
              </a:rPr>
              <a:t>informasi</a:t>
            </a:r>
            <a:r>
              <a:rPr lang="en-US" dirty="0">
                <a:latin typeface="Apple Braille" pitchFamily="2" charset="0"/>
              </a:rPr>
              <a:t>.</a:t>
            </a:r>
          </a:p>
          <a:p>
            <a:pPr marL="514350" indent="-514350">
              <a:buFont typeface="+mj-lt"/>
              <a:buAutoNum type="arabicPeriod"/>
            </a:pPr>
            <a:r>
              <a:rPr lang="en-US" dirty="0" err="1">
                <a:latin typeface="Apple Braille" pitchFamily="2" charset="0"/>
              </a:rPr>
              <a:t>Gunakan</a:t>
            </a:r>
            <a:r>
              <a:rPr lang="en-US" dirty="0">
                <a:latin typeface="Apple Braille" pitchFamily="2" charset="0"/>
              </a:rPr>
              <a:t> </a:t>
            </a:r>
            <a:r>
              <a:rPr lang="en-US" dirty="0" err="1">
                <a:latin typeface="Apple Braille" pitchFamily="2" charset="0"/>
              </a:rPr>
              <a:t>logika</a:t>
            </a:r>
            <a:r>
              <a:rPr lang="en-US" dirty="0">
                <a:latin typeface="Apple Braille" pitchFamily="2" charset="0"/>
              </a:rPr>
              <a:t>. </a:t>
            </a:r>
            <a:r>
              <a:rPr lang="en-US" dirty="0" err="1">
                <a:latin typeface="Apple Braille" pitchFamily="2" charset="0"/>
              </a:rPr>
              <a:t>Utamakan</a:t>
            </a:r>
            <a:r>
              <a:rPr lang="en-US" dirty="0">
                <a:latin typeface="Apple Braille" pitchFamily="2" charset="0"/>
              </a:rPr>
              <a:t> </a:t>
            </a:r>
            <a:r>
              <a:rPr lang="en-US" dirty="0" err="1">
                <a:latin typeface="Apple Braille" pitchFamily="2" charset="0"/>
              </a:rPr>
              <a:t>sains</a:t>
            </a:r>
            <a:r>
              <a:rPr lang="en-US" dirty="0">
                <a:latin typeface="Apple Braille" pitchFamily="2" charset="0"/>
              </a:rPr>
              <a:t> </a:t>
            </a:r>
            <a:r>
              <a:rPr lang="en-US" dirty="0" err="1">
                <a:latin typeface="Apple Braille" pitchFamily="2" charset="0"/>
              </a:rPr>
              <a:t>untuk</a:t>
            </a:r>
            <a:r>
              <a:rPr lang="en-US" dirty="0">
                <a:latin typeface="Apple Braille" pitchFamily="2" charset="0"/>
              </a:rPr>
              <a:t> </a:t>
            </a:r>
            <a:r>
              <a:rPr lang="en-US" dirty="0" err="1">
                <a:latin typeface="Apple Braille" pitchFamily="2" charset="0"/>
              </a:rPr>
              <a:t>menjawab</a:t>
            </a:r>
            <a:r>
              <a:rPr lang="en-US" dirty="0">
                <a:latin typeface="Apple Braille" pitchFamily="2" charset="0"/>
              </a:rPr>
              <a:t> </a:t>
            </a:r>
            <a:r>
              <a:rPr lang="en-US" dirty="0" err="1">
                <a:latin typeface="Apple Braille" pitchFamily="2" charset="0"/>
              </a:rPr>
              <a:t>persoalan</a:t>
            </a:r>
            <a:r>
              <a:rPr lang="en-US" dirty="0">
                <a:latin typeface="Apple Braille" pitchFamily="2" charset="0"/>
              </a:rPr>
              <a:t> </a:t>
            </a:r>
            <a:r>
              <a:rPr lang="en-US" dirty="0" err="1">
                <a:latin typeface="Apple Braille" pitchFamily="2" charset="0"/>
              </a:rPr>
              <a:t>kesehatan</a:t>
            </a:r>
            <a:r>
              <a:rPr lang="en-US" dirty="0">
                <a:latin typeface="Apple Braille" pitchFamily="2" charset="0"/>
              </a:rPr>
              <a:t> dan </a:t>
            </a:r>
            <a:r>
              <a:rPr lang="en-US" dirty="0" err="1">
                <a:latin typeface="Apple Braille" pitchFamily="2" charset="0"/>
              </a:rPr>
              <a:t>nutrisi</a:t>
            </a:r>
            <a:r>
              <a:rPr lang="en-US" dirty="0">
                <a:latin typeface="Apple Braille" pitchFamily="2" charset="0"/>
              </a:rPr>
              <a:t>.</a:t>
            </a:r>
          </a:p>
          <a:p>
            <a:pPr marL="514350" indent="-514350">
              <a:buFont typeface="+mj-lt"/>
              <a:buAutoNum type="arabicPeriod"/>
            </a:pPr>
            <a:r>
              <a:rPr lang="en-US" dirty="0" err="1">
                <a:latin typeface="Apple Braille" pitchFamily="2" charset="0"/>
              </a:rPr>
              <a:t>Selalu</a:t>
            </a:r>
            <a:r>
              <a:rPr lang="en-US" dirty="0">
                <a:latin typeface="Apple Braille" pitchFamily="2" charset="0"/>
              </a:rPr>
              <a:t> </a:t>
            </a:r>
            <a:r>
              <a:rPr lang="en-US" dirty="0" err="1">
                <a:latin typeface="Apple Braille" pitchFamily="2" charset="0"/>
              </a:rPr>
              <a:t>merujuk</a:t>
            </a:r>
            <a:r>
              <a:rPr lang="en-US" dirty="0">
                <a:latin typeface="Apple Braille" pitchFamily="2" charset="0"/>
              </a:rPr>
              <a:t> pada </a:t>
            </a:r>
            <a:r>
              <a:rPr lang="en-US" dirty="0" err="1">
                <a:latin typeface="Apple Braille" pitchFamily="2" charset="0"/>
              </a:rPr>
              <a:t>sumber</a:t>
            </a:r>
            <a:r>
              <a:rPr lang="en-US" dirty="0">
                <a:latin typeface="Apple Braille" pitchFamily="2" charset="0"/>
              </a:rPr>
              <a:t> dan situs </a:t>
            </a:r>
            <a:r>
              <a:rPr lang="en-US" dirty="0" err="1">
                <a:latin typeface="Apple Braille" pitchFamily="2" charset="0"/>
              </a:rPr>
              <a:t>resmi</a:t>
            </a:r>
            <a:r>
              <a:rPr lang="en-US" dirty="0">
                <a:latin typeface="Apple Braille" pitchFamily="2" charset="0"/>
              </a:rPr>
              <a:t>.</a:t>
            </a:r>
          </a:p>
          <a:p>
            <a:pPr marL="514350" indent="-514350">
              <a:buFont typeface="+mj-lt"/>
              <a:buAutoNum type="arabicPeriod"/>
            </a:pPr>
            <a:r>
              <a:rPr lang="en-US" dirty="0" err="1">
                <a:latin typeface="Apple Braille" pitchFamily="2" charset="0"/>
              </a:rPr>
              <a:t>Pilih</a:t>
            </a:r>
            <a:r>
              <a:rPr lang="en-US" dirty="0">
                <a:latin typeface="Apple Braille" pitchFamily="2" charset="0"/>
              </a:rPr>
              <a:t> </a:t>
            </a:r>
            <a:r>
              <a:rPr lang="en-US" dirty="0" err="1">
                <a:latin typeface="Apple Braille" pitchFamily="2" charset="0"/>
              </a:rPr>
              <a:t>informasi</a:t>
            </a:r>
            <a:r>
              <a:rPr lang="en-US" dirty="0">
                <a:latin typeface="Apple Braille" pitchFamily="2" charset="0"/>
              </a:rPr>
              <a:t> </a:t>
            </a:r>
            <a:r>
              <a:rPr lang="en-US" dirty="0" err="1">
                <a:latin typeface="Apple Braille" pitchFamily="2" charset="0"/>
              </a:rPr>
              <a:t>kesehatan</a:t>
            </a:r>
            <a:r>
              <a:rPr lang="en-US" dirty="0">
                <a:latin typeface="Apple Braille" pitchFamily="2" charset="0"/>
              </a:rPr>
              <a:t> yang </a:t>
            </a:r>
            <a:r>
              <a:rPr lang="en-US" dirty="0" err="1">
                <a:latin typeface="Apple Braille" pitchFamily="2" charset="0"/>
              </a:rPr>
              <a:t>berkualitas</a:t>
            </a:r>
            <a:r>
              <a:rPr lang="en-US" dirty="0">
                <a:latin typeface="Apple Braille" pitchFamily="2" charset="0"/>
              </a:rPr>
              <a:t> di Internet. </a:t>
            </a:r>
          </a:p>
          <a:p>
            <a:pPr marL="514350" indent="-514350">
              <a:buFont typeface="+mj-lt"/>
              <a:buAutoNum type="arabicPeriod"/>
            </a:pPr>
            <a:r>
              <a:rPr lang="en-US" dirty="0" err="1">
                <a:latin typeface="Apple Braille" pitchFamily="2" charset="0"/>
              </a:rPr>
              <a:t>Periksa</a:t>
            </a:r>
            <a:r>
              <a:rPr lang="en-US" dirty="0">
                <a:latin typeface="Apple Braille" pitchFamily="2" charset="0"/>
              </a:rPr>
              <a:t> </a:t>
            </a:r>
            <a:r>
              <a:rPr lang="en-US" dirty="0" err="1">
                <a:latin typeface="Apple Braille" pitchFamily="2" charset="0"/>
              </a:rPr>
              <a:t>fakta</a:t>
            </a:r>
            <a:r>
              <a:rPr lang="en-US" dirty="0">
                <a:latin typeface="Apple Braille" pitchFamily="2" charset="0"/>
              </a:rPr>
              <a:t> </a:t>
            </a:r>
            <a:r>
              <a:rPr lang="en-US" dirty="0" err="1">
                <a:latin typeface="Apple Braille" pitchFamily="2" charset="0"/>
              </a:rPr>
              <a:t>setiap</a:t>
            </a:r>
            <a:r>
              <a:rPr lang="en-US" dirty="0">
                <a:latin typeface="Apple Braille" pitchFamily="2" charset="0"/>
              </a:rPr>
              <a:t> </a:t>
            </a:r>
            <a:r>
              <a:rPr lang="en-US" dirty="0" err="1">
                <a:latin typeface="Apple Braille" pitchFamily="2" charset="0"/>
              </a:rPr>
              <a:t>saat</a:t>
            </a:r>
            <a:r>
              <a:rPr lang="en-US" dirty="0">
                <a:latin typeface="Apple Braille" pitchFamily="2" charset="0"/>
              </a:rPr>
              <a:t>. </a:t>
            </a:r>
          </a:p>
          <a:p>
            <a:pPr marL="514350" indent="-514350">
              <a:buFont typeface="+mj-lt"/>
              <a:buAutoNum type="arabicPeriod"/>
            </a:pPr>
            <a:r>
              <a:rPr lang="en-US" dirty="0" err="1">
                <a:latin typeface="Apple Braille" pitchFamily="2" charset="0"/>
              </a:rPr>
              <a:t>Sebarkan</a:t>
            </a:r>
            <a:r>
              <a:rPr lang="en-US" dirty="0">
                <a:latin typeface="Apple Braille" pitchFamily="2" charset="0"/>
              </a:rPr>
              <a:t> </a:t>
            </a:r>
            <a:r>
              <a:rPr lang="en-US" dirty="0" err="1">
                <a:latin typeface="Apple Braille" pitchFamily="2" charset="0"/>
              </a:rPr>
              <a:t>informasi</a:t>
            </a:r>
            <a:r>
              <a:rPr lang="en-US" dirty="0">
                <a:latin typeface="Apple Braille" pitchFamily="2" charset="0"/>
              </a:rPr>
              <a:t> yang valid.</a:t>
            </a:r>
          </a:p>
          <a:p>
            <a:pPr marL="411163" indent="-268288"/>
            <a:endParaRPr lang="en-US" dirty="0">
              <a:latin typeface="Apple Braille" pitchFamily="2" charset="0"/>
            </a:endParaRPr>
          </a:p>
        </p:txBody>
      </p:sp>
    </p:spTree>
    <p:extLst>
      <p:ext uri="{BB962C8B-B14F-4D97-AF65-F5344CB8AC3E}">
        <p14:creationId xmlns:p14="http://schemas.microsoft.com/office/powerpoint/2010/main" val="1452789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oogle Shape;119;p28">
            <a:extLst>
              <a:ext uri="{FF2B5EF4-FFF2-40B4-BE49-F238E27FC236}">
                <a16:creationId xmlns:a16="http://schemas.microsoft.com/office/drawing/2014/main" id="{73501F9F-450F-408E-A29B-964AA309EFFF}"/>
              </a:ext>
            </a:extLst>
          </p:cNvPr>
          <p:cNvPicPr preferRelativeResize="0"/>
          <p:nvPr/>
        </p:nvPicPr>
        <p:blipFill>
          <a:blip r:embed="rId2">
            <a:alphaModFix/>
          </a:blip>
          <a:stretch>
            <a:fillRect/>
          </a:stretch>
        </p:blipFill>
        <p:spPr>
          <a:xfrm>
            <a:off x="9907426" y="1866900"/>
            <a:ext cx="1307425" cy="257751"/>
          </a:xfrm>
          <a:prstGeom prst="rect">
            <a:avLst/>
          </a:prstGeom>
          <a:noFill/>
          <a:ln>
            <a:noFill/>
          </a:ln>
        </p:spPr>
      </p:pic>
      <p:pic>
        <p:nvPicPr>
          <p:cNvPr id="14" name="Google Shape;122;p28">
            <a:extLst>
              <a:ext uri="{FF2B5EF4-FFF2-40B4-BE49-F238E27FC236}">
                <a16:creationId xmlns:a16="http://schemas.microsoft.com/office/drawing/2014/main" id="{5A7CB4FC-1BF2-4B21-936D-269E182266D4}"/>
              </a:ext>
            </a:extLst>
          </p:cNvPr>
          <p:cNvPicPr preferRelativeResize="0"/>
          <p:nvPr/>
        </p:nvPicPr>
        <p:blipFill>
          <a:blip r:embed="rId3">
            <a:alphaModFix/>
          </a:blip>
          <a:stretch>
            <a:fillRect/>
          </a:stretch>
        </p:blipFill>
        <p:spPr>
          <a:xfrm>
            <a:off x="10164838" y="2390735"/>
            <a:ext cx="792600" cy="792600"/>
          </a:xfrm>
          <a:prstGeom prst="rect">
            <a:avLst/>
          </a:prstGeom>
          <a:noFill/>
          <a:ln>
            <a:noFill/>
          </a:ln>
        </p:spPr>
      </p:pic>
      <p:pic>
        <p:nvPicPr>
          <p:cNvPr id="15" name="Google Shape;123;p28">
            <a:extLst>
              <a:ext uri="{FF2B5EF4-FFF2-40B4-BE49-F238E27FC236}">
                <a16:creationId xmlns:a16="http://schemas.microsoft.com/office/drawing/2014/main" id="{265A634C-793A-4ABB-B7F7-2605AA7885EF}"/>
              </a:ext>
            </a:extLst>
          </p:cNvPr>
          <p:cNvPicPr preferRelativeResize="0"/>
          <p:nvPr/>
        </p:nvPicPr>
        <p:blipFill>
          <a:blip r:embed="rId4">
            <a:alphaModFix/>
          </a:blip>
          <a:stretch>
            <a:fillRect/>
          </a:stretch>
        </p:blipFill>
        <p:spPr>
          <a:xfrm>
            <a:off x="10254295" y="3483107"/>
            <a:ext cx="695888" cy="333950"/>
          </a:xfrm>
          <a:prstGeom prst="rect">
            <a:avLst/>
          </a:prstGeom>
          <a:noFill/>
          <a:ln>
            <a:noFill/>
          </a:ln>
        </p:spPr>
      </p:pic>
      <p:grpSp>
        <p:nvGrpSpPr>
          <p:cNvPr id="18" name="Group 17">
            <a:extLst>
              <a:ext uri="{FF2B5EF4-FFF2-40B4-BE49-F238E27FC236}">
                <a16:creationId xmlns:a16="http://schemas.microsoft.com/office/drawing/2014/main" id="{05E91DCD-0753-4644-9A2A-E70C63835B42}"/>
              </a:ext>
            </a:extLst>
          </p:cNvPr>
          <p:cNvGrpSpPr/>
          <p:nvPr/>
        </p:nvGrpSpPr>
        <p:grpSpPr>
          <a:xfrm>
            <a:off x="9948097" y="4939142"/>
            <a:ext cx="1273954" cy="818623"/>
            <a:chOff x="9988074" y="5217438"/>
            <a:chExt cx="1273954" cy="818623"/>
          </a:xfrm>
        </p:grpSpPr>
        <p:pic>
          <p:nvPicPr>
            <p:cNvPr id="16" name="Google Shape;121;p28">
              <a:extLst>
                <a:ext uri="{FF2B5EF4-FFF2-40B4-BE49-F238E27FC236}">
                  <a16:creationId xmlns:a16="http://schemas.microsoft.com/office/drawing/2014/main" id="{2B5B35FC-F0F5-45B4-B601-4822D27BE187}"/>
                </a:ext>
              </a:extLst>
            </p:cNvPr>
            <p:cNvPicPr preferRelativeResize="0"/>
            <p:nvPr/>
          </p:nvPicPr>
          <p:blipFill rotWithShape="1">
            <a:blip r:embed="rId5">
              <a:alphaModFix/>
            </a:blip>
            <a:srcRect t="24890" b="30510"/>
            <a:stretch/>
          </p:blipFill>
          <p:spPr>
            <a:xfrm>
              <a:off x="9988074" y="5467860"/>
              <a:ext cx="1273954" cy="568201"/>
            </a:xfrm>
            <a:prstGeom prst="rect">
              <a:avLst/>
            </a:prstGeom>
            <a:noFill/>
            <a:ln>
              <a:noFill/>
            </a:ln>
          </p:spPr>
        </p:pic>
        <p:sp>
          <p:nvSpPr>
            <p:cNvPr id="17" name="Google Shape;120;p28">
              <a:extLst>
                <a:ext uri="{FF2B5EF4-FFF2-40B4-BE49-F238E27FC236}">
                  <a16:creationId xmlns:a16="http://schemas.microsoft.com/office/drawing/2014/main" id="{B9E22F4B-FD67-4BF5-9349-FAC4BA9C6E02}"/>
                </a:ext>
              </a:extLst>
            </p:cNvPr>
            <p:cNvSpPr txBox="1"/>
            <p:nvPr/>
          </p:nvSpPr>
          <p:spPr>
            <a:xfrm>
              <a:off x="10035251" y="5217438"/>
              <a:ext cx="1179600" cy="44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dirty="0">
                  <a:latin typeface="Sintony"/>
                  <a:ea typeface="Sintony"/>
                  <a:cs typeface="Sintony"/>
                  <a:sym typeface="Sintony"/>
                </a:rPr>
                <a:t>Supported by:</a:t>
              </a:r>
              <a:endParaRPr sz="1000" dirty="0">
                <a:latin typeface="Sintony"/>
                <a:ea typeface="Sintony"/>
                <a:cs typeface="Sintony"/>
                <a:sym typeface="Sintony"/>
              </a:endParaRPr>
            </a:p>
          </p:txBody>
        </p:sp>
      </p:grpSp>
      <p:sp>
        <p:nvSpPr>
          <p:cNvPr id="8" name="Google Shape;224;p14">
            <a:extLst>
              <a:ext uri="{FF2B5EF4-FFF2-40B4-BE49-F238E27FC236}">
                <a16:creationId xmlns:a16="http://schemas.microsoft.com/office/drawing/2014/main" id="{260D2FD9-EF72-184C-8533-C3B9A8478DC6}"/>
              </a:ext>
            </a:extLst>
          </p:cNvPr>
          <p:cNvSpPr txBox="1">
            <a:spLocks/>
          </p:cNvSpPr>
          <p:nvPr/>
        </p:nvSpPr>
        <p:spPr>
          <a:xfrm>
            <a:off x="1452203" y="461832"/>
            <a:ext cx="8839200" cy="763600"/>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sz="4400" b="1" kern="1200">
                <a:solidFill>
                  <a:schemeClr val="tx1"/>
                </a:solidFill>
                <a:latin typeface="Rubik" pitchFamily="2" charset="-79"/>
                <a:ea typeface="+mj-ea"/>
                <a:cs typeface="Rubik" pitchFamily="2" charset="-79"/>
              </a:defRPr>
            </a:lvl1pPr>
          </a:lstStyle>
          <a:p>
            <a:r>
              <a:rPr lang="en-US" sz="3600" dirty="0" err="1">
                <a:latin typeface="Apple Braille" pitchFamily="2" charset="0"/>
              </a:rPr>
              <a:t>Literasi</a:t>
            </a:r>
            <a:r>
              <a:rPr lang="en-US" sz="3600" dirty="0">
                <a:latin typeface="Apple Braille" pitchFamily="2" charset="0"/>
              </a:rPr>
              <a:t> Digital </a:t>
            </a:r>
            <a:r>
              <a:rPr lang="en-US" sz="3600" dirty="0" err="1">
                <a:latin typeface="Apple Braille" pitchFamily="2" charset="0"/>
              </a:rPr>
              <a:t>Tular</a:t>
            </a:r>
            <a:r>
              <a:rPr lang="en-US" sz="3600" dirty="0">
                <a:latin typeface="Apple Braille" pitchFamily="2" charset="0"/>
              </a:rPr>
              <a:t> </a:t>
            </a:r>
            <a:r>
              <a:rPr lang="en-US" sz="3600" dirty="0" err="1">
                <a:latin typeface="Apple Braille" pitchFamily="2" charset="0"/>
              </a:rPr>
              <a:t>Nalar</a:t>
            </a:r>
            <a:r>
              <a:rPr lang="en-US" sz="3600" dirty="0">
                <a:latin typeface="Apple Braille" pitchFamily="2" charset="0"/>
              </a:rPr>
              <a:t>:</a:t>
            </a:r>
            <a:br>
              <a:rPr lang="en-US" sz="3600" dirty="0">
                <a:latin typeface="Apple Braille" pitchFamily="2" charset="0"/>
              </a:rPr>
            </a:br>
            <a:r>
              <a:rPr lang="en-US" sz="3600" dirty="0" err="1">
                <a:latin typeface="Apple Braille" pitchFamily="2" charset="0"/>
              </a:rPr>
              <a:t>Siapakah</a:t>
            </a:r>
            <a:r>
              <a:rPr lang="en-US" sz="3600" dirty="0">
                <a:latin typeface="Apple Braille" pitchFamily="2" charset="0"/>
              </a:rPr>
              <a:t> kami?</a:t>
            </a:r>
            <a:endParaRPr lang="en-US" sz="3600" dirty="0">
              <a:latin typeface="Apple Braille" pitchFamily="2" charset="0"/>
              <a:ea typeface="Rubik"/>
              <a:cs typeface="Rubik"/>
              <a:sym typeface="Rubik"/>
            </a:endParaRPr>
          </a:p>
        </p:txBody>
      </p:sp>
      <p:sp>
        <p:nvSpPr>
          <p:cNvPr id="9" name="Google Shape;225;p14">
            <a:extLst>
              <a:ext uri="{FF2B5EF4-FFF2-40B4-BE49-F238E27FC236}">
                <a16:creationId xmlns:a16="http://schemas.microsoft.com/office/drawing/2014/main" id="{1C1A873C-4115-F242-9E8A-C193E0D2AB12}"/>
              </a:ext>
            </a:extLst>
          </p:cNvPr>
          <p:cNvSpPr txBox="1">
            <a:spLocks/>
          </p:cNvSpPr>
          <p:nvPr/>
        </p:nvSpPr>
        <p:spPr>
          <a:xfrm>
            <a:off x="1195901" y="1544281"/>
            <a:ext cx="8365959" cy="2025985"/>
          </a:xfrm>
          <a:prstGeom prst="rect">
            <a:avLst/>
          </a:prstGeom>
          <a:noFill/>
          <a:ln>
            <a:noFill/>
          </a:ln>
        </p:spPr>
        <p:txBody>
          <a:bodyPr spcFirstLastPara="1" vert="horz" wrap="square"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Rubik" pitchFamily="2" charset="-79"/>
                <a:ea typeface="+mn-ea"/>
                <a:cs typeface="Rubik" pitchFamily="2" charset="-79"/>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Rubik" pitchFamily="2" charset="-79"/>
                <a:ea typeface="+mn-ea"/>
                <a:cs typeface="Rubik" pitchFamily="2" charset="-79"/>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Rubik" pitchFamily="2" charset="-79"/>
                <a:ea typeface="+mn-ea"/>
                <a:cs typeface="Rubik" pitchFamily="2" charset="-79"/>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ubik" pitchFamily="2" charset="-79"/>
                <a:ea typeface="+mn-ea"/>
                <a:cs typeface="Rubik" pitchFamily="2" charset="-79"/>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ubik" pitchFamily="2" charset="-79"/>
                <a:ea typeface="+mn-ea"/>
                <a:cs typeface="Rubik"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95300" indent="-227013">
              <a:buFont typeface="Arial" panose="020B0604020202020204" pitchFamily="34" charset="0"/>
              <a:buChar char="•"/>
            </a:pPr>
            <a:r>
              <a:rPr lang="en-US" dirty="0" err="1">
                <a:latin typeface="Apple Braille" pitchFamily="2" charset="0"/>
                <a:ea typeface="Calibri" panose="020F0502020204030204" pitchFamily="34" charset="0"/>
                <a:cs typeface="Times New Roman" panose="02020603050405020304" pitchFamily="18" charset="0"/>
              </a:rPr>
              <a:t>Materi</a:t>
            </a:r>
            <a:r>
              <a:rPr lang="en-US" dirty="0">
                <a:latin typeface="Apple Braille" pitchFamily="2" charset="0"/>
                <a:ea typeface="Calibri" panose="020F0502020204030204" pitchFamily="34" charset="0"/>
                <a:cs typeface="Times New Roman" panose="02020603050405020304" pitchFamily="18" charset="0"/>
              </a:rPr>
              <a:t> Internet dan </a:t>
            </a:r>
            <a:r>
              <a:rPr lang="en-US" dirty="0" err="1">
                <a:latin typeface="Apple Braille" pitchFamily="2" charset="0"/>
                <a:ea typeface="Calibri" panose="020F0502020204030204" pitchFamily="34" charset="0"/>
                <a:cs typeface="Times New Roman" panose="02020603050405020304" pitchFamily="18" charset="0"/>
              </a:rPr>
              <a:t>Informasi</a:t>
            </a:r>
            <a:r>
              <a:rPr lang="en-US" dirty="0">
                <a:latin typeface="Apple Braille" pitchFamily="2" charset="0"/>
                <a:ea typeface="Calibri" panose="020F0502020204030204" pitchFamily="34" charset="0"/>
                <a:cs typeface="Times New Roman" panose="02020603050405020304" pitchFamily="18" charset="0"/>
              </a:rPr>
              <a:t> Kesehatan </a:t>
            </a:r>
            <a:r>
              <a:rPr lang="en-US" dirty="0" err="1">
                <a:latin typeface="Apple Braille" pitchFamily="2" charset="0"/>
                <a:ea typeface="Calibri" panose="020F0502020204030204" pitchFamily="34" charset="0"/>
                <a:cs typeface="Times New Roman" panose="02020603050405020304" pitchFamily="18" charset="0"/>
              </a:rPr>
              <a:t>merupakan</a:t>
            </a:r>
            <a:r>
              <a:rPr lang="en-US" dirty="0">
                <a:latin typeface="Apple Braille" pitchFamily="2" charset="0"/>
                <a:ea typeface="Calibri" panose="020F0502020204030204" pitchFamily="34" charset="0"/>
                <a:cs typeface="Times New Roman" panose="02020603050405020304" pitchFamily="18" charset="0"/>
              </a:rPr>
              <a:t> salah </a:t>
            </a:r>
            <a:r>
              <a:rPr lang="en-US" dirty="0" err="1">
                <a:latin typeface="Apple Braille" pitchFamily="2" charset="0"/>
                <a:ea typeface="Calibri" panose="020F0502020204030204" pitchFamily="34" charset="0"/>
                <a:cs typeface="Times New Roman" panose="02020603050405020304" pitchFamily="18" charset="0"/>
              </a:rPr>
              <a:t>satu</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luaran</a:t>
            </a:r>
            <a:r>
              <a:rPr lang="en-US" dirty="0">
                <a:latin typeface="Apple Braille" pitchFamily="2" charset="0"/>
                <a:ea typeface="Calibri" panose="020F0502020204030204" pitchFamily="34" charset="0"/>
                <a:cs typeface="Times New Roman" panose="02020603050405020304" pitchFamily="18" charset="0"/>
              </a:rPr>
              <a:t> program </a:t>
            </a:r>
            <a:r>
              <a:rPr lang="en-US" dirty="0" err="1">
                <a:latin typeface="Apple Braille" pitchFamily="2" charset="0"/>
                <a:ea typeface="Calibri" panose="020F0502020204030204" pitchFamily="34" charset="0"/>
                <a:cs typeface="Times New Roman" panose="02020603050405020304" pitchFamily="18" charset="0"/>
              </a:rPr>
              <a:t>Tular</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Nalar</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Tular</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Nalar</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adalah</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sebuah</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inisiatif</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dari</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Maarif</a:t>
            </a:r>
            <a:r>
              <a:rPr lang="en-US" dirty="0">
                <a:latin typeface="Apple Braille" pitchFamily="2" charset="0"/>
                <a:ea typeface="Calibri" panose="020F0502020204030204" pitchFamily="34" charset="0"/>
                <a:cs typeface="Times New Roman" panose="02020603050405020304" pitchFamily="18" charset="0"/>
              </a:rPr>
              <a:t> Institute, </a:t>
            </a:r>
            <a:r>
              <a:rPr lang="en-US" dirty="0" err="1">
                <a:latin typeface="Apple Braille" pitchFamily="2" charset="0"/>
                <a:ea typeface="Calibri" panose="020F0502020204030204" pitchFamily="34" charset="0"/>
                <a:cs typeface="Times New Roman" panose="02020603050405020304" pitchFamily="18" charset="0"/>
              </a:rPr>
              <a:t>Mafindo</a:t>
            </a:r>
            <a:r>
              <a:rPr lang="en-US" dirty="0">
                <a:latin typeface="Apple Braille" pitchFamily="2" charset="0"/>
                <a:ea typeface="Calibri" panose="020F0502020204030204" pitchFamily="34" charset="0"/>
                <a:cs typeface="Times New Roman" panose="02020603050405020304" pitchFamily="18" charset="0"/>
              </a:rPr>
              <a:t>, Love Frankie, dan </a:t>
            </a:r>
            <a:r>
              <a:rPr lang="en-US" dirty="0" err="1">
                <a:latin typeface="Apple Braille" pitchFamily="2" charset="0"/>
                <a:ea typeface="Calibri" panose="020F0502020204030204" pitchFamily="34" charset="0"/>
                <a:cs typeface="Times New Roman" panose="02020603050405020304" pitchFamily="18" charset="0"/>
              </a:rPr>
              <a:t>didukung</a:t>
            </a:r>
            <a:r>
              <a:rPr lang="en-US" dirty="0">
                <a:latin typeface="Apple Braille" pitchFamily="2" charset="0"/>
                <a:ea typeface="Calibri" panose="020F0502020204030204" pitchFamily="34" charset="0"/>
                <a:cs typeface="Times New Roman" panose="02020603050405020304" pitchFamily="18" charset="0"/>
              </a:rPr>
              <a:t> oleh </a:t>
            </a:r>
            <a:r>
              <a:rPr lang="en-US" dirty="0" err="1">
                <a:latin typeface="Apple Braille" pitchFamily="2" charset="0"/>
                <a:ea typeface="Calibri" panose="020F0502020204030204" pitchFamily="34" charset="0"/>
                <a:cs typeface="Times New Roman" panose="02020603050405020304" pitchFamily="18" charset="0"/>
              </a:rPr>
              <a:t>Google.org</a:t>
            </a:r>
            <a:r>
              <a:rPr lang="en-US" dirty="0">
                <a:latin typeface="Apple Braille" pitchFamily="2" charset="0"/>
                <a:ea typeface="Calibri" panose="020F0502020204030204" pitchFamily="34" charset="0"/>
                <a:cs typeface="Times New Roman" panose="02020603050405020304" pitchFamily="18" charset="0"/>
              </a:rPr>
              <a:t>.</a:t>
            </a:r>
          </a:p>
          <a:p>
            <a:pPr marL="495300" indent="-227013">
              <a:buFont typeface="Arial" panose="020B0604020202020204" pitchFamily="34" charset="0"/>
              <a:buChar char="•"/>
            </a:pPr>
            <a:r>
              <a:rPr lang="en-US" dirty="0" err="1">
                <a:latin typeface="Apple Braille" pitchFamily="2" charset="0"/>
                <a:ea typeface="Calibri" panose="020F0502020204030204" pitchFamily="34" charset="0"/>
                <a:cs typeface="Times New Roman" panose="02020603050405020304" pitchFamily="18" charset="0"/>
              </a:rPr>
              <a:t>Inisiatif</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ini</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berfokus</a:t>
            </a:r>
            <a:r>
              <a:rPr lang="en-US" dirty="0">
                <a:latin typeface="Apple Braille" pitchFamily="2" charset="0"/>
                <a:ea typeface="Calibri" panose="020F0502020204030204" pitchFamily="34" charset="0"/>
                <a:cs typeface="Times New Roman" panose="02020603050405020304" pitchFamily="18" charset="0"/>
              </a:rPr>
              <a:t> pada </a:t>
            </a:r>
            <a:r>
              <a:rPr lang="en-US" dirty="0" err="1">
                <a:latin typeface="Apple Braille" pitchFamily="2" charset="0"/>
                <a:ea typeface="Calibri" panose="020F0502020204030204" pitchFamily="34" charset="0"/>
                <a:cs typeface="Times New Roman" panose="02020603050405020304" pitchFamily="18" charset="0"/>
              </a:rPr>
              <a:t>penyediaan</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materi</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pembelajaran</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tentang</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berpikir</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kritis</a:t>
            </a:r>
            <a:r>
              <a:rPr lang="en-US" dirty="0">
                <a:latin typeface="Apple Braille" pitchFamily="2" charset="0"/>
                <a:ea typeface="Calibri" panose="020F0502020204030204" pitchFamily="34" charset="0"/>
                <a:cs typeface="Times New Roman" panose="02020603050405020304" pitchFamily="18" charset="0"/>
              </a:rPr>
              <a:t> dan </a:t>
            </a:r>
            <a:r>
              <a:rPr lang="en-US" dirty="0" err="1">
                <a:latin typeface="Apple Braille" pitchFamily="2" charset="0"/>
                <a:ea typeface="Calibri" panose="020F0502020204030204" pitchFamily="34" charset="0"/>
                <a:cs typeface="Times New Roman" panose="02020603050405020304" pitchFamily="18" charset="0"/>
              </a:rPr>
              <a:t>literasi</a:t>
            </a:r>
            <a:r>
              <a:rPr lang="en-US" dirty="0">
                <a:latin typeface="Apple Braille" pitchFamily="2" charset="0"/>
                <a:ea typeface="Calibri" panose="020F0502020204030204" pitchFamily="34" charset="0"/>
                <a:cs typeface="Times New Roman" panose="02020603050405020304" pitchFamily="18" charset="0"/>
              </a:rPr>
              <a:t> media digital. </a:t>
            </a:r>
          </a:p>
          <a:p>
            <a:pPr marL="495300" indent="-227013">
              <a:buFont typeface="Arial" panose="020B0604020202020204" pitchFamily="34" charset="0"/>
              <a:buChar char="•"/>
            </a:pPr>
            <a:r>
              <a:rPr lang="en-US" dirty="0" err="1">
                <a:latin typeface="Apple Braille" pitchFamily="2" charset="0"/>
                <a:ea typeface="Calibri" panose="020F0502020204030204" pitchFamily="34" charset="0"/>
                <a:cs typeface="Times New Roman" panose="02020603050405020304" pitchFamily="18" charset="0"/>
              </a:rPr>
              <a:t>Mafindo</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masyarakat</a:t>
            </a:r>
            <a:r>
              <a:rPr lang="en-US" dirty="0">
                <a:latin typeface="Apple Braille" pitchFamily="2" charset="0"/>
                <a:ea typeface="Calibri" panose="020F0502020204030204" pitchFamily="34" charset="0"/>
                <a:cs typeface="Times New Roman" panose="02020603050405020304" pitchFamily="18" charset="0"/>
              </a:rPr>
              <a:t> Anti Fitnah Indonesia) </a:t>
            </a:r>
            <a:r>
              <a:rPr lang="en-US" dirty="0" err="1">
                <a:latin typeface="Apple Braille" pitchFamily="2" charset="0"/>
                <a:ea typeface="Calibri" panose="020F0502020204030204" pitchFamily="34" charset="0"/>
                <a:cs typeface="Times New Roman" panose="02020603050405020304" pitchFamily="18" charset="0"/>
              </a:rPr>
              <a:t>adalah</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organisasi</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masyarakat</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sipil</a:t>
            </a:r>
            <a:r>
              <a:rPr lang="en-US" dirty="0">
                <a:latin typeface="Apple Braille" pitchFamily="2" charset="0"/>
                <a:ea typeface="Calibri" panose="020F0502020204030204" pitchFamily="34" charset="0"/>
                <a:cs typeface="Times New Roman" panose="02020603050405020304" pitchFamily="18" charset="0"/>
              </a:rPr>
              <a:t> anti-hoax yang </a:t>
            </a:r>
            <a:r>
              <a:rPr lang="en-US" dirty="0" err="1">
                <a:latin typeface="Apple Braille" pitchFamily="2" charset="0"/>
                <a:ea typeface="Calibri" panose="020F0502020204030204" pitchFamily="34" charset="0"/>
                <a:cs typeface="Times New Roman" panose="02020603050405020304" pitchFamily="18" charset="0"/>
              </a:rPr>
              <a:t>telah</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memelopori</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banyak</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inisiatif</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untuk</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melawan</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infodemic</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atau</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wabah</a:t>
            </a:r>
            <a:r>
              <a:rPr lang="en-US" dirty="0">
                <a:latin typeface="Apple Braille" pitchFamily="2" charset="0"/>
                <a:ea typeface="Calibri" panose="020F0502020204030204" pitchFamily="34" charset="0"/>
                <a:cs typeface="Times New Roman" panose="02020603050405020304" pitchFamily="18" charset="0"/>
              </a:rPr>
              <a:t> hoax. </a:t>
            </a:r>
          </a:p>
          <a:p>
            <a:pPr marL="495300" indent="-227013">
              <a:buFont typeface="Arial" panose="020B0604020202020204" pitchFamily="34" charset="0"/>
              <a:buChar char="•"/>
            </a:pPr>
            <a:r>
              <a:rPr lang="en-US" dirty="0" err="1">
                <a:latin typeface="Apple Braille" pitchFamily="2" charset="0"/>
                <a:ea typeface="Calibri" panose="020F0502020204030204" pitchFamily="34" charset="0"/>
                <a:cs typeface="Times New Roman" panose="02020603050405020304" pitchFamily="18" charset="0"/>
              </a:rPr>
              <a:t>Maarif</a:t>
            </a:r>
            <a:r>
              <a:rPr lang="en-US" dirty="0">
                <a:latin typeface="Apple Braille" pitchFamily="2" charset="0"/>
                <a:ea typeface="Calibri" panose="020F0502020204030204" pitchFamily="34" charset="0"/>
                <a:cs typeface="Times New Roman" panose="02020603050405020304" pitchFamily="18" charset="0"/>
              </a:rPr>
              <a:t> Institute </a:t>
            </a:r>
            <a:r>
              <a:rPr lang="en-US" dirty="0" err="1">
                <a:latin typeface="Apple Braille" pitchFamily="2" charset="0"/>
                <a:ea typeface="Calibri" panose="020F0502020204030204" pitchFamily="34" charset="0"/>
                <a:cs typeface="Times New Roman" panose="02020603050405020304" pitchFamily="18" charset="0"/>
              </a:rPr>
              <a:t>berkomitmen</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sebagai</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gerakan</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budaya</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dalam</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berbagai</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konteks</a:t>
            </a:r>
            <a:r>
              <a:rPr lang="en-US" dirty="0">
                <a:latin typeface="Apple Braille" pitchFamily="2" charset="0"/>
                <a:ea typeface="Calibri" panose="020F0502020204030204" pitchFamily="34" charset="0"/>
                <a:cs typeface="Times New Roman" panose="02020603050405020304" pitchFamily="18" charset="0"/>
              </a:rPr>
              <a:t> Islam, </a:t>
            </a:r>
            <a:r>
              <a:rPr lang="en-US" dirty="0" err="1">
                <a:latin typeface="Apple Braille" pitchFamily="2" charset="0"/>
                <a:ea typeface="Calibri" panose="020F0502020204030204" pitchFamily="34" charset="0"/>
                <a:cs typeface="Times New Roman" panose="02020603050405020304" pitchFamily="18" charset="0"/>
              </a:rPr>
              <a:t>kemanusiaan</a:t>
            </a:r>
            <a:r>
              <a:rPr lang="en-US" dirty="0">
                <a:latin typeface="Apple Braille" pitchFamily="2" charset="0"/>
                <a:ea typeface="Calibri" panose="020F0502020204030204" pitchFamily="34" charset="0"/>
                <a:cs typeface="Times New Roman" panose="02020603050405020304" pitchFamily="18" charset="0"/>
              </a:rPr>
              <a:t>, dan </a:t>
            </a:r>
            <a:r>
              <a:rPr lang="en-US" dirty="0" err="1">
                <a:latin typeface="Apple Braille" pitchFamily="2" charset="0"/>
                <a:ea typeface="Calibri" panose="020F0502020204030204" pitchFamily="34" charset="0"/>
                <a:cs typeface="Times New Roman" panose="02020603050405020304" pitchFamily="18" charset="0"/>
              </a:rPr>
              <a:t>kewarganegaraan</a:t>
            </a:r>
            <a:r>
              <a:rPr lang="en-US" dirty="0">
                <a:latin typeface="Apple Braille" pitchFamily="2" charset="0"/>
                <a:ea typeface="Calibri" panose="020F0502020204030204" pitchFamily="34" charset="0"/>
                <a:cs typeface="Times New Roman" panose="02020603050405020304" pitchFamily="18" charset="0"/>
              </a:rPr>
              <a:t>. </a:t>
            </a:r>
          </a:p>
          <a:p>
            <a:pPr marL="495300" indent="-227013">
              <a:buFont typeface="Arial" panose="020B0604020202020204" pitchFamily="34" charset="0"/>
              <a:buChar char="•"/>
            </a:pPr>
            <a:r>
              <a:rPr lang="en-US" dirty="0" err="1">
                <a:latin typeface="Apple Braille" pitchFamily="2" charset="0"/>
                <a:ea typeface="Calibri" panose="020F0502020204030204" pitchFamily="34" charset="0"/>
                <a:cs typeface="Times New Roman" panose="02020603050405020304" pitchFamily="18" charset="0"/>
              </a:rPr>
              <a:t>Sementara</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itu</a:t>
            </a:r>
            <a:r>
              <a:rPr lang="en-US" dirty="0">
                <a:latin typeface="Apple Braille" pitchFamily="2" charset="0"/>
                <a:ea typeface="Calibri" panose="020F0502020204030204" pitchFamily="34" charset="0"/>
                <a:cs typeface="Times New Roman" panose="02020603050405020304" pitchFamily="18" charset="0"/>
              </a:rPr>
              <a:t> Love Frankie </a:t>
            </a:r>
            <a:r>
              <a:rPr lang="en-US" dirty="0" err="1">
                <a:latin typeface="Apple Braille" pitchFamily="2" charset="0"/>
                <a:ea typeface="Calibri" panose="020F0502020204030204" pitchFamily="34" charset="0"/>
                <a:cs typeface="Times New Roman" panose="02020603050405020304" pitchFamily="18" charset="0"/>
              </a:rPr>
              <a:t>merupakan</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agensi</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perubahan</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sosial</a:t>
            </a:r>
            <a:r>
              <a:rPr lang="en-US" dirty="0">
                <a:latin typeface="Apple Braille" pitchFamily="2" charset="0"/>
                <a:ea typeface="Calibri" panose="020F0502020204030204" pitchFamily="34" charset="0"/>
                <a:cs typeface="Times New Roman" panose="02020603050405020304" pitchFamily="18" charset="0"/>
              </a:rPr>
              <a:t> yang </a:t>
            </a:r>
            <a:r>
              <a:rPr lang="en-US" dirty="0" err="1">
                <a:latin typeface="Apple Braille" pitchFamily="2" charset="0"/>
                <a:ea typeface="Calibri" panose="020F0502020204030204" pitchFamily="34" charset="0"/>
                <a:cs typeface="Times New Roman" panose="02020603050405020304" pitchFamily="18" charset="0"/>
              </a:rPr>
              <a:t>berfokus</a:t>
            </a:r>
            <a:r>
              <a:rPr lang="en-US" dirty="0">
                <a:latin typeface="Apple Braille" pitchFamily="2" charset="0"/>
                <a:ea typeface="Calibri" panose="020F0502020204030204" pitchFamily="34" charset="0"/>
                <a:cs typeface="Times New Roman" panose="02020603050405020304" pitchFamily="18" charset="0"/>
              </a:rPr>
              <a:t> pada </a:t>
            </a:r>
            <a:r>
              <a:rPr lang="en-US" dirty="0" err="1">
                <a:latin typeface="Apple Braille" pitchFamily="2" charset="0"/>
                <a:ea typeface="Calibri" panose="020F0502020204030204" pitchFamily="34" charset="0"/>
                <a:cs typeface="Times New Roman" panose="02020603050405020304" pitchFamily="18" charset="0"/>
              </a:rPr>
              <a:t>penelitian</a:t>
            </a:r>
            <a:r>
              <a:rPr lang="en-US" dirty="0">
                <a:latin typeface="Apple Braille" pitchFamily="2" charset="0"/>
                <a:ea typeface="Calibri" panose="020F0502020204030204" pitchFamily="34" charset="0"/>
                <a:cs typeface="Times New Roman" panose="02020603050405020304" pitchFamily="18" charset="0"/>
              </a:rPr>
              <a:t> dan </a:t>
            </a:r>
            <a:r>
              <a:rPr lang="en-US" dirty="0" err="1">
                <a:latin typeface="Apple Braille" pitchFamily="2" charset="0"/>
                <a:ea typeface="Calibri" panose="020F0502020204030204" pitchFamily="34" charset="0"/>
                <a:cs typeface="Times New Roman" panose="02020603050405020304" pitchFamily="18" charset="0"/>
              </a:rPr>
              <a:t>komunikasi</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serta</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bertujuan</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menyatukan</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tim</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pembuat</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perubahan</a:t>
            </a:r>
            <a:r>
              <a:rPr lang="en-US" dirty="0">
                <a:latin typeface="Apple Braille" pitchFamily="2" charset="0"/>
                <a:ea typeface="Calibri" panose="020F0502020204030204" pitchFamily="34" charset="0"/>
                <a:cs typeface="Times New Roman" panose="02020603050405020304" pitchFamily="18" charset="0"/>
              </a:rPr>
              <a:t> yang </a:t>
            </a:r>
            <a:r>
              <a:rPr lang="en-US" dirty="0" err="1">
                <a:latin typeface="Apple Braille" pitchFamily="2" charset="0"/>
                <a:ea typeface="Calibri" panose="020F0502020204030204" pitchFamily="34" charset="0"/>
                <a:cs typeface="Times New Roman" panose="02020603050405020304" pitchFamily="18" charset="0"/>
              </a:rPr>
              <a:t>kreatif</a:t>
            </a:r>
            <a:r>
              <a:rPr lang="en-US" dirty="0">
                <a:latin typeface="Apple Braille" pitchFamily="2" charset="0"/>
                <a:ea typeface="Calibri" panose="020F0502020204030204" pitchFamily="34" charset="0"/>
                <a:cs typeface="Times New Roman" panose="02020603050405020304" pitchFamily="18" charset="0"/>
              </a:rPr>
              <a:t> dan </a:t>
            </a:r>
            <a:r>
              <a:rPr lang="en-US" dirty="0" err="1">
                <a:latin typeface="Apple Braille" pitchFamily="2" charset="0"/>
                <a:ea typeface="Calibri" panose="020F0502020204030204" pitchFamily="34" charset="0"/>
                <a:cs typeface="Times New Roman" panose="02020603050405020304" pitchFamily="18" charset="0"/>
              </a:rPr>
              <a:t>penuh</a:t>
            </a:r>
            <a:r>
              <a:rPr lang="en-US" dirty="0">
                <a:latin typeface="Apple Braille" pitchFamily="2" charset="0"/>
                <a:ea typeface="Calibri" panose="020F0502020204030204" pitchFamily="34" charset="0"/>
                <a:cs typeface="Times New Roman" panose="02020603050405020304" pitchFamily="18" charset="0"/>
              </a:rPr>
              <a:t> </a:t>
            </a:r>
            <a:r>
              <a:rPr lang="en-US" dirty="0" err="1">
                <a:latin typeface="Apple Braille" pitchFamily="2" charset="0"/>
                <a:ea typeface="Calibri" panose="020F0502020204030204" pitchFamily="34" charset="0"/>
                <a:cs typeface="Times New Roman" panose="02020603050405020304" pitchFamily="18" charset="0"/>
              </a:rPr>
              <a:t>semangat</a:t>
            </a:r>
            <a:r>
              <a:rPr lang="en-US" dirty="0">
                <a:latin typeface="Apple Braille" pitchFamily="2" charset="0"/>
                <a:ea typeface="Calibri" panose="020F0502020204030204" pitchFamily="34" charset="0"/>
                <a:cs typeface="Times New Roman" panose="02020603050405020304" pitchFamily="18" charset="0"/>
              </a:rPr>
              <a:t>. </a:t>
            </a:r>
            <a:r>
              <a:rPr lang="en-US" u="sng" dirty="0">
                <a:solidFill>
                  <a:srgbClr val="0000FF"/>
                </a:solidFill>
                <a:latin typeface="Apple Braille" pitchFamily="2" charset="0"/>
                <a:ea typeface="Calibri" panose="020F0502020204030204" pitchFamily="34" charset="0"/>
                <a:cs typeface="Times New Roman" panose="02020603050405020304" pitchFamily="18" charset="0"/>
                <a:hlinkClick r:id="rId6"/>
              </a:rPr>
              <a:t>https://tularnalar.id/tentang-kami</a:t>
            </a:r>
            <a:r>
              <a:rPr lang="en-US" dirty="0">
                <a:latin typeface="Apple Braille" pitchFamily="2" charset="0"/>
                <a:ea typeface="Calibri" panose="020F0502020204030204" pitchFamily="34" charset="0"/>
                <a:cs typeface="Times New Roman" panose="02020603050405020304" pitchFamily="18" charset="0"/>
              </a:rPr>
              <a:t> </a:t>
            </a:r>
          </a:p>
          <a:p>
            <a:pPr marL="495300" indent="-227013"/>
            <a:endParaRPr lang="en-US" dirty="0">
              <a:latin typeface="Apple Braille" pitchFamily="2" charset="0"/>
            </a:endParaRPr>
          </a:p>
        </p:txBody>
      </p:sp>
    </p:spTree>
    <p:extLst>
      <p:ext uri="{BB962C8B-B14F-4D97-AF65-F5344CB8AC3E}">
        <p14:creationId xmlns:p14="http://schemas.microsoft.com/office/powerpoint/2010/main" val="2154587907"/>
      </p:ext>
    </p:extLst>
  </p:cSld>
  <p:clrMapOvr>
    <a:masterClrMapping/>
  </p:clrMapOvr>
</p:sld>
</file>

<file path=ppt/theme/theme1.xml><?xml version="1.0" encoding="utf-8"?>
<a:theme xmlns:a="http://schemas.openxmlformats.org/drawingml/2006/main" name="Tular Nala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621</Words>
  <Application>Microsoft Macintosh PowerPoint</Application>
  <PresentationFormat>Widescreen</PresentationFormat>
  <Paragraphs>37</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American Typewriter</vt:lpstr>
      <vt:lpstr>Apple Braille</vt:lpstr>
      <vt:lpstr>Arial</vt:lpstr>
      <vt:lpstr>Calibri</vt:lpstr>
      <vt:lpstr>Rubik</vt:lpstr>
      <vt:lpstr>Sintony</vt:lpstr>
      <vt:lpstr>Tular Nalar</vt:lpstr>
      <vt:lpstr>INTERNET DAN INFORMASI KESEHATAN</vt:lpstr>
      <vt:lpstr>CPL Materi</vt:lpstr>
      <vt:lpstr>Pengantar</vt:lpstr>
      <vt:lpstr>PowerPoint Presentation</vt:lpstr>
      <vt:lpstr>Ekstrak Nanas Bisa Dijadikan Obat Virus Corona Obat Virus Corona Ditemukan Hanya Berbahan Lemon dan Teh Hangat Ternyata virus corona dapat diobati dengan cara berendam di AIR LAUT L*anhua Qingwen Dapat Digunakan Sebagai Obat Covid Berkumur dengan Air Hangat dan Air Garam Dapat Menghilangkan Virus Corona Terapi Uap Panas dan Minyak Kayu Putih Dapat Membunuh Virus Corona Minum Air Panas, Susu Panas, Teh Panas dan Menghirup Uapnya Dapat Membunuh Virus Corona Virus Corona Dapat Menular Melalui Tatapan Mata Nasi Padang Menjadi Sumber Penularan Covid-19 WHO Menyebutkan Vegetarian Tidak Kena Covid-19  </vt:lpstr>
      <vt:lpstr>Solusinya? Berpikir Kritis melalui Literasi Digital</vt:lpstr>
      <vt:lpstr>Mencegah Hoaks Dan Informasi Menyesatkan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Seto Prayogi</dc:creator>
  <cp:lastModifiedBy>Microsoft Office User</cp:lastModifiedBy>
  <cp:revision>13</cp:revision>
  <dcterms:created xsi:type="dcterms:W3CDTF">2022-01-26T09:09:49Z</dcterms:created>
  <dcterms:modified xsi:type="dcterms:W3CDTF">2022-01-27T19:04:25Z</dcterms:modified>
</cp:coreProperties>
</file>