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6" r:id="rId3"/>
    <p:sldId id="265" r:id="rId4"/>
    <p:sldId id="267" r:id="rId5"/>
    <p:sldId id="261" r:id="rId6"/>
    <p:sldId id="264" r:id="rId7"/>
    <p:sldId id="268" r:id="rId8"/>
    <p:sldId id="259" r:id="rId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68" autoAdjust="0"/>
    <p:restoredTop sz="94660"/>
  </p:normalViewPr>
  <p:slideViewPr>
    <p:cSldViewPr snapToGrid="0">
      <p:cViewPr>
        <p:scale>
          <a:sx n="71" d="100"/>
          <a:sy n="71" d="100"/>
        </p:scale>
        <p:origin x="-90" y="-15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74AC3694-5986-4A93-B1A5-C6E2C24597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ID"/>
          </a:p>
        </p:txBody>
      </p:sp>
      <p:sp>
        <p:nvSpPr>
          <p:cNvPr id="3" name="Date Placeholder 2">
            <a:extLst>
              <a:ext uri="{FF2B5EF4-FFF2-40B4-BE49-F238E27FC236}">
                <a16:creationId xmlns="" xmlns:a16="http://schemas.microsoft.com/office/drawing/2014/main" id="{9C35D6AF-233B-418A-8A4D-0389AE5F230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9588AF0C-96E0-4E07-A08E-11F6A877F661}" type="datetimeFigureOut">
              <a:rPr lang="en-ID"/>
              <a:pPr>
                <a:defRPr/>
              </a:pPr>
              <a:t>12/10/2021</a:t>
            </a:fld>
            <a:endParaRPr lang="en-ID"/>
          </a:p>
        </p:txBody>
      </p:sp>
      <p:sp>
        <p:nvSpPr>
          <p:cNvPr id="4" name="Footer Placeholder 3">
            <a:extLst>
              <a:ext uri="{FF2B5EF4-FFF2-40B4-BE49-F238E27FC236}">
                <a16:creationId xmlns="" xmlns:a16="http://schemas.microsoft.com/office/drawing/2014/main" id="{89098296-50F3-4554-9610-8E1EAA5B9F2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ID"/>
          </a:p>
        </p:txBody>
      </p:sp>
      <p:sp>
        <p:nvSpPr>
          <p:cNvPr id="5" name="Slide Number Placeholder 4">
            <a:extLst>
              <a:ext uri="{FF2B5EF4-FFF2-40B4-BE49-F238E27FC236}">
                <a16:creationId xmlns="" xmlns:a16="http://schemas.microsoft.com/office/drawing/2014/main" id="{BE6A62EA-38F5-49DE-A2B0-4DB15AA1611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E57FBAC1-EC8C-4A4A-9DF3-1A63B1DCDB79}" type="slidenum">
              <a:rPr lang="en-ID"/>
              <a:pPr>
                <a:defRPr/>
              </a:pPr>
              <a:t>‹#›</a:t>
            </a:fld>
            <a:endParaRPr lang="en-ID"/>
          </a:p>
        </p:txBody>
      </p:sp>
    </p:spTree>
    <p:extLst>
      <p:ext uri="{BB962C8B-B14F-4D97-AF65-F5344CB8AC3E}">
        <p14:creationId xmlns:p14="http://schemas.microsoft.com/office/powerpoint/2010/main" val="3137569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746AB6F4-C580-4C25-96C6-448EC6304E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ID"/>
          </a:p>
        </p:txBody>
      </p:sp>
      <p:sp>
        <p:nvSpPr>
          <p:cNvPr id="3" name="Date Placeholder 2">
            <a:extLst>
              <a:ext uri="{FF2B5EF4-FFF2-40B4-BE49-F238E27FC236}">
                <a16:creationId xmlns="" xmlns:a16="http://schemas.microsoft.com/office/drawing/2014/main" id="{6BC520F5-23D8-42B4-82FA-45EC25B29A2A}"/>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A8CE5C23-572B-4D76-A7AB-6F62720E94E8}" type="datetimeFigureOut">
              <a:rPr lang="en-ID"/>
              <a:pPr>
                <a:defRPr/>
              </a:pPr>
              <a:t>12/10/2021</a:t>
            </a:fld>
            <a:endParaRPr lang="en-ID"/>
          </a:p>
        </p:txBody>
      </p:sp>
      <p:sp>
        <p:nvSpPr>
          <p:cNvPr id="4" name="Slide Image Placeholder 3">
            <a:extLst>
              <a:ext uri="{FF2B5EF4-FFF2-40B4-BE49-F238E27FC236}">
                <a16:creationId xmlns="" xmlns:a16="http://schemas.microsoft.com/office/drawing/2014/main" id="{13B64173-DF17-4667-9B25-95F136F28404}"/>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ID" noProof="0"/>
          </a:p>
        </p:txBody>
      </p:sp>
      <p:sp>
        <p:nvSpPr>
          <p:cNvPr id="5" name="Notes Placeholder 4">
            <a:extLst>
              <a:ext uri="{FF2B5EF4-FFF2-40B4-BE49-F238E27FC236}">
                <a16:creationId xmlns="" xmlns:a16="http://schemas.microsoft.com/office/drawing/2014/main" id="{BBA12940-ED39-4F7E-A38A-51C6FDF1ECA8}"/>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D" noProof="0"/>
          </a:p>
        </p:txBody>
      </p:sp>
      <p:sp>
        <p:nvSpPr>
          <p:cNvPr id="6" name="Footer Placeholder 5">
            <a:extLst>
              <a:ext uri="{FF2B5EF4-FFF2-40B4-BE49-F238E27FC236}">
                <a16:creationId xmlns="" xmlns:a16="http://schemas.microsoft.com/office/drawing/2014/main" id="{D5440791-7A90-4C50-9FCC-EB1478319DF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ID"/>
          </a:p>
        </p:txBody>
      </p:sp>
      <p:sp>
        <p:nvSpPr>
          <p:cNvPr id="7" name="Slide Number Placeholder 6">
            <a:extLst>
              <a:ext uri="{FF2B5EF4-FFF2-40B4-BE49-F238E27FC236}">
                <a16:creationId xmlns="" xmlns:a16="http://schemas.microsoft.com/office/drawing/2014/main" id="{B1526BB8-22F0-4625-B991-F15B8525A90E}"/>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377D3C3D-B4A5-4E66-B530-1FA19D7CA522}" type="slidenum">
              <a:rPr lang="en-ID" altLang="en-US"/>
              <a:pPr>
                <a:defRPr/>
              </a:pPr>
              <a:t>‹#›</a:t>
            </a:fld>
            <a:endParaRPr lang="en-ID" altLang="en-US"/>
          </a:p>
        </p:txBody>
      </p:sp>
    </p:spTree>
    <p:extLst>
      <p:ext uri="{BB962C8B-B14F-4D97-AF65-F5344CB8AC3E}">
        <p14:creationId xmlns:p14="http://schemas.microsoft.com/office/powerpoint/2010/main" val="2301410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3.png"/><Relationship Id="rId7"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 Id="rId9"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3.bin"/><Relationship Id="rId7" Type="http://schemas.openxmlformats.org/officeDocument/2006/relationships/image" Target="../media/image7.emf"/><Relationship Id="rId2" Type="http://schemas.openxmlformats.org/officeDocument/2006/relationships/slideMaster" Target="../slideMasters/slideMaster1.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8.png"/><Relationship Id="rId10" Type="http://schemas.openxmlformats.org/officeDocument/2006/relationships/image" Target="../media/image10.png"/><Relationship Id="rId4" Type="http://schemas.openxmlformats.org/officeDocument/2006/relationships/image" Target="../media/image6.wmf"/><Relationship Id="rId9" Type="http://schemas.openxmlformats.org/officeDocument/2006/relationships/oleObject" Target="../embeddings/oleObject5.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2"/>
        </a:solidFill>
        <a:effectLst/>
      </p:bgPr>
    </p:bg>
    <p:spTree>
      <p:nvGrpSpPr>
        <p:cNvPr id="1" name=""/>
        <p:cNvGrpSpPr/>
        <p:nvPr/>
      </p:nvGrpSpPr>
      <p:grpSpPr>
        <a:xfrm>
          <a:off x="0" y="0"/>
          <a:ext cx="0" cy="0"/>
          <a:chOff x="0" y="0"/>
          <a:chExt cx="0" cy="0"/>
        </a:xfrm>
      </p:grpSpPr>
      <p:pic>
        <p:nvPicPr>
          <p:cNvPr id="3" name="Picture 4">
            <a:extLst>
              <a:ext uri="{FF2B5EF4-FFF2-40B4-BE49-F238E27FC236}">
                <a16:creationId xmlns="" xmlns:a16="http://schemas.microsoft.com/office/drawing/2014/main" id="{E3E180CB-C2CE-43F1-BE5E-8BB7CF93C59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25788" y="79375"/>
            <a:ext cx="1970087"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Object 22">
            <a:extLst>
              <a:ext uri="{FF2B5EF4-FFF2-40B4-BE49-F238E27FC236}">
                <a16:creationId xmlns="" xmlns:a16="http://schemas.microsoft.com/office/drawing/2014/main" id="{D6EA3AD2-772C-4399-A88D-49913FB88A9B}"/>
              </a:ext>
            </a:extLst>
          </p:cNvPr>
          <p:cNvGraphicFramePr>
            <a:graphicFrameLocks noChangeAspect="1"/>
          </p:cNvGraphicFramePr>
          <p:nvPr>
            <p:extLst>
              <p:ext uri="{D42A27DB-BD31-4B8C-83A1-F6EECF244321}">
                <p14:modId xmlns:p14="http://schemas.microsoft.com/office/powerpoint/2010/main" val="1964218569"/>
              </p:ext>
            </p:extLst>
          </p:nvPr>
        </p:nvGraphicFramePr>
        <p:xfrm>
          <a:off x="1305292" y="1608137"/>
          <a:ext cx="10340878" cy="3045925"/>
        </p:xfrm>
        <a:graphic>
          <a:graphicData uri="http://schemas.openxmlformats.org/presentationml/2006/ole">
            <mc:AlternateContent xmlns:mc="http://schemas.openxmlformats.org/markup-compatibility/2006">
              <mc:Choice xmlns:v="urn:schemas-microsoft-com:vml" Requires="v">
                <p:oleObj spid="_x0000_s1094" name="CorelDRAW" r:id="rId4" imgW="4304880" imgH="1560600" progId="">
                  <p:embed/>
                </p:oleObj>
              </mc:Choice>
              <mc:Fallback>
                <p:oleObj name="CorelDRAW" r:id="rId4" imgW="4304880" imgH="1560600" progId="">
                  <p:embed/>
                  <p:pic>
                    <p:nvPicPr>
                      <p:cNvPr id="2051" name="Object 22">
                        <a:extLst>
                          <a:ext uri="{FF2B5EF4-FFF2-40B4-BE49-F238E27FC236}">
                            <a16:creationId xmlns="" xmlns:a16="http://schemas.microsoft.com/office/drawing/2014/main" id="{5F5ABFE0-7739-4239-A431-981F457DD4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5292" y="1608137"/>
                        <a:ext cx="10340878" cy="3045925"/>
                      </a:xfrm>
                      <a:prstGeom prst="rect">
                        <a:avLst/>
                      </a:prstGeom>
                      <a:noFill/>
                      <a:ln>
                        <a:noFill/>
                      </a:ln>
                      <a:extLst/>
                    </p:spPr>
                  </p:pic>
                </p:oleObj>
              </mc:Fallback>
            </mc:AlternateContent>
          </a:graphicData>
        </a:graphic>
      </p:graphicFrame>
      <p:graphicFrame>
        <p:nvGraphicFramePr>
          <p:cNvPr id="5" name="Object 23">
            <a:extLst>
              <a:ext uri="{FF2B5EF4-FFF2-40B4-BE49-F238E27FC236}">
                <a16:creationId xmlns="" xmlns:a16="http://schemas.microsoft.com/office/drawing/2014/main" id="{848F657C-BD86-4384-81CE-D6A1656565F3}"/>
              </a:ext>
            </a:extLst>
          </p:cNvPr>
          <p:cNvGraphicFramePr>
            <a:graphicFrameLocks noChangeAspect="1"/>
          </p:cNvGraphicFramePr>
          <p:nvPr/>
        </p:nvGraphicFramePr>
        <p:xfrm>
          <a:off x="-38100" y="6124575"/>
          <a:ext cx="12230100" cy="763588"/>
        </p:xfrm>
        <a:graphic>
          <a:graphicData uri="http://schemas.openxmlformats.org/presentationml/2006/ole">
            <mc:AlternateContent xmlns:mc="http://schemas.openxmlformats.org/markup-compatibility/2006">
              <mc:Choice xmlns:v="urn:schemas-microsoft-com:vml" Requires="v">
                <p:oleObj spid="_x0000_s1095" name="CorelDRAW" r:id="rId6" imgW="10719360" imgH="699480" progId="">
                  <p:embed/>
                </p:oleObj>
              </mc:Choice>
              <mc:Fallback>
                <p:oleObj name="CorelDRAW" r:id="rId6" imgW="10719360" imgH="699480" progId="">
                  <p:embed/>
                  <p:pic>
                    <p:nvPicPr>
                      <p:cNvPr id="2052" name="Object 23">
                        <a:extLst>
                          <a:ext uri="{FF2B5EF4-FFF2-40B4-BE49-F238E27FC236}">
                            <a16:creationId xmlns="" xmlns:a16="http://schemas.microsoft.com/office/drawing/2014/main" id="{210B736A-61D2-4633-B00A-2629B35B19B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 y="6124575"/>
                        <a:ext cx="122301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8">
            <a:extLst>
              <a:ext uri="{FF2B5EF4-FFF2-40B4-BE49-F238E27FC236}">
                <a16:creationId xmlns="" xmlns:a16="http://schemas.microsoft.com/office/drawing/2014/main" id="{4BF4800B-0893-4D6A-B1E5-88EB66B83BB0}"/>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096125" y="76200"/>
            <a:ext cx="15065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a:extLst>
              <a:ext uri="{FF2B5EF4-FFF2-40B4-BE49-F238E27FC236}">
                <a16:creationId xmlns="" xmlns:a16="http://schemas.microsoft.com/office/drawing/2014/main" id="{91888EC8-448B-4A7A-9BDA-99C51D0D8A1C}"/>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5435600" y="144463"/>
            <a:ext cx="13208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1"/>
          <p:cNvSpPr>
            <a:spLocks noGrp="1"/>
          </p:cNvSpPr>
          <p:nvPr>
            <p:ph type="title"/>
          </p:nvPr>
        </p:nvSpPr>
        <p:spPr>
          <a:xfrm>
            <a:off x="1763487" y="1732183"/>
            <a:ext cx="8802546" cy="1325563"/>
          </a:xfrm>
        </p:spPr>
        <p:txBody>
          <a:bodyPr/>
          <a:lstStyle>
            <a:lvl1pPr algn="r">
              <a:defRPr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ID" dirty="0"/>
          </a:p>
        </p:txBody>
      </p:sp>
      <p:sp>
        <p:nvSpPr>
          <p:cNvPr id="8" name="Slide Number Placeholder 32">
            <a:extLst>
              <a:ext uri="{FF2B5EF4-FFF2-40B4-BE49-F238E27FC236}">
                <a16:creationId xmlns="" xmlns:a16="http://schemas.microsoft.com/office/drawing/2014/main" id="{926F8ACA-C2A4-49A7-85D0-1024E28F17D7}"/>
              </a:ext>
            </a:extLst>
          </p:cNvPr>
          <p:cNvSpPr>
            <a:spLocks noGrp="1"/>
          </p:cNvSpPr>
          <p:nvPr>
            <p:ph type="sldNum" sz="quarter" idx="10"/>
          </p:nvPr>
        </p:nvSpPr>
        <p:spPr>
          <a:xfrm>
            <a:off x="11650663" y="6354763"/>
            <a:ext cx="465137" cy="425450"/>
          </a:xfrm>
        </p:spPr>
        <p:txBody>
          <a:bodyPr/>
          <a:lstStyle>
            <a:lvl1pPr>
              <a:defRPr sz="1400">
                <a:latin typeface="Arial" panose="020B0604020202020204" pitchFamily="34" charset="0"/>
              </a:defRPr>
            </a:lvl1pPr>
          </a:lstStyle>
          <a:p>
            <a:pPr>
              <a:defRPr/>
            </a:pPr>
            <a:fld id="{4FE35F47-AD47-42E8-ACD1-E647A99DDE2F}" type="slidenum">
              <a:rPr lang="en-ID" altLang="en-US"/>
              <a:pPr>
                <a:defRPr/>
              </a:pPr>
              <a:t>‹#›</a:t>
            </a:fld>
            <a:endParaRPr lang="en-ID" altLang="en-US"/>
          </a:p>
        </p:txBody>
      </p:sp>
    </p:spTree>
    <p:extLst>
      <p:ext uri="{BB962C8B-B14F-4D97-AF65-F5344CB8AC3E}">
        <p14:creationId xmlns:p14="http://schemas.microsoft.com/office/powerpoint/2010/main" val="348145304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5" name="Object 44">
            <a:extLst>
              <a:ext uri="{FF2B5EF4-FFF2-40B4-BE49-F238E27FC236}">
                <a16:creationId xmlns="" xmlns:a16="http://schemas.microsoft.com/office/drawing/2014/main" id="{C4A6B7C3-67FF-42EB-A812-9BA4C9893BCD}"/>
              </a:ext>
            </a:extLst>
          </p:cNvPr>
          <p:cNvGraphicFramePr>
            <a:graphicFrameLocks noChangeAspect="1"/>
          </p:cNvGraphicFramePr>
          <p:nvPr/>
        </p:nvGraphicFramePr>
        <p:xfrm>
          <a:off x="-28575" y="6242050"/>
          <a:ext cx="12215813" cy="617538"/>
        </p:xfrm>
        <a:graphic>
          <a:graphicData uri="http://schemas.openxmlformats.org/presentationml/2006/ole">
            <mc:AlternateContent xmlns:mc="http://schemas.openxmlformats.org/markup-compatibility/2006">
              <mc:Choice xmlns:v="urn:schemas-microsoft-com:vml" Requires="v">
                <p:oleObj spid="_x0000_s2152" name="CorelDRAW" r:id="rId3" imgW="10719816" imgH="566928" progId="">
                  <p:embed/>
                </p:oleObj>
              </mc:Choice>
              <mc:Fallback>
                <p:oleObj name="CorelDRAW" r:id="rId3" imgW="10719816" imgH="566928" progId="">
                  <p:embed/>
                  <p:pic>
                    <p:nvPicPr>
                      <p:cNvPr id="3074" name="Object 44">
                        <a:extLst>
                          <a:ext uri="{FF2B5EF4-FFF2-40B4-BE49-F238E27FC236}">
                            <a16:creationId xmlns="" xmlns:a16="http://schemas.microsoft.com/office/drawing/2014/main" id="{9508BB4E-D971-45FF-979F-D9933276F1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 y="6242050"/>
                        <a:ext cx="12215813"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6">
            <a:extLst>
              <a:ext uri="{FF2B5EF4-FFF2-40B4-BE49-F238E27FC236}">
                <a16:creationId xmlns="" xmlns:a16="http://schemas.microsoft.com/office/drawing/2014/main" id="{F79EA434-C139-4826-BF2D-CA3865119A4B}"/>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347325" y="6307138"/>
            <a:ext cx="12033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45">
            <a:extLst>
              <a:ext uri="{FF2B5EF4-FFF2-40B4-BE49-F238E27FC236}">
                <a16:creationId xmlns="" xmlns:a16="http://schemas.microsoft.com/office/drawing/2014/main" id="{2307E5A2-9BF8-442A-9712-150701B1EFB6}"/>
              </a:ext>
            </a:extLst>
          </p:cNvPr>
          <p:cNvGraphicFramePr>
            <a:graphicFrameLocks noChangeAspect="1"/>
          </p:cNvGraphicFramePr>
          <p:nvPr/>
        </p:nvGraphicFramePr>
        <p:xfrm>
          <a:off x="-28575" y="-19050"/>
          <a:ext cx="9807575" cy="876300"/>
        </p:xfrm>
        <a:graphic>
          <a:graphicData uri="http://schemas.openxmlformats.org/presentationml/2006/ole">
            <mc:AlternateContent xmlns:mc="http://schemas.openxmlformats.org/markup-compatibility/2006">
              <mc:Choice xmlns:v="urn:schemas-microsoft-com:vml" Requires="v">
                <p:oleObj spid="_x0000_s2153" name="CorelDRAW" r:id="rId6" imgW="4412520" imgH="677520" progId="">
                  <p:embed/>
                </p:oleObj>
              </mc:Choice>
              <mc:Fallback>
                <p:oleObj name="CorelDRAW" r:id="rId6" imgW="4412520" imgH="677520" progId="">
                  <p:embed/>
                  <p:pic>
                    <p:nvPicPr>
                      <p:cNvPr id="3076" name="Object 45">
                        <a:extLst>
                          <a:ext uri="{FF2B5EF4-FFF2-40B4-BE49-F238E27FC236}">
                            <a16:creationId xmlns="" xmlns:a16="http://schemas.microsoft.com/office/drawing/2014/main" id="{1E1B9276-59E7-4AB2-B822-A801C0A7A9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5" y="-19050"/>
                        <a:ext cx="9807575"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 name="Picture 7" descr="UMS-Logo Hitam.png">
            <a:extLst>
              <a:ext uri="{FF2B5EF4-FFF2-40B4-BE49-F238E27FC236}">
                <a16:creationId xmlns="" xmlns:a16="http://schemas.microsoft.com/office/drawing/2014/main" id="{27741360-5260-45B3-BFFC-D284AA878C9F}"/>
              </a:ext>
            </a:extLst>
          </p:cNvPr>
          <p:cNvPicPr>
            <a:picLocks noChangeAspect="1"/>
          </p:cNvPicPr>
          <p:nvPr userDrawn="1"/>
        </p:nvPicPr>
        <p:blipFill>
          <a:blip r:embed="rId8" cstate="print">
            <a:duotone>
              <a:schemeClr val="bg2">
                <a:shade val="45000"/>
                <a:satMod val="135000"/>
              </a:schemeClr>
              <a:prstClr val="white"/>
            </a:duotone>
            <a:lum bright="60000" contrast="-68000"/>
          </a:blip>
          <a:stretch>
            <a:fillRect/>
          </a:stretch>
        </p:blipFill>
        <p:spPr>
          <a:xfrm>
            <a:off x="4081116" y="1309029"/>
            <a:ext cx="4308667" cy="4215865"/>
          </a:xfrm>
          <a:prstGeom prst="rect">
            <a:avLst/>
          </a:prstGeom>
        </p:spPr>
      </p:pic>
      <p:graphicFrame>
        <p:nvGraphicFramePr>
          <p:cNvPr id="9" name="Object 47">
            <a:extLst>
              <a:ext uri="{FF2B5EF4-FFF2-40B4-BE49-F238E27FC236}">
                <a16:creationId xmlns="" xmlns:a16="http://schemas.microsoft.com/office/drawing/2014/main" id="{5D362257-D5B4-4D13-B9B5-3AE9A84957E6}"/>
              </a:ext>
            </a:extLst>
          </p:cNvPr>
          <p:cNvGraphicFramePr>
            <a:graphicFrameLocks noChangeAspect="1"/>
          </p:cNvGraphicFramePr>
          <p:nvPr userDrawn="1"/>
        </p:nvGraphicFramePr>
        <p:xfrm>
          <a:off x="11655425" y="-19050"/>
          <a:ext cx="546100" cy="876300"/>
        </p:xfrm>
        <a:graphic>
          <a:graphicData uri="http://schemas.openxmlformats.org/presentationml/2006/ole">
            <mc:AlternateContent xmlns:mc="http://schemas.openxmlformats.org/markup-compatibility/2006">
              <mc:Choice xmlns:v="urn:schemas-microsoft-com:vml" Requires="v">
                <p:oleObj spid="_x0000_s2154" name="CorelDRAW" r:id="rId9" imgW="4412520" imgH="677520" progId="">
                  <p:embed/>
                </p:oleObj>
              </mc:Choice>
              <mc:Fallback>
                <p:oleObj name="CorelDRAW" r:id="rId9" imgW="4412520" imgH="677520" progId="">
                  <p:embed/>
                  <p:pic>
                    <p:nvPicPr>
                      <p:cNvPr id="3078" name="Object 47">
                        <a:extLst>
                          <a:ext uri="{FF2B5EF4-FFF2-40B4-BE49-F238E27FC236}">
                            <a16:creationId xmlns="" xmlns:a16="http://schemas.microsoft.com/office/drawing/2014/main" id="{22250EB5-5374-4CCA-AE0F-5A2B3205B49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655425" y="-19050"/>
                        <a:ext cx="5461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 name="Picture 10">
            <a:extLst>
              <a:ext uri="{FF2B5EF4-FFF2-40B4-BE49-F238E27FC236}">
                <a16:creationId xmlns="" xmlns:a16="http://schemas.microsoft.com/office/drawing/2014/main" id="{B80D3E8F-B8D7-47D0-BD31-F91D17C7CD18}"/>
              </a:ext>
            </a:extLst>
          </p:cNvPr>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9979025" y="55563"/>
            <a:ext cx="1511300"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2"/>
          <p:cNvSpPr>
            <a:spLocks noGrp="1"/>
          </p:cNvSpPr>
          <p:nvPr>
            <p:ph type="title"/>
          </p:nvPr>
        </p:nvSpPr>
        <p:spPr>
          <a:xfrm>
            <a:off x="302254" y="109323"/>
            <a:ext cx="9072752" cy="683962"/>
          </a:xfrm>
        </p:spPr>
        <p:txBody>
          <a:bodyPr/>
          <a:lstStyle>
            <a:lvl1pPr>
              <a:defRPr b="1">
                <a:solidFill>
                  <a:schemeClr val="bg1"/>
                </a:solidFill>
              </a:defRPr>
            </a:lvl1pPr>
          </a:lstStyle>
          <a:p>
            <a:r>
              <a:rPr lang="en-US"/>
              <a:t>Click to edit Master title style</a:t>
            </a:r>
            <a:endParaRPr lang="en-ID" dirty="0"/>
          </a:p>
        </p:txBody>
      </p:sp>
      <p:sp>
        <p:nvSpPr>
          <p:cNvPr id="4" name="Content Placeholder 3"/>
          <p:cNvSpPr>
            <a:spLocks noGrp="1"/>
          </p:cNvSpPr>
          <p:nvPr>
            <p:ph sz="quarter" idx="10"/>
          </p:nvPr>
        </p:nvSpPr>
        <p:spPr>
          <a:xfrm>
            <a:off x="269416" y="1110323"/>
            <a:ext cx="10799935" cy="4613275"/>
          </a:xfrm>
        </p:spPr>
        <p:txBody>
          <a:bodyPr/>
          <a:lstStyle>
            <a:lvl1pPr>
              <a:defRPr>
                <a:solidFill>
                  <a:srgbClr val="00194C"/>
                </a:solidFill>
              </a:defRPr>
            </a:lvl1pPr>
            <a:lvl2pPr>
              <a:defRPr>
                <a:solidFill>
                  <a:srgbClr val="00194C"/>
                </a:solidFill>
              </a:defRPr>
            </a:lvl2pPr>
            <a:lvl3pPr>
              <a:defRPr>
                <a:solidFill>
                  <a:srgbClr val="00194C"/>
                </a:solidFill>
              </a:defRPr>
            </a:lvl3pPr>
            <a:lvl4pPr>
              <a:defRPr>
                <a:solidFill>
                  <a:srgbClr val="00194C"/>
                </a:solidFill>
              </a:defRPr>
            </a:lvl4pPr>
            <a:lvl5pPr>
              <a:defRPr>
                <a:solidFill>
                  <a:srgbClr val="0019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D" dirty="0"/>
          </a:p>
        </p:txBody>
      </p:sp>
      <p:sp>
        <p:nvSpPr>
          <p:cNvPr id="11" name="Slide Number Placeholder 32">
            <a:extLst>
              <a:ext uri="{FF2B5EF4-FFF2-40B4-BE49-F238E27FC236}">
                <a16:creationId xmlns="" xmlns:a16="http://schemas.microsoft.com/office/drawing/2014/main" id="{4EB169CD-2B1C-477D-9072-8B2C703FE0B8}"/>
              </a:ext>
            </a:extLst>
          </p:cNvPr>
          <p:cNvSpPr>
            <a:spLocks noGrp="1"/>
          </p:cNvSpPr>
          <p:nvPr>
            <p:ph type="sldNum" sz="quarter" idx="11"/>
          </p:nvPr>
        </p:nvSpPr>
        <p:spPr>
          <a:xfrm>
            <a:off x="11650663" y="6354763"/>
            <a:ext cx="465137" cy="425450"/>
          </a:xfrm>
        </p:spPr>
        <p:txBody>
          <a:bodyPr/>
          <a:lstStyle>
            <a:lvl1pPr>
              <a:defRPr sz="1400">
                <a:latin typeface="Arial" panose="020B0604020202020204" pitchFamily="34" charset="0"/>
              </a:defRPr>
            </a:lvl1pPr>
          </a:lstStyle>
          <a:p>
            <a:pPr>
              <a:defRPr/>
            </a:pPr>
            <a:fld id="{A8758ED9-0E15-4013-9742-7BA20B6E23F6}" type="slidenum">
              <a:rPr lang="en-ID" altLang="en-US"/>
              <a:pPr>
                <a:defRPr/>
              </a:pPr>
              <a:t>‹#›</a:t>
            </a:fld>
            <a:endParaRPr lang="en-ID" altLang="en-US" dirty="0"/>
          </a:p>
        </p:txBody>
      </p:sp>
    </p:spTree>
    <p:extLst>
      <p:ext uri="{BB962C8B-B14F-4D97-AF65-F5344CB8AC3E}">
        <p14:creationId xmlns:p14="http://schemas.microsoft.com/office/powerpoint/2010/main" val="30554739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 xmlns:a16="http://schemas.microsoft.com/office/drawing/2014/main" id="{06DC7217-9B95-4076-BD15-72E15285EE67}"/>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ID" altLang="en-US"/>
          </a:p>
        </p:txBody>
      </p:sp>
      <p:sp>
        <p:nvSpPr>
          <p:cNvPr id="1027" name="Text Placeholder 2">
            <a:extLst>
              <a:ext uri="{FF2B5EF4-FFF2-40B4-BE49-F238E27FC236}">
                <a16:creationId xmlns="" xmlns:a16="http://schemas.microsoft.com/office/drawing/2014/main" id="{CDE3F882-8A9B-42BE-99DA-B6EDBBCA1904}"/>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ID" altLang="en-US"/>
          </a:p>
        </p:txBody>
      </p:sp>
      <p:sp>
        <p:nvSpPr>
          <p:cNvPr id="6" name="Slide Number Placeholder 5">
            <a:extLst>
              <a:ext uri="{FF2B5EF4-FFF2-40B4-BE49-F238E27FC236}">
                <a16:creationId xmlns="" xmlns:a16="http://schemas.microsoft.com/office/drawing/2014/main" id="{6D2E03C7-9F11-4362-9DDF-0E5CDFD99B85}"/>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5774E51-12F1-471B-A5BC-F60DD1C05D6F}" type="slidenum">
              <a:rPr lang="en-ID" altLang="en-US"/>
              <a:pPr>
                <a:defRPr/>
              </a:pPr>
              <a:t>‹#›</a:t>
            </a:fld>
            <a:endParaRPr lang="en-ID" alt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D7CBF17F-661C-418E-B78D-8EEBC3A6288D}"/>
              </a:ext>
            </a:extLst>
          </p:cNvPr>
          <p:cNvSpPr>
            <a:spLocks noGrp="1"/>
          </p:cNvSpPr>
          <p:nvPr>
            <p:ph type="title"/>
          </p:nvPr>
        </p:nvSpPr>
        <p:spPr>
          <a:xfrm>
            <a:off x="2024539" y="2454699"/>
            <a:ext cx="8802546" cy="1325563"/>
          </a:xfrm>
        </p:spPr>
        <p:txBody>
          <a:bodyPr/>
          <a:lstStyle/>
          <a:p>
            <a:pPr algn="ctr"/>
            <a:r>
              <a:rPr lang="it-IT" sz="5400" dirty="0">
                <a:latin typeface="Goudy Old Style" pitchFamily="18" charset="0"/>
              </a:rPr>
              <a:t>Kedudukan Bahasa</a:t>
            </a:r>
            <a:br>
              <a:rPr lang="it-IT" sz="5400" dirty="0">
                <a:latin typeface="Goudy Old Style" pitchFamily="18" charset="0"/>
              </a:rPr>
            </a:br>
            <a:r>
              <a:rPr lang="it-IT" sz="5400" dirty="0">
                <a:latin typeface="Goudy Old Style" pitchFamily="18" charset="0"/>
              </a:rPr>
              <a:t>Indonesia</a:t>
            </a:r>
            <a:endParaRPr lang="en-AU" altLang="en-US" sz="5400" dirty="0">
              <a:latin typeface="Goudy Old Style" pitchFamily="18" charset="0"/>
            </a:endParaRPr>
          </a:p>
        </p:txBody>
      </p:sp>
      <p:sp>
        <p:nvSpPr>
          <p:cNvPr id="6147" name="Slide Number Placeholder 2">
            <a:extLst>
              <a:ext uri="{FF2B5EF4-FFF2-40B4-BE49-F238E27FC236}">
                <a16:creationId xmlns="" xmlns:a16="http://schemas.microsoft.com/office/drawing/2014/main" id="{805D88E7-9FD2-4E2E-A219-D42342DE055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94104C39-1AFA-474E-8968-FEA262F852BA}" type="slidenum">
              <a:rPr lang="en-ID" altLang="en-US" sz="1400" smtClean="0">
                <a:solidFill>
                  <a:srgbClr val="898989"/>
                </a:solidFill>
                <a:latin typeface="Arial" panose="020B0604020202020204" pitchFamily="34" charset="0"/>
              </a:rPr>
              <a:pPr>
                <a:lnSpc>
                  <a:spcPct val="100000"/>
                </a:lnSpc>
                <a:spcBef>
                  <a:spcPct val="0"/>
                </a:spcBef>
                <a:buFontTx/>
                <a:buNone/>
              </a:pPr>
              <a:t>1</a:t>
            </a:fld>
            <a:endParaRPr lang="en-ID" altLang="en-US" sz="14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8758ED9-0E15-4013-9742-7BA20B6E23F6}" type="slidenum">
              <a:rPr lang="en-ID" altLang="en-US" smtClean="0"/>
              <a:pPr>
                <a:defRPr/>
              </a:pPr>
              <a:t>2</a:t>
            </a:fld>
            <a:endParaRPr lang="en-ID" altLang="en-US" dirty="0"/>
          </a:p>
        </p:txBody>
      </p:sp>
      <p:sp>
        <p:nvSpPr>
          <p:cNvPr id="3" name="Content Placeholder 2"/>
          <p:cNvSpPr>
            <a:spLocks noGrp="1"/>
          </p:cNvSpPr>
          <p:nvPr>
            <p:ph sz="quarter" idx="10"/>
          </p:nvPr>
        </p:nvSpPr>
        <p:spPr>
          <a:xfrm>
            <a:off x="605591" y="1110323"/>
            <a:ext cx="10799935" cy="4613275"/>
          </a:xfrm>
        </p:spPr>
        <p:txBody>
          <a:bodyPr/>
          <a:lstStyle/>
          <a:p>
            <a:pPr marL="0" indent="0" algn="just">
              <a:buNone/>
            </a:pPr>
            <a:r>
              <a:rPr lang="en-US" dirty="0">
                <a:latin typeface="Century Gothic" pitchFamily="34" charset="0"/>
              </a:rPr>
              <a:t>Indonesia adalah negara  yang wilayahnya sangat luas dengan penduduk yang terdiri dari berbagai suku bangsa, dengan berbagai bahasa dan latar belakang yang beragam. Berdasarkan kedudukan dan fungsi kemasyarakatan, ada tiga kategori bahasa di Indonesia, yaitu: (1) bahasa Indonesia, (2) bahasa daerah, dan (3) bahasa asing. Bahasa Indonesia adalah bahasa nasional yang menjadi lambang dan </a:t>
            </a:r>
            <a:r>
              <a:rPr lang="en-US" dirty="0" err="1">
                <a:latin typeface="Century Gothic" pitchFamily="34" charset="0"/>
              </a:rPr>
              <a:t>kebanggan</a:t>
            </a:r>
            <a:r>
              <a:rPr lang="en-US" dirty="0">
                <a:latin typeface="Century Gothic" pitchFamily="34" charset="0"/>
              </a:rPr>
              <a:t> bangsa dan negara (Halim dalam </a:t>
            </a:r>
            <a:r>
              <a:rPr lang="en-US" dirty="0" err="1">
                <a:latin typeface="Century Gothic" pitchFamily="34" charset="0"/>
              </a:rPr>
              <a:t>Dardjowidjojo</a:t>
            </a:r>
            <a:r>
              <a:rPr lang="en-US" dirty="0">
                <a:latin typeface="Century Gothic" pitchFamily="34" charset="0"/>
              </a:rPr>
              <a:t>, 1996). </a:t>
            </a:r>
            <a:endParaRPr lang="id-ID" dirty="0">
              <a:latin typeface="Century Gothic" pitchFamily="34" charset="0"/>
            </a:endParaRPr>
          </a:p>
          <a:p>
            <a:pPr marL="0" indent="0" algn="just">
              <a:buNone/>
            </a:pPr>
            <a:endParaRPr lang="id-ID" dirty="0">
              <a:latin typeface="Century Gothic" pitchFamily="34" charset="0"/>
            </a:endParaRPr>
          </a:p>
        </p:txBody>
      </p:sp>
      <p:sp>
        <p:nvSpPr>
          <p:cNvPr id="7" name="Title 6"/>
          <p:cNvSpPr>
            <a:spLocks noGrp="1"/>
          </p:cNvSpPr>
          <p:nvPr>
            <p:ph type="title"/>
          </p:nvPr>
        </p:nvSpPr>
        <p:spPr/>
        <p:txBody>
          <a:bodyPr/>
          <a:lstStyle/>
          <a:p>
            <a:endParaRPr lang="id-ID"/>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6517" y="5015753"/>
            <a:ext cx="1469908" cy="1469908"/>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0458" y="4912659"/>
            <a:ext cx="1469908" cy="1469908"/>
          </a:xfrm>
          <a:prstGeom prst="rect">
            <a:avLst/>
          </a:prstGeom>
        </p:spPr>
      </p:pic>
    </p:spTree>
    <p:extLst>
      <p:ext uri="{BB962C8B-B14F-4D97-AF65-F5344CB8AC3E}">
        <p14:creationId xmlns:p14="http://schemas.microsoft.com/office/powerpoint/2010/main" val="1481334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8758ED9-0E15-4013-9742-7BA20B6E23F6}" type="slidenum">
              <a:rPr lang="en-ID" altLang="en-US" smtClean="0"/>
              <a:pPr>
                <a:defRPr/>
              </a:pPr>
              <a:t>3</a:t>
            </a:fld>
            <a:endParaRPr lang="en-ID" altLang="en-US" dirty="0"/>
          </a:p>
        </p:txBody>
      </p:sp>
      <p:sp>
        <p:nvSpPr>
          <p:cNvPr id="6" name="Content Placeholder 5"/>
          <p:cNvSpPr>
            <a:spLocks noGrp="1"/>
          </p:cNvSpPr>
          <p:nvPr>
            <p:ph sz="quarter" idx="10"/>
          </p:nvPr>
        </p:nvSpPr>
        <p:spPr/>
        <p:txBody>
          <a:bodyPr/>
          <a:lstStyle/>
          <a:p>
            <a:endParaRPr lang="id-ID" dirty="0"/>
          </a:p>
        </p:txBody>
      </p:sp>
      <p:sp>
        <p:nvSpPr>
          <p:cNvPr id="2" name="Rectangle 1"/>
          <p:cNvSpPr/>
          <p:nvPr/>
        </p:nvSpPr>
        <p:spPr>
          <a:xfrm>
            <a:off x="712694" y="2380130"/>
            <a:ext cx="3603812" cy="2151530"/>
          </a:xfrm>
          <a:prstGeom prst="rect">
            <a:avLst/>
          </a:prstGeom>
          <a:solidFill>
            <a:srgbClr val="00194C"/>
          </a:solidFill>
          <a:ln>
            <a:solidFill>
              <a:srgbClr val="0019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Century Gothic" pitchFamily="34" charset="0"/>
              </a:rPr>
              <a:t>KEDUDUKAN BAHASA INDONESIA</a:t>
            </a:r>
            <a:endParaRPr lang="id-ID" sz="2800" dirty="0">
              <a:latin typeface="Century Gothic" pitchFamily="34" charset="0"/>
            </a:endParaRPr>
          </a:p>
        </p:txBody>
      </p:sp>
      <p:sp>
        <p:nvSpPr>
          <p:cNvPr id="3" name="Line Callout 2 2"/>
          <p:cNvSpPr/>
          <p:nvPr/>
        </p:nvSpPr>
        <p:spPr>
          <a:xfrm>
            <a:off x="6172196" y="1600199"/>
            <a:ext cx="3966883" cy="685800"/>
          </a:xfrm>
          <a:prstGeom prst="borderCallout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194C"/>
                </a:solidFill>
                <a:latin typeface="Century Gothic" pitchFamily="34" charset="0"/>
              </a:rPr>
              <a:t>BAHASA NASIONAL</a:t>
            </a:r>
            <a:endParaRPr lang="id-ID" sz="2800" dirty="0">
              <a:solidFill>
                <a:srgbClr val="00194C"/>
              </a:solidFill>
              <a:latin typeface="Century Gothic" pitchFamily="34" charset="0"/>
            </a:endParaRPr>
          </a:p>
        </p:txBody>
      </p:sp>
      <p:sp>
        <p:nvSpPr>
          <p:cNvPr id="7" name="Line Callout 2 6"/>
          <p:cNvSpPr/>
          <p:nvPr/>
        </p:nvSpPr>
        <p:spPr>
          <a:xfrm>
            <a:off x="6172195" y="3765178"/>
            <a:ext cx="3966883" cy="685800"/>
          </a:xfrm>
          <a:prstGeom prst="borderCallout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194C"/>
                </a:solidFill>
                <a:latin typeface="Century Gothic" pitchFamily="34" charset="0"/>
              </a:rPr>
              <a:t>BAHASA NEGARA</a:t>
            </a:r>
            <a:endParaRPr lang="id-ID" sz="2800" dirty="0">
              <a:solidFill>
                <a:srgbClr val="00194C"/>
              </a:solidFill>
              <a:latin typeface="Century Gothic"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9079" y="4632206"/>
            <a:ext cx="1741396" cy="1741396"/>
          </a:xfrm>
          <a:prstGeom prst="rect">
            <a:avLst/>
          </a:prstGeom>
        </p:spPr>
      </p:pic>
    </p:spTree>
    <p:extLst>
      <p:ext uri="{BB962C8B-B14F-4D97-AF65-F5344CB8AC3E}">
        <p14:creationId xmlns:p14="http://schemas.microsoft.com/office/powerpoint/2010/main" val="785738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8758ED9-0E15-4013-9742-7BA20B6E23F6}" type="slidenum">
              <a:rPr lang="en-ID" altLang="en-US" smtClean="0"/>
              <a:pPr>
                <a:defRPr/>
              </a:pPr>
              <a:t>4</a:t>
            </a:fld>
            <a:endParaRPr lang="en-ID" altLang="en-US" dirty="0"/>
          </a:p>
        </p:txBody>
      </p:sp>
      <p:sp>
        <p:nvSpPr>
          <p:cNvPr id="3" name="Title 2"/>
          <p:cNvSpPr>
            <a:spLocks noGrp="1"/>
          </p:cNvSpPr>
          <p:nvPr>
            <p:ph type="title"/>
          </p:nvPr>
        </p:nvSpPr>
        <p:spPr/>
        <p:txBody>
          <a:bodyPr/>
          <a:lstStyle/>
          <a:p>
            <a:endParaRPr lang="id-ID"/>
          </a:p>
        </p:txBody>
      </p:sp>
      <p:sp>
        <p:nvSpPr>
          <p:cNvPr id="5" name="Content Placeholder 4"/>
          <p:cNvSpPr>
            <a:spLocks noGrp="1"/>
          </p:cNvSpPr>
          <p:nvPr>
            <p:ph sz="quarter" idx="10"/>
          </p:nvPr>
        </p:nvSpPr>
        <p:spPr>
          <a:xfrm>
            <a:off x="498015" y="989300"/>
            <a:ext cx="10799935" cy="4613275"/>
          </a:xfrm>
        </p:spPr>
        <p:txBody>
          <a:bodyPr/>
          <a:lstStyle/>
          <a:p>
            <a:pPr algn="just"/>
            <a:r>
              <a:rPr lang="en-US" dirty="0"/>
              <a:t>Kedudukannya sebagai bahasa nasional dimulai </a:t>
            </a:r>
            <a:r>
              <a:rPr lang="id-ID" dirty="0"/>
              <a:t>ketika </a:t>
            </a:r>
            <a:r>
              <a:rPr lang="en-US" dirty="0"/>
              <a:t>Sumpah Pemuda </a:t>
            </a:r>
            <a:r>
              <a:rPr lang="id-ID" dirty="0"/>
              <a:t>dilaksanakan </a:t>
            </a:r>
            <a:r>
              <a:rPr lang="en-US" dirty="0"/>
              <a:t>tanggal 28 Oktober 1928, para </a:t>
            </a:r>
            <a:r>
              <a:rPr lang="id-ID" dirty="0"/>
              <a:t>tetua</a:t>
            </a:r>
            <a:r>
              <a:rPr lang="en-US" dirty="0"/>
              <a:t> mengangkatnya dari bahasa Melayu, yang sejak abad ke-16 telah menjadi </a:t>
            </a:r>
            <a:r>
              <a:rPr lang="en-US" i="1" dirty="0"/>
              <a:t>lingua franca</a:t>
            </a:r>
            <a:r>
              <a:rPr lang="en-US" dirty="0"/>
              <a:t> di seluruh Nusantara, menjadi bahasa persatuan, yang akan digunakan sebagai alat perjuangan nasional</a:t>
            </a:r>
            <a:r>
              <a:rPr lang="en-US" dirty="0" smtClean="0"/>
              <a:t>.</a:t>
            </a:r>
          </a:p>
          <a:p>
            <a:pPr algn="just"/>
            <a:r>
              <a:rPr lang="en-US" dirty="0" smtClean="0"/>
              <a:t>S</a:t>
            </a:r>
            <a:r>
              <a:rPr lang="id-ID" dirty="0" smtClean="0"/>
              <a:t>eperti </a:t>
            </a:r>
            <a:r>
              <a:rPr lang="id-ID" dirty="0"/>
              <a:t>tercantum pada ikrar ketiga Sumpah Pemuda 1928 yang berbunyi “Kami putra dan putri Indonesia menjunjung bahasa persatuan, bahasa Indonesia”. Ini berarti bahwa bahasa Indonesia berkedudukan sebagai bahasa nasional; kedudukanya berada di atas bahasa-bahasa daerah</a:t>
            </a:r>
            <a:r>
              <a:rPr lang="en-US" dirty="0"/>
              <a:t>.</a:t>
            </a:r>
            <a:endParaRPr lang="id-ID" dirty="0"/>
          </a:p>
          <a:p>
            <a:pPr marL="0" indent="0" algn="just">
              <a:buNone/>
            </a:pPr>
            <a:endParaRPr lang="id-ID" dirty="0"/>
          </a:p>
        </p:txBody>
      </p:sp>
      <p:sp>
        <p:nvSpPr>
          <p:cNvPr id="6" name="Horizontal Scroll 5"/>
          <p:cNvSpPr/>
          <p:nvPr/>
        </p:nvSpPr>
        <p:spPr>
          <a:xfrm>
            <a:off x="309281" y="0"/>
            <a:ext cx="4477871" cy="806824"/>
          </a:xfrm>
          <a:prstGeom prst="horizontalScroll">
            <a:avLst/>
          </a:prstGeom>
          <a:solidFill>
            <a:srgbClr val="FFFF00"/>
          </a:solidFill>
          <a:ln w="28575">
            <a:solidFill>
              <a:srgbClr val="0019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194C"/>
                </a:solidFill>
                <a:latin typeface="Century Gothic" pitchFamily="34" charset="0"/>
              </a:rPr>
              <a:t>BAHASA NASIONAL</a:t>
            </a:r>
            <a:endParaRPr lang="id-ID" sz="2800" dirty="0">
              <a:solidFill>
                <a:srgbClr val="00194C"/>
              </a:solidFill>
              <a:latin typeface="Century Gothic" pitchFamily="34"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9799" y="4509245"/>
            <a:ext cx="1936072" cy="1936072"/>
          </a:xfrm>
          <a:prstGeom prst="rect">
            <a:avLst/>
          </a:prstGeom>
        </p:spPr>
      </p:pic>
    </p:spTree>
    <p:extLst>
      <p:ext uri="{BB962C8B-B14F-4D97-AF65-F5344CB8AC3E}">
        <p14:creationId xmlns:p14="http://schemas.microsoft.com/office/powerpoint/2010/main" val="4040940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650663" y="6811961"/>
            <a:ext cx="465137" cy="425450"/>
          </a:xfrm>
        </p:spPr>
        <p:txBody>
          <a:bodyPr/>
          <a:lstStyle/>
          <a:p>
            <a:pPr>
              <a:defRPr/>
            </a:pPr>
            <a:fld id="{A8758ED9-0E15-4013-9742-7BA20B6E23F6}" type="slidenum">
              <a:rPr lang="en-ID" altLang="en-US" smtClean="0"/>
              <a:pPr>
                <a:defRPr/>
              </a:pPr>
              <a:t>5</a:t>
            </a:fld>
            <a:endParaRPr lang="en-ID" altLang="en-US" dirty="0"/>
          </a:p>
        </p:txBody>
      </p:sp>
      <p:sp>
        <p:nvSpPr>
          <p:cNvPr id="6" name="Content Placeholder 5"/>
          <p:cNvSpPr>
            <a:spLocks noGrp="1"/>
          </p:cNvSpPr>
          <p:nvPr>
            <p:ph sz="quarter" idx="10"/>
          </p:nvPr>
        </p:nvSpPr>
        <p:spPr>
          <a:xfrm>
            <a:off x="430780" y="1567521"/>
            <a:ext cx="10799935" cy="4613275"/>
          </a:xfrm>
        </p:spPr>
        <p:txBody>
          <a:bodyPr/>
          <a:lstStyle/>
          <a:p>
            <a:pPr marL="0" indent="0">
              <a:buNone/>
            </a:pPr>
            <a:r>
              <a:rPr lang="en-US" dirty="0" smtClean="0"/>
              <a:t>Kedudukan bahasa Indonesia sebagai bahasa negara telah ditetapkan dalam Undang-Undang </a:t>
            </a:r>
            <a:r>
              <a:rPr lang="en-US" dirty="0"/>
              <a:t>Dasar 1945 Bab XV pasal </a:t>
            </a:r>
            <a:r>
              <a:rPr lang="en-US" dirty="0" smtClean="0"/>
              <a:t>36, yang berbunyi:</a:t>
            </a:r>
          </a:p>
          <a:p>
            <a:pPr marL="0" indent="0">
              <a:buNone/>
            </a:pPr>
            <a:endParaRPr lang="en-US" dirty="0" smtClean="0"/>
          </a:p>
          <a:p>
            <a:pPr marL="0" indent="0">
              <a:buNone/>
            </a:pPr>
            <a:endParaRPr lang="id-ID" dirty="0"/>
          </a:p>
        </p:txBody>
      </p:sp>
      <p:sp>
        <p:nvSpPr>
          <p:cNvPr id="5" name="Horizontal Scroll 4"/>
          <p:cNvSpPr/>
          <p:nvPr/>
        </p:nvSpPr>
        <p:spPr>
          <a:xfrm>
            <a:off x="309281" y="0"/>
            <a:ext cx="4477871" cy="806824"/>
          </a:xfrm>
          <a:prstGeom prst="horizontalScroll">
            <a:avLst/>
          </a:prstGeom>
          <a:solidFill>
            <a:srgbClr val="FFFF00"/>
          </a:solidFill>
          <a:ln w="28575">
            <a:solidFill>
              <a:srgbClr val="0019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194C"/>
                </a:solidFill>
                <a:latin typeface="Century Gothic" pitchFamily="34" charset="0"/>
              </a:rPr>
              <a:t>BAHASA NEGARA</a:t>
            </a:r>
            <a:endParaRPr lang="id-ID" sz="2800" dirty="0">
              <a:solidFill>
                <a:srgbClr val="00194C"/>
              </a:solidFill>
              <a:latin typeface="Century Gothic" pitchFamily="34" charset="0"/>
            </a:endParaRPr>
          </a:p>
        </p:txBody>
      </p:sp>
      <p:sp>
        <p:nvSpPr>
          <p:cNvPr id="8" name="Rectangle 7"/>
          <p:cNvSpPr/>
          <p:nvPr/>
        </p:nvSpPr>
        <p:spPr>
          <a:xfrm>
            <a:off x="2380129" y="2662515"/>
            <a:ext cx="7732059" cy="1398494"/>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80129" y="2662515"/>
            <a:ext cx="900953" cy="900953"/>
          </a:xfrm>
          <a:prstGeom prst="rect">
            <a:avLst/>
          </a:prstGeom>
        </p:spPr>
      </p:pic>
      <p:sp>
        <p:nvSpPr>
          <p:cNvPr id="10" name="Rectangle 9"/>
          <p:cNvSpPr/>
          <p:nvPr/>
        </p:nvSpPr>
        <p:spPr>
          <a:xfrm>
            <a:off x="3187213" y="3002288"/>
            <a:ext cx="6736717" cy="830997"/>
          </a:xfrm>
          <a:prstGeom prst="rect">
            <a:avLst/>
          </a:prstGeom>
        </p:spPr>
        <p:txBody>
          <a:bodyPr wrap="square">
            <a:spAutoFit/>
          </a:bodyPr>
          <a:lstStyle/>
          <a:p>
            <a:pPr algn="ctr"/>
            <a:r>
              <a:rPr lang="en-US" sz="2400" b="1" dirty="0" smtClean="0">
                <a:solidFill>
                  <a:srgbClr val="00194C"/>
                </a:solidFill>
                <a:latin typeface="Century Gothic" pitchFamily="34" charset="0"/>
              </a:rPr>
              <a:t>BAHASA NEGARA ADALAH BAHASA INDONESIA</a:t>
            </a:r>
            <a:endParaRPr lang="id-ID" sz="2400" b="1" dirty="0">
              <a:solidFill>
                <a:srgbClr val="00194C"/>
              </a:solidFill>
              <a:latin typeface="Century Gothic" pitchFamily="34" charset="0"/>
            </a:endParaRPr>
          </a:p>
        </p:txBody>
      </p:sp>
      <p:sp>
        <p:nvSpPr>
          <p:cNvPr id="11" name="Rectangle 10"/>
          <p:cNvSpPr/>
          <p:nvPr/>
        </p:nvSpPr>
        <p:spPr>
          <a:xfrm>
            <a:off x="591671" y="4281112"/>
            <a:ext cx="9910482" cy="1815882"/>
          </a:xfrm>
          <a:prstGeom prst="rect">
            <a:avLst/>
          </a:prstGeom>
        </p:spPr>
        <p:txBody>
          <a:bodyPr wrap="square">
            <a:spAutoFit/>
          </a:bodyPr>
          <a:lstStyle/>
          <a:p>
            <a:pPr algn="just"/>
            <a:r>
              <a:rPr lang="en-US" sz="2800" dirty="0">
                <a:solidFill>
                  <a:srgbClr val="00194C"/>
                </a:solidFill>
                <a:latin typeface="+mn-lt"/>
              </a:rPr>
              <a:t>Realitas objektif tentang kedudukan bahasa Indonesia ini menimbulkan konsekuensi bahwa bahasa Indonesia memiliki fungsi antara lain sebagai alat pemersatu dan penanda kepribadian bangsa.</a:t>
            </a:r>
            <a:endParaRPr lang="id-ID" sz="2800" dirty="0">
              <a:solidFill>
                <a:srgbClr val="00194C"/>
              </a:solidFill>
              <a:latin typeface="+mn-lt"/>
            </a:endParaRPr>
          </a:p>
        </p:txBody>
      </p:sp>
    </p:spTree>
    <p:extLst>
      <p:ext uri="{BB962C8B-B14F-4D97-AF65-F5344CB8AC3E}">
        <p14:creationId xmlns:p14="http://schemas.microsoft.com/office/powerpoint/2010/main" val="677868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8758ED9-0E15-4013-9742-7BA20B6E23F6}" type="slidenum">
              <a:rPr lang="en-ID" altLang="en-US" smtClean="0"/>
              <a:pPr>
                <a:defRPr/>
              </a:pPr>
              <a:t>6</a:t>
            </a:fld>
            <a:endParaRPr lang="en-ID" altLang="en-US" dirty="0"/>
          </a:p>
        </p:txBody>
      </p:sp>
      <p:sp>
        <p:nvSpPr>
          <p:cNvPr id="8" name="Content Placeholder 5"/>
          <p:cNvSpPr>
            <a:spLocks noGrp="1"/>
          </p:cNvSpPr>
          <p:nvPr>
            <p:ph sz="quarter" idx="10"/>
          </p:nvPr>
        </p:nvSpPr>
        <p:spPr>
          <a:xfrm>
            <a:off x="793849" y="1110323"/>
            <a:ext cx="10799935" cy="4613275"/>
          </a:xfrm>
        </p:spPr>
        <p:txBody>
          <a:bodyPr/>
          <a:lstStyle/>
          <a:p>
            <a:pPr marL="0" indent="0" algn="just">
              <a:buNone/>
            </a:pPr>
            <a:r>
              <a:rPr lang="id-ID" dirty="0">
                <a:solidFill>
                  <a:schemeClr val="tx1"/>
                </a:solidFill>
                <a:latin typeface="Century Gothic" pitchFamily="34" charset="0"/>
              </a:rPr>
              <a:t>Di dalam </a:t>
            </a:r>
            <a:r>
              <a:rPr lang="en-US" dirty="0" smtClean="0">
                <a:solidFill>
                  <a:schemeClr val="tx1"/>
                </a:solidFill>
                <a:latin typeface="Century Gothic" pitchFamily="34" charset="0"/>
              </a:rPr>
              <a:t>kedudukannya sebagai bahasa nasional maupun bahasa negara</a:t>
            </a:r>
            <a:r>
              <a:rPr lang="id-ID" dirty="0" smtClean="0">
                <a:solidFill>
                  <a:schemeClr val="tx1"/>
                </a:solidFill>
                <a:latin typeface="Century Gothic" pitchFamily="34" charset="0"/>
              </a:rPr>
              <a:t>, </a:t>
            </a:r>
            <a:r>
              <a:rPr lang="id-ID" dirty="0">
                <a:solidFill>
                  <a:schemeClr val="tx1"/>
                </a:solidFill>
                <a:latin typeface="Century Gothic" pitchFamily="34" charset="0"/>
              </a:rPr>
              <a:t>bahasa Indonesia adalah satu-satunya alat yang memungkinkan kita membina dan mengembangkan kebudayaan nasional sedemikian rupa sehingga ia memiliki identitas membedakannya sendiri, yang dari kebudayaan daerah.</a:t>
            </a:r>
            <a:endParaRPr lang="id-ID" dirty="0">
              <a:solidFill>
                <a:schemeClr val="tx1"/>
              </a:solidFill>
              <a:latin typeface="Century Gothic"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2140" y="2149113"/>
            <a:ext cx="6710083" cy="4991274"/>
          </a:xfrm>
          <a:prstGeom prst="rect">
            <a:avLst/>
          </a:prstGeom>
        </p:spPr>
      </p:pic>
    </p:spTree>
    <p:extLst>
      <p:ext uri="{BB962C8B-B14F-4D97-AF65-F5344CB8AC3E}">
        <p14:creationId xmlns:p14="http://schemas.microsoft.com/office/powerpoint/2010/main" val="822705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8758ED9-0E15-4013-9742-7BA20B6E23F6}" type="slidenum">
              <a:rPr lang="en-ID" altLang="en-US" smtClean="0"/>
              <a:pPr>
                <a:defRPr/>
              </a:pPr>
              <a:t>7</a:t>
            </a:fld>
            <a:endParaRPr lang="en-ID" altLang="en-US" dirty="0"/>
          </a:p>
        </p:txBody>
      </p:sp>
      <p:sp>
        <p:nvSpPr>
          <p:cNvPr id="3" name="Title 2"/>
          <p:cNvSpPr>
            <a:spLocks noGrp="1"/>
          </p:cNvSpPr>
          <p:nvPr>
            <p:ph type="title"/>
          </p:nvPr>
        </p:nvSpPr>
        <p:spPr>
          <a:xfrm>
            <a:off x="302254" y="360329"/>
            <a:ext cx="9072752" cy="683962"/>
          </a:xfrm>
        </p:spPr>
        <p:txBody>
          <a:bodyPr/>
          <a:lstStyle/>
          <a:p>
            <a:r>
              <a:rPr lang="id-ID" dirty="0">
                <a:latin typeface="Goudy Old Style" pitchFamily="18" charset="0"/>
              </a:rPr>
              <a:t>Tugas </a:t>
            </a:r>
            <a:r>
              <a:rPr lang="id-ID" dirty="0" smtClean="0">
                <a:latin typeface="Goudy Old Style" pitchFamily="18" charset="0"/>
              </a:rPr>
              <a:t>Akhir</a:t>
            </a:r>
            <a:r>
              <a:rPr lang="id-ID" dirty="0">
                <a:latin typeface="Goudy Old Style" pitchFamily="18" charset="0"/>
              </a:rPr>
              <a:t/>
            </a:r>
            <a:br>
              <a:rPr lang="id-ID" dirty="0">
                <a:latin typeface="Goudy Old Style" pitchFamily="18" charset="0"/>
              </a:rPr>
            </a:br>
            <a:endParaRPr lang="id-ID" dirty="0">
              <a:latin typeface="Goudy Old Style" pitchFamily="18" charset="0"/>
            </a:endParaRPr>
          </a:p>
        </p:txBody>
      </p:sp>
      <p:sp>
        <p:nvSpPr>
          <p:cNvPr id="6" name="Content Placeholder 5"/>
          <p:cNvSpPr>
            <a:spLocks noGrp="1"/>
          </p:cNvSpPr>
          <p:nvPr>
            <p:ph sz="quarter" idx="10"/>
          </p:nvPr>
        </p:nvSpPr>
        <p:spPr>
          <a:xfrm>
            <a:off x="574217" y="1942392"/>
            <a:ext cx="10799935" cy="1399795"/>
          </a:xfrm>
        </p:spPr>
        <p:txBody>
          <a:bodyPr/>
          <a:lstStyle/>
          <a:p>
            <a:pPr marL="0" indent="0" algn="ctr">
              <a:buNone/>
            </a:pPr>
            <a:r>
              <a:rPr lang="en-US" sz="4800" b="1" dirty="0" smtClean="0">
                <a:latin typeface="Goudy Old Style" pitchFamily="18" charset="0"/>
              </a:rPr>
              <a:t>Tugas akhir berupa:</a:t>
            </a:r>
          </a:p>
          <a:p>
            <a:pPr marL="0" indent="0" algn="ctr">
              <a:buNone/>
            </a:pPr>
            <a:endParaRPr lang="en-US" sz="4800" b="1" dirty="0" smtClean="0">
              <a:latin typeface="Goudy Old Style" pitchFamily="18" charset="0"/>
            </a:endParaRPr>
          </a:p>
          <a:p>
            <a:pPr marL="0" indent="0" algn="ctr">
              <a:buNone/>
            </a:pPr>
            <a:r>
              <a:rPr lang="nn-NO" sz="4500" b="1" dirty="0">
                <a:latin typeface="Goudy Old Style" pitchFamily="18" charset="0"/>
              </a:rPr>
              <a:t>Diagram </a:t>
            </a:r>
            <a:r>
              <a:rPr lang="nn-NO" sz="4500" b="1" i="1" dirty="0">
                <a:latin typeface="Goudy Old Style" pitchFamily="18" charset="0"/>
              </a:rPr>
              <a:t>fishbone</a:t>
            </a:r>
            <a:r>
              <a:rPr lang="nn-NO" sz="4500" b="1" dirty="0">
                <a:latin typeface="Goudy Old Style" pitchFamily="18" charset="0"/>
              </a:rPr>
              <a:t> kedudukan Bahasa Indonesia</a:t>
            </a:r>
            <a:endParaRPr lang="en-US" sz="4500" b="1" dirty="0">
              <a:latin typeface="Goudy Old Style" pitchFamily="18" charset="0"/>
            </a:endParaRPr>
          </a:p>
        </p:txBody>
      </p:sp>
      <p:sp>
        <p:nvSpPr>
          <p:cNvPr id="8" name="Rectangle 7"/>
          <p:cNvSpPr/>
          <p:nvPr/>
        </p:nvSpPr>
        <p:spPr>
          <a:xfrm>
            <a:off x="1201264" y="1470214"/>
            <a:ext cx="9861177" cy="43209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617200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bject 37">
            <a:extLst>
              <a:ext uri="{FF2B5EF4-FFF2-40B4-BE49-F238E27FC236}">
                <a16:creationId xmlns="" xmlns:a16="http://schemas.microsoft.com/office/drawing/2014/main" id="{920F199B-F74F-4A8B-BFAC-8930EAA94D99}"/>
              </a:ext>
            </a:extLst>
          </p:cNvPr>
          <p:cNvSpPr>
            <a:spLocks noChangeArrowheads="1"/>
          </p:cNvSpPr>
          <p:nvPr/>
        </p:nvSpPr>
        <p:spPr bwMode="auto">
          <a:xfrm>
            <a:off x="1639888" y="887413"/>
            <a:ext cx="8059737" cy="4860925"/>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1800">
              <a:latin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ums4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resentation1" id="{C614DC00-A202-4D05-A97B-DBD90E5C7D15}" vid="{5AE92703-E8C9-4CC7-B5DE-98B1AF0486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templateums4 (1)</Template>
  <TotalTime>4760</TotalTime>
  <Words>282</Words>
  <Application>Microsoft Office PowerPoint</Application>
  <PresentationFormat>Custom</PresentationFormat>
  <Paragraphs>24</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templateums4 (1)</vt:lpstr>
      <vt:lpstr>CorelDRAW</vt:lpstr>
      <vt:lpstr>Kedudukan Bahasa Indonesia</vt:lpstr>
      <vt:lpstr>PowerPoint Presentation</vt:lpstr>
      <vt:lpstr>PowerPoint Presentation</vt:lpstr>
      <vt:lpstr>PowerPoint Presentation</vt:lpstr>
      <vt:lpstr>PowerPoint Presentation</vt:lpstr>
      <vt:lpstr>PowerPoint Presentation</vt:lpstr>
      <vt:lpstr>Tugas Akhir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Gallant Karunia Assidik</dc:creator>
  <cp:lastModifiedBy>user</cp:lastModifiedBy>
  <cp:revision>120</cp:revision>
  <dcterms:created xsi:type="dcterms:W3CDTF">2018-02-21T22:20:29Z</dcterms:created>
  <dcterms:modified xsi:type="dcterms:W3CDTF">2021-10-12T03:02:18Z</dcterms:modified>
</cp:coreProperties>
</file>