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21D65D0-6B88-4DD8-B3EA-83A78C9D8A48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24B9C9F-3A19-4390-9A38-ED90367A3FF6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D65D0-6B88-4DD8-B3EA-83A78C9D8A48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9C9F-3A19-4390-9A38-ED90367A3F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D65D0-6B88-4DD8-B3EA-83A78C9D8A48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9C9F-3A19-4390-9A38-ED90367A3F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D65D0-6B88-4DD8-B3EA-83A78C9D8A48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9C9F-3A19-4390-9A38-ED90367A3F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D65D0-6B88-4DD8-B3EA-83A78C9D8A48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9C9F-3A19-4390-9A38-ED90367A3F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D65D0-6B88-4DD8-B3EA-83A78C9D8A48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9C9F-3A19-4390-9A38-ED90367A3FF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D65D0-6B88-4DD8-B3EA-83A78C9D8A48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9C9F-3A19-4390-9A38-ED90367A3F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D65D0-6B88-4DD8-B3EA-83A78C9D8A48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9C9F-3A19-4390-9A38-ED90367A3F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D65D0-6B88-4DD8-B3EA-83A78C9D8A48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9C9F-3A19-4390-9A38-ED90367A3F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D65D0-6B88-4DD8-B3EA-83A78C9D8A48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9C9F-3A19-4390-9A38-ED90367A3FF6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D65D0-6B88-4DD8-B3EA-83A78C9D8A48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9C9F-3A19-4390-9A38-ED90367A3F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21D65D0-6B88-4DD8-B3EA-83A78C9D8A48}" type="datetimeFigureOut">
              <a:rPr lang="en-US" smtClean="0"/>
              <a:t>9/12/2020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24B9C9F-3A19-4390-9A38-ED90367A3F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KONTRAK KULIAH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pt. Ira </a:t>
            </a:r>
            <a:r>
              <a:rPr lang="en-US" dirty="0" err="1" smtClean="0"/>
              <a:t>Asmaliani</a:t>
            </a:r>
            <a:r>
              <a:rPr lang="en-US" dirty="0" smtClean="0"/>
              <a:t>, </a:t>
            </a:r>
            <a:r>
              <a:rPr lang="en-US" dirty="0" err="1" smtClean="0"/>
              <a:t>S.Farm</a:t>
            </a:r>
            <a:r>
              <a:rPr lang="en-US" dirty="0" smtClean="0"/>
              <a:t>., </a:t>
            </a:r>
            <a:r>
              <a:rPr lang="en-US" dirty="0" err="1" smtClean="0"/>
              <a:t>M.Si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91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9633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00200"/>
            <a:ext cx="6777317" cy="4232429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Jadwal</a:t>
            </a:r>
            <a:r>
              <a:rPr lang="en-US" dirty="0" smtClean="0"/>
              <a:t> zoom </a:t>
            </a:r>
            <a:r>
              <a:rPr lang="en-US" dirty="0" smtClean="0"/>
              <a:t>meeting/</a:t>
            </a:r>
            <a:r>
              <a:rPr lang="en-US" dirty="0" smtClean="0"/>
              <a:t>Gm/telegram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, </a:t>
            </a:r>
            <a:r>
              <a:rPr lang="en-US" dirty="0" err="1" smtClean="0"/>
              <a:t>dispensasi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10 </a:t>
            </a:r>
            <a:r>
              <a:rPr lang="en-US" dirty="0" err="1" smtClean="0"/>
              <a:t>menit</a:t>
            </a:r>
            <a:endParaRPr lang="en-US" dirty="0" smtClean="0"/>
          </a:p>
          <a:p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virtual ± 80%, </a:t>
            </a:r>
            <a:r>
              <a:rPr lang="en-US" dirty="0" err="1" smtClean="0"/>
              <a:t>ketentuan</a:t>
            </a:r>
            <a:r>
              <a:rPr lang="en-US" dirty="0" smtClean="0"/>
              <a:t>:</a:t>
            </a:r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-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izin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    	</a:t>
            </a:r>
            <a:r>
              <a:rPr lang="en-US" dirty="0" err="1" smtClean="0"/>
              <a:t>mahasiswa</a:t>
            </a:r>
            <a:endParaRPr lang="en-US" dirty="0" smtClean="0"/>
          </a:p>
          <a:p>
            <a:pPr marL="68580" indent="0">
              <a:buNone/>
            </a:pPr>
            <a:r>
              <a:rPr lang="en-US" dirty="0"/>
              <a:t> </a:t>
            </a:r>
            <a:r>
              <a:rPr lang="en-US" dirty="0" smtClean="0"/>
              <a:t>   -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	</a:t>
            </a:r>
            <a:r>
              <a:rPr lang="en-US" dirty="0" err="1" smtClean="0"/>
              <a:t>mahasiswa</a:t>
            </a:r>
            <a:r>
              <a:rPr lang="en-US" dirty="0" smtClean="0"/>
              <a:t>, ≥ 2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hrs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srt</a:t>
            </a:r>
            <a:r>
              <a:rPr lang="en-US" dirty="0" smtClean="0"/>
              <a:t> 	</a:t>
            </a:r>
            <a:r>
              <a:rPr lang="en-US" dirty="0" err="1" smtClean="0"/>
              <a:t>ket.sakit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dokter</a:t>
            </a:r>
            <a:endParaRPr lang="en-US" dirty="0" smtClean="0"/>
          </a:p>
          <a:p>
            <a:r>
              <a:rPr lang="en-US" dirty="0" err="1" smtClean="0"/>
              <a:t>Pakaian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zoom/google meeting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rapi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sopan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memakai</a:t>
            </a:r>
            <a:r>
              <a:rPr lang="en-US" dirty="0" smtClean="0"/>
              <a:t> </a:t>
            </a:r>
            <a:r>
              <a:rPr lang="en-US" dirty="0" err="1" smtClean="0"/>
              <a:t>mukena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jilbab</a:t>
            </a:r>
            <a:r>
              <a:rPr lang="en-US" dirty="0" smtClean="0"/>
              <a:t> </a:t>
            </a:r>
            <a:r>
              <a:rPr lang="en-US" dirty="0" err="1" smtClean="0"/>
              <a:t>santai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75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676400"/>
            <a:ext cx="6777317" cy="4156229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95892" y="1828800"/>
            <a:ext cx="6777317" cy="415622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Kuis</a:t>
            </a:r>
            <a:r>
              <a:rPr lang="en-US" dirty="0" smtClean="0"/>
              <a:t> </a:t>
            </a:r>
            <a:r>
              <a:rPr lang="en-US" dirty="0" err="1" smtClean="0"/>
              <a:t>diadakan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.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, kalian masing2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mengirimkan</a:t>
            </a:r>
            <a:r>
              <a:rPr lang="en-US" dirty="0" smtClean="0"/>
              <a:t> 5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.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PG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isian</a:t>
            </a:r>
            <a:r>
              <a:rPr lang="en-US" dirty="0" smtClean="0"/>
              <a:t> .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nanti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kuis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/>
              <a:t> </a:t>
            </a:r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err="1" smtClean="0"/>
              <a:t>selanjutnya</a:t>
            </a:r>
            <a:endParaRPr lang="en-US" dirty="0" smtClean="0"/>
          </a:p>
          <a:p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kuis</a:t>
            </a:r>
            <a:r>
              <a:rPr lang="en-US" dirty="0" smtClean="0"/>
              <a:t> rata2 &gt;75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reward </a:t>
            </a:r>
            <a:r>
              <a:rPr lang="en-US" dirty="0" err="1" smtClean="0"/>
              <a:t>bebas</a:t>
            </a:r>
            <a:r>
              <a:rPr lang="en-US" dirty="0" smtClean="0"/>
              <a:t> mid .</a:t>
            </a:r>
          </a:p>
          <a:p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, </a:t>
            </a:r>
            <a:r>
              <a:rPr lang="en-US" dirty="0" err="1" smtClean="0"/>
              <a:t>susulan</a:t>
            </a:r>
            <a:r>
              <a:rPr lang="en-US" dirty="0" smtClean="0"/>
              <a:t> </a:t>
            </a:r>
            <a:r>
              <a:rPr lang="en-US" dirty="0" err="1" smtClean="0"/>
              <a:t>kuis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berlaku</a:t>
            </a:r>
            <a:r>
              <a:rPr lang="en-US" dirty="0" smtClean="0"/>
              <a:t> 3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kuis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76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149</TotalTime>
  <Words>103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Century Gothic</vt:lpstr>
      <vt:lpstr>Wingdings 2</vt:lpstr>
      <vt:lpstr>Austin</vt:lpstr>
      <vt:lpstr>KONTRAK KULIAH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KONTRAK KULIAH</dc:title>
  <dc:creator>ismail - [2010]</dc:creator>
  <cp:lastModifiedBy>ASUS</cp:lastModifiedBy>
  <cp:revision>11</cp:revision>
  <dcterms:created xsi:type="dcterms:W3CDTF">2018-09-23T03:32:16Z</dcterms:created>
  <dcterms:modified xsi:type="dcterms:W3CDTF">2020-09-12T02:45:15Z</dcterms:modified>
</cp:coreProperties>
</file>