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21D65D0-6B88-4DD8-B3EA-83A78C9D8A4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24B9C9F-3A19-4390-9A38-ED90367A3F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KONTRAK KULIAH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pt. Ira </a:t>
            </a:r>
            <a:r>
              <a:rPr lang="en-US" dirty="0" err="1" smtClean="0"/>
              <a:t>Asmaliani</a:t>
            </a:r>
            <a:r>
              <a:rPr lang="en-US" dirty="0" smtClean="0"/>
              <a:t>, </a:t>
            </a:r>
            <a:r>
              <a:rPr lang="en-US" dirty="0" err="1" smtClean="0"/>
              <a:t>S.Farm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Jadwal</a:t>
            </a:r>
            <a:r>
              <a:rPr lang="en-US" dirty="0" smtClean="0"/>
              <a:t> zoom </a:t>
            </a:r>
            <a:r>
              <a:rPr lang="en-US" dirty="0" smtClean="0"/>
              <a:t>meeting/</a:t>
            </a:r>
            <a:r>
              <a:rPr lang="en-US" dirty="0" smtClean="0"/>
              <a:t>Gm/telegram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, </a:t>
            </a:r>
            <a:r>
              <a:rPr lang="en-US" dirty="0" err="1" smtClean="0"/>
              <a:t>dispensasi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10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virtual ± 80%, </a:t>
            </a:r>
            <a:r>
              <a:rPr lang="en-US" dirty="0" err="1" smtClean="0"/>
              <a:t>ketentuan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   	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	</a:t>
            </a:r>
            <a:r>
              <a:rPr lang="en-US" dirty="0" err="1" smtClean="0"/>
              <a:t>mahasiswa</a:t>
            </a:r>
            <a:r>
              <a:rPr lang="en-US" dirty="0" smtClean="0"/>
              <a:t>, ≥ 2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srt</a:t>
            </a:r>
            <a:r>
              <a:rPr lang="en-US" dirty="0" smtClean="0"/>
              <a:t> 	</a:t>
            </a:r>
            <a:r>
              <a:rPr lang="en-US" dirty="0" err="1" smtClean="0"/>
              <a:t>ket.sakit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en-US" dirty="0" smtClean="0"/>
          </a:p>
          <a:p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zoom/google meeting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mukena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jilbab</a:t>
            </a:r>
            <a:r>
              <a:rPr lang="en-US" dirty="0" smtClean="0"/>
              <a:t> </a:t>
            </a:r>
            <a:r>
              <a:rPr lang="en-US" dirty="0" err="1" smtClean="0"/>
              <a:t>santai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5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5892" y="1828800"/>
            <a:ext cx="6777317" cy="41562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, kalian masing2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5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.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PG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.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nanti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rata2 &gt;75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reward </a:t>
            </a:r>
            <a:r>
              <a:rPr lang="en-US" dirty="0" err="1" smtClean="0"/>
              <a:t>bebas</a:t>
            </a:r>
            <a:r>
              <a:rPr lang="en-US" dirty="0" smtClean="0"/>
              <a:t> mid .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susulan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3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</TotalTime>
  <Words>103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KONTRAK KULIAH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KULIAH</dc:title>
  <dc:creator>ismail - [2010]</dc:creator>
  <cp:lastModifiedBy>ASUS</cp:lastModifiedBy>
  <cp:revision>11</cp:revision>
  <dcterms:created xsi:type="dcterms:W3CDTF">2018-09-23T03:32:16Z</dcterms:created>
  <dcterms:modified xsi:type="dcterms:W3CDTF">2020-09-12T02:45:15Z</dcterms:modified>
</cp:coreProperties>
</file>