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256" r:id="rId2"/>
    <p:sldId id="257" r:id="rId3"/>
    <p:sldId id="287" r:id="rId4"/>
    <p:sldId id="280" r:id="rId5"/>
    <p:sldId id="260" r:id="rId6"/>
    <p:sldId id="259" r:id="rId7"/>
    <p:sldId id="281" r:id="rId8"/>
    <p:sldId id="282" r:id="rId9"/>
    <p:sldId id="262" r:id="rId10"/>
    <p:sldId id="283" r:id="rId11"/>
    <p:sldId id="284" r:id="rId12"/>
    <p:sldId id="263" r:id="rId13"/>
    <p:sldId id="288" r:id="rId14"/>
    <p:sldId id="340" r:id="rId15"/>
    <p:sldId id="341" r:id="rId16"/>
    <p:sldId id="342" r:id="rId17"/>
    <p:sldId id="344" r:id="rId18"/>
    <p:sldId id="343" r:id="rId19"/>
    <p:sldId id="289" r:id="rId20"/>
    <p:sldId id="290" r:id="rId21"/>
    <p:sldId id="337" r:id="rId22"/>
    <p:sldId id="267" r:id="rId23"/>
    <p:sldId id="269" r:id="rId24"/>
    <p:sldId id="338" r:id="rId25"/>
    <p:sldId id="339" r:id="rId26"/>
    <p:sldId id="307" r:id="rId27"/>
    <p:sldId id="268" r:id="rId28"/>
    <p:sldId id="308" r:id="rId29"/>
    <p:sldId id="309" r:id="rId30"/>
    <p:sldId id="310" r:id="rId31"/>
    <p:sldId id="311" r:id="rId32"/>
    <p:sldId id="312" r:id="rId33"/>
    <p:sldId id="34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846"/>
  </p:normalViewPr>
  <p:slideViewPr>
    <p:cSldViewPr snapToGrid="0" snapToObjects="1">
      <p:cViewPr varScale="1">
        <p:scale>
          <a:sx n="86" d="100"/>
          <a:sy n="86" d="100"/>
        </p:scale>
        <p:origin x="1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ata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diagrams/_rels/data6.xml.rels><?xml version="1.0" encoding="UTF-8" standalone="yes"?>
<Relationships xmlns="http://schemas.openxmlformats.org/package/2006/relationships"><Relationship Id="rId1" Type="http://schemas.openxmlformats.org/officeDocument/2006/relationships/hyperlink" Target="https://www.alodokter.com/nyeri-dada"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diagrams/_rels/drawing6.xml.rels><?xml version="1.0" encoding="UTF-8" standalone="yes"?>
<Relationships xmlns="http://schemas.openxmlformats.org/package/2006/relationships"><Relationship Id="rId1" Type="http://schemas.openxmlformats.org/officeDocument/2006/relationships/hyperlink" Target="https://www.alodokter.com/nyeri-dada"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EFBD1B-20B8-4038-BB42-880D976E2AB6}"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B129EB20-6BCE-474D-9D2A-36931C836241}">
      <dgm:prSet/>
      <dgm:spPr/>
      <dgm:t>
        <a:bodyPr/>
        <a:lstStyle/>
        <a:p>
          <a:r>
            <a:rPr lang="en-US" dirty="0" err="1"/>
            <a:t>Astma</a:t>
          </a:r>
          <a:endParaRPr lang="en-US" dirty="0"/>
        </a:p>
      </dgm:t>
    </dgm:pt>
    <dgm:pt modelId="{78CD78A5-984E-40C4-8250-08E53138DB8F}" type="parTrans" cxnId="{C3BD8907-623B-4048-A34A-5ED7CAE3DADA}">
      <dgm:prSet/>
      <dgm:spPr/>
      <dgm:t>
        <a:bodyPr/>
        <a:lstStyle/>
        <a:p>
          <a:endParaRPr lang="en-US"/>
        </a:p>
      </dgm:t>
    </dgm:pt>
    <dgm:pt modelId="{985FB501-384E-47D6-B53F-BE482502EA83}" type="sibTrans" cxnId="{C3BD8907-623B-4048-A34A-5ED7CAE3DADA}">
      <dgm:prSet/>
      <dgm:spPr/>
      <dgm:t>
        <a:bodyPr/>
        <a:lstStyle/>
        <a:p>
          <a:endParaRPr lang="en-US"/>
        </a:p>
      </dgm:t>
    </dgm:pt>
    <dgm:pt modelId="{1C4D39F0-4AA5-4D0F-8E52-D977F5415DBF}">
      <dgm:prSet/>
      <dgm:spPr/>
      <dgm:t>
        <a:bodyPr/>
        <a:lstStyle/>
        <a:p>
          <a:r>
            <a:rPr lang="en-US" dirty="0"/>
            <a:t>COPD/PPOK</a:t>
          </a:r>
        </a:p>
      </dgm:t>
    </dgm:pt>
    <dgm:pt modelId="{9B4AAECC-6C11-4DC2-8747-399E782CF312}" type="parTrans" cxnId="{207C9D4F-FB73-4010-A5C9-A486E2E68964}">
      <dgm:prSet/>
      <dgm:spPr/>
      <dgm:t>
        <a:bodyPr/>
        <a:lstStyle/>
        <a:p>
          <a:endParaRPr lang="en-US"/>
        </a:p>
      </dgm:t>
    </dgm:pt>
    <dgm:pt modelId="{3453F618-C495-40A5-BB72-AC3B6D2D2CA6}" type="sibTrans" cxnId="{207C9D4F-FB73-4010-A5C9-A486E2E68964}">
      <dgm:prSet/>
      <dgm:spPr/>
      <dgm:t>
        <a:bodyPr/>
        <a:lstStyle/>
        <a:p>
          <a:endParaRPr lang="en-US"/>
        </a:p>
      </dgm:t>
    </dgm:pt>
    <dgm:pt modelId="{8D13398E-816C-435C-9CF3-D916DBEA6AAF}">
      <dgm:prSet/>
      <dgm:spPr/>
      <dgm:t>
        <a:bodyPr/>
        <a:lstStyle/>
        <a:p>
          <a:r>
            <a:rPr lang="en-US"/>
            <a:t>TBC</a:t>
          </a:r>
        </a:p>
      </dgm:t>
    </dgm:pt>
    <dgm:pt modelId="{56684A7C-4F79-498C-BC9F-E16BB22501D1}" type="parTrans" cxnId="{034BB694-B740-477A-8296-BA473C79B1F6}">
      <dgm:prSet/>
      <dgm:spPr/>
      <dgm:t>
        <a:bodyPr/>
        <a:lstStyle/>
        <a:p>
          <a:endParaRPr lang="en-US"/>
        </a:p>
      </dgm:t>
    </dgm:pt>
    <dgm:pt modelId="{4FFCE338-3773-47A0-971B-E977E0A3FFDF}" type="sibTrans" cxnId="{034BB694-B740-477A-8296-BA473C79B1F6}">
      <dgm:prSet/>
      <dgm:spPr/>
      <dgm:t>
        <a:bodyPr/>
        <a:lstStyle/>
        <a:p>
          <a:endParaRPr lang="en-US"/>
        </a:p>
      </dgm:t>
    </dgm:pt>
    <dgm:pt modelId="{CC3A9265-14A8-094A-9CC6-24D797DAAC99}" type="pres">
      <dgm:prSet presAssocID="{26EFBD1B-20B8-4038-BB42-880D976E2AB6}" presName="vert0" presStyleCnt="0">
        <dgm:presLayoutVars>
          <dgm:dir/>
          <dgm:animOne val="branch"/>
          <dgm:animLvl val="lvl"/>
        </dgm:presLayoutVars>
      </dgm:prSet>
      <dgm:spPr/>
      <dgm:t>
        <a:bodyPr/>
        <a:lstStyle/>
        <a:p>
          <a:endParaRPr lang="en-US"/>
        </a:p>
      </dgm:t>
    </dgm:pt>
    <dgm:pt modelId="{29FD7483-C834-E342-97D1-40913F04ACE2}" type="pres">
      <dgm:prSet presAssocID="{B129EB20-6BCE-474D-9D2A-36931C836241}" presName="thickLine" presStyleLbl="alignNode1" presStyleIdx="0" presStyleCnt="3"/>
      <dgm:spPr/>
    </dgm:pt>
    <dgm:pt modelId="{198B8528-6D98-294B-A96F-1FBEB637C007}" type="pres">
      <dgm:prSet presAssocID="{B129EB20-6BCE-474D-9D2A-36931C836241}" presName="horz1" presStyleCnt="0"/>
      <dgm:spPr/>
    </dgm:pt>
    <dgm:pt modelId="{E286C291-E43B-094B-AA3E-1D07BEA31B67}" type="pres">
      <dgm:prSet presAssocID="{B129EB20-6BCE-474D-9D2A-36931C836241}" presName="tx1" presStyleLbl="revTx" presStyleIdx="0" presStyleCnt="3"/>
      <dgm:spPr/>
      <dgm:t>
        <a:bodyPr/>
        <a:lstStyle/>
        <a:p>
          <a:endParaRPr lang="en-US"/>
        </a:p>
      </dgm:t>
    </dgm:pt>
    <dgm:pt modelId="{EA528B5F-84BB-D541-91B3-282DF3509D70}" type="pres">
      <dgm:prSet presAssocID="{B129EB20-6BCE-474D-9D2A-36931C836241}" presName="vert1" presStyleCnt="0"/>
      <dgm:spPr/>
    </dgm:pt>
    <dgm:pt modelId="{DE5053A4-3A50-7D46-8ED2-991029751605}" type="pres">
      <dgm:prSet presAssocID="{1C4D39F0-4AA5-4D0F-8E52-D977F5415DBF}" presName="thickLine" presStyleLbl="alignNode1" presStyleIdx="1" presStyleCnt="3"/>
      <dgm:spPr/>
    </dgm:pt>
    <dgm:pt modelId="{93F318F3-A4F4-6745-AFF1-DE86CC92F1F9}" type="pres">
      <dgm:prSet presAssocID="{1C4D39F0-4AA5-4D0F-8E52-D977F5415DBF}" presName="horz1" presStyleCnt="0"/>
      <dgm:spPr/>
    </dgm:pt>
    <dgm:pt modelId="{7CF79E38-C535-1F44-A427-3552F5135DB6}" type="pres">
      <dgm:prSet presAssocID="{1C4D39F0-4AA5-4D0F-8E52-D977F5415DBF}" presName="tx1" presStyleLbl="revTx" presStyleIdx="1" presStyleCnt="3"/>
      <dgm:spPr/>
      <dgm:t>
        <a:bodyPr/>
        <a:lstStyle/>
        <a:p>
          <a:endParaRPr lang="en-US"/>
        </a:p>
      </dgm:t>
    </dgm:pt>
    <dgm:pt modelId="{432FB705-8B74-9C4A-B916-7A2A45EACA71}" type="pres">
      <dgm:prSet presAssocID="{1C4D39F0-4AA5-4D0F-8E52-D977F5415DBF}" presName="vert1" presStyleCnt="0"/>
      <dgm:spPr/>
    </dgm:pt>
    <dgm:pt modelId="{685DF93D-31CE-5C48-A43B-6907C7C3D03B}" type="pres">
      <dgm:prSet presAssocID="{8D13398E-816C-435C-9CF3-D916DBEA6AAF}" presName="thickLine" presStyleLbl="alignNode1" presStyleIdx="2" presStyleCnt="3"/>
      <dgm:spPr/>
    </dgm:pt>
    <dgm:pt modelId="{27B97E7B-A835-424A-8E44-EDE799F9F4AB}" type="pres">
      <dgm:prSet presAssocID="{8D13398E-816C-435C-9CF3-D916DBEA6AAF}" presName="horz1" presStyleCnt="0"/>
      <dgm:spPr/>
    </dgm:pt>
    <dgm:pt modelId="{9D1A2FC6-349D-914F-9E5D-2A32234E9253}" type="pres">
      <dgm:prSet presAssocID="{8D13398E-816C-435C-9CF3-D916DBEA6AAF}" presName="tx1" presStyleLbl="revTx" presStyleIdx="2" presStyleCnt="3"/>
      <dgm:spPr/>
      <dgm:t>
        <a:bodyPr/>
        <a:lstStyle/>
        <a:p>
          <a:endParaRPr lang="en-US"/>
        </a:p>
      </dgm:t>
    </dgm:pt>
    <dgm:pt modelId="{B86435F0-EE24-B643-A30F-153AF8C2CBA5}" type="pres">
      <dgm:prSet presAssocID="{8D13398E-816C-435C-9CF3-D916DBEA6AAF}" presName="vert1" presStyleCnt="0"/>
      <dgm:spPr/>
    </dgm:pt>
  </dgm:ptLst>
  <dgm:cxnLst>
    <dgm:cxn modelId="{B52D7F67-2B71-4A4F-8012-5DC0CAEC813D}" type="presOf" srcId="{1C4D39F0-4AA5-4D0F-8E52-D977F5415DBF}" destId="{7CF79E38-C535-1F44-A427-3552F5135DB6}" srcOrd="0" destOrd="0" presId="urn:microsoft.com/office/officeart/2008/layout/LinedList"/>
    <dgm:cxn modelId="{C3BD8907-623B-4048-A34A-5ED7CAE3DADA}" srcId="{26EFBD1B-20B8-4038-BB42-880D976E2AB6}" destId="{B129EB20-6BCE-474D-9D2A-36931C836241}" srcOrd="0" destOrd="0" parTransId="{78CD78A5-984E-40C4-8250-08E53138DB8F}" sibTransId="{985FB501-384E-47D6-B53F-BE482502EA83}"/>
    <dgm:cxn modelId="{207C9D4F-FB73-4010-A5C9-A486E2E68964}" srcId="{26EFBD1B-20B8-4038-BB42-880D976E2AB6}" destId="{1C4D39F0-4AA5-4D0F-8E52-D977F5415DBF}" srcOrd="1" destOrd="0" parTransId="{9B4AAECC-6C11-4DC2-8747-399E782CF312}" sibTransId="{3453F618-C495-40A5-BB72-AC3B6D2D2CA6}"/>
    <dgm:cxn modelId="{034BB694-B740-477A-8296-BA473C79B1F6}" srcId="{26EFBD1B-20B8-4038-BB42-880D976E2AB6}" destId="{8D13398E-816C-435C-9CF3-D916DBEA6AAF}" srcOrd="2" destOrd="0" parTransId="{56684A7C-4F79-498C-BC9F-E16BB22501D1}" sibTransId="{4FFCE338-3773-47A0-971B-E977E0A3FFDF}"/>
    <dgm:cxn modelId="{7B21EC74-2648-574F-8FEC-152493B411A9}" type="presOf" srcId="{26EFBD1B-20B8-4038-BB42-880D976E2AB6}" destId="{CC3A9265-14A8-094A-9CC6-24D797DAAC99}" srcOrd="0" destOrd="0" presId="urn:microsoft.com/office/officeart/2008/layout/LinedList"/>
    <dgm:cxn modelId="{DCE92AB2-863D-0C46-A2B7-E39671088891}" type="presOf" srcId="{8D13398E-816C-435C-9CF3-D916DBEA6AAF}" destId="{9D1A2FC6-349D-914F-9E5D-2A32234E9253}" srcOrd="0" destOrd="0" presId="urn:microsoft.com/office/officeart/2008/layout/LinedList"/>
    <dgm:cxn modelId="{021688F1-5AFB-1149-9972-884C97CAB2A4}" type="presOf" srcId="{B129EB20-6BCE-474D-9D2A-36931C836241}" destId="{E286C291-E43B-094B-AA3E-1D07BEA31B67}" srcOrd="0" destOrd="0" presId="urn:microsoft.com/office/officeart/2008/layout/LinedList"/>
    <dgm:cxn modelId="{4A0D0DBF-5C35-224A-9F91-530F17D5574A}" type="presParOf" srcId="{CC3A9265-14A8-094A-9CC6-24D797DAAC99}" destId="{29FD7483-C834-E342-97D1-40913F04ACE2}" srcOrd="0" destOrd="0" presId="urn:microsoft.com/office/officeart/2008/layout/LinedList"/>
    <dgm:cxn modelId="{FE058EBF-65F3-154B-A0BE-C81EDEECEF3C}" type="presParOf" srcId="{CC3A9265-14A8-094A-9CC6-24D797DAAC99}" destId="{198B8528-6D98-294B-A96F-1FBEB637C007}" srcOrd="1" destOrd="0" presId="urn:microsoft.com/office/officeart/2008/layout/LinedList"/>
    <dgm:cxn modelId="{EB9C11B0-111B-A749-A3C1-5CF453DE5957}" type="presParOf" srcId="{198B8528-6D98-294B-A96F-1FBEB637C007}" destId="{E286C291-E43B-094B-AA3E-1D07BEA31B67}" srcOrd="0" destOrd="0" presId="urn:microsoft.com/office/officeart/2008/layout/LinedList"/>
    <dgm:cxn modelId="{E948B5A7-43E0-304B-921A-C9D8FD38C0F4}" type="presParOf" srcId="{198B8528-6D98-294B-A96F-1FBEB637C007}" destId="{EA528B5F-84BB-D541-91B3-282DF3509D70}" srcOrd="1" destOrd="0" presId="urn:microsoft.com/office/officeart/2008/layout/LinedList"/>
    <dgm:cxn modelId="{F52F0811-633F-454A-AEAC-4A949547139E}" type="presParOf" srcId="{CC3A9265-14A8-094A-9CC6-24D797DAAC99}" destId="{DE5053A4-3A50-7D46-8ED2-991029751605}" srcOrd="2" destOrd="0" presId="urn:microsoft.com/office/officeart/2008/layout/LinedList"/>
    <dgm:cxn modelId="{5F370A42-0B6A-D04D-BD70-EDB2698FF5EE}" type="presParOf" srcId="{CC3A9265-14A8-094A-9CC6-24D797DAAC99}" destId="{93F318F3-A4F4-6745-AFF1-DE86CC92F1F9}" srcOrd="3" destOrd="0" presId="urn:microsoft.com/office/officeart/2008/layout/LinedList"/>
    <dgm:cxn modelId="{21705D20-6300-804B-90F8-0B191231DD9F}" type="presParOf" srcId="{93F318F3-A4F4-6745-AFF1-DE86CC92F1F9}" destId="{7CF79E38-C535-1F44-A427-3552F5135DB6}" srcOrd="0" destOrd="0" presId="urn:microsoft.com/office/officeart/2008/layout/LinedList"/>
    <dgm:cxn modelId="{ACF6DF6F-55D1-3444-B846-C887FB7C02CB}" type="presParOf" srcId="{93F318F3-A4F4-6745-AFF1-DE86CC92F1F9}" destId="{432FB705-8B74-9C4A-B916-7A2A45EACA71}" srcOrd="1" destOrd="0" presId="urn:microsoft.com/office/officeart/2008/layout/LinedList"/>
    <dgm:cxn modelId="{CDE3A41E-B004-5247-BA5F-0261C4E5562D}" type="presParOf" srcId="{CC3A9265-14A8-094A-9CC6-24D797DAAC99}" destId="{685DF93D-31CE-5C48-A43B-6907C7C3D03B}" srcOrd="4" destOrd="0" presId="urn:microsoft.com/office/officeart/2008/layout/LinedList"/>
    <dgm:cxn modelId="{92C1F48A-D606-6D43-8BEA-673552C05FCC}" type="presParOf" srcId="{CC3A9265-14A8-094A-9CC6-24D797DAAC99}" destId="{27B97E7B-A835-424A-8E44-EDE799F9F4AB}" srcOrd="5" destOrd="0" presId="urn:microsoft.com/office/officeart/2008/layout/LinedList"/>
    <dgm:cxn modelId="{CD0C97F7-E186-C040-9F59-604026811354}" type="presParOf" srcId="{27B97E7B-A835-424A-8E44-EDE799F9F4AB}" destId="{9D1A2FC6-349D-914F-9E5D-2A32234E9253}" srcOrd="0" destOrd="0" presId="urn:microsoft.com/office/officeart/2008/layout/LinedList"/>
    <dgm:cxn modelId="{27DA07A0-DE2E-CC42-A6CC-A5A39539F587}" type="presParOf" srcId="{27B97E7B-A835-424A-8E44-EDE799F9F4AB}" destId="{B86435F0-EE24-B643-A30F-153AF8C2CBA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03A54C7-9E5D-41CA-9CE0-575764D81B9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45661A7-8E91-4C06-92D2-2D075B1BABFF}">
      <dgm:prSet/>
      <dgm:spPr/>
      <dgm:t>
        <a:bodyPr/>
        <a:lstStyle/>
        <a:p>
          <a:r>
            <a:rPr lang="en-US"/>
            <a:t>Tuberkulosis Paru </a:t>
          </a:r>
          <a:r>
            <a:rPr lang="en-US">
              <a:sym typeface="Wingdings" panose="05000000000000000000" pitchFamily="2" charset="2"/>
            </a:rPr>
            <a:t></a:t>
          </a:r>
          <a:r>
            <a:rPr lang="en-US"/>
            <a:t> </a:t>
          </a:r>
          <a:r>
            <a:rPr lang="id-ID"/>
            <a:t>Pada pemeriksaan jasmani dapat ditemukan antara lain suara napas bronkial, amforik, suara napas</a:t>
          </a:r>
          <a:r>
            <a:rPr lang="en-US"/>
            <a:t> </a:t>
          </a:r>
          <a:r>
            <a:rPr lang="id-ID"/>
            <a:t>melemah, </a:t>
          </a:r>
          <a:r>
            <a:rPr lang="en-US"/>
            <a:t>b</a:t>
          </a:r>
          <a:r>
            <a:rPr lang="id-ID"/>
            <a:t>ronki basah, tanda-tanda penarikan paru, diafragma &amp; mediastinum.</a:t>
          </a:r>
          <a:endParaRPr lang="en-US"/>
        </a:p>
      </dgm:t>
    </dgm:pt>
    <dgm:pt modelId="{381D75CD-9198-45A1-8B9A-363A930B9FFC}" type="parTrans" cxnId="{059E7FD9-31AE-46FF-977A-AAB27E36F83D}">
      <dgm:prSet/>
      <dgm:spPr/>
      <dgm:t>
        <a:bodyPr/>
        <a:lstStyle/>
        <a:p>
          <a:endParaRPr lang="en-US"/>
        </a:p>
      </dgm:t>
    </dgm:pt>
    <dgm:pt modelId="{3BB60F69-B442-41A7-8E95-07B2E8398A68}" type="sibTrans" cxnId="{059E7FD9-31AE-46FF-977A-AAB27E36F83D}">
      <dgm:prSet/>
      <dgm:spPr/>
      <dgm:t>
        <a:bodyPr/>
        <a:lstStyle/>
        <a:p>
          <a:endParaRPr lang="en-US"/>
        </a:p>
      </dgm:t>
    </dgm:pt>
    <dgm:pt modelId="{8082DF9F-4107-4B64-9F08-52D4E9E59FC8}">
      <dgm:prSet/>
      <dgm:spPr/>
      <dgm:t>
        <a:bodyPr/>
        <a:lstStyle/>
        <a:p>
          <a:r>
            <a:rPr lang="en-US"/>
            <a:t>P</a:t>
          </a:r>
          <a:r>
            <a:rPr lang="id-ID"/>
            <a:t>leuritis tuberkulosa</a:t>
          </a:r>
          <a:r>
            <a:rPr lang="en-US"/>
            <a:t> </a:t>
          </a:r>
          <a:r>
            <a:rPr lang="en-US">
              <a:sym typeface="Wingdings" panose="05000000000000000000" pitchFamily="2" charset="2"/>
            </a:rPr>
            <a:t></a:t>
          </a:r>
          <a:r>
            <a:rPr lang="id-ID"/>
            <a:t> tergantung dari banyaknya cairan di rongga pleura</a:t>
          </a:r>
          <a:r>
            <a:rPr lang="en-US"/>
            <a:t>:</a:t>
          </a:r>
          <a:r>
            <a:rPr lang="id-ID"/>
            <a:t> ditemukan pekak, suara napas yang melemah sampai tidak terdengar pada sisi yang terdapat cairan.</a:t>
          </a:r>
          <a:endParaRPr lang="en-US"/>
        </a:p>
      </dgm:t>
    </dgm:pt>
    <dgm:pt modelId="{079980BE-AB0B-4B04-8C97-F83960CD843F}" type="parTrans" cxnId="{0F5A0ABD-DE38-4FCB-8F3B-9D0E5F4411CC}">
      <dgm:prSet/>
      <dgm:spPr/>
      <dgm:t>
        <a:bodyPr/>
        <a:lstStyle/>
        <a:p>
          <a:endParaRPr lang="en-US"/>
        </a:p>
      </dgm:t>
    </dgm:pt>
    <dgm:pt modelId="{D6120DFB-D61F-4484-9D17-6C9806100309}" type="sibTrans" cxnId="{0F5A0ABD-DE38-4FCB-8F3B-9D0E5F4411CC}">
      <dgm:prSet/>
      <dgm:spPr/>
      <dgm:t>
        <a:bodyPr/>
        <a:lstStyle/>
        <a:p>
          <a:endParaRPr lang="en-US"/>
        </a:p>
      </dgm:t>
    </dgm:pt>
    <dgm:pt modelId="{81754EE2-D4E7-B14A-83EF-89B813F23687}" type="pres">
      <dgm:prSet presAssocID="{303A54C7-9E5D-41CA-9CE0-575764D81B9A}" presName="linear" presStyleCnt="0">
        <dgm:presLayoutVars>
          <dgm:animLvl val="lvl"/>
          <dgm:resizeHandles val="exact"/>
        </dgm:presLayoutVars>
      </dgm:prSet>
      <dgm:spPr/>
      <dgm:t>
        <a:bodyPr/>
        <a:lstStyle/>
        <a:p>
          <a:endParaRPr lang="en-US"/>
        </a:p>
      </dgm:t>
    </dgm:pt>
    <dgm:pt modelId="{69D83704-DDD2-4945-BBAE-FDEB520C7538}" type="pres">
      <dgm:prSet presAssocID="{245661A7-8E91-4C06-92D2-2D075B1BABFF}" presName="parentText" presStyleLbl="node1" presStyleIdx="0" presStyleCnt="2">
        <dgm:presLayoutVars>
          <dgm:chMax val="0"/>
          <dgm:bulletEnabled val="1"/>
        </dgm:presLayoutVars>
      </dgm:prSet>
      <dgm:spPr/>
      <dgm:t>
        <a:bodyPr/>
        <a:lstStyle/>
        <a:p>
          <a:endParaRPr lang="en-US"/>
        </a:p>
      </dgm:t>
    </dgm:pt>
    <dgm:pt modelId="{F939F940-7918-4947-8070-713491C2ACE9}" type="pres">
      <dgm:prSet presAssocID="{3BB60F69-B442-41A7-8E95-07B2E8398A68}" presName="spacer" presStyleCnt="0"/>
      <dgm:spPr/>
    </dgm:pt>
    <dgm:pt modelId="{4B13AB18-9E5E-E549-80E2-101BA643BE9B}" type="pres">
      <dgm:prSet presAssocID="{8082DF9F-4107-4B64-9F08-52D4E9E59FC8}" presName="parentText" presStyleLbl="node1" presStyleIdx="1" presStyleCnt="2">
        <dgm:presLayoutVars>
          <dgm:chMax val="0"/>
          <dgm:bulletEnabled val="1"/>
        </dgm:presLayoutVars>
      </dgm:prSet>
      <dgm:spPr/>
      <dgm:t>
        <a:bodyPr/>
        <a:lstStyle/>
        <a:p>
          <a:endParaRPr lang="en-US"/>
        </a:p>
      </dgm:t>
    </dgm:pt>
  </dgm:ptLst>
  <dgm:cxnLst>
    <dgm:cxn modelId="{A08F9223-36D7-284A-836A-807BD8378BE9}" type="presOf" srcId="{245661A7-8E91-4C06-92D2-2D075B1BABFF}" destId="{69D83704-DDD2-4945-BBAE-FDEB520C7538}" srcOrd="0" destOrd="0" presId="urn:microsoft.com/office/officeart/2005/8/layout/vList2"/>
    <dgm:cxn modelId="{AB7AD533-FA6D-054B-BE7C-21700E2EE3DC}" type="presOf" srcId="{8082DF9F-4107-4B64-9F08-52D4E9E59FC8}" destId="{4B13AB18-9E5E-E549-80E2-101BA643BE9B}" srcOrd="0" destOrd="0" presId="urn:microsoft.com/office/officeart/2005/8/layout/vList2"/>
    <dgm:cxn modelId="{059E7FD9-31AE-46FF-977A-AAB27E36F83D}" srcId="{303A54C7-9E5D-41CA-9CE0-575764D81B9A}" destId="{245661A7-8E91-4C06-92D2-2D075B1BABFF}" srcOrd="0" destOrd="0" parTransId="{381D75CD-9198-45A1-8B9A-363A930B9FFC}" sibTransId="{3BB60F69-B442-41A7-8E95-07B2E8398A68}"/>
    <dgm:cxn modelId="{0F5A0ABD-DE38-4FCB-8F3B-9D0E5F4411CC}" srcId="{303A54C7-9E5D-41CA-9CE0-575764D81B9A}" destId="{8082DF9F-4107-4B64-9F08-52D4E9E59FC8}" srcOrd="1" destOrd="0" parTransId="{079980BE-AB0B-4B04-8C97-F83960CD843F}" sibTransId="{D6120DFB-D61F-4484-9D17-6C9806100309}"/>
    <dgm:cxn modelId="{5EFE1EC2-DE7D-1145-B0E1-05247067D9E4}" type="presOf" srcId="{303A54C7-9E5D-41CA-9CE0-575764D81B9A}" destId="{81754EE2-D4E7-B14A-83EF-89B813F23687}" srcOrd="0" destOrd="0" presId="urn:microsoft.com/office/officeart/2005/8/layout/vList2"/>
    <dgm:cxn modelId="{3F63886E-BA53-3D41-8BB3-2F660913CC93}" type="presParOf" srcId="{81754EE2-D4E7-B14A-83EF-89B813F23687}" destId="{69D83704-DDD2-4945-BBAE-FDEB520C7538}" srcOrd="0" destOrd="0" presId="urn:microsoft.com/office/officeart/2005/8/layout/vList2"/>
    <dgm:cxn modelId="{A359F374-685E-CC43-9933-0BFD5CDD0E72}" type="presParOf" srcId="{81754EE2-D4E7-B14A-83EF-89B813F23687}" destId="{F939F940-7918-4947-8070-713491C2ACE9}" srcOrd="1" destOrd="0" presId="urn:microsoft.com/office/officeart/2005/8/layout/vList2"/>
    <dgm:cxn modelId="{5B092CDD-F23B-2A44-929E-409028A79150}" type="presParOf" srcId="{81754EE2-D4E7-B14A-83EF-89B813F23687}" destId="{4B13AB18-9E5E-E549-80E2-101BA643BE9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F3541FB-FBBE-4EEB-8A91-B280E57526A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3A0F3EF-9483-47A8-BBEF-E913AA25A4FF}">
      <dgm:prSet/>
      <dgm:spPr/>
      <dgm:t>
        <a:bodyPr/>
        <a:lstStyle/>
        <a:p>
          <a:r>
            <a:rPr lang="en-US"/>
            <a:t>Spesimen : </a:t>
          </a:r>
        </a:p>
      </dgm:t>
    </dgm:pt>
    <dgm:pt modelId="{0ABD37CE-2608-4169-BDF5-8AF5753B8C55}" type="parTrans" cxnId="{7046D1F6-96A7-43C2-8758-FAE85AE4B250}">
      <dgm:prSet/>
      <dgm:spPr/>
      <dgm:t>
        <a:bodyPr/>
        <a:lstStyle/>
        <a:p>
          <a:endParaRPr lang="en-US"/>
        </a:p>
      </dgm:t>
    </dgm:pt>
    <dgm:pt modelId="{21969B58-35B3-4B6D-8D77-3ACF1B537F1A}" type="sibTrans" cxnId="{7046D1F6-96A7-43C2-8758-FAE85AE4B250}">
      <dgm:prSet/>
      <dgm:spPr/>
      <dgm:t>
        <a:bodyPr/>
        <a:lstStyle/>
        <a:p>
          <a:endParaRPr lang="en-US"/>
        </a:p>
      </dgm:t>
    </dgm:pt>
    <dgm:pt modelId="{C327B403-793E-43D4-8C03-9CC7A8226CB3}">
      <dgm:prSet/>
      <dgm:spPr/>
      <dgm:t>
        <a:bodyPr/>
        <a:lstStyle/>
        <a:p>
          <a:r>
            <a:rPr lang="en-US"/>
            <a:t>sputum</a:t>
          </a:r>
          <a:r>
            <a:rPr lang="id-ID"/>
            <a:t>,</a:t>
          </a:r>
          <a:endParaRPr lang="en-US"/>
        </a:p>
      </dgm:t>
    </dgm:pt>
    <dgm:pt modelId="{F5356C22-0B62-4317-B55F-C3E425088041}" type="parTrans" cxnId="{6DC9A2BC-6A66-4600-BB20-C2188BA94E7F}">
      <dgm:prSet/>
      <dgm:spPr/>
      <dgm:t>
        <a:bodyPr/>
        <a:lstStyle/>
        <a:p>
          <a:endParaRPr lang="en-US"/>
        </a:p>
      </dgm:t>
    </dgm:pt>
    <dgm:pt modelId="{37A11266-24ED-4397-BEB5-671D46BCF219}" type="sibTrans" cxnId="{6DC9A2BC-6A66-4600-BB20-C2188BA94E7F}">
      <dgm:prSet/>
      <dgm:spPr/>
      <dgm:t>
        <a:bodyPr/>
        <a:lstStyle/>
        <a:p>
          <a:endParaRPr lang="en-US"/>
        </a:p>
      </dgm:t>
    </dgm:pt>
    <dgm:pt modelId="{B0A82F67-783C-424F-B0FD-1AD6A67086EE}">
      <dgm:prSet/>
      <dgm:spPr/>
      <dgm:t>
        <a:bodyPr/>
        <a:lstStyle/>
        <a:p>
          <a:r>
            <a:rPr lang="id-ID"/>
            <a:t>cairan pleura, </a:t>
          </a:r>
          <a:endParaRPr lang="en-US"/>
        </a:p>
      </dgm:t>
    </dgm:pt>
    <dgm:pt modelId="{4792CD89-5576-42BD-A8EC-DBFDABE2B2F2}" type="parTrans" cxnId="{2EA836F1-20C8-4761-AEAD-A3EF5154A7B6}">
      <dgm:prSet/>
      <dgm:spPr/>
      <dgm:t>
        <a:bodyPr/>
        <a:lstStyle/>
        <a:p>
          <a:endParaRPr lang="en-US"/>
        </a:p>
      </dgm:t>
    </dgm:pt>
    <dgm:pt modelId="{828E052F-25D9-4BA2-B474-12F3EBB8114B}" type="sibTrans" cxnId="{2EA836F1-20C8-4761-AEAD-A3EF5154A7B6}">
      <dgm:prSet/>
      <dgm:spPr/>
      <dgm:t>
        <a:bodyPr/>
        <a:lstStyle/>
        <a:p>
          <a:endParaRPr lang="en-US"/>
        </a:p>
      </dgm:t>
    </dgm:pt>
    <dgm:pt modelId="{ED252A82-E521-42D5-984D-312C22AE6FE4}">
      <dgm:prSet/>
      <dgm:spPr/>
      <dgm:t>
        <a:bodyPr/>
        <a:lstStyle/>
        <a:p>
          <a:r>
            <a:rPr lang="en-US" i="1"/>
            <a:t>Li</a:t>
          </a:r>
          <a:r>
            <a:rPr lang="id-ID" i="1"/>
            <a:t>quorcerebrospinal,</a:t>
          </a:r>
          <a:endParaRPr lang="en-US"/>
        </a:p>
      </dgm:t>
    </dgm:pt>
    <dgm:pt modelId="{32444F83-928D-4BFA-8AD0-981A5BADCDD8}" type="parTrans" cxnId="{99106233-B6BE-4684-A642-A6E35063558E}">
      <dgm:prSet/>
      <dgm:spPr/>
      <dgm:t>
        <a:bodyPr/>
        <a:lstStyle/>
        <a:p>
          <a:endParaRPr lang="en-US"/>
        </a:p>
      </dgm:t>
    </dgm:pt>
    <dgm:pt modelId="{B38ABAF5-0205-4844-B6EA-2AC928A3EA2A}" type="sibTrans" cxnId="{99106233-B6BE-4684-A642-A6E35063558E}">
      <dgm:prSet/>
      <dgm:spPr/>
      <dgm:t>
        <a:bodyPr/>
        <a:lstStyle/>
        <a:p>
          <a:endParaRPr lang="en-US"/>
        </a:p>
      </dgm:t>
    </dgm:pt>
    <dgm:pt modelId="{D4DB46B6-1C47-446C-A5DE-D67F02569ED9}">
      <dgm:prSet/>
      <dgm:spPr/>
      <dgm:t>
        <a:bodyPr/>
        <a:lstStyle/>
        <a:p>
          <a:r>
            <a:rPr lang="en-US" i="1"/>
            <a:t>B</a:t>
          </a:r>
          <a:r>
            <a:rPr lang="id-ID" i="1"/>
            <a:t>ilasan bronkus, </a:t>
          </a:r>
          <a:endParaRPr lang="en-US"/>
        </a:p>
      </dgm:t>
    </dgm:pt>
    <dgm:pt modelId="{60C61250-D387-4D91-A5B9-05C0D6724071}" type="parTrans" cxnId="{B86C6C6F-4346-444D-8167-7843E343F290}">
      <dgm:prSet/>
      <dgm:spPr/>
      <dgm:t>
        <a:bodyPr/>
        <a:lstStyle/>
        <a:p>
          <a:endParaRPr lang="en-US"/>
        </a:p>
      </dgm:t>
    </dgm:pt>
    <dgm:pt modelId="{BD4AAC1A-AB30-401A-ADD6-EE63E91466F3}" type="sibTrans" cxnId="{B86C6C6F-4346-444D-8167-7843E343F290}">
      <dgm:prSet/>
      <dgm:spPr/>
      <dgm:t>
        <a:bodyPr/>
        <a:lstStyle/>
        <a:p>
          <a:endParaRPr lang="en-US"/>
        </a:p>
      </dgm:t>
    </dgm:pt>
    <dgm:pt modelId="{150CB5A8-D6F0-4A18-9E20-1491A876D243}">
      <dgm:prSet/>
      <dgm:spPr/>
      <dgm:t>
        <a:bodyPr/>
        <a:lstStyle/>
        <a:p>
          <a:r>
            <a:rPr lang="en-US" i="1"/>
            <a:t>B</a:t>
          </a:r>
          <a:r>
            <a:rPr lang="id-ID" i="1"/>
            <a:t>ilasan lambung, </a:t>
          </a:r>
          <a:endParaRPr lang="en-US"/>
        </a:p>
      </dgm:t>
    </dgm:pt>
    <dgm:pt modelId="{84C5CFC5-88C1-487A-99C3-5B5C35F117AB}" type="parTrans" cxnId="{78815CF0-0E02-42A9-A008-5EDAA8CDF886}">
      <dgm:prSet/>
      <dgm:spPr/>
      <dgm:t>
        <a:bodyPr/>
        <a:lstStyle/>
        <a:p>
          <a:endParaRPr lang="en-US"/>
        </a:p>
      </dgm:t>
    </dgm:pt>
    <dgm:pt modelId="{6AA12DB7-B72F-49EC-BD9B-C208BD058342}" type="sibTrans" cxnId="{78815CF0-0E02-42A9-A008-5EDAA8CDF886}">
      <dgm:prSet/>
      <dgm:spPr/>
      <dgm:t>
        <a:bodyPr/>
        <a:lstStyle/>
        <a:p>
          <a:endParaRPr lang="en-US"/>
        </a:p>
      </dgm:t>
    </dgm:pt>
    <dgm:pt modelId="{293C2A28-6DD1-441A-A0CC-4500EF16F284}">
      <dgm:prSet/>
      <dgm:spPr/>
      <dgm:t>
        <a:bodyPr/>
        <a:lstStyle/>
        <a:p>
          <a:r>
            <a:rPr lang="en-US" i="1"/>
            <a:t>K</a:t>
          </a:r>
          <a:r>
            <a:rPr lang="id-ID" i="1"/>
            <a:t>urasan bronkoalveolar (bronchoalveolar lavage/BAL), </a:t>
          </a:r>
          <a:endParaRPr lang="en-US"/>
        </a:p>
      </dgm:t>
    </dgm:pt>
    <dgm:pt modelId="{7829EC9C-5B00-480B-AAC4-EA702E7A4F6A}" type="parTrans" cxnId="{806DF3D0-DA42-4478-8D81-A0FDD5AC64E2}">
      <dgm:prSet/>
      <dgm:spPr/>
      <dgm:t>
        <a:bodyPr/>
        <a:lstStyle/>
        <a:p>
          <a:endParaRPr lang="en-US"/>
        </a:p>
      </dgm:t>
    </dgm:pt>
    <dgm:pt modelId="{3279C005-6B9D-4430-97D4-B63A39BE9CDC}" type="sibTrans" cxnId="{806DF3D0-DA42-4478-8D81-A0FDD5AC64E2}">
      <dgm:prSet/>
      <dgm:spPr/>
      <dgm:t>
        <a:bodyPr/>
        <a:lstStyle/>
        <a:p>
          <a:endParaRPr lang="en-US"/>
        </a:p>
      </dgm:t>
    </dgm:pt>
    <dgm:pt modelId="{29AC6BCB-B3C1-48D8-8587-2E4F64640C65}">
      <dgm:prSet/>
      <dgm:spPr/>
      <dgm:t>
        <a:bodyPr/>
        <a:lstStyle/>
        <a:p>
          <a:r>
            <a:rPr lang="en-US"/>
            <a:t>U</a:t>
          </a:r>
          <a:r>
            <a:rPr lang="id-ID"/>
            <a:t>rin, feces</a:t>
          </a:r>
          <a:endParaRPr lang="en-US"/>
        </a:p>
      </dgm:t>
    </dgm:pt>
    <dgm:pt modelId="{BAFC3849-D3F9-41A1-9401-3E5508FD8C0B}" type="parTrans" cxnId="{8297F5B9-7746-4CF6-ACAE-D026DDE60E5B}">
      <dgm:prSet/>
      <dgm:spPr/>
      <dgm:t>
        <a:bodyPr/>
        <a:lstStyle/>
        <a:p>
          <a:endParaRPr lang="en-US"/>
        </a:p>
      </dgm:t>
    </dgm:pt>
    <dgm:pt modelId="{04C7A24C-730E-4E95-BE0E-149298712AFD}" type="sibTrans" cxnId="{8297F5B9-7746-4CF6-ACAE-D026DDE60E5B}">
      <dgm:prSet/>
      <dgm:spPr/>
      <dgm:t>
        <a:bodyPr/>
        <a:lstStyle/>
        <a:p>
          <a:endParaRPr lang="en-US"/>
        </a:p>
      </dgm:t>
    </dgm:pt>
    <dgm:pt modelId="{FEC804F8-2D7F-42FE-AF8E-BA0A853B89DC}">
      <dgm:prSet/>
      <dgm:spPr/>
      <dgm:t>
        <a:bodyPr/>
        <a:lstStyle/>
        <a:p>
          <a:r>
            <a:rPr lang="en-US"/>
            <a:t>J</a:t>
          </a:r>
          <a:r>
            <a:rPr lang="id-ID"/>
            <a:t>aringan biopsi (termasuk biopsi jarum halus/BJH)</a:t>
          </a:r>
          <a:endParaRPr lang="en-US"/>
        </a:p>
      </dgm:t>
    </dgm:pt>
    <dgm:pt modelId="{6228A0C0-7CFF-45D7-BDE4-0145E4FA1A3D}" type="parTrans" cxnId="{7A0AB7FC-0A42-4406-A538-71B2DEF4BDF3}">
      <dgm:prSet/>
      <dgm:spPr/>
      <dgm:t>
        <a:bodyPr/>
        <a:lstStyle/>
        <a:p>
          <a:endParaRPr lang="en-US"/>
        </a:p>
      </dgm:t>
    </dgm:pt>
    <dgm:pt modelId="{EA8FACDD-EBFC-46B1-86FE-94AF878A53C0}" type="sibTrans" cxnId="{7A0AB7FC-0A42-4406-A538-71B2DEF4BDF3}">
      <dgm:prSet/>
      <dgm:spPr/>
      <dgm:t>
        <a:bodyPr/>
        <a:lstStyle/>
        <a:p>
          <a:endParaRPr lang="en-US"/>
        </a:p>
      </dgm:t>
    </dgm:pt>
    <dgm:pt modelId="{3B06D88D-0A42-4763-A6FF-6B0FA45FD12B}">
      <dgm:prSet/>
      <dgm:spPr/>
      <dgm:t>
        <a:bodyPr/>
        <a:lstStyle/>
        <a:p>
          <a:r>
            <a:rPr lang="id-ID"/>
            <a:t>Cara pengambilan dahak 3 kali (SPS):</a:t>
          </a:r>
          <a:endParaRPr lang="en-US"/>
        </a:p>
      </dgm:t>
    </dgm:pt>
    <dgm:pt modelId="{CAF0F923-2DE0-422F-8E84-9EAF840E4E82}" type="parTrans" cxnId="{00C515A0-F7D1-4AFE-AA36-75257DB38FA6}">
      <dgm:prSet/>
      <dgm:spPr/>
      <dgm:t>
        <a:bodyPr/>
        <a:lstStyle/>
        <a:p>
          <a:endParaRPr lang="en-US"/>
        </a:p>
      </dgm:t>
    </dgm:pt>
    <dgm:pt modelId="{0FF64F07-767B-4FE3-9E96-6C2DBCDBA499}" type="sibTrans" cxnId="{00C515A0-F7D1-4AFE-AA36-75257DB38FA6}">
      <dgm:prSet/>
      <dgm:spPr/>
      <dgm:t>
        <a:bodyPr/>
        <a:lstStyle/>
        <a:p>
          <a:endParaRPr lang="en-US"/>
        </a:p>
      </dgm:t>
    </dgm:pt>
    <dgm:pt modelId="{7F8760E2-653E-48B8-9978-29DC442AA603}">
      <dgm:prSet/>
      <dgm:spPr/>
      <dgm:t>
        <a:bodyPr/>
        <a:lstStyle/>
        <a:p>
          <a:r>
            <a:rPr lang="id-ID" b="1"/>
            <a:t>- </a:t>
          </a:r>
          <a:r>
            <a:rPr lang="en-US" b="1"/>
            <a:t>  </a:t>
          </a:r>
          <a:r>
            <a:rPr lang="id-ID" b="1"/>
            <a:t>Sewaktu  (dahak sewaktu saat kunjungan)</a:t>
          </a:r>
          <a:endParaRPr lang="en-US"/>
        </a:p>
      </dgm:t>
    </dgm:pt>
    <dgm:pt modelId="{A62B42D4-E2A2-4CD9-8160-CE8A3BE54301}" type="parTrans" cxnId="{028CA100-9953-4C56-9056-FEFB64058AEA}">
      <dgm:prSet/>
      <dgm:spPr/>
      <dgm:t>
        <a:bodyPr/>
        <a:lstStyle/>
        <a:p>
          <a:endParaRPr lang="en-US"/>
        </a:p>
      </dgm:t>
    </dgm:pt>
    <dgm:pt modelId="{0C350B62-AF92-4DEA-B85F-C5C5875B5E1E}" type="sibTrans" cxnId="{028CA100-9953-4C56-9056-FEFB64058AEA}">
      <dgm:prSet/>
      <dgm:spPr/>
      <dgm:t>
        <a:bodyPr/>
        <a:lstStyle/>
        <a:p>
          <a:endParaRPr lang="en-US"/>
        </a:p>
      </dgm:t>
    </dgm:pt>
    <dgm:pt modelId="{4F4A8B0E-5412-4BFE-8A48-DE5401CD3179}">
      <dgm:prSet/>
      <dgm:spPr/>
      <dgm:t>
        <a:bodyPr/>
        <a:lstStyle/>
        <a:p>
          <a:r>
            <a:rPr lang="id-ID" b="1"/>
            <a:t>- </a:t>
          </a:r>
          <a:r>
            <a:rPr lang="en-US" b="1"/>
            <a:t>  </a:t>
          </a:r>
          <a:r>
            <a:rPr lang="id-ID" b="1"/>
            <a:t>Pagi ( keesokan harinya )</a:t>
          </a:r>
          <a:endParaRPr lang="en-US"/>
        </a:p>
      </dgm:t>
    </dgm:pt>
    <dgm:pt modelId="{71D7C9DF-28BF-4DFF-A104-BEA60C34E779}" type="parTrans" cxnId="{A3A0AEE2-89B8-448A-80D9-E3D773412B96}">
      <dgm:prSet/>
      <dgm:spPr/>
      <dgm:t>
        <a:bodyPr/>
        <a:lstStyle/>
        <a:p>
          <a:endParaRPr lang="en-US"/>
        </a:p>
      </dgm:t>
    </dgm:pt>
    <dgm:pt modelId="{004925F6-6E21-469E-BCA6-96C1D1C7F0F4}" type="sibTrans" cxnId="{A3A0AEE2-89B8-448A-80D9-E3D773412B96}">
      <dgm:prSet/>
      <dgm:spPr/>
      <dgm:t>
        <a:bodyPr/>
        <a:lstStyle/>
        <a:p>
          <a:endParaRPr lang="en-US"/>
        </a:p>
      </dgm:t>
    </dgm:pt>
    <dgm:pt modelId="{67F4DFDF-33B4-4219-9783-F9154AFC1DAB}">
      <dgm:prSet/>
      <dgm:spPr/>
      <dgm:t>
        <a:bodyPr/>
        <a:lstStyle/>
        <a:p>
          <a:r>
            <a:rPr lang="id-ID" b="1"/>
            <a:t>- </a:t>
          </a:r>
          <a:r>
            <a:rPr lang="en-US" b="1"/>
            <a:t>  </a:t>
          </a:r>
          <a:r>
            <a:rPr lang="id-ID" b="1"/>
            <a:t>Sewaktu ( pada saat mengantarkan dahak pagi)</a:t>
          </a:r>
          <a:endParaRPr lang="en-US"/>
        </a:p>
      </dgm:t>
    </dgm:pt>
    <dgm:pt modelId="{AD36469A-13B0-4954-9FB5-F8656DCCAFF5}" type="parTrans" cxnId="{FB53F852-BB37-487F-8C3D-805317911E1A}">
      <dgm:prSet/>
      <dgm:spPr/>
      <dgm:t>
        <a:bodyPr/>
        <a:lstStyle/>
        <a:p>
          <a:endParaRPr lang="en-US"/>
        </a:p>
      </dgm:t>
    </dgm:pt>
    <dgm:pt modelId="{AACB442A-B168-46AB-8269-FAFC74608150}" type="sibTrans" cxnId="{FB53F852-BB37-487F-8C3D-805317911E1A}">
      <dgm:prSet/>
      <dgm:spPr/>
      <dgm:t>
        <a:bodyPr/>
        <a:lstStyle/>
        <a:p>
          <a:endParaRPr lang="en-US"/>
        </a:p>
      </dgm:t>
    </dgm:pt>
    <dgm:pt modelId="{1BF346DD-2DB8-4C78-9D75-396E0ACA8165}">
      <dgm:prSet/>
      <dgm:spPr/>
      <dgm:t>
        <a:bodyPr/>
        <a:lstStyle/>
        <a:p>
          <a:r>
            <a:rPr lang="id-ID"/>
            <a:t>atau setiap pagi 3 hari berturut-turut.</a:t>
          </a:r>
          <a:endParaRPr lang="en-US"/>
        </a:p>
      </dgm:t>
    </dgm:pt>
    <dgm:pt modelId="{8B0211D9-4124-4E71-A176-ACDF4AE887AB}" type="parTrans" cxnId="{A470568F-A256-4D28-B1DC-0AAFBC1CBE0C}">
      <dgm:prSet/>
      <dgm:spPr/>
      <dgm:t>
        <a:bodyPr/>
        <a:lstStyle/>
        <a:p>
          <a:endParaRPr lang="en-US"/>
        </a:p>
      </dgm:t>
    </dgm:pt>
    <dgm:pt modelId="{AF7888A1-1C15-483D-A5D9-4324AB280983}" type="sibTrans" cxnId="{A470568F-A256-4D28-B1DC-0AAFBC1CBE0C}">
      <dgm:prSet/>
      <dgm:spPr/>
      <dgm:t>
        <a:bodyPr/>
        <a:lstStyle/>
        <a:p>
          <a:endParaRPr lang="en-US"/>
        </a:p>
      </dgm:t>
    </dgm:pt>
    <dgm:pt modelId="{AA093AD1-20B0-BB4E-8A22-45778A8D9F88}" type="pres">
      <dgm:prSet presAssocID="{8F3541FB-FBBE-4EEB-8A91-B280E57526AB}" presName="linear" presStyleCnt="0">
        <dgm:presLayoutVars>
          <dgm:animLvl val="lvl"/>
          <dgm:resizeHandles val="exact"/>
        </dgm:presLayoutVars>
      </dgm:prSet>
      <dgm:spPr/>
      <dgm:t>
        <a:bodyPr/>
        <a:lstStyle/>
        <a:p>
          <a:endParaRPr lang="en-US"/>
        </a:p>
      </dgm:t>
    </dgm:pt>
    <dgm:pt modelId="{8C94414F-2AFB-F544-896D-AAFA9755427D}" type="pres">
      <dgm:prSet presAssocID="{E3A0F3EF-9483-47A8-BBEF-E913AA25A4FF}" presName="parentText" presStyleLbl="node1" presStyleIdx="0" presStyleCnt="3">
        <dgm:presLayoutVars>
          <dgm:chMax val="0"/>
          <dgm:bulletEnabled val="1"/>
        </dgm:presLayoutVars>
      </dgm:prSet>
      <dgm:spPr/>
      <dgm:t>
        <a:bodyPr/>
        <a:lstStyle/>
        <a:p>
          <a:endParaRPr lang="en-US"/>
        </a:p>
      </dgm:t>
    </dgm:pt>
    <dgm:pt modelId="{840F029C-01EC-F049-9AB5-D12E0C98C8B4}" type="pres">
      <dgm:prSet presAssocID="{E3A0F3EF-9483-47A8-BBEF-E913AA25A4FF}" presName="childText" presStyleLbl="revTx" presStyleIdx="0" presStyleCnt="2">
        <dgm:presLayoutVars>
          <dgm:bulletEnabled val="1"/>
        </dgm:presLayoutVars>
      </dgm:prSet>
      <dgm:spPr/>
      <dgm:t>
        <a:bodyPr/>
        <a:lstStyle/>
        <a:p>
          <a:endParaRPr lang="en-US"/>
        </a:p>
      </dgm:t>
    </dgm:pt>
    <dgm:pt modelId="{D6E84914-1B1F-7947-B187-27C295945C43}" type="pres">
      <dgm:prSet presAssocID="{3B06D88D-0A42-4763-A6FF-6B0FA45FD12B}" presName="parentText" presStyleLbl="node1" presStyleIdx="1" presStyleCnt="3">
        <dgm:presLayoutVars>
          <dgm:chMax val="0"/>
          <dgm:bulletEnabled val="1"/>
        </dgm:presLayoutVars>
      </dgm:prSet>
      <dgm:spPr/>
      <dgm:t>
        <a:bodyPr/>
        <a:lstStyle/>
        <a:p>
          <a:endParaRPr lang="en-US"/>
        </a:p>
      </dgm:t>
    </dgm:pt>
    <dgm:pt modelId="{0154E142-ECC8-4B40-A07E-AF05829D6C75}" type="pres">
      <dgm:prSet presAssocID="{3B06D88D-0A42-4763-A6FF-6B0FA45FD12B}" presName="childText" presStyleLbl="revTx" presStyleIdx="1" presStyleCnt="2">
        <dgm:presLayoutVars>
          <dgm:bulletEnabled val="1"/>
        </dgm:presLayoutVars>
      </dgm:prSet>
      <dgm:spPr/>
      <dgm:t>
        <a:bodyPr/>
        <a:lstStyle/>
        <a:p>
          <a:endParaRPr lang="en-US"/>
        </a:p>
      </dgm:t>
    </dgm:pt>
    <dgm:pt modelId="{FB143EF4-B59A-6749-AF28-A426BEBDF77A}" type="pres">
      <dgm:prSet presAssocID="{1BF346DD-2DB8-4C78-9D75-396E0ACA8165}" presName="parentText" presStyleLbl="node1" presStyleIdx="2" presStyleCnt="3">
        <dgm:presLayoutVars>
          <dgm:chMax val="0"/>
          <dgm:bulletEnabled val="1"/>
        </dgm:presLayoutVars>
      </dgm:prSet>
      <dgm:spPr/>
      <dgm:t>
        <a:bodyPr/>
        <a:lstStyle/>
        <a:p>
          <a:endParaRPr lang="en-US"/>
        </a:p>
      </dgm:t>
    </dgm:pt>
  </dgm:ptLst>
  <dgm:cxnLst>
    <dgm:cxn modelId="{559EE475-14D4-CB40-A883-A67B79DCA707}" type="presOf" srcId="{E3A0F3EF-9483-47A8-BBEF-E913AA25A4FF}" destId="{8C94414F-2AFB-F544-896D-AAFA9755427D}" srcOrd="0" destOrd="0" presId="urn:microsoft.com/office/officeart/2005/8/layout/vList2"/>
    <dgm:cxn modelId="{CDCC7AD1-752E-8848-9ABA-54CB65922141}" type="presOf" srcId="{D4DB46B6-1C47-446C-A5DE-D67F02569ED9}" destId="{840F029C-01EC-F049-9AB5-D12E0C98C8B4}" srcOrd="0" destOrd="3" presId="urn:microsoft.com/office/officeart/2005/8/layout/vList2"/>
    <dgm:cxn modelId="{00C515A0-F7D1-4AFE-AA36-75257DB38FA6}" srcId="{8F3541FB-FBBE-4EEB-8A91-B280E57526AB}" destId="{3B06D88D-0A42-4763-A6FF-6B0FA45FD12B}" srcOrd="1" destOrd="0" parTransId="{CAF0F923-2DE0-422F-8E84-9EAF840E4E82}" sibTransId="{0FF64F07-767B-4FE3-9E96-6C2DBCDBA499}"/>
    <dgm:cxn modelId="{028CA100-9953-4C56-9056-FEFB64058AEA}" srcId="{3B06D88D-0A42-4763-A6FF-6B0FA45FD12B}" destId="{7F8760E2-653E-48B8-9978-29DC442AA603}" srcOrd="0" destOrd="0" parTransId="{A62B42D4-E2A2-4CD9-8160-CE8A3BE54301}" sibTransId="{0C350B62-AF92-4DEA-B85F-C5C5875B5E1E}"/>
    <dgm:cxn modelId="{2EA836F1-20C8-4761-AEAD-A3EF5154A7B6}" srcId="{E3A0F3EF-9483-47A8-BBEF-E913AA25A4FF}" destId="{B0A82F67-783C-424F-B0FD-1AD6A67086EE}" srcOrd="1" destOrd="0" parTransId="{4792CD89-5576-42BD-A8EC-DBFDABE2B2F2}" sibTransId="{828E052F-25D9-4BA2-B474-12F3EBB8114B}"/>
    <dgm:cxn modelId="{A470568F-A256-4D28-B1DC-0AAFBC1CBE0C}" srcId="{8F3541FB-FBBE-4EEB-8A91-B280E57526AB}" destId="{1BF346DD-2DB8-4C78-9D75-396E0ACA8165}" srcOrd="2" destOrd="0" parTransId="{8B0211D9-4124-4E71-A176-ACDF4AE887AB}" sibTransId="{AF7888A1-1C15-483D-A5D9-4324AB280983}"/>
    <dgm:cxn modelId="{9FAD3CED-3BB3-E445-B3D0-0E9C02D3C5F0}" type="presOf" srcId="{3B06D88D-0A42-4763-A6FF-6B0FA45FD12B}" destId="{D6E84914-1B1F-7947-B187-27C295945C43}" srcOrd="0" destOrd="0" presId="urn:microsoft.com/office/officeart/2005/8/layout/vList2"/>
    <dgm:cxn modelId="{6DC9A2BC-6A66-4600-BB20-C2188BA94E7F}" srcId="{E3A0F3EF-9483-47A8-BBEF-E913AA25A4FF}" destId="{C327B403-793E-43D4-8C03-9CC7A8226CB3}" srcOrd="0" destOrd="0" parTransId="{F5356C22-0B62-4317-B55F-C3E425088041}" sibTransId="{37A11266-24ED-4397-BEB5-671D46BCF219}"/>
    <dgm:cxn modelId="{3F405429-FF9A-0B44-AC13-D0B2CA39357F}" type="presOf" srcId="{ED252A82-E521-42D5-984D-312C22AE6FE4}" destId="{840F029C-01EC-F049-9AB5-D12E0C98C8B4}" srcOrd="0" destOrd="2" presId="urn:microsoft.com/office/officeart/2005/8/layout/vList2"/>
    <dgm:cxn modelId="{B86C6C6F-4346-444D-8167-7843E343F290}" srcId="{E3A0F3EF-9483-47A8-BBEF-E913AA25A4FF}" destId="{D4DB46B6-1C47-446C-A5DE-D67F02569ED9}" srcOrd="3" destOrd="0" parTransId="{60C61250-D387-4D91-A5B9-05C0D6724071}" sibTransId="{BD4AAC1A-AB30-401A-ADD6-EE63E91466F3}"/>
    <dgm:cxn modelId="{FB53F852-BB37-487F-8C3D-805317911E1A}" srcId="{3B06D88D-0A42-4763-A6FF-6B0FA45FD12B}" destId="{67F4DFDF-33B4-4219-9783-F9154AFC1DAB}" srcOrd="2" destOrd="0" parTransId="{AD36469A-13B0-4954-9FB5-F8656DCCAFF5}" sibTransId="{AACB442A-B168-46AB-8269-FAFC74608150}"/>
    <dgm:cxn modelId="{324EB75A-1EC8-6145-B2B8-18D591AE85FA}" type="presOf" srcId="{67F4DFDF-33B4-4219-9783-F9154AFC1DAB}" destId="{0154E142-ECC8-4B40-A07E-AF05829D6C75}" srcOrd="0" destOrd="2" presId="urn:microsoft.com/office/officeart/2005/8/layout/vList2"/>
    <dgm:cxn modelId="{D238F4CE-01A4-B949-B4A1-2B4E655A65F3}" type="presOf" srcId="{293C2A28-6DD1-441A-A0CC-4500EF16F284}" destId="{840F029C-01EC-F049-9AB5-D12E0C98C8B4}" srcOrd="0" destOrd="5" presId="urn:microsoft.com/office/officeart/2005/8/layout/vList2"/>
    <dgm:cxn modelId="{7A0AB7FC-0A42-4406-A538-71B2DEF4BDF3}" srcId="{E3A0F3EF-9483-47A8-BBEF-E913AA25A4FF}" destId="{FEC804F8-2D7F-42FE-AF8E-BA0A853B89DC}" srcOrd="7" destOrd="0" parTransId="{6228A0C0-7CFF-45D7-BDE4-0145E4FA1A3D}" sibTransId="{EA8FACDD-EBFC-46B1-86FE-94AF878A53C0}"/>
    <dgm:cxn modelId="{99106233-B6BE-4684-A642-A6E35063558E}" srcId="{E3A0F3EF-9483-47A8-BBEF-E913AA25A4FF}" destId="{ED252A82-E521-42D5-984D-312C22AE6FE4}" srcOrd="2" destOrd="0" parTransId="{32444F83-928D-4BFA-8AD0-981A5BADCDD8}" sibTransId="{B38ABAF5-0205-4844-B6EA-2AC928A3EA2A}"/>
    <dgm:cxn modelId="{7046D1F6-96A7-43C2-8758-FAE85AE4B250}" srcId="{8F3541FB-FBBE-4EEB-8A91-B280E57526AB}" destId="{E3A0F3EF-9483-47A8-BBEF-E913AA25A4FF}" srcOrd="0" destOrd="0" parTransId="{0ABD37CE-2608-4169-BDF5-8AF5753B8C55}" sibTransId="{21969B58-35B3-4B6D-8D77-3ACF1B537F1A}"/>
    <dgm:cxn modelId="{E9C97E0A-BE8A-5644-8912-49EDE7896424}" type="presOf" srcId="{FEC804F8-2D7F-42FE-AF8E-BA0A853B89DC}" destId="{840F029C-01EC-F049-9AB5-D12E0C98C8B4}" srcOrd="0" destOrd="7" presId="urn:microsoft.com/office/officeart/2005/8/layout/vList2"/>
    <dgm:cxn modelId="{A3A0AEE2-89B8-448A-80D9-E3D773412B96}" srcId="{3B06D88D-0A42-4763-A6FF-6B0FA45FD12B}" destId="{4F4A8B0E-5412-4BFE-8A48-DE5401CD3179}" srcOrd="1" destOrd="0" parTransId="{71D7C9DF-28BF-4DFF-A104-BEA60C34E779}" sibTransId="{004925F6-6E21-469E-BCA6-96C1D1C7F0F4}"/>
    <dgm:cxn modelId="{8297F5B9-7746-4CF6-ACAE-D026DDE60E5B}" srcId="{E3A0F3EF-9483-47A8-BBEF-E913AA25A4FF}" destId="{29AC6BCB-B3C1-48D8-8587-2E4F64640C65}" srcOrd="6" destOrd="0" parTransId="{BAFC3849-D3F9-41A1-9401-3E5508FD8C0B}" sibTransId="{04C7A24C-730E-4E95-BE0E-149298712AFD}"/>
    <dgm:cxn modelId="{0669713C-F3FE-3146-A818-7BFA3762B7EE}" type="presOf" srcId="{7F8760E2-653E-48B8-9978-29DC442AA603}" destId="{0154E142-ECC8-4B40-A07E-AF05829D6C75}" srcOrd="0" destOrd="0" presId="urn:microsoft.com/office/officeart/2005/8/layout/vList2"/>
    <dgm:cxn modelId="{806DF3D0-DA42-4478-8D81-A0FDD5AC64E2}" srcId="{E3A0F3EF-9483-47A8-BBEF-E913AA25A4FF}" destId="{293C2A28-6DD1-441A-A0CC-4500EF16F284}" srcOrd="5" destOrd="0" parTransId="{7829EC9C-5B00-480B-AAC4-EA702E7A4F6A}" sibTransId="{3279C005-6B9D-4430-97D4-B63A39BE9CDC}"/>
    <dgm:cxn modelId="{9F8AE0D8-D87A-E442-8F55-73951FF91C05}" type="presOf" srcId="{8F3541FB-FBBE-4EEB-8A91-B280E57526AB}" destId="{AA093AD1-20B0-BB4E-8A22-45778A8D9F88}" srcOrd="0" destOrd="0" presId="urn:microsoft.com/office/officeart/2005/8/layout/vList2"/>
    <dgm:cxn modelId="{E7C90160-D03C-C244-8113-C0CF7D15639D}" type="presOf" srcId="{C327B403-793E-43D4-8C03-9CC7A8226CB3}" destId="{840F029C-01EC-F049-9AB5-D12E0C98C8B4}" srcOrd="0" destOrd="0" presId="urn:microsoft.com/office/officeart/2005/8/layout/vList2"/>
    <dgm:cxn modelId="{6582E40A-4A0E-C149-B06C-F950CEFDD207}" type="presOf" srcId="{4F4A8B0E-5412-4BFE-8A48-DE5401CD3179}" destId="{0154E142-ECC8-4B40-A07E-AF05829D6C75}" srcOrd="0" destOrd="1" presId="urn:microsoft.com/office/officeart/2005/8/layout/vList2"/>
    <dgm:cxn modelId="{1B26C7C9-87F6-CF4D-BC01-574FA471E922}" type="presOf" srcId="{1BF346DD-2DB8-4C78-9D75-396E0ACA8165}" destId="{FB143EF4-B59A-6749-AF28-A426BEBDF77A}" srcOrd="0" destOrd="0" presId="urn:microsoft.com/office/officeart/2005/8/layout/vList2"/>
    <dgm:cxn modelId="{FB65E073-DE17-9148-9FFC-2B0ABBA8A530}" type="presOf" srcId="{B0A82F67-783C-424F-B0FD-1AD6A67086EE}" destId="{840F029C-01EC-F049-9AB5-D12E0C98C8B4}" srcOrd="0" destOrd="1" presId="urn:microsoft.com/office/officeart/2005/8/layout/vList2"/>
    <dgm:cxn modelId="{43349DFD-9283-2643-A3DF-A66D3B42CAC4}" type="presOf" srcId="{150CB5A8-D6F0-4A18-9E20-1491A876D243}" destId="{840F029C-01EC-F049-9AB5-D12E0C98C8B4}" srcOrd="0" destOrd="4" presId="urn:microsoft.com/office/officeart/2005/8/layout/vList2"/>
    <dgm:cxn modelId="{B71D7F5F-56AD-184F-82EE-5ED4DBE7C36F}" type="presOf" srcId="{29AC6BCB-B3C1-48D8-8587-2E4F64640C65}" destId="{840F029C-01EC-F049-9AB5-D12E0C98C8B4}" srcOrd="0" destOrd="6" presId="urn:microsoft.com/office/officeart/2005/8/layout/vList2"/>
    <dgm:cxn modelId="{78815CF0-0E02-42A9-A008-5EDAA8CDF886}" srcId="{E3A0F3EF-9483-47A8-BBEF-E913AA25A4FF}" destId="{150CB5A8-D6F0-4A18-9E20-1491A876D243}" srcOrd="4" destOrd="0" parTransId="{84C5CFC5-88C1-487A-99C3-5B5C35F117AB}" sibTransId="{6AA12DB7-B72F-49EC-BD9B-C208BD058342}"/>
    <dgm:cxn modelId="{CD1B8229-1903-154B-80C4-6C4EE47CABF6}" type="presParOf" srcId="{AA093AD1-20B0-BB4E-8A22-45778A8D9F88}" destId="{8C94414F-2AFB-F544-896D-AAFA9755427D}" srcOrd="0" destOrd="0" presId="urn:microsoft.com/office/officeart/2005/8/layout/vList2"/>
    <dgm:cxn modelId="{C1E1AD2E-80F8-9346-A69F-CFE37F46D42D}" type="presParOf" srcId="{AA093AD1-20B0-BB4E-8A22-45778A8D9F88}" destId="{840F029C-01EC-F049-9AB5-D12E0C98C8B4}" srcOrd="1" destOrd="0" presId="urn:microsoft.com/office/officeart/2005/8/layout/vList2"/>
    <dgm:cxn modelId="{A0391896-CD01-CC43-BE19-CBBD0787DD77}" type="presParOf" srcId="{AA093AD1-20B0-BB4E-8A22-45778A8D9F88}" destId="{D6E84914-1B1F-7947-B187-27C295945C43}" srcOrd="2" destOrd="0" presId="urn:microsoft.com/office/officeart/2005/8/layout/vList2"/>
    <dgm:cxn modelId="{B8D701BD-A53E-DA4D-AC04-8F782AC13E71}" type="presParOf" srcId="{AA093AD1-20B0-BB4E-8A22-45778A8D9F88}" destId="{0154E142-ECC8-4B40-A07E-AF05829D6C75}" srcOrd="3" destOrd="0" presId="urn:microsoft.com/office/officeart/2005/8/layout/vList2"/>
    <dgm:cxn modelId="{3AEDFADD-1AD1-9C4D-8C6C-DC2E39691494}" type="presParOf" srcId="{AA093AD1-20B0-BB4E-8A22-45778A8D9F88}" destId="{FB143EF4-B59A-6749-AF28-A426BEBDF77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31D8AF5-FBAD-41EB-9B7F-08CC7466DD1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2A2D77D-976D-4FBE-A1AF-EF0AF1230471}">
      <dgm:prSet/>
      <dgm:spPr/>
      <dgm:t>
        <a:bodyPr/>
        <a:lstStyle/>
        <a:p>
          <a:r>
            <a:rPr lang="en-US"/>
            <a:t>Gambaran radiologik yang dicurigai sebagai lesi </a:t>
          </a:r>
          <a:r>
            <a:rPr lang="en-US" b="1"/>
            <a:t>TB aktif </a:t>
          </a:r>
          <a:r>
            <a:rPr lang="en-US"/>
            <a:t>:</a:t>
          </a:r>
        </a:p>
      </dgm:t>
    </dgm:pt>
    <dgm:pt modelId="{DAF0BDBB-7E28-48B3-A525-F99D2595E392}" type="parTrans" cxnId="{C4204F7A-0B65-4BE1-B17A-3046AB606C05}">
      <dgm:prSet/>
      <dgm:spPr/>
      <dgm:t>
        <a:bodyPr/>
        <a:lstStyle/>
        <a:p>
          <a:endParaRPr lang="en-US"/>
        </a:p>
      </dgm:t>
    </dgm:pt>
    <dgm:pt modelId="{E0BABFCC-1EB3-4978-BBDC-6AC5AB7BF6D5}" type="sibTrans" cxnId="{C4204F7A-0B65-4BE1-B17A-3046AB606C05}">
      <dgm:prSet/>
      <dgm:spPr/>
      <dgm:t>
        <a:bodyPr/>
        <a:lstStyle/>
        <a:p>
          <a:endParaRPr lang="en-US"/>
        </a:p>
      </dgm:t>
    </dgm:pt>
    <dgm:pt modelId="{331E2600-5043-4978-BA11-2412B4DA202B}">
      <dgm:prSet/>
      <dgm:spPr/>
      <dgm:t>
        <a:bodyPr/>
        <a:lstStyle/>
        <a:p>
          <a:r>
            <a:rPr lang="id-ID"/>
            <a:t>Bayangan berawan / nodular di segmen apikal dan posterior lobus atas paru dan segmen superior lobus bawah</a:t>
          </a:r>
          <a:endParaRPr lang="en-US"/>
        </a:p>
      </dgm:t>
    </dgm:pt>
    <dgm:pt modelId="{24C5A970-49B7-4C53-B4FD-D3F2ACCA498B}" type="parTrans" cxnId="{F40B22E2-B8A6-4F2C-ADAA-CD52D3F7BB2B}">
      <dgm:prSet/>
      <dgm:spPr/>
      <dgm:t>
        <a:bodyPr/>
        <a:lstStyle/>
        <a:p>
          <a:endParaRPr lang="en-US"/>
        </a:p>
      </dgm:t>
    </dgm:pt>
    <dgm:pt modelId="{C2D125C3-8835-4AFB-A5D1-CA6010143FA2}" type="sibTrans" cxnId="{F40B22E2-B8A6-4F2C-ADAA-CD52D3F7BB2B}">
      <dgm:prSet/>
      <dgm:spPr/>
      <dgm:t>
        <a:bodyPr/>
        <a:lstStyle/>
        <a:p>
          <a:endParaRPr lang="en-US"/>
        </a:p>
      </dgm:t>
    </dgm:pt>
    <dgm:pt modelId="{76FFB32F-295A-43FF-AA93-11F53286F4EF}">
      <dgm:prSet/>
      <dgm:spPr/>
      <dgm:t>
        <a:bodyPr/>
        <a:lstStyle/>
        <a:p>
          <a:r>
            <a:rPr lang="id-ID"/>
            <a:t>Kaviti, terutama lebih dari satu, dikelilingi oleh bayangan opak berawan atau nodular</a:t>
          </a:r>
          <a:endParaRPr lang="en-US"/>
        </a:p>
      </dgm:t>
    </dgm:pt>
    <dgm:pt modelId="{257F0A99-144C-4C3B-8773-60F6DEF0F17A}" type="parTrans" cxnId="{C0480D8C-82FC-4366-B699-2DC6108DEAF6}">
      <dgm:prSet/>
      <dgm:spPr/>
      <dgm:t>
        <a:bodyPr/>
        <a:lstStyle/>
        <a:p>
          <a:endParaRPr lang="en-US"/>
        </a:p>
      </dgm:t>
    </dgm:pt>
    <dgm:pt modelId="{18E57783-8692-478C-8DA7-760BEA7FA6BC}" type="sibTrans" cxnId="{C0480D8C-82FC-4366-B699-2DC6108DEAF6}">
      <dgm:prSet/>
      <dgm:spPr/>
      <dgm:t>
        <a:bodyPr/>
        <a:lstStyle/>
        <a:p>
          <a:endParaRPr lang="en-US"/>
        </a:p>
      </dgm:t>
    </dgm:pt>
    <dgm:pt modelId="{2936CEDE-6CCD-4582-AFF9-230F64D68A3E}">
      <dgm:prSet/>
      <dgm:spPr/>
      <dgm:t>
        <a:bodyPr/>
        <a:lstStyle/>
        <a:p>
          <a:r>
            <a:rPr lang="id-ID"/>
            <a:t>Bayangan bercak milier</a:t>
          </a:r>
          <a:endParaRPr lang="en-US"/>
        </a:p>
      </dgm:t>
    </dgm:pt>
    <dgm:pt modelId="{8C3CC303-2543-452C-94F3-8F81BDA06DC4}" type="parTrans" cxnId="{4ED250B6-EAEC-4B2D-8234-BDA792ECF8EA}">
      <dgm:prSet/>
      <dgm:spPr/>
      <dgm:t>
        <a:bodyPr/>
        <a:lstStyle/>
        <a:p>
          <a:endParaRPr lang="en-US"/>
        </a:p>
      </dgm:t>
    </dgm:pt>
    <dgm:pt modelId="{FFDAF4BA-8015-47AF-8A22-CA7B61D6CEBE}" type="sibTrans" cxnId="{4ED250B6-EAEC-4B2D-8234-BDA792ECF8EA}">
      <dgm:prSet/>
      <dgm:spPr/>
      <dgm:t>
        <a:bodyPr/>
        <a:lstStyle/>
        <a:p>
          <a:endParaRPr lang="en-US"/>
        </a:p>
      </dgm:t>
    </dgm:pt>
    <dgm:pt modelId="{AE79EA59-A70D-413C-882A-A5F8DD381DDE}">
      <dgm:prSet/>
      <dgm:spPr/>
      <dgm:t>
        <a:bodyPr/>
        <a:lstStyle/>
        <a:p>
          <a:r>
            <a:rPr lang="id-ID"/>
            <a:t>Efusi pleura unilateral (umumnya) atau bilateral (jarang)</a:t>
          </a:r>
          <a:endParaRPr lang="en-US"/>
        </a:p>
      </dgm:t>
    </dgm:pt>
    <dgm:pt modelId="{67669552-321D-4711-BAD1-8E12F680A7ED}" type="parTrans" cxnId="{2CAA85E9-D510-4E83-84D4-FE6D50365E5C}">
      <dgm:prSet/>
      <dgm:spPr/>
      <dgm:t>
        <a:bodyPr/>
        <a:lstStyle/>
        <a:p>
          <a:endParaRPr lang="en-US"/>
        </a:p>
      </dgm:t>
    </dgm:pt>
    <dgm:pt modelId="{EA18BD78-347E-4FAB-9918-20CAECE06F16}" type="sibTrans" cxnId="{2CAA85E9-D510-4E83-84D4-FE6D50365E5C}">
      <dgm:prSet/>
      <dgm:spPr/>
      <dgm:t>
        <a:bodyPr/>
        <a:lstStyle/>
        <a:p>
          <a:endParaRPr lang="en-US"/>
        </a:p>
      </dgm:t>
    </dgm:pt>
    <dgm:pt modelId="{429ED49A-187A-453F-91F6-FCA6DA797849}">
      <dgm:prSet/>
      <dgm:spPr/>
      <dgm:t>
        <a:bodyPr/>
        <a:lstStyle/>
        <a:p>
          <a:r>
            <a:rPr lang="en-US"/>
            <a:t>Gambaran radiologik yang dicurigai lesi </a:t>
          </a:r>
          <a:r>
            <a:rPr lang="en-US" b="1"/>
            <a:t>TB inaktif:</a:t>
          </a:r>
          <a:endParaRPr lang="en-US"/>
        </a:p>
      </dgm:t>
    </dgm:pt>
    <dgm:pt modelId="{A1E48B3D-1A7E-4EAE-8F3A-BECA972E942C}" type="parTrans" cxnId="{BB8FBE5A-EFEC-45B7-B7ED-482889162523}">
      <dgm:prSet/>
      <dgm:spPr/>
      <dgm:t>
        <a:bodyPr/>
        <a:lstStyle/>
        <a:p>
          <a:endParaRPr lang="en-US"/>
        </a:p>
      </dgm:t>
    </dgm:pt>
    <dgm:pt modelId="{6AC5850F-A624-4DD5-8E4C-A2161F157DE8}" type="sibTrans" cxnId="{BB8FBE5A-EFEC-45B7-B7ED-482889162523}">
      <dgm:prSet/>
      <dgm:spPr/>
      <dgm:t>
        <a:bodyPr/>
        <a:lstStyle/>
        <a:p>
          <a:endParaRPr lang="en-US"/>
        </a:p>
      </dgm:t>
    </dgm:pt>
    <dgm:pt modelId="{5D9DE496-1C32-4E09-ACE6-D6ED6D3C6547}">
      <dgm:prSet/>
      <dgm:spPr/>
      <dgm:t>
        <a:bodyPr/>
        <a:lstStyle/>
        <a:p>
          <a:r>
            <a:rPr lang="id-ID"/>
            <a:t>Fibrotik</a:t>
          </a:r>
          <a:r>
            <a:rPr lang="en-US"/>
            <a:t>, </a:t>
          </a:r>
          <a:r>
            <a:rPr lang="id-ID"/>
            <a:t>Kalsifikasi</a:t>
          </a:r>
          <a:r>
            <a:rPr lang="en-US"/>
            <a:t>, </a:t>
          </a:r>
          <a:r>
            <a:rPr lang="id-ID"/>
            <a:t>Schwarte atau penebalan pleura</a:t>
          </a:r>
          <a:endParaRPr lang="en-US"/>
        </a:p>
      </dgm:t>
    </dgm:pt>
    <dgm:pt modelId="{1BF79885-022E-44B5-8AFA-51119DD42033}" type="parTrans" cxnId="{3994039C-4E6E-4FA9-83B2-AAA4F6B55347}">
      <dgm:prSet/>
      <dgm:spPr/>
      <dgm:t>
        <a:bodyPr/>
        <a:lstStyle/>
        <a:p>
          <a:endParaRPr lang="en-US"/>
        </a:p>
      </dgm:t>
    </dgm:pt>
    <dgm:pt modelId="{B7FE2603-125C-4869-BD84-D209995EC93C}" type="sibTrans" cxnId="{3994039C-4E6E-4FA9-83B2-AAA4F6B55347}">
      <dgm:prSet/>
      <dgm:spPr/>
      <dgm:t>
        <a:bodyPr/>
        <a:lstStyle/>
        <a:p>
          <a:endParaRPr lang="en-US"/>
        </a:p>
      </dgm:t>
    </dgm:pt>
    <dgm:pt modelId="{B205B074-08A9-8546-907B-92F7683970B1}" type="pres">
      <dgm:prSet presAssocID="{F31D8AF5-FBAD-41EB-9B7F-08CC7466DD18}" presName="vert0" presStyleCnt="0">
        <dgm:presLayoutVars>
          <dgm:dir/>
          <dgm:animOne val="branch"/>
          <dgm:animLvl val="lvl"/>
        </dgm:presLayoutVars>
      </dgm:prSet>
      <dgm:spPr/>
      <dgm:t>
        <a:bodyPr/>
        <a:lstStyle/>
        <a:p>
          <a:endParaRPr lang="en-US"/>
        </a:p>
      </dgm:t>
    </dgm:pt>
    <dgm:pt modelId="{7CF4CA1F-BD1A-3F49-8518-F59A3D0E65D1}" type="pres">
      <dgm:prSet presAssocID="{C2A2D77D-976D-4FBE-A1AF-EF0AF1230471}" presName="thickLine" presStyleLbl="alignNode1" presStyleIdx="0" presStyleCnt="7"/>
      <dgm:spPr/>
    </dgm:pt>
    <dgm:pt modelId="{8B7912D3-DF4A-484B-85DA-5621450F896D}" type="pres">
      <dgm:prSet presAssocID="{C2A2D77D-976D-4FBE-A1AF-EF0AF1230471}" presName="horz1" presStyleCnt="0"/>
      <dgm:spPr/>
    </dgm:pt>
    <dgm:pt modelId="{EB8A0E88-0BD3-D846-87D7-E00AE3C523F5}" type="pres">
      <dgm:prSet presAssocID="{C2A2D77D-976D-4FBE-A1AF-EF0AF1230471}" presName="tx1" presStyleLbl="revTx" presStyleIdx="0" presStyleCnt="7"/>
      <dgm:spPr/>
      <dgm:t>
        <a:bodyPr/>
        <a:lstStyle/>
        <a:p>
          <a:endParaRPr lang="en-US"/>
        </a:p>
      </dgm:t>
    </dgm:pt>
    <dgm:pt modelId="{73372427-1569-6246-BB17-90185AAB0213}" type="pres">
      <dgm:prSet presAssocID="{C2A2D77D-976D-4FBE-A1AF-EF0AF1230471}" presName="vert1" presStyleCnt="0"/>
      <dgm:spPr/>
    </dgm:pt>
    <dgm:pt modelId="{FBA992EA-3299-B542-9900-8A0B46DA4F50}" type="pres">
      <dgm:prSet presAssocID="{331E2600-5043-4978-BA11-2412B4DA202B}" presName="thickLine" presStyleLbl="alignNode1" presStyleIdx="1" presStyleCnt="7"/>
      <dgm:spPr/>
    </dgm:pt>
    <dgm:pt modelId="{189189A8-2EAA-D040-B028-BC288BFA8F45}" type="pres">
      <dgm:prSet presAssocID="{331E2600-5043-4978-BA11-2412B4DA202B}" presName="horz1" presStyleCnt="0"/>
      <dgm:spPr/>
    </dgm:pt>
    <dgm:pt modelId="{E8DB164A-890C-5F4E-9FAB-4A2D43D00823}" type="pres">
      <dgm:prSet presAssocID="{331E2600-5043-4978-BA11-2412B4DA202B}" presName="tx1" presStyleLbl="revTx" presStyleIdx="1" presStyleCnt="7"/>
      <dgm:spPr/>
      <dgm:t>
        <a:bodyPr/>
        <a:lstStyle/>
        <a:p>
          <a:endParaRPr lang="en-US"/>
        </a:p>
      </dgm:t>
    </dgm:pt>
    <dgm:pt modelId="{B8FA2A28-E5A7-044B-87EC-C6FC155E2805}" type="pres">
      <dgm:prSet presAssocID="{331E2600-5043-4978-BA11-2412B4DA202B}" presName="vert1" presStyleCnt="0"/>
      <dgm:spPr/>
    </dgm:pt>
    <dgm:pt modelId="{4008027A-E339-BA44-882C-37864104249A}" type="pres">
      <dgm:prSet presAssocID="{76FFB32F-295A-43FF-AA93-11F53286F4EF}" presName="thickLine" presStyleLbl="alignNode1" presStyleIdx="2" presStyleCnt="7"/>
      <dgm:spPr/>
    </dgm:pt>
    <dgm:pt modelId="{AD59D594-53EF-CB4A-820B-B851390D5BF5}" type="pres">
      <dgm:prSet presAssocID="{76FFB32F-295A-43FF-AA93-11F53286F4EF}" presName="horz1" presStyleCnt="0"/>
      <dgm:spPr/>
    </dgm:pt>
    <dgm:pt modelId="{19B4634C-7DED-3045-B39D-85246DE9D279}" type="pres">
      <dgm:prSet presAssocID="{76FFB32F-295A-43FF-AA93-11F53286F4EF}" presName="tx1" presStyleLbl="revTx" presStyleIdx="2" presStyleCnt="7"/>
      <dgm:spPr/>
      <dgm:t>
        <a:bodyPr/>
        <a:lstStyle/>
        <a:p>
          <a:endParaRPr lang="en-US"/>
        </a:p>
      </dgm:t>
    </dgm:pt>
    <dgm:pt modelId="{8F8CCA61-DFEB-E44C-9826-8CB9496EAB25}" type="pres">
      <dgm:prSet presAssocID="{76FFB32F-295A-43FF-AA93-11F53286F4EF}" presName="vert1" presStyleCnt="0"/>
      <dgm:spPr/>
    </dgm:pt>
    <dgm:pt modelId="{258395FD-F68B-6847-8EFC-0E049AE0945C}" type="pres">
      <dgm:prSet presAssocID="{2936CEDE-6CCD-4582-AFF9-230F64D68A3E}" presName="thickLine" presStyleLbl="alignNode1" presStyleIdx="3" presStyleCnt="7"/>
      <dgm:spPr/>
    </dgm:pt>
    <dgm:pt modelId="{09AB363F-6F5E-C046-A15E-3E41E48588AD}" type="pres">
      <dgm:prSet presAssocID="{2936CEDE-6CCD-4582-AFF9-230F64D68A3E}" presName="horz1" presStyleCnt="0"/>
      <dgm:spPr/>
    </dgm:pt>
    <dgm:pt modelId="{80ED02F7-B245-BD41-A001-3F7008C766D1}" type="pres">
      <dgm:prSet presAssocID="{2936CEDE-6CCD-4582-AFF9-230F64D68A3E}" presName="tx1" presStyleLbl="revTx" presStyleIdx="3" presStyleCnt="7"/>
      <dgm:spPr/>
      <dgm:t>
        <a:bodyPr/>
        <a:lstStyle/>
        <a:p>
          <a:endParaRPr lang="en-US"/>
        </a:p>
      </dgm:t>
    </dgm:pt>
    <dgm:pt modelId="{5DC3EDFE-D551-184D-AB93-10A9E4846553}" type="pres">
      <dgm:prSet presAssocID="{2936CEDE-6CCD-4582-AFF9-230F64D68A3E}" presName="vert1" presStyleCnt="0"/>
      <dgm:spPr/>
    </dgm:pt>
    <dgm:pt modelId="{3AFD55B6-BC6A-9F48-AD24-10748AC99F09}" type="pres">
      <dgm:prSet presAssocID="{AE79EA59-A70D-413C-882A-A5F8DD381DDE}" presName="thickLine" presStyleLbl="alignNode1" presStyleIdx="4" presStyleCnt="7"/>
      <dgm:spPr/>
    </dgm:pt>
    <dgm:pt modelId="{A6E19E79-B3C8-BF49-A7CD-2CB6D449DDAB}" type="pres">
      <dgm:prSet presAssocID="{AE79EA59-A70D-413C-882A-A5F8DD381DDE}" presName="horz1" presStyleCnt="0"/>
      <dgm:spPr/>
    </dgm:pt>
    <dgm:pt modelId="{D5BD9F53-487F-BB40-858E-C8FC77733AE7}" type="pres">
      <dgm:prSet presAssocID="{AE79EA59-A70D-413C-882A-A5F8DD381DDE}" presName="tx1" presStyleLbl="revTx" presStyleIdx="4" presStyleCnt="7"/>
      <dgm:spPr/>
      <dgm:t>
        <a:bodyPr/>
        <a:lstStyle/>
        <a:p>
          <a:endParaRPr lang="en-US"/>
        </a:p>
      </dgm:t>
    </dgm:pt>
    <dgm:pt modelId="{5BF8B79B-E47F-7C4D-AA3C-5D4142CD6D5E}" type="pres">
      <dgm:prSet presAssocID="{AE79EA59-A70D-413C-882A-A5F8DD381DDE}" presName="vert1" presStyleCnt="0"/>
      <dgm:spPr/>
    </dgm:pt>
    <dgm:pt modelId="{09337F5C-C066-E84A-9000-4F0233609D80}" type="pres">
      <dgm:prSet presAssocID="{429ED49A-187A-453F-91F6-FCA6DA797849}" presName="thickLine" presStyleLbl="alignNode1" presStyleIdx="5" presStyleCnt="7"/>
      <dgm:spPr/>
    </dgm:pt>
    <dgm:pt modelId="{718220F5-4259-184F-99FF-9A4B881ECC3D}" type="pres">
      <dgm:prSet presAssocID="{429ED49A-187A-453F-91F6-FCA6DA797849}" presName="horz1" presStyleCnt="0"/>
      <dgm:spPr/>
    </dgm:pt>
    <dgm:pt modelId="{813FBDB1-5457-384C-9BB7-59CDBA82080B}" type="pres">
      <dgm:prSet presAssocID="{429ED49A-187A-453F-91F6-FCA6DA797849}" presName="tx1" presStyleLbl="revTx" presStyleIdx="5" presStyleCnt="7"/>
      <dgm:spPr/>
      <dgm:t>
        <a:bodyPr/>
        <a:lstStyle/>
        <a:p>
          <a:endParaRPr lang="en-US"/>
        </a:p>
      </dgm:t>
    </dgm:pt>
    <dgm:pt modelId="{55F4C6BD-E94B-CC47-8A3D-27D9A36168A2}" type="pres">
      <dgm:prSet presAssocID="{429ED49A-187A-453F-91F6-FCA6DA797849}" presName="vert1" presStyleCnt="0"/>
      <dgm:spPr/>
    </dgm:pt>
    <dgm:pt modelId="{55A7A433-20C8-0348-8229-D6F26D90EBB9}" type="pres">
      <dgm:prSet presAssocID="{5D9DE496-1C32-4E09-ACE6-D6ED6D3C6547}" presName="thickLine" presStyleLbl="alignNode1" presStyleIdx="6" presStyleCnt="7"/>
      <dgm:spPr/>
    </dgm:pt>
    <dgm:pt modelId="{FDF78ACF-179D-594E-9ACA-FC7872199B25}" type="pres">
      <dgm:prSet presAssocID="{5D9DE496-1C32-4E09-ACE6-D6ED6D3C6547}" presName="horz1" presStyleCnt="0"/>
      <dgm:spPr/>
    </dgm:pt>
    <dgm:pt modelId="{4984A1A2-C514-F948-A5D1-0C007E2A7619}" type="pres">
      <dgm:prSet presAssocID="{5D9DE496-1C32-4E09-ACE6-D6ED6D3C6547}" presName="tx1" presStyleLbl="revTx" presStyleIdx="6" presStyleCnt="7"/>
      <dgm:spPr/>
      <dgm:t>
        <a:bodyPr/>
        <a:lstStyle/>
        <a:p>
          <a:endParaRPr lang="en-US"/>
        </a:p>
      </dgm:t>
    </dgm:pt>
    <dgm:pt modelId="{0A316875-1FC0-4043-B996-03A03434DDD7}" type="pres">
      <dgm:prSet presAssocID="{5D9DE496-1C32-4E09-ACE6-D6ED6D3C6547}" presName="vert1" presStyleCnt="0"/>
      <dgm:spPr/>
    </dgm:pt>
  </dgm:ptLst>
  <dgm:cxnLst>
    <dgm:cxn modelId="{C4204F7A-0B65-4BE1-B17A-3046AB606C05}" srcId="{F31D8AF5-FBAD-41EB-9B7F-08CC7466DD18}" destId="{C2A2D77D-976D-4FBE-A1AF-EF0AF1230471}" srcOrd="0" destOrd="0" parTransId="{DAF0BDBB-7E28-48B3-A525-F99D2595E392}" sibTransId="{E0BABFCC-1EB3-4978-BBDC-6AC5AB7BF6D5}"/>
    <dgm:cxn modelId="{4824DE14-DF29-2D4F-AC23-6DA35C3BA01A}" type="presOf" srcId="{5D9DE496-1C32-4E09-ACE6-D6ED6D3C6547}" destId="{4984A1A2-C514-F948-A5D1-0C007E2A7619}" srcOrd="0" destOrd="0" presId="urn:microsoft.com/office/officeart/2008/layout/LinedList"/>
    <dgm:cxn modelId="{BB8FBE5A-EFEC-45B7-B7ED-482889162523}" srcId="{F31D8AF5-FBAD-41EB-9B7F-08CC7466DD18}" destId="{429ED49A-187A-453F-91F6-FCA6DA797849}" srcOrd="5" destOrd="0" parTransId="{A1E48B3D-1A7E-4EAE-8F3A-BECA972E942C}" sibTransId="{6AC5850F-A624-4DD5-8E4C-A2161F157DE8}"/>
    <dgm:cxn modelId="{E37571AE-64B6-A44F-A50E-2C0DB859ACDB}" type="presOf" srcId="{F31D8AF5-FBAD-41EB-9B7F-08CC7466DD18}" destId="{B205B074-08A9-8546-907B-92F7683970B1}" srcOrd="0" destOrd="0" presId="urn:microsoft.com/office/officeart/2008/layout/LinedList"/>
    <dgm:cxn modelId="{306988EA-7D11-0C44-AF58-B5BD79733088}" type="presOf" srcId="{2936CEDE-6CCD-4582-AFF9-230F64D68A3E}" destId="{80ED02F7-B245-BD41-A001-3F7008C766D1}" srcOrd="0" destOrd="0" presId="urn:microsoft.com/office/officeart/2008/layout/LinedList"/>
    <dgm:cxn modelId="{4DFEC4DC-CB9C-BE42-80ED-48ADA18B16FF}" type="presOf" srcId="{429ED49A-187A-453F-91F6-FCA6DA797849}" destId="{813FBDB1-5457-384C-9BB7-59CDBA82080B}" srcOrd="0" destOrd="0" presId="urn:microsoft.com/office/officeart/2008/layout/LinedList"/>
    <dgm:cxn modelId="{EEED3A86-8705-C349-9BCE-363E787FB078}" type="presOf" srcId="{AE79EA59-A70D-413C-882A-A5F8DD381DDE}" destId="{D5BD9F53-487F-BB40-858E-C8FC77733AE7}" srcOrd="0" destOrd="0" presId="urn:microsoft.com/office/officeart/2008/layout/LinedList"/>
    <dgm:cxn modelId="{F40B22E2-B8A6-4F2C-ADAA-CD52D3F7BB2B}" srcId="{F31D8AF5-FBAD-41EB-9B7F-08CC7466DD18}" destId="{331E2600-5043-4978-BA11-2412B4DA202B}" srcOrd="1" destOrd="0" parTransId="{24C5A970-49B7-4C53-B4FD-D3F2ACCA498B}" sibTransId="{C2D125C3-8835-4AFB-A5D1-CA6010143FA2}"/>
    <dgm:cxn modelId="{EA55E00D-F189-6144-99AA-1D8A0250816B}" type="presOf" srcId="{76FFB32F-295A-43FF-AA93-11F53286F4EF}" destId="{19B4634C-7DED-3045-B39D-85246DE9D279}" srcOrd="0" destOrd="0" presId="urn:microsoft.com/office/officeart/2008/layout/LinedList"/>
    <dgm:cxn modelId="{4ED250B6-EAEC-4B2D-8234-BDA792ECF8EA}" srcId="{F31D8AF5-FBAD-41EB-9B7F-08CC7466DD18}" destId="{2936CEDE-6CCD-4582-AFF9-230F64D68A3E}" srcOrd="3" destOrd="0" parTransId="{8C3CC303-2543-452C-94F3-8F81BDA06DC4}" sibTransId="{FFDAF4BA-8015-47AF-8A22-CA7B61D6CEBE}"/>
    <dgm:cxn modelId="{C0480D8C-82FC-4366-B699-2DC6108DEAF6}" srcId="{F31D8AF5-FBAD-41EB-9B7F-08CC7466DD18}" destId="{76FFB32F-295A-43FF-AA93-11F53286F4EF}" srcOrd="2" destOrd="0" parTransId="{257F0A99-144C-4C3B-8773-60F6DEF0F17A}" sibTransId="{18E57783-8692-478C-8DA7-760BEA7FA6BC}"/>
    <dgm:cxn modelId="{3D425606-7800-2C4B-AFDE-5DA1DF7CE4AF}" type="presOf" srcId="{331E2600-5043-4978-BA11-2412B4DA202B}" destId="{E8DB164A-890C-5F4E-9FAB-4A2D43D00823}" srcOrd="0" destOrd="0" presId="urn:microsoft.com/office/officeart/2008/layout/LinedList"/>
    <dgm:cxn modelId="{7BFCD3CE-A77C-C146-B729-0960F2E10884}" type="presOf" srcId="{C2A2D77D-976D-4FBE-A1AF-EF0AF1230471}" destId="{EB8A0E88-0BD3-D846-87D7-E00AE3C523F5}" srcOrd="0" destOrd="0" presId="urn:microsoft.com/office/officeart/2008/layout/LinedList"/>
    <dgm:cxn modelId="{3994039C-4E6E-4FA9-83B2-AAA4F6B55347}" srcId="{F31D8AF5-FBAD-41EB-9B7F-08CC7466DD18}" destId="{5D9DE496-1C32-4E09-ACE6-D6ED6D3C6547}" srcOrd="6" destOrd="0" parTransId="{1BF79885-022E-44B5-8AFA-51119DD42033}" sibTransId="{B7FE2603-125C-4869-BD84-D209995EC93C}"/>
    <dgm:cxn modelId="{2CAA85E9-D510-4E83-84D4-FE6D50365E5C}" srcId="{F31D8AF5-FBAD-41EB-9B7F-08CC7466DD18}" destId="{AE79EA59-A70D-413C-882A-A5F8DD381DDE}" srcOrd="4" destOrd="0" parTransId="{67669552-321D-4711-BAD1-8E12F680A7ED}" sibTransId="{EA18BD78-347E-4FAB-9918-20CAECE06F16}"/>
    <dgm:cxn modelId="{FD39AEA2-E9F1-7846-992F-901CF5514198}" type="presParOf" srcId="{B205B074-08A9-8546-907B-92F7683970B1}" destId="{7CF4CA1F-BD1A-3F49-8518-F59A3D0E65D1}" srcOrd="0" destOrd="0" presId="urn:microsoft.com/office/officeart/2008/layout/LinedList"/>
    <dgm:cxn modelId="{F14654A6-D3D3-D348-A209-9637247B4320}" type="presParOf" srcId="{B205B074-08A9-8546-907B-92F7683970B1}" destId="{8B7912D3-DF4A-484B-85DA-5621450F896D}" srcOrd="1" destOrd="0" presId="urn:microsoft.com/office/officeart/2008/layout/LinedList"/>
    <dgm:cxn modelId="{BE445CFE-3FF0-DD41-AA24-603A3A28ADC2}" type="presParOf" srcId="{8B7912D3-DF4A-484B-85DA-5621450F896D}" destId="{EB8A0E88-0BD3-D846-87D7-E00AE3C523F5}" srcOrd="0" destOrd="0" presId="urn:microsoft.com/office/officeart/2008/layout/LinedList"/>
    <dgm:cxn modelId="{78749F6D-DAFC-A042-8B2C-4F4C95AE04F5}" type="presParOf" srcId="{8B7912D3-DF4A-484B-85DA-5621450F896D}" destId="{73372427-1569-6246-BB17-90185AAB0213}" srcOrd="1" destOrd="0" presId="urn:microsoft.com/office/officeart/2008/layout/LinedList"/>
    <dgm:cxn modelId="{EBEBEC40-5416-814F-97A9-0BAC011BF5A4}" type="presParOf" srcId="{B205B074-08A9-8546-907B-92F7683970B1}" destId="{FBA992EA-3299-B542-9900-8A0B46DA4F50}" srcOrd="2" destOrd="0" presId="urn:microsoft.com/office/officeart/2008/layout/LinedList"/>
    <dgm:cxn modelId="{DAF8B8B5-5F5F-AE4B-B848-BB6200564722}" type="presParOf" srcId="{B205B074-08A9-8546-907B-92F7683970B1}" destId="{189189A8-2EAA-D040-B028-BC288BFA8F45}" srcOrd="3" destOrd="0" presId="urn:microsoft.com/office/officeart/2008/layout/LinedList"/>
    <dgm:cxn modelId="{0F98D26F-7014-3948-A399-6392F3EA03C2}" type="presParOf" srcId="{189189A8-2EAA-D040-B028-BC288BFA8F45}" destId="{E8DB164A-890C-5F4E-9FAB-4A2D43D00823}" srcOrd="0" destOrd="0" presId="urn:microsoft.com/office/officeart/2008/layout/LinedList"/>
    <dgm:cxn modelId="{24D57DB3-0FEC-B24D-B68E-F9D2499F76E1}" type="presParOf" srcId="{189189A8-2EAA-D040-B028-BC288BFA8F45}" destId="{B8FA2A28-E5A7-044B-87EC-C6FC155E2805}" srcOrd="1" destOrd="0" presId="urn:microsoft.com/office/officeart/2008/layout/LinedList"/>
    <dgm:cxn modelId="{EEC775D4-A1AF-1644-8EC8-EC81A8D14F86}" type="presParOf" srcId="{B205B074-08A9-8546-907B-92F7683970B1}" destId="{4008027A-E339-BA44-882C-37864104249A}" srcOrd="4" destOrd="0" presId="urn:microsoft.com/office/officeart/2008/layout/LinedList"/>
    <dgm:cxn modelId="{37D65F17-90CF-1C45-8AFC-1F3FFEC99A01}" type="presParOf" srcId="{B205B074-08A9-8546-907B-92F7683970B1}" destId="{AD59D594-53EF-CB4A-820B-B851390D5BF5}" srcOrd="5" destOrd="0" presId="urn:microsoft.com/office/officeart/2008/layout/LinedList"/>
    <dgm:cxn modelId="{65DF8B5B-0DAB-5446-A26B-CCFE951BC0A5}" type="presParOf" srcId="{AD59D594-53EF-CB4A-820B-B851390D5BF5}" destId="{19B4634C-7DED-3045-B39D-85246DE9D279}" srcOrd="0" destOrd="0" presId="urn:microsoft.com/office/officeart/2008/layout/LinedList"/>
    <dgm:cxn modelId="{6B9CCF81-B203-424A-B7CA-ED6306F9BC8C}" type="presParOf" srcId="{AD59D594-53EF-CB4A-820B-B851390D5BF5}" destId="{8F8CCA61-DFEB-E44C-9826-8CB9496EAB25}" srcOrd="1" destOrd="0" presId="urn:microsoft.com/office/officeart/2008/layout/LinedList"/>
    <dgm:cxn modelId="{9B6021B6-05DA-554B-A748-771E52E9AFC3}" type="presParOf" srcId="{B205B074-08A9-8546-907B-92F7683970B1}" destId="{258395FD-F68B-6847-8EFC-0E049AE0945C}" srcOrd="6" destOrd="0" presId="urn:microsoft.com/office/officeart/2008/layout/LinedList"/>
    <dgm:cxn modelId="{715AECA3-683C-A64F-86C6-2F6F32C41588}" type="presParOf" srcId="{B205B074-08A9-8546-907B-92F7683970B1}" destId="{09AB363F-6F5E-C046-A15E-3E41E48588AD}" srcOrd="7" destOrd="0" presId="urn:microsoft.com/office/officeart/2008/layout/LinedList"/>
    <dgm:cxn modelId="{3CF9D69E-05C1-354B-884A-D3AFEBC369B0}" type="presParOf" srcId="{09AB363F-6F5E-C046-A15E-3E41E48588AD}" destId="{80ED02F7-B245-BD41-A001-3F7008C766D1}" srcOrd="0" destOrd="0" presId="urn:microsoft.com/office/officeart/2008/layout/LinedList"/>
    <dgm:cxn modelId="{C116EC24-248C-6648-8773-6DEB59AD6671}" type="presParOf" srcId="{09AB363F-6F5E-C046-A15E-3E41E48588AD}" destId="{5DC3EDFE-D551-184D-AB93-10A9E4846553}" srcOrd="1" destOrd="0" presId="urn:microsoft.com/office/officeart/2008/layout/LinedList"/>
    <dgm:cxn modelId="{C52E51E5-CFE7-4747-B91E-B2BDAA90297F}" type="presParOf" srcId="{B205B074-08A9-8546-907B-92F7683970B1}" destId="{3AFD55B6-BC6A-9F48-AD24-10748AC99F09}" srcOrd="8" destOrd="0" presId="urn:microsoft.com/office/officeart/2008/layout/LinedList"/>
    <dgm:cxn modelId="{549BEF1C-8AAE-FF42-A16F-4E6FAE95D860}" type="presParOf" srcId="{B205B074-08A9-8546-907B-92F7683970B1}" destId="{A6E19E79-B3C8-BF49-A7CD-2CB6D449DDAB}" srcOrd="9" destOrd="0" presId="urn:microsoft.com/office/officeart/2008/layout/LinedList"/>
    <dgm:cxn modelId="{049EC5D4-8C08-7F40-95B3-A41D0E667332}" type="presParOf" srcId="{A6E19E79-B3C8-BF49-A7CD-2CB6D449DDAB}" destId="{D5BD9F53-487F-BB40-858E-C8FC77733AE7}" srcOrd="0" destOrd="0" presId="urn:microsoft.com/office/officeart/2008/layout/LinedList"/>
    <dgm:cxn modelId="{695A1DCE-27B7-6F4A-9E34-A796ED0F1149}" type="presParOf" srcId="{A6E19E79-B3C8-BF49-A7CD-2CB6D449DDAB}" destId="{5BF8B79B-E47F-7C4D-AA3C-5D4142CD6D5E}" srcOrd="1" destOrd="0" presId="urn:microsoft.com/office/officeart/2008/layout/LinedList"/>
    <dgm:cxn modelId="{65422286-C47B-0C42-ADFA-C11608DD9D0E}" type="presParOf" srcId="{B205B074-08A9-8546-907B-92F7683970B1}" destId="{09337F5C-C066-E84A-9000-4F0233609D80}" srcOrd="10" destOrd="0" presId="urn:microsoft.com/office/officeart/2008/layout/LinedList"/>
    <dgm:cxn modelId="{24CD52E4-F105-2B48-A617-888C2894A8B8}" type="presParOf" srcId="{B205B074-08A9-8546-907B-92F7683970B1}" destId="{718220F5-4259-184F-99FF-9A4B881ECC3D}" srcOrd="11" destOrd="0" presId="urn:microsoft.com/office/officeart/2008/layout/LinedList"/>
    <dgm:cxn modelId="{7A247481-33C8-244B-8EBB-A21EC8D61CD5}" type="presParOf" srcId="{718220F5-4259-184F-99FF-9A4B881ECC3D}" destId="{813FBDB1-5457-384C-9BB7-59CDBA82080B}" srcOrd="0" destOrd="0" presId="urn:microsoft.com/office/officeart/2008/layout/LinedList"/>
    <dgm:cxn modelId="{45B40810-299C-7445-99C4-AA61F56673C5}" type="presParOf" srcId="{718220F5-4259-184F-99FF-9A4B881ECC3D}" destId="{55F4C6BD-E94B-CC47-8A3D-27D9A36168A2}" srcOrd="1" destOrd="0" presId="urn:microsoft.com/office/officeart/2008/layout/LinedList"/>
    <dgm:cxn modelId="{3DE3640B-18E1-6440-80B3-0E191C764347}" type="presParOf" srcId="{B205B074-08A9-8546-907B-92F7683970B1}" destId="{55A7A433-20C8-0348-8229-D6F26D90EBB9}" srcOrd="12" destOrd="0" presId="urn:microsoft.com/office/officeart/2008/layout/LinedList"/>
    <dgm:cxn modelId="{CC6DB9C9-C11A-3F48-8AFC-2144AE989890}" type="presParOf" srcId="{B205B074-08A9-8546-907B-92F7683970B1}" destId="{FDF78ACF-179D-594E-9ACA-FC7872199B25}" srcOrd="13" destOrd="0" presId="urn:microsoft.com/office/officeart/2008/layout/LinedList"/>
    <dgm:cxn modelId="{31470264-86A4-724A-993F-BEB61FC4A351}" type="presParOf" srcId="{FDF78ACF-179D-594E-9ACA-FC7872199B25}" destId="{4984A1A2-C514-F948-A5D1-0C007E2A7619}" srcOrd="0" destOrd="0" presId="urn:microsoft.com/office/officeart/2008/layout/LinedList"/>
    <dgm:cxn modelId="{E5E35C5C-AE2C-9644-9481-FB0F0FED8506}" type="presParOf" srcId="{FDF78ACF-179D-594E-9ACA-FC7872199B25}" destId="{0A316875-1FC0-4043-B996-03A03434DDD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D5EE797-4430-4A79-9509-042A9A7EFD90}" type="doc">
      <dgm:prSet loTypeId="urn:microsoft.com/office/officeart/2008/layout/AlternatingHexagons" loCatId="list" qsTypeId="urn:microsoft.com/office/officeart/2005/8/quickstyle/simple1" qsCatId="simple" csTypeId="urn:microsoft.com/office/officeart/2005/8/colors/accent1_2" csCatId="accent1"/>
      <dgm:spPr/>
      <dgm:t>
        <a:bodyPr/>
        <a:lstStyle/>
        <a:p>
          <a:endParaRPr lang="en-US"/>
        </a:p>
      </dgm:t>
    </dgm:pt>
    <dgm:pt modelId="{0174C850-D475-42A8-9964-7A1FE77E161D}">
      <dgm:prSet/>
      <dgm:spPr/>
      <dgm:t>
        <a:bodyPr/>
        <a:lstStyle/>
        <a:p>
          <a:r>
            <a:rPr lang="en-US"/>
            <a:t>Pemeriksaan Darah</a:t>
          </a:r>
        </a:p>
      </dgm:t>
    </dgm:pt>
    <dgm:pt modelId="{C76D6687-BA40-4CF0-91BB-0AB6D0DE0932}" type="parTrans" cxnId="{8458D1F0-3368-4E2A-9224-107AC433A9B8}">
      <dgm:prSet/>
      <dgm:spPr/>
      <dgm:t>
        <a:bodyPr/>
        <a:lstStyle/>
        <a:p>
          <a:endParaRPr lang="en-US"/>
        </a:p>
      </dgm:t>
    </dgm:pt>
    <dgm:pt modelId="{FB6242A3-EE5B-40EA-B811-D18785F4AE3C}" type="sibTrans" cxnId="{8458D1F0-3368-4E2A-9224-107AC433A9B8}">
      <dgm:prSet/>
      <dgm:spPr/>
      <dgm:t>
        <a:bodyPr/>
        <a:lstStyle/>
        <a:p>
          <a:endParaRPr lang="en-US"/>
        </a:p>
      </dgm:t>
    </dgm:pt>
    <dgm:pt modelId="{9A6F65A0-5736-4F3E-88F5-54D01F585259}">
      <dgm:prSet/>
      <dgm:spPr/>
      <dgm:t>
        <a:bodyPr/>
        <a:lstStyle/>
        <a:p>
          <a:r>
            <a:rPr lang="id-ID"/>
            <a:t>Respons terhadap pengobatan dengan OAT</a:t>
          </a:r>
          <a:endParaRPr lang="en-US"/>
        </a:p>
      </dgm:t>
    </dgm:pt>
    <dgm:pt modelId="{A7E12568-2399-4279-8F53-84354DBAADE7}" type="parTrans" cxnId="{108C1D88-5F25-4E39-ABE0-2F87C11F3DCC}">
      <dgm:prSet/>
      <dgm:spPr/>
      <dgm:t>
        <a:bodyPr/>
        <a:lstStyle/>
        <a:p>
          <a:endParaRPr lang="en-US"/>
        </a:p>
      </dgm:t>
    </dgm:pt>
    <dgm:pt modelId="{374E97B4-7F37-4C7F-BCA1-90F9ED10F75A}" type="sibTrans" cxnId="{108C1D88-5F25-4E39-ABE0-2F87C11F3DCC}">
      <dgm:prSet/>
      <dgm:spPr/>
      <dgm:t>
        <a:bodyPr/>
        <a:lstStyle/>
        <a:p>
          <a:endParaRPr lang="en-US"/>
        </a:p>
      </dgm:t>
    </dgm:pt>
    <dgm:pt modelId="{49320628-B491-49BB-8E14-2C38994D5C04}">
      <dgm:prSet/>
      <dgm:spPr/>
      <dgm:t>
        <a:bodyPr/>
        <a:lstStyle/>
        <a:p>
          <a:r>
            <a:rPr lang="id-ID"/>
            <a:t>Kalau dalam 2 bulan menggunakan OAT terdapat perbaikan klinis, akan</a:t>
          </a:r>
          <a:r>
            <a:rPr lang="en-US"/>
            <a:t> </a:t>
          </a:r>
          <a:r>
            <a:rPr lang="id-ID"/>
            <a:t>menunjang atau memperkuat diagnosis TB.</a:t>
          </a:r>
          <a:endParaRPr lang="en-US"/>
        </a:p>
      </dgm:t>
    </dgm:pt>
    <dgm:pt modelId="{56B00418-F790-4F62-B481-3B2190E1BB8A}" type="parTrans" cxnId="{0EBBE2F6-9F9B-4667-B2EE-D3D83D186383}">
      <dgm:prSet/>
      <dgm:spPr/>
      <dgm:t>
        <a:bodyPr/>
        <a:lstStyle/>
        <a:p>
          <a:endParaRPr lang="en-US"/>
        </a:p>
      </dgm:t>
    </dgm:pt>
    <dgm:pt modelId="{920A9553-7C1F-43B4-8C39-F6B68AE4D814}" type="sibTrans" cxnId="{0EBBE2F6-9F9B-4667-B2EE-D3D83D186383}">
      <dgm:prSet/>
      <dgm:spPr/>
      <dgm:t>
        <a:bodyPr/>
        <a:lstStyle/>
        <a:p>
          <a:endParaRPr lang="en-US"/>
        </a:p>
      </dgm:t>
    </dgm:pt>
    <dgm:pt modelId="{0B536C4E-6B0B-4A3B-8151-562D1D9AACA3}">
      <dgm:prSet/>
      <dgm:spPr/>
      <dgm:t>
        <a:bodyPr/>
        <a:lstStyle/>
        <a:p>
          <a:r>
            <a:rPr lang="en-US"/>
            <a:t>Uji Tuberkulin (Tes Mantoux)</a:t>
          </a:r>
        </a:p>
      </dgm:t>
    </dgm:pt>
    <dgm:pt modelId="{684DEAD6-72D6-492F-A844-B4C42C6F888C}" type="parTrans" cxnId="{A2E83D3B-9AFC-47DD-A1BC-7A85DFCBD9ED}">
      <dgm:prSet/>
      <dgm:spPr/>
      <dgm:t>
        <a:bodyPr/>
        <a:lstStyle/>
        <a:p>
          <a:endParaRPr lang="en-US"/>
        </a:p>
      </dgm:t>
    </dgm:pt>
    <dgm:pt modelId="{C1B3D64E-9106-4D30-9FB9-8401CADEB7C9}" type="sibTrans" cxnId="{A2E83D3B-9AFC-47DD-A1BC-7A85DFCBD9ED}">
      <dgm:prSet/>
      <dgm:spPr/>
      <dgm:t>
        <a:bodyPr/>
        <a:lstStyle/>
        <a:p>
          <a:endParaRPr lang="en-US"/>
        </a:p>
      </dgm:t>
    </dgm:pt>
    <dgm:pt modelId="{6AA0102B-21F9-3E44-9EF4-4FCE0B40B2E2}" type="pres">
      <dgm:prSet presAssocID="{3D5EE797-4430-4A79-9509-042A9A7EFD90}" presName="Name0" presStyleCnt="0">
        <dgm:presLayoutVars>
          <dgm:chMax/>
          <dgm:chPref/>
          <dgm:dir/>
          <dgm:animLvl val="lvl"/>
        </dgm:presLayoutVars>
      </dgm:prSet>
      <dgm:spPr/>
      <dgm:t>
        <a:bodyPr/>
        <a:lstStyle/>
        <a:p>
          <a:endParaRPr lang="en-US"/>
        </a:p>
      </dgm:t>
    </dgm:pt>
    <dgm:pt modelId="{CCE6B412-861B-6D4C-9C81-747650FEF7AA}" type="pres">
      <dgm:prSet presAssocID="{0174C850-D475-42A8-9964-7A1FE77E161D}" presName="composite" presStyleCnt="0"/>
      <dgm:spPr/>
    </dgm:pt>
    <dgm:pt modelId="{F619EA90-E103-EF45-9634-3BCAD81A74CD}" type="pres">
      <dgm:prSet presAssocID="{0174C850-D475-42A8-9964-7A1FE77E161D}" presName="Parent1" presStyleLbl="node1" presStyleIdx="0" presStyleCnt="6">
        <dgm:presLayoutVars>
          <dgm:chMax val="1"/>
          <dgm:chPref val="1"/>
          <dgm:bulletEnabled val="1"/>
        </dgm:presLayoutVars>
      </dgm:prSet>
      <dgm:spPr/>
      <dgm:t>
        <a:bodyPr/>
        <a:lstStyle/>
        <a:p>
          <a:endParaRPr lang="en-US"/>
        </a:p>
      </dgm:t>
    </dgm:pt>
    <dgm:pt modelId="{A1431E1C-4788-AE4D-A568-B886A41CB54D}" type="pres">
      <dgm:prSet presAssocID="{0174C850-D475-42A8-9964-7A1FE77E161D}" presName="Childtext1" presStyleLbl="revTx" presStyleIdx="0" presStyleCnt="3">
        <dgm:presLayoutVars>
          <dgm:chMax val="0"/>
          <dgm:chPref val="0"/>
          <dgm:bulletEnabled val="1"/>
        </dgm:presLayoutVars>
      </dgm:prSet>
      <dgm:spPr/>
    </dgm:pt>
    <dgm:pt modelId="{FC336B0D-069F-534E-A850-7227C8FB5D6C}" type="pres">
      <dgm:prSet presAssocID="{0174C850-D475-42A8-9964-7A1FE77E161D}" presName="BalanceSpacing" presStyleCnt="0"/>
      <dgm:spPr/>
    </dgm:pt>
    <dgm:pt modelId="{6BB6B846-607D-F545-B0FF-999910B97180}" type="pres">
      <dgm:prSet presAssocID="{0174C850-D475-42A8-9964-7A1FE77E161D}" presName="BalanceSpacing1" presStyleCnt="0"/>
      <dgm:spPr/>
    </dgm:pt>
    <dgm:pt modelId="{9E3195DB-DE25-304E-8094-3D81598DC392}" type="pres">
      <dgm:prSet presAssocID="{FB6242A3-EE5B-40EA-B811-D18785F4AE3C}" presName="Accent1Text" presStyleLbl="node1" presStyleIdx="1" presStyleCnt="6"/>
      <dgm:spPr/>
      <dgm:t>
        <a:bodyPr/>
        <a:lstStyle/>
        <a:p>
          <a:endParaRPr lang="en-US"/>
        </a:p>
      </dgm:t>
    </dgm:pt>
    <dgm:pt modelId="{4733F9F2-CC5C-7640-9D16-CAB25459174C}" type="pres">
      <dgm:prSet presAssocID="{FB6242A3-EE5B-40EA-B811-D18785F4AE3C}" presName="spaceBetweenRectangles" presStyleCnt="0"/>
      <dgm:spPr/>
    </dgm:pt>
    <dgm:pt modelId="{C10F5AE2-6F4C-9240-A82B-98A147EA6F6D}" type="pres">
      <dgm:prSet presAssocID="{9A6F65A0-5736-4F3E-88F5-54D01F585259}" presName="composite" presStyleCnt="0"/>
      <dgm:spPr/>
    </dgm:pt>
    <dgm:pt modelId="{B27A84B2-D898-874F-8AA0-1A2DB17D3FDE}" type="pres">
      <dgm:prSet presAssocID="{9A6F65A0-5736-4F3E-88F5-54D01F585259}" presName="Parent1" presStyleLbl="node1" presStyleIdx="2" presStyleCnt="6">
        <dgm:presLayoutVars>
          <dgm:chMax val="1"/>
          <dgm:chPref val="1"/>
          <dgm:bulletEnabled val="1"/>
        </dgm:presLayoutVars>
      </dgm:prSet>
      <dgm:spPr/>
      <dgm:t>
        <a:bodyPr/>
        <a:lstStyle/>
        <a:p>
          <a:endParaRPr lang="en-US"/>
        </a:p>
      </dgm:t>
    </dgm:pt>
    <dgm:pt modelId="{E5373181-30B1-0E47-A845-2B87A0F68C45}" type="pres">
      <dgm:prSet presAssocID="{9A6F65A0-5736-4F3E-88F5-54D01F585259}" presName="Childtext1" presStyleLbl="revTx" presStyleIdx="1" presStyleCnt="3">
        <dgm:presLayoutVars>
          <dgm:chMax val="0"/>
          <dgm:chPref val="0"/>
          <dgm:bulletEnabled val="1"/>
        </dgm:presLayoutVars>
      </dgm:prSet>
      <dgm:spPr/>
      <dgm:t>
        <a:bodyPr/>
        <a:lstStyle/>
        <a:p>
          <a:endParaRPr lang="en-US"/>
        </a:p>
      </dgm:t>
    </dgm:pt>
    <dgm:pt modelId="{66F617F7-48CF-8A44-968F-9AE4437AC13A}" type="pres">
      <dgm:prSet presAssocID="{9A6F65A0-5736-4F3E-88F5-54D01F585259}" presName="BalanceSpacing" presStyleCnt="0"/>
      <dgm:spPr/>
    </dgm:pt>
    <dgm:pt modelId="{82643C54-57C5-9A4B-9E64-BB13CDE87677}" type="pres">
      <dgm:prSet presAssocID="{9A6F65A0-5736-4F3E-88F5-54D01F585259}" presName="BalanceSpacing1" presStyleCnt="0"/>
      <dgm:spPr/>
    </dgm:pt>
    <dgm:pt modelId="{C913E9AF-F585-A84D-A189-CCFC3FC0823C}" type="pres">
      <dgm:prSet presAssocID="{374E97B4-7F37-4C7F-BCA1-90F9ED10F75A}" presName="Accent1Text" presStyleLbl="node1" presStyleIdx="3" presStyleCnt="6"/>
      <dgm:spPr/>
      <dgm:t>
        <a:bodyPr/>
        <a:lstStyle/>
        <a:p>
          <a:endParaRPr lang="en-US"/>
        </a:p>
      </dgm:t>
    </dgm:pt>
    <dgm:pt modelId="{051C44E4-9BA7-1045-8ECC-F2094198635B}" type="pres">
      <dgm:prSet presAssocID="{374E97B4-7F37-4C7F-BCA1-90F9ED10F75A}" presName="spaceBetweenRectangles" presStyleCnt="0"/>
      <dgm:spPr/>
    </dgm:pt>
    <dgm:pt modelId="{2FBE540E-5A1D-7948-827E-A1297BAE6609}" type="pres">
      <dgm:prSet presAssocID="{0B536C4E-6B0B-4A3B-8151-562D1D9AACA3}" presName="composite" presStyleCnt="0"/>
      <dgm:spPr/>
    </dgm:pt>
    <dgm:pt modelId="{11CD19F2-0F57-E644-BA81-E2EF95CB1DFC}" type="pres">
      <dgm:prSet presAssocID="{0B536C4E-6B0B-4A3B-8151-562D1D9AACA3}" presName="Parent1" presStyleLbl="node1" presStyleIdx="4" presStyleCnt="6">
        <dgm:presLayoutVars>
          <dgm:chMax val="1"/>
          <dgm:chPref val="1"/>
          <dgm:bulletEnabled val="1"/>
        </dgm:presLayoutVars>
      </dgm:prSet>
      <dgm:spPr/>
      <dgm:t>
        <a:bodyPr/>
        <a:lstStyle/>
        <a:p>
          <a:endParaRPr lang="en-US"/>
        </a:p>
      </dgm:t>
    </dgm:pt>
    <dgm:pt modelId="{C4EBBCE4-4F06-834A-9824-585F9C867FC5}" type="pres">
      <dgm:prSet presAssocID="{0B536C4E-6B0B-4A3B-8151-562D1D9AACA3}" presName="Childtext1" presStyleLbl="revTx" presStyleIdx="2" presStyleCnt="3">
        <dgm:presLayoutVars>
          <dgm:chMax val="0"/>
          <dgm:chPref val="0"/>
          <dgm:bulletEnabled val="1"/>
        </dgm:presLayoutVars>
      </dgm:prSet>
      <dgm:spPr/>
    </dgm:pt>
    <dgm:pt modelId="{20C3F8F7-298C-D947-84D5-574E234E50CA}" type="pres">
      <dgm:prSet presAssocID="{0B536C4E-6B0B-4A3B-8151-562D1D9AACA3}" presName="BalanceSpacing" presStyleCnt="0"/>
      <dgm:spPr/>
    </dgm:pt>
    <dgm:pt modelId="{A122A831-0A88-7F45-981E-7E54CE6049B5}" type="pres">
      <dgm:prSet presAssocID="{0B536C4E-6B0B-4A3B-8151-562D1D9AACA3}" presName="BalanceSpacing1" presStyleCnt="0"/>
      <dgm:spPr/>
    </dgm:pt>
    <dgm:pt modelId="{777DEC59-164B-9041-B4E7-AE25B1A9975F}" type="pres">
      <dgm:prSet presAssocID="{C1B3D64E-9106-4D30-9FB9-8401CADEB7C9}" presName="Accent1Text" presStyleLbl="node1" presStyleIdx="5" presStyleCnt="6"/>
      <dgm:spPr/>
      <dgm:t>
        <a:bodyPr/>
        <a:lstStyle/>
        <a:p>
          <a:endParaRPr lang="en-US"/>
        </a:p>
      </dgm:t>
    </dgm:pt>
  </dgm:ptLst>
  <dgm:cxnLst>
    <dgm:cxn modelId="{0EBBE2F6-9F9B-4667-B2EE-D3D83D186383}" srcId="{9A6F65A0-5736-4F3E-88F5-54D01F585259}" destId="{49320628-B491-49BB-8E14-2C38994D5C04}" srcOrd="0" destOrd="0" parTransId="{56B00418-F790-4F62-B481-3B2190E1BB8A}" sibTransId="{920A9553-7C1F-43B4-8C39-F6B68AE4D814}"/>
    <dgm:cxn modelId="{C1DCD795-B21C-8142-9BF4-F8B129F54FBD}" type="presOf" srcId="{49320628-B491-49BB-8E14-2C38994D5C04}" destId="{E5373181-30B1-0E47-A845-2B87A0F68C45}" srcOrd="0" destOrd="0" presId="urn:microsoft.com/office/officeart/2008/layout/AlternatingHexagons"/>
    <dgm:cxn modelId="{1F3574EE-4C16-5B44-9E19-F6BD229D4D8C}" type="presOf" srcId="{0B536C4E-6B0B-4A3B-8151-562D1D9AACA3}" destId="{11CD19F2-0F57-E644-BA81-E2EF95CB1DFC}" srcOrd="0" destOrd="0" presId="urn:microsoft.com/office/officeart/2008/layout/AlternatingHexagons"/>
    <dgm:cxn modelId="{CEFEAE87-FB6D-994F-80F5-EBE24E2EB62B}" type="presOf" srcId="{0174C850-D475-42A8-9964-7A1FE77E161D}" destId="{F619EA90-E103-EF45-9634-3BCAD81A74CD}" srcOrd="0" destOrd="0" presId="urn:microsoft.com/office/officeart/2008/layout/AlternatingHexagons"/>
    <dgm:cxn modelId="{95B82827-A8A7-284A-AB4B-00D74B0381C2}" type="presOf" srcId="{374E97B4-7F37-4C7F-BCA1-90F9ED10F75A}" destId="{C913E9AF-F585-A84D-A189-CCFC3FC0823C}" srcOrd="0" destOrd="0" presId="urn:microsoft.com/office/officeart/2008/layout/AlternatingHexagons"/>
    <dgm:cxn modelId="{8458D1F0-3368-4E2A-9224-107AC433A9B8}" srcId="{3D5EE797-4430-4A79-9509-042A9A7EFD90}" destId="{0174C850-D475-42A8-9964-7A1FE77E161D}" srcOrd="0" destOrd="0" parTransId="{C76D6687-BA40-4CF0-91BB-0AB6D0DE0932}" sibTransId="{FB6242A3-EE5B-40EA-B811-D18785F4AE3C}"/>
    <dgm:cxn modelId="{66FD3B75-BCA2-E546-9D19-4B44FBDE0D45}" type="presOf" srcId="{FB6242A3-EE5B-40EA-B811-D18785F4AE3C}" destId="{9E3195DB-DE25-304E-8094-3D81598DC392}" srcOrd="0" destOrd="0" presId="urn:microsoft.com/office/officeart/2008/layout/AlternatingHexagons"/>
    <dgm:cxn modelId="{BFC95D75-CF65-9B43-B37E-9A10E0CB1E1C}" type="presOf" srcId="{3D5EE797-4430-4A79-9509-042A9A7EFD90}" destId="{6AA0102B-21F9-3E44-9EF4-4FCE0B40B2E2}" srcOrd="0" destOrd="0" presId="urn:microsoft.com/office/officeart/2008/layout/AlternatingHexagons"/>
    <dgm:cxn modelId="{9E14F8A1-B662-534F-BA0C-6E6200ABFF12}" type="presOf" srcId="{9A6F65A0-5736-4F3E-88F5-54D01F585259}" destId="{B27A84B2-D898-874F-8AA0-1A2DB17D3FDE}" srcOrd="0" destOrd="0" presId="urn:microsoft.com/office/officeart/2008/layout/AlternatingHexagons"/>
    <dgm:cxn modelId="{EEBFF51B-41A1-1B49-BE8B-48ED810115B0}" type="presOf" srcId="{C1B3D64E-9106-4D30-9FB9-8401CADEB7C9}" destId="{777DEC59-164B-9041-B4E7-AE25B1A9975F}" srcOrd="0" destOrd="0" presId="urn:microsoft.com/office/officeart/2008/layout/AlternatingHexagons"/>
    <dgm:cxn modelId="{108C1D88-5F25-4E39-ABE0-2F87C11F3DCC}" srcId="{3D5EE797-4430-4A79-9509-042A9A7EFD90}" destId="{9A6F65A0-5736-4F3E-88F5-54D01F585259}" srcOrd="1" destOrd="0" parTransId="{A7E12568-2399-4279-8F53-84354DBAADE7}" sibTransId="{374E97B4-7F37-4C7F-BCA1-90F9ED10F75A}"/>
    <dgm:cxn modelId="{A2E83D3B-9AFC-47DD-A1BC-7A85DFCBD9ED}" srcId="{3D5EE797-4430-4A79-9509-042A9A7EFD90}" destId="{0B536C4E-6B0B-4A3B-8151-562D1D9AACA3}" srcOrd="2" destOrd="0" parTransId="{684DEAD6-72D6-492F-A844-B4C42C6F888C}" sibTransId="{C1B3D64E-9106-4D30-9FB9-8401CADEB7C9}"/>
    <dgm:cxn modelId="{E586F19B-9184-B04A-ADDF-A00239DC6DC5}" type="presParOf" srcId="{6AA0102B-21F9-3E44-9EF4-4FCE0B40B2E2}" destId="{CCE6B412-861B-6D4C-9C81-747650FEF7AA}" srcOrd="0" destOrd="0" presId="urn:microsoft.com/office/officeart/2008/layout/AlternatingHexagons"/>
    <dgm:cxn modelId="{B27F9CE7-89C9-DA4F-B7B7-720661044EE9}" type="presParOf" srcId="{CCE6B412-861B-6D4C-9C81-747650FEF7AA}" destId="{F619EA90-E103-EF45-9634-3BCAD81A74CD}" srcOrd="0" destOrd="0" presId="urn:microsoft.com/office/officeart/2008/layout/AlternatingHexagons"/>
    <dgm:cxn modelId="{F43374B4-A7F7-5644-AE37-757DE7587A48}" type="presParOf" srcId="{CCE6B412-861B-6D4C-9C81-747650FEF7AA}" destId="{A1431E1C-4788-AE4D-A568-B886A41CB54D}" srcOrd="1" destOrd="0" presId="urn:microsoft.com/office/officeart/2008/layout/AlternatingHexagons"/>
    <dgm:cxn modelId="{CA198483-4134-E647-9E21-574CF876FECF}" type="presParOf" srcId="{CCE6B412-861B-6D4C-9C81-747650FEF7AA}" destId="{FC336B0D-069F-534E-A850-7227C8FB5D6C}" srcOrd="2" destOrd="0" presId="urn:microsoft.com/office/officeart/2008/layout/AlternatingHexagons"/>
    <dgm:cxn modelId="{6219C513-8BE7-1244-BD63-FB5F3B561EF9}" type="presParOf" srcId="{CCE6B412-861B-6D4C-9C81-747650FEF7AA}" destId="{6BB6B846-607D-F545-B0FF-999910B97180}" srcOrd="3" destOrd="0" presId="urn:microsoft.com/office/officeart/2008/layout/AlternatingHexagons"/>
    <dgm:cxn modelId="{D91CCAB7-86C3-C140-8C0E-9B04AD760DA5}" type="presParOf" srcId="{CCE6B412-861B-6D4C-9C81-747650FEF7AA}" destId="{9E3195DB-DE25-304E-8094-3D81598DC392}" srcOrd="4" destOrd="0" presId="urn:microsoft.com/office/officeart/2008/layout/AlternatingHexagons"/>
    <dgm:cxn modelId="{618F0338-16D5-9C4D-87F6-98F7DB221254}" type="presParOf" srcId="{6AA0102B-21F9-3E44-9EF4-4FCE0B40B2E2}" destId="{4733F9F2-CC5C-7640-9D16-CAB25459174C}" srcOrd="1" destOrd="0" presId="urn:microsoft.com/office/officeart/2008/layout/AlternatingHexagons"/>
    <dgm:cxn modelId="{947B8EB0-CC12-D54C-A085-AA07761AB1F1}" type="presParOf" srcId="{6AA0102B-21F9-3E44-9EF4-4FCE0B40B2E2}" destId="{C10F5AE2-6F4C-9240-A82B-98A147EA6F6D}" srcOrd="2" destOrd="0" presId="urn:microsoft.com/office/officeart/2008/layout/AlternatingHexagons"/>
    <dgm:cxn modelId="{27D58247-2BB4-6642-94E6-D65D45FF2F4C}" type="presParOf" srcId="{C10F5AE2-6F4C-9240-A82B-98A147EA6F6D}" destId="{B27A84B2-D898-874F-8AA0-1A2DB17D3FDE}" srcOrd="0" destOrd="0" presId="urn:microsoft.com/office/officeart/2008/layout/AlternatingHexagons"/>
    <dgm:cxn modelId="{0DBFADB6-12AA-BA49-AD85-748D03FD3E51}" type="presParOf" srcId="{C10F5AE2-6F4C-9240-A82B-98A147EA6F6D}" destId="{E5373181-30B1-0E47-A845-2B87A0F68C45}" srcOrd="1" destOrd="0" presId="urn:microsoft.com/office/officeart/2008/layout/AlternatingHexagons"/>
    <dgm:cxn modelId="{8F937B30-12A4-6940-B12F-04F092242E81}" type="presParOf" srcId="{C10F5AE2-6F4C-9240-A82B-98A147EA6F6D}" destId="{66F617F7-48CF-8A44-968F-9AE4437AC13A}" srcOrd="2" destOrd="0" presId="urn:microsoft.com/office/officeart/2008/layout/AlternatingHexagons"/>
    <dgm:cxn modelId="{DA54A3FF-3AE7-DA41-B100-C501700609E3}" type="presParOf" srcId="{C10F5AE2-6F4C-9240-A82B-98A147EA6F6D}" destId="{82643C54-57C5-9A4B-9E64-BB13CDE87677}" srcOrd="3" destOrd="0" presId="urn:microsoft.com/office/officeart/2008/layout/AlternatingHexagons"/>
    <dgm:cxn modelId="{B7005214-5DBB-9045-98DE-035B47F73212}" type="presParOf" srcId="{C10F5AE2-6F4C-9240-A82B-98A147EA6F6D}" destId="{C913E9AF-F585-A84D-A189-CCFC3FC0823C}" srcOrd="4" destOrd="0" presId="urn:microsoft.com/office/officeart/2008/layout/AlternatingHexagons"/>
    <dgm:cxn modelId="{E2DB9603-A6D4-8B45-B064-28EE4B0B0B93}" type="presParOf" srcId="{6AA0102B-21F9-3E44-9EF4-4FCE0B40B2E2}" destId="{051C44E4-9BA7-1045-8ECC-F2094198635B}" srcOrd="3" destOrd="0" presId="urn:microsoft.com/office/officeart/2008/layout/AlternatingHexagons"/>
    <dgm:cxn modelId="{79B7BB18-63D6-EA4F-A50B-5B5B7F94F9E7}" type="presParOf" srcId="{6AA0102B-21F9-3E44-9EF4-4FCE0B40B2E2}" destId="{2FBE540E-5A1D-7948-827E-A1297BAE6609}" srcOrd="4" destOrd="0" presId="urn:microsoft.com/office/officeart/2008/layout/AlternatingHexagons"/>
    <dgm:cxn modelId="{D6016219-33B4-8747-8838-8EE6D8B3BC8C}" type="presParOf" srcId="{2FBE540E-5A1D-7948-827E-A1297BAE6609}" destId="{11CD19F2-0F57-E644-BA81-E2EF95CB1DFC}" srcOrd="0" destOrd="0" presId="urn:microsoft.com/office/officeart/2008/layout/AlternatingHexagons"/>
    <dgm:cxn modelId="{9FAC44B0-DA72-C24B-8EDF-B53739D80690}" type="presParOf" srcId="{2FBE540E-5A1D-7948-827E-A1297BAE6609}" destId="{C4EBBCE4-4F06-834A-9824-585F9C867FC5}" srcOrd="1" destOrd="0" presId="urn:microsoft.com/office/officeart/2008/layout/AlternatingHexagons"/>
    <dgm:cxn modelId="{8875525D-85AC-2F4D-B64D-5860FB814491}" type="presParOf" srcId="{2FBE540E-5A1D-7948-827E-A1297BAE6609}" destId="{20C3F8F7-298C-D947-84D5-574E234E50CA}" srcOrd="2" destOrd="0" presId="urn:microsoft.com/office/officeart/2008/layout/AlternatingHexagons"/>
    <dgm:cxn modelId="{EB2C90AE-9E99-5346-827B-B25E9D458461}" type="presParOf" srcId="{2FBE540E-5A1D-7948-827E-A1297BAE6609}" destId="{A122A831-0A88-7F45-981E-7E54CE6049B5}" srcOrd="3" destOrd="0" presId="urn:microsoft.com/office/officeart/2008/layout/AlternatingHexagons"/>
    <dgm:cxn modelId="{66E2AD60-7614-3246-9BB5-7F3CE8E48520}" type="presParOf" srcId="{2FBE540E-5A1D-7948-827E-A1297BAE6609}" destId="{777DEC59-164B-9041-B4E7-AE25B1A9975F}"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227953-25E0-41FF-819A-6628F4BA4BA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DF4F19D-F666-4326-BDBD-B932F580DDBA}">
      <dgm:prSet/>
      <dgm:spPr/>
      <dgm:t>
        <a:bodyPr/>
        <a:lstStyle/>
        <a:p>
          <a:pPr>
            <a:lnSpc>
              <a:spcPct val="100000"/>
            </a:lnSpc>
          </a:pPr>
          <a:r>
            <a:rPr lang="en-US"/>
            <a:t>Asma merupakan </a:t>
          </a:r>
          <a:r>
            <a:rPr lang="en-US" b="1"/>
            <a:t>Penyakit kronis saluran pernapasan yang ditandai oleh inflamasi</a:t>
          </a:r>
          <a:r>
            <a:rPr lang="en-US"/>
            <a:t>, peningkatan reaktivitas terhadap berbagai stimulus, dan sumbatan saluran napas yang bisa kembali spontan atau dengan pengobatan yang sesuai</a:t>
          </a:r>
        </a:p>
      </dgm:t>
    </dgm:pt>
    <dgm:pt modelId="{2ABBB9E6-1285-475A-AEEE-C39BEABEDCC3}" type="parTrans" cxnId="{079240E7-8AA0-4B15-B938-8E834C703CD2}">
      <dgm:prSet/>
      <dgm:spPr/>
      <dgm:t>
        <a:bodyPr/>
        <a:lstStyle/>
        <a:p>
          <a:endParaRPr lang="en-US"/>
        </a:p>
      </dgm:t>
    </dgm:pt>
    <dgm:pt modelId="{3EB99BF3-0DEA-4B1E-A03C-68F7ECE08864}" type="sibTrans" cxnId="{079240E7-8AA0-4B15-B938-8E834C703CD2}">
      <dgm:prSet/>
      <dgm:spPr/>
      <dgm:t>
        <a:bodyPr/>
        <a:lstStyle/>
        <a:p>
          <a:endParaRPr lang="en-US"/>
        </a:p>
      </dgm:t>
    </dgm:pt>
    <dgm:pt modelId="{C8BA1851-12E7-4030-8590-B1BDD269E7EC}">
      <dgm:prSet/>
      <dgm:spPr/>
      <dgm:t>
        <a:bodyPr/>
        <a:lstStyle/>
        <a:p>
          <a:pPr>
            <a:lnSpc>
              <a:spcPct val="100000"/>
            </a:lnSpc>
          </a:pPr>
          <a:r>
            <a:rPr lang="en-US"/>
            <a:t>Berbagai sel inflamasi berperan, terutama sel mast, eosinofil, sel limfosit T, makrofag, netrofil dan sel epitel. Faktor lingkungan dan berbagai faktor lain berperan sebagai penyebab atau pencetus inflamasi saluran napas pada pasien asma. </a:t>
          </a:r>
        </a:p>
      </dgm:t>
    </dgm:pt>
    <dgm:pt modelId="{F50DD485-0949-422A-805D-DB9E6267B2A3}" type="parTrans" cxnId="{69A54028-D088-477F-8B6F-F5C23C544369}">
      <dgm:prSet/>
      <dgm:spPr/>
      <dgm:t>
        <a:bodyPr/>
        <a:lstStyle/>
        <a:p>
          <a:endParaRPr lang="en-US"/>
        </a:p>
      </dgm:t>
    </dgm:pt>
    <dgm:pt modelId="{938123B9-8C14-4A92-9E4F-978F9F0F3832}" type="sibTrans" cxnId="{69A54028-D088-477F-8B6F-F5C23C544369}">
      <dgm:prSet/>
      <dgm:spPr/>
      <dgm:t>
        <a:bodyPr/>
        <a:lstStyle/>
        <a:p>
          <a:endParaRPr lang="en-US"/>
        </a:p>
      </dgm:t>
    </dgm:pt>
    <dgm:pt modelId="{1F21CD71-AF85-4738-BC62-FC9B6B5D8F38}" type="pres">
      <dgm:prSet presAssocID="{9B227953-25E0-41FF-819A-6628F4BA4BA9}" presName="root" presStyleCnt="0">
        <dgm:presLayoutVars>
          <dgm:dir/>
          <dgm:resizeHandles val="exact"/>
        </dgm:presLayoutVars>
      </dgm:prSet>
      <dgm:spPr/>
      <dgm:t>
        <a:bodyPr/>
        <a:lstStyle/>
        <a:p>
          <a:endParaRPr lang="en-US"/>
        </a:p>
      </dgm:t>
    </dgm:pt>
    <dgm:pt modelId="{34668E65-6BB7-479C-A76C-6CAEE3A6FA47}" type="pres">
      <dgm:prSet presAssocID="{1DF4F19D-F666-4326-BDBD-B932F580DDBA}" presName="compNode" presStyleCnt="0"/>
      <dgm:spPr/>
    </dgm:pt>
    <dgm:pt modelId="{3B1BCC04-AF07-4AA5-AB4E-B318D8BB8404}" type="pres">
      <dgm:prSet presAssocID="{1DF4F19D-F666-4326-BDBD-B932F580DDB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Questions"/>
        </a:ext>
      </dgm:extLst>
    </dgm:pt>
    <dgm:pt modelId="{0F55552C-CEFF-42CF-AE42-F1B35D90CE9C}" type="pres">
      <dgm:prSet presAssocID="{1DF4F19D-F666-4326-BDBD-B932F580DDBA}" presName="spaceRect" presStyleCnt="0"/>
      <dgm:spPr/>
    </dgm:pt>
    <dgm:pt modelId="{828AC29A-DE3E-4AA1-86E8-A7706405B6AF}" type="pres">
      <dgm:prSet presAssocID="{1DF4F19D-F666-4326-BDBD-B932F580DDBA}" presName="textRect" presStyleLbl="revTx" presStyleIdx="0" presStyleCnt="2">
        <dgm:presLayoutVars>
          <dgm:chMax val="1"/>
          <dgm:chPref val="1"/>
        </dgm:presLayoutVars>
      </dgm:prSet>
      <dgm:spPr/>
      <dgm:t>
        <a:bodyPr/>
        <a:lstStyle/>
        <a:p>
          <a:endParaRPr lang="en-US"/>
        </a:p>
      </dgm:t>
    </dgm:pt>
    <dgm:pt modelId="{8A2C4979-F700-4A84-8A80-21C06246F5A8}" type="pres">
      <dgm:prSet presAssocID="{3EB99BF3-0DEA-4B1E-A03C-68F7ECE08864}" presName="sibTrans" presStyleCnt="0"/>
      <dgm:spPr/>
    </dgm:pt>
    <dgm:pt modelId="{A44497B1-04EF-4CE0-A177-0591F32F4771}" type="pres">
      <dgm:prSet presAssocID="{C8BA1851-12E7-4030-8590-B1BDD269E7EC}" presName="compNode" presStyleCnt="0"/>
      <dgm:spPr/>
    </dgm:pt>
    <dgm:pt modelId="{4D0549F9-15F6-4CB5-BB05-22BF5FB806E3}" type="pres">
      <dgm:prSet presAssocID="{C8BA1851-12E7-4030-8590-B1BDD269E7E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Judge"/>
        </a:ext>
      </dgm:extLst>
    </dgm:pt>
    <dgm:pt modelId="{BAEC5617-701D-4C9E-A6EC-2BC8EBE8F6E2}" type="pres">
      <dgm:prSet presAssocID="{C8BA1851-12E7-4030-8590-B1BDD269E7EC}" presName="spaceRect" presStyleCnt="0"/>
      <dgm:spPr/>
    </dgm:pt>
    <dgm:pt modelId="{92812E54-77A5-4AF6-A7D3-F44AA3A57608}" type="pres">
      <dgm:prSet presAssocID="{C8BA1851-12E7-4030-8590-B1BDD269E7EC}" presName="textRect" presStyleLbl="revTx" presStyleIdx="1" presStyleCnt="2">
        <dgm:presLayoutVars>
          <dgm:chMax val="1"/>
          <dgm:chPref val="1"/>
        </dgm:presLayoutVars>
      </dgm:prSet>
      <dgm:spPr/>
      <dgm:t>
        <a:bodyPr/>
        <a:lstStyle/>
        <a:p>
          <a:endParaRPr lang="en-US"/>
        </a:p>
      </dgm:t>
    </dgm:pt>
  </dgm:ptLst>
  <dgm:cxnLst>
    <dgm:cxn modelId="{69A54028-D088-477F-8B6F-F5C23C544369}" srcId="{9B227953-25E0-41FF-819A-6628F4BA4BA9}" destId="{C8BA1851-12E7-4030-8590-B1BDD269E7EC}" srcOrd="1" destOrd="0" parTransId="{F50DD485-0949-422A-805D-DB9E6267B2A3}" sibTransId="{938123B9-8C14-4A92-9E4F-978F9F0F3832}"/>
    <dgm:cxn modelId="{C04CD057-395A-43C8-9203-F3B8376CEC8A}" type="presOf" srcId="{C8BA1851-12E7-4030-8590-B1BDD269E7EC}" destId="{92812E54-77A5-4AF6-A7D3-F44AA3A57608}" srcOrd="0" destOrd="0" presId="urn:microsoft.com/office/officeart/2018/2/layout/IconLabelList"/>
    <dgm:cxn modelId="{DD15AFD0-B222-450C-BD5E-64DAA6E51326}" type="presOf" srcId="{1DF4F19D-F666-4326-BDBD-B932F580DDBA}" destId="{828AC29A-DE3E-4AA1-86E8-A7706405B6AF}" srcOrd="0" destOrd="0" presId="urn:microsoft.com/office/officeart/2018/2/layout/IconLabelList"/>
    <dgm:cxn modelId="{079240E7-8AA0-4B15-B938-8E834C703CD2}" srcId="{9B227953-25E0-41FF-819A-6628F4BA4BA9}" destId="{1DF4F19D-F666-4326-BDBD-B932F580DDBA}" srcOrd="0" destOrd="0" parTransId="{2ABBB9E6-1285-475A-AEEE-C39BEABEDCC3}" sibTransId="{3EB99BF3-0DEA-4B1E-A03C-68F7ECE08864}"/>
    <dgm:cxn modelId="{54EF7CB7-04E1-4E31-8271-83EC5471BC90}" type="presOf" srcId="{9B227953-25E0-41FF-819A-6628F4BA4BA9}" destId="{1F21CD71-AF85-4738-BC62-FC9B6B5D8F38}" srcOrd="0" destOrd="0" presId="urn:microsoft.com/office/officeart/2018/2/layout/IconLabelList"/>
    <dgm:cxn modelId="{AC3347B2-7A12-4CF3-8741-B952BB04AED8}" type="presParOf" srcId="{1F21CD71-AF85-4738-BC62-FC9B6B5D8F38}" destId="{34668E65-6BB7-479C-A76C-6CAEE3A6FA47}" srcOrd="0" destOrd="0" presId="urn:microsoft.com/office/officeart/2018/2/layout/IconLabelList"/>
    <dgm:cxn modelId="{55690696-EABF-41F8-AF38-A007880E32FA}" type="presParOf" srcId="{34668E65-6BB7-479C-A76C-6CAEE3A6FA47}" destId="{3B1BCC04-AF07-4AA5-AB4E-B318D8BB8404}" srcOrd="0" destOrd="0" presId="urn:microsoft.com/office/officeart/2018/2/layout/IconLabelList"/>
    <dgm:cxn modelId="{7181B8F5-7C5C-480F-B813-CAB9C525FB4B}" type="presParOf" srcId="{34668E65-6BB7-479C-A76C-6CAEE3A6FA47}" destId="{0F55552C-CEFF-42CF-AE42-F1B35D90CE9C}" srcOrd="1" destOrd="0" presId="urn:microsoft.com/office/officeart/2018/2/layout/IconLabelList"/>
    <dgm:cxn modelId="{3B45A133-64BE-42F8-9E83-B6C56A6AC65A}" type="presParOf" srcId="{34668E65-6BB7-479C-A76C-6CAEE3A6FA47}" destId="{828AC29A-DE3E-4AA1-86E8-A7706405B6AF}" srcOrd="2" destOrd="0" presId="urn:microsoft.com/office/officeart/2018/2/layout/IconLabelList"/>
    <dgm:cxn modelId="{564A5F54-0BF7-41AF-9671-8C4E33D50ECF}" type="presParOf" srcId="{1F21CD71-AF85-4738-BC62-FC9B6B5D8F38}" destId="{8A2C4979-F700-4A84-8A80-21C06246F5A8}" srcOrd="1" destOrd="0" presId="urn:microsoft.com/office/officeart/2018/2/layout/IconLabelList"/>
    <dgm:cxn modelId="{CAD8BA13-D338-4F5D-A741-AEBCE59655FF}" type="presParOf" srcId="{1F21CD71-AF85-4738-BC62-FC9B6B5D8F38}" destId="{A44497B1-04EF-4CE0-A177-0591F32F4771}" srcOrd="2" destOrd="0" presId="urn:microsoft.com/office/officeart/2018/2/layout/IconLabelList"/>
    <dgm:cxn modelId="{F90BB3AF-566D-413B-9B78-57B00C9E2583}" type="presParOf" srcId="{A44497B1-04EF-4CE0-A177-0591F32F4771}" destId="{4D0549F9-15F6-4CB5-BB05-22BF5FB806E3}" srcOrd="0" destOrd="0" presId="urn:microsoft.com/office/officeart/2018/2/layout/IconLabelList"/>
    <dgm:cxn modelId="{A51D91E4-42B8-41A6-8364-A4D65266BECE}" type="presParOf" srcId="{A44497B1-04EF-4CE0-A177-0591F32F4771}" destId="{BAEC5617-701D-4C9E-A6EC-2BC8EBE8F6E2}" srcOrd="1" destOrd="0" presId="urn:microsoft.com/office/officeart/2018/2/layout/IconLabelList"/>
    <dgm:cxn modelId="{E234EDFD-FE87-4876-9F3C-4CE0BEFB63CE}" type="presParOf" srcId="{A44497B1-04EF-4CE0-A177-0591F32F4771}" destId="{92812E54-77A5-4AF6-A7D3-F44AA3A5760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9F783E-BE2C-4BB6-8F00-4678C4810DA3}" type="doc">
      <dgm:prSet loTypeId="urn:microsoft.com/office/officeart/2005/8/layout/default" loCatId="list" qsTypeId="urn:microsoft.com/office/officeart/2005/8/quickstyle/simple5" qsCatId="simple" csTypeId="urn:microsoft.com/office/officeart/2005/8/colors/accent0_3" csCatId="mainScheme"/>
      <dgm:spPr/>
      <dgm:t>
        <a:bodyPr/>
        <a:lstStyle/>
        <a:p>
          <a:endParaRPr lang="en-US"/>
        </a:p>
      </dgm:t>
    </dgm:pt>
    <dgm:pt modelId="{60E9751E-5D87-4D62-8A77-B45413C2D174}">
      <dgm:prSet/>
      <dgm:spPr/>
      <dgm:t>
        <a:bodyPr/>
        <a:lstStyle/>
        <a:p>
          <a:r>
            <a:rPr lang="en-US"/>
            <a:t>ISPA (rhinovirus, influenza, pneumonia,dll) </a:t>
          </a:r>
        </a:p>
      </dgm:t>
    </dgm:pt>
    <dgm:pt modelId="{B2FEAB0D-353B-419F-8FB4-2ED4D77407B4}" type="parTrans" cxnId="{B1253B91-BE26-452F-BD7E-2876AABB3485}">
      <dgm:prSet/>
      <dgm:spPr/>
      <dgm:t>
        <a:bodyPr/>
        <a:lstStyle/>
        <a:p>
          <a:endParaRPr lang="en-US"/>
        </a:p>
      </dgm:t>
    </dgm:pt>
    <dgm:pt modelId="{B3FDA35B-8D77-437D-A603-0CD91E14B2A7}" type="sibTrans" cxnId="{B1253B91-BE26-452F-BD7E-2876AABB3485}">
      <dgm:prSet/>
      <dgm:spPr/>
      <dgm:t>
        <a:bodyPr/>
        <a:lstStyle/>
        <a:p>
          <a:endParaRPr lang="en-US"/>
        </a:p>
      </dgm:t>
    </dgm:pt>
    <dgm:pt modelId="{3D1BFC39-1159-4B5C-BA90-C009E00B920B}">
      <dgm:prSet/>
      <dgm:spPr/>
      <dgm:t>
        <a:bodyPr/>
        <a:lstStyle/>
        <a:p>
          <a:r>
            <a:rPr lang="en-US"/>
            <a:t>Alergen (debu, serbuk sari bunga, tengu, kecoa, jamur, dll)</a:t>
          </a:r>
        </a:p>
      </dgm:t>
    </dgm:pt>
    <dgm:pt modelId="{0409F889-E7C1-4B15-A487-A29D64705AF5}" type="parTrans" cxnId="{71045816-A557-45F4-BE33-8F996FC7C553}">
      <dgm:prSet/>
      <dgm:spPr/>
      <dgm:t>
        <a:bodyPr/>
        <a:lstStyle/>
        <a:p>
          <a:endParaRPr lang="en-US"/>
        </a:p>
      </dgm:t>
    </dgm:pt>
    <dgm:pt modelId="{9F149C0B-FB9F-4858-B984-1261B4838441}" type="sibTrans" cxnId="{71045816-A557-45F4-BE33-8F996FC7C553}">
      <dgm:prSet/>
      <dgm:spPr/>
      <dgm:t>
        <a:bodyPr/>
        <a:lstStyle/>
        <a:p>
          <a:endParaRPr lang="en-US"/>
        </a:p>
      </dgm:t>
    </dgm:pt>
    <dgm:pt modelId="{7E141EBB-F455-4A20-8331-A10DCB76A5D4}">
      <dgm:prSet/>
      <dgm:spPr/>
      <dgm:t>
        <a:bodyPr/>
        <a:lstStyle/>
        <a:p>
          <a:r>
            <a:rPr lang="en-US"/>
            <a:t>Lingkungan (udara dingin, gas SO2, NO2, asap rokok, dll)</a:t>
          </a:r>
        </a:p>
      </dgm:t>
    </dgm:pt>
    <dgm:pt modelId="{0D6E5963-E9BB-4D1B-9C35-F452E7BFE6C8}" type="parTrans" cxnId="{D50E7168-056E-4CB3-9DF1-0BF25F11739E}">
      <dgm:prSet/>
      <dgm:spPr/>
      <dgm:t>
        <a:bodyPr/>
        <a:lstStyle/>
        <a:p>
          <a:endParaRPr lang="en-US"/>
        </a:p>
      </dgm:t>
    </dgm:pt>
    <dgm:pt modelId="{441E6A82-3404-4137-8796-79A209F35F7A}" type="sibTrans" cxnId="{D50E7168-056E-4CB3-9DF1-0BF25F11739E}">
      <dgm:prSet/>
      <dgm:spPr/>
      <dgm:t>
        <a:bodyPr/>
        <a:lstStyle/>
        <a:p>
          <a:endParaRPr lang="en-US"/>
        </a:p>
      </dgm:t>
    </dgm:pt>
    <dgm:pt modelId="{78846C01-BEDE-478F-A8B3-234ABACB423B}">
      <dgm:prSet/>
      <dgm:spPr/>
      <dgm:t>
        <a:bodyPr/>
        <a:lstStyle/>
        <a:p>
          <a:r>
            <a:rPr lang="en-US"/>
            <a:t>Emosi : cemas, stress</a:t>
          </a:r>
        </a:p>
      </dgm:t>
    </dgm:pt>
    <dgm:pt modelId="{95287343-A202-42B4-BE50-1850D459F2E5}" type="parTrans" cxnId="{166D85DB-2D93-4C80-B129-5CE8ACA3A40C}">
      <dgm:prSet/>
      <dgm:spPr/>
      <dgm:t>
        <a:bodyPr/>
        <a:lstStyle/>
        <a:p>
          <a:endParaRPr lang="en-US"/>
        </a:p>
      </dgm:t>
    </dgm:pt>
    <dgm:pt modelId="{3C6BE560-663B-4EE6-BE25-CB7FE6BD3057}" type="sibTrans" cxnId="{166D85DB-2D93-4C80-B129-5CE8ACA3A40C}">
      <dgm:prSet/>
      <dgm:spPr/>
      <dgm:t>
        <a:bodyPr/>
        <a:lstStyle/>
        <a:p>
          <a:endParaRPr lang="en-US"/>
        </a:p>
      </dgm:t>
    </dgm:pt>
    <dgm:pt modelId="{170A1A45-B721-4226-BA60-3A70750ABF89}">
      <dgm:prSet/>
      <dgm:spPr/>
      <dgm:t>
        <a:bodyPr/>
        <a:lstStyle/>
        <a:p>
          <a:r>
            <a:rPr lang="en-US"/>
            <a:t>Olahraga: terutama pada suhu  dingin dan kering </a:t>
          </a:r>
        </a:p>
      </dgm:t>
    </dgm:pt>
    <dgm:pt modelId="{BEA30E07-F086-4B00-A8FD-6332082FFBBE}" type="parTrans" cxnId="{59AA598A-F230-4861-8322-2C0AD3D5F23A}">
      <dgm:prSet/>
      <dgm:spPr/>
      <dgm:t>
        <a:bodyPr/>
        <a:lstStyle/>
        <a:p>
          <a:endParaRPr lang="en-US"/>
        </a:p>
      </dgm:t>
    </dgm:pt>
    <dgm:pt modelId="{1B87FD5B-77EB-4063-9D8D-29D00759879C}" type="sibTrans" cxnId="{59AA598A-F230-4861-8322-2C0AD3D5F23A}">
      <dgm:prSet/>
      <dgm:spPr/>
      <dgm:t>
        <a:bodyPr/>
        <a:lstStyle/>
        <a:p>
          <a:endParaRPr lang="en-US"/>
        </a:p>
      </dgm:t>
    </dgm:pt>
    <dgm:pt modelId="{38ECAA59-CFCC-454D-B685-490DA4653774}">
      <dgm:prSet/>
      <dgm:spPr/>
      <dgm:t>
        <a:bodyPr/>
        <a:lstStyle/>
        <a:p>
          <a:r>
            <a:rPr lang="en-US"/>
            <a:t>Obat/pengawet : Aspirin, NSAID, sulfit, benzalkonium klorida,   beta bloker</a:t>
          </a:r>
        </a:p>
      </dgm:t>
    </dgm:pt>
    <dgm:pt modelId="{5C530F76-CAE9-4310-B101-6D75186D73E1}" type="parTrans" cxnId="{C87F556A-6DE3-437B-8AE4-E3DC214E1786}">
      <dgm:prSet/>
      <dgm:spPr/>
      <dgm:t>
        <a:bodyPr/>
        <a:lstStyle/>
        <a:p>
          <a:endParaRPr lang="en-US"/>
        </a:p>
      </dgm:t>
    </dgm:pt>
    <dgm:pt modelId="{E608B259-2F4A-4769-AD72-840C128C6F4F}" type="sibTrans" cxnId="{C87F556A-6DE3-437B-8AE4-E3DC214E1786}">
      <dgm:prSet/>
      <dgm:spPr/>
      <dgm:t>
        <a:bodyPr/>
        <a:lstStyle/>
        <a:p>
          <a:endParaRPr lang="en-US"/>
        </a:p>
      </dgm:t>
    </dgm:pt>
    <dgm:pt modelId="{42391871-F46B-4393-9E71-83893E265339}">
      <dgm:prSet/>
      <dgm:spPr/>
      <dgm:t>
        <a:bodyPr/>
        <a:lstStyle/>
        <a:p>
          <a:r>
            <a:rPr lang="en-US"/>
            <a:t>Stimulus pekerjaan</a:t>
          </a:r>
        </a:p>
      </dgm:t>
    </dgm:pt>
    <dgm:pt modelId="{7D211B9E-D596-4F22-9CAA-C7E56F47AF08}" type="parTrans" cxnId="{E6E120DF-86F4-47BB-B98A-F27A5740F6BD}">
      <dgm:prSet/>
      <dgm:spPr/>
      <dgm:t>
        <a:bodyPr/>
        <a:lstStyle/>
        <a:p>
          <a:endParaRPr lang="en-US"/>
        </a:p>
      </dgm:t>
    </dgm:pt>
    <dgm:pt modelId="{0F76D087-9423-4DEE-80A7-488DADC12854}" type="sibTrans" cxnId="{E6E120DF-86F4-47BB-B98A-F27A5740F6BD}">
      <dgm:prSet/>
      <dgm:spPr/>
      <dgm:t>
        <a:bodyPr/>
        <a:lstStyle/>
        <a:p>
          <a:endParaRPr lang="en-US"/>
        </a:p>
      </dgm:t>
    </dgm:pt>
    <dgm:pt modelId="{C8AE5D63-A4A1-E74F-A029-041F342E6000}" type="pres">
      <dgm:prSet presAssocID="{939F783E-BE2C-4BB6-8F00-4678C4810DA3}" presName="diagram" presStyleCnt="0">
        <dgm:presLayoutVars>
          <dgm:dir/>
          <dgm:resizeHandles val="exact"/>
        </dgm:presLayoutVars>
      </dgm:prSet>
      <dgm:spPr/>
      <dgm:t>
        <a:bodyPr/>
        <a:lstStyle/>
        <a:p>
          <a:endParaRPr lang="en-US"/>
        </a:p>
      </dgm:t>
    </dgm:pt>
    <dgm:pt modelId="{AB5B2D52-AE48-CA49-ABB2-1443FA938CA6}" type="pres">
      <dgm:prSet presAssocID="{60E9751E-5D87-4D62-8A77-B45413C2D174}" presName="node" presStyleLbl="node1" presStyleIdx="0" presStyleCnt="7">
        <dgm:presLayoutVars>
          <dgm:bulletEnabled val="1"/>
        </dgm:presLayoutVars>
      </dgm:prSet>
      <dgm:spPr/>
      <dgm:t>
        <a:bodyPr/>
        <a:lstStyle/>
        <a:p>
          <a:endParaRPr lang="en-US"/>
        </a:p>
      </dgm:t>
    </dgm:pt>
    <dgm:pt modelId="{EAFC594E-BB2B-3A49-BBF0-202B1DB32C62}" type="pres">
      <dgm:prSet presAssocID="{B3FDA35B-8D77-437D-A603-0CD91E14B2A7}" presName="sibTrans" presStyleCnt="0"/>
      <dgm:spPr/>
    </dgm:pt>
    <dgm:pt modelId="{01BB7886-4D58-1E47-A0EE-EBA8E7F45F42}" type="pres">
      <dgm:prSet presAssocID="{3D1BFC39-1159-4B5C-BA90-C009E00B920B}" presName="node" presStyleLbl="node1" presStyleIdx="1" presStyleCnt="7">
        <dgm:presLayoutVars>
          <dgm:bulletEnabled val="1"/>
        </dgm:presLayoutVars>
      </dgm:prSet>
      <dgm:spPr/>
      <dgm:t>
        <a:bodyPr/>
        <a:lstStyle/>
        <a:p>
          <a:endParaRPr lang="en-US"/>
        </a:p>
      </dgm:t>
    </dgm:pt>
    <dgm:pt modelId="{93AE58BB-22DD-264D-841B-8415ABB6843B}" type="pres">
      <dgm:prSet presAssocID="{9F149C0B-FB9F-4858-B984-1261B4838441}" presName="sibTrans" presStyleCnt="0"/>
      <dgm:spPr/>
    </dgm:pt>
    <dgm:pt modelId="{BC9C317D-C2CE-1B40-B4E5-17F59F8274E7}" type="pres">
      <dgm:prSet presAssocID="{7E141EBB-F455-4A20-8331-A10DCB76A5D4}" presName="node" presStyleLbl="node1" presStyleIdx="2" presStyleCnt="7">
        <dgm:presLayoutVars>
          <dgm:bulletEnabled val="1"/>
        </dgm:presLayoutVars>
      </dgm:prSet>
      <dgm:spPr/>
      <dgm:t>
        <a:bodyPr/>
        <a:lstStyle/>
        <a:p>
          <a:endParaRPr lang="en-US"/>
        </a:p>
      </dgm:t>
    </dgm:pt>
    <dgm:pt modelId="{4E918207-D2E4-2547-93F0-B83F52B5613E}" type="pres">
      <dgm:prSet presAssocID="{441E6A82-3404-4137-8796-79A209F35F7A}" presName="sibTrans" presStyleCnt="0"/>
      <dgm:spPr/>
    </dgm:pt>
    <dgm:pt modelId="{544A5445-1547-B24D-9A2B-714829A8D4C6}" type="pres">
      <dgm:prSet presAssocID="{78846C01-BEDE-478F-A8B3-234ABACB423B}" presName="node" presStyleLbl="node1" presStyleIdx="3" presStyleCnt="7">
        <dgm:presLayoutVars>
          <dgm:bulletEnabled val="1"/>
        </dgm:presLayoutVars>
      </dgm:prSet>
      <dgm:spPr/>
      <dgm:t>
        <a:bodyPr/>
        <a:lstStyle/>
        <a:p>
          <a:endParaRPr lang="en-US"/>
        </a:p>
      </dgm:t>
    </dgm:pt>
    <dgm:pt modelId="{29F3672E-8C8F-2148-B91A-371A48AC5625}" type="pres">
      <dgm:prSet presAssocID="{3C6BE560-663B-4EE6-BE25-CB7FE6BD3057}" presName="sibTrans" presStyleCnt="0"/>
      <dgm:spPr/>
    </dgm:pt>
    <dgm:pt modelId="{7BE7CAF9-DF5D-EB41-AEB4-08D578989822}" type="pres">
      <dgm:prSet presAssocID="{170A1A45-B721-4226-BA60-3A70750ABF89}" presName="node" presStyleLbl="node1" presStyleIdx="4" presStyleCnt="7">
        <dgm:presLayoutVars>
          <dgm:bulletEnabled val="1"/>
        </dgm:presLayoutVars>
      </dgm:prSet>
      <dgm:spPr/>
      <dgm:t>
        <a:bodyPr/>
        <a:lstStyle/>
        <a:p>
          <a:endParaRPr lang="en-US"/>
        </a:p>
      </dgm:t>
    </dgm:pt>
    <dgm:pt modelId="{5A713871-FFE3-2D41-9F1A-2B8983D1AF66}" type="pres">
      <dgm:prSet presAssocID="{1B87FD5B-77EB-4063-9D8D-29D00759879C}" presName="sibTrans" presStyleCnt="0"/>
      <dgm:spPr/>
    </dgm:pt>
    <dgm:pt modelId="{5BE6BF92-7591-1646-83EF-9C35B717EE59}" type="pres">
      <dgm:prSet presAssocID="{38ECAA59-CFCC-454D-B685-490DA4653774}" presName="node" presStyleLbl="node1" presStyleIdx="5" presStyleCnt="7">
        <dgm:presLayoutVars>
          <dgm:bulletEnabled val="1"/>
        </dgm:presLayoutVars>
      </dgm:prSet>
      <dgm:spPr/>
      <dgm:t>
        <a:bodyPr/>
        <a:lstStyle/>
        <a:p>
          <a:endParaRPr lang="en-US"/>
        </a:p>
      </dgm:t>
    </dgm:pt>
    <dgm:pt modelId="{89EA648F-4FA9-2E43-ACF9-0E41DC354BF0}" type="pres">
      <dgm:prSet presAssocID="{E608B259-2F4A-4769-AD72-840C128C6F4F}" presName="sibTrans" presStyleCnt="0"/>
      <dgm:spPr/>
    </dgm:pt>
    <dgm:pt modelId="{DA79EC02-6CDC-174D-B13B-BA37D0F37925}" type="pres">
      <dgm:prSet presAssocID="{42391871-F46B-4393-9E71-83893E265339}" presName="node" presStyleLbl="node1" presStyleIdx="6" presStyleCnt="7">
        <dgm:presLayoutVars>
          <dgm:bulletEnabled val="1"/>
        </dgm:presLayoutVars>
      </dgm:prSet>
      <dgm:spPr/>
      <dgm:t>
        <a:bodyPr/>
        <a:lstStyle/>
        <a:p>
          <a:endParaRPr lang="en-US"/>
        </a:p>
      </dgm:t>
    </dgm:pt>
  </dgm:ptLst>
  <dgm:cxnLst>
    <dgm:cxn modelId="{C87F556A-6DE3-437B-8AE4-E3DC214E1786}" srcId="{939F783E-BE2C-4BB6-8F00-4678C4810DA3}" destId="{38ECAA59-CFCC-454D-B685-490DA4653774}" srcOrd="5" destOrd="0" parTransId="{5C530F76-CAE9-4310-B101-6D75186D73E1}" sibTransId="{E608B259-2F4A-4769-AD72-840C128C6F4F}"/>
    <dgm:cxn modelId="{B1253B91-BE26-452F-BD7E-2876AABB3485}" srcId="{939F783E-BE2C-4BB6-8F00-4678C4810DA3}" destId="{60E9751E-5D87-4D62-8A77-B45413C2D174}" srcOrd="0" destOrd="0" parTransId="{B2FEAB0D-353B-419F-8FB4-2ED4D77407B4}" sibTransId="{B3FDA35B-8D77-437D-A603-0CD91E14B2A7}"/>
    <dgm:cxn modelId="{2C248535-9C1D-7E4E-B62A-E999A0687F2E}" type="presOf" srcId="{60E9751E-5D87-4D62-8A77-B45413C2D174}" destId="{AB5B2D52-AE48-CA49-ABB2-1443FA938CA6}" srcOrd="0" destOrd="0" presId="urn:microsoft.com/office/officeart/2005/8/layout/default"/>
    <dgm:cxn modelId="{BB3D5538-6ADA-2E40-BA71-8CA0EC63AC65}" type="presOf" srcId="{3D1BFC39-1159-4B5C-BA90-C009E00B920B}" destId="{01BB7886-4D58-1E47-A0EE-EBA8E7F45F42}" srcOrd="0" destOrd="0" presId="urn:microsoft.com/office/officeart/2005/8/layout/default"/>
    <dgm:cxn modelId="{2BC21B14-6F09-9F4C-880B-0064982E2C16}" type="presOf" srcId="{939F783E-BE2C-4BB6-8F00-4678C4810DA3}" destId="{C8AE5D63-A4A1-E74F-A029-041F342E6000}" srcOrd="0" destOrd="0" presId="urn:microsoft.com/office/officeart/2005/8/layout/default"/>
    <dgm:cxn modelId="{59AA598A-F230-4861-8322-2C0AD3D5F23A}" srcId="{939F783E-BE2C-4BB6-8F00-4678C4810DA3}" destId="{170A1A45-B721-4226-BA60-3A70750ABF89}" srcOrd="4" destOrd="0" parTransId="{BEA30E07-F086-4B00-A8FD-6332082FFBBE}" sibTransId="{1B87FD5B-77EB-4063-9D8D-29D00759879C}"/>
    <dgm:cxn modelId="{8DA086B1-11AB-854C-B4B4-5748002B5313}" type="presOf" srcId="{42391871-F46B-4393-9E71-83893E265339}" destId="{DA79EC02-6CDC-174D-B13B-BA37D0F37925}" srcOrd="0" destOrd="0" presId="urn:microsoft.com/office/officeart/2005/8/layout/default"/>
    <dgm:cxn modelId="{FC07271D-06E4-664E-85D8-C0A6DB33B85F}" type="presOf" srcId="{78846C01-BEDE-478F-A8B3-234ABACB423B}" destId="{544A5445-1547-B24D-9A2B-714829A8D4C6}" srcOrd="0" destOrd="0" presId="urn:microsoft.com/office/officeart/2005/8/layout/default"/>
    <dgm:cxn modelId="{B7D392A7-97CE-124F-8DDD-9E5264AD21EB}" type="presOf" srcId="{38ECAA59-CFCC-454D-B685-490DA4653774}" destId="{5BE6BF92-7591-1646-83EF-9C35B717EE59}" srcOrd="0" destOrd="0" presId="urn:microsoft.com/office/officeart/2005/8/layout/default"/>
    <dgm:cxn modelId="{1B9691C3-1B9C-A141-B8A5-9BE9001201FA}" type="presOf" srcId="{170A1A45-B721-4226-BA60-3A70750ABF89}" destId="{7BE7CAF9-DF5D-EB41-AEB4-08D578989822}" srcOrd="0" destOrd="0" presId="urn:microsoft.com/office/officeart/2005/8/layout/default"/>
    <dgm:cxn modelId="{71045816-A557-45F4-BE33-8F996FC7C553}" srcId="{939F783E-BE2C-4BB6-8F00-4678C4810DA3}" destId="{3D1BFC39-1159-4B5C-BA90-C009E00B920B}" srcOrd="1" destOrd="0" parTransId="{0409F889-E7C1-4B15-A487-A29D64705AF5}" sibTransId="{9F149C0B-FB9F-4858-B984-1261B4838441}"/>
    <dgm:cxn modelId="{D50E7168-056E-4CB3-9DF1-0BF25F11739E}" srcId="{939F783E-BE2C-4BB6-8F00-4678C4810DA3}" destId="{7E141EBB-F455-4A20-8331-A10DCB76A5D4}" srcOrd="2" destOrd="0" parTransId="{0D6E5963-E9BB-4D1B-9C35-F452E7BFE6C8}" sibTransId="{441E6A82-3404-4137-8796-79A209F35F7A}"/>
    <dgm:cxn modelId="{E6E120DF-86F4-47BB-B98A-F27A5740F6BD}" srcId="{939F783E-BE2C-4BB6-8F00-4678C4810DA3}" destId="{42391871-F46B-4393-9E71-83893E265339}" srcOrd="6" destOrd="0" parTransId="{7D211B9E-D596-4F22-9CAA-C7E56F47AF08}" sibTransId="{0F76D087-9423-4DEE-80A7-488DADC12854}"/>
    <dgm:cxn modelId="{3F16E55D-855D-C84F-9638-167112AF07EB}" type="presOf" srcId="{7E141EBB-F455-4A20-8331-A10DCB76A5D4}" destId="{BC9C317D-C2CE-1B40-B4E5-17F59F8274E7}" srcOrd="0" destOrd="0" presId="urn:microsoft.com/office/officeart/2005/8/layout/default"/>
    <dgm:cxn modelId="{166D85DB-2D93-4C80-B129-5CE8ACA3A40C}" srcId="{939F783E-BE2C-4BB6-8F00-4678C4810DA3}" destId="{78846C01-BEDE-478F-A8B3-234ABACB423B}" srcOrd="3" destOrd="0" parTransId="{95287343-A202-42B4-BE50-1850D459F2E5}" sibTransId="{3C6BE560-663B-4EE6-BE25-CB7FE6BD3057}"/>
    <dgm:cxn modelId="{841EA82A-EE10-A349-A5BA-24A2A3D7A2D7}" type="presParOf" srcId="{C8AE5D63-A4A1-E74F-A029-041F342E6000}" destId="{AB5B2D52-AE48-CA49-ABB2-1443FA938CA6}" srcOrd="0" destOrd="0" presId="urn:microsoft.com/office/officeart/2005/8/layout/default"/>
    <dgm:cxn modelId="{799673C3-0355-904F-928A-DE8EB6550D78}" type="presParOf" srcId="{C8AE5D63-A4A1-E74F-A029-041F342E6000}" destId="{EAFC594E-BB2B-3A49-BBF0-202B1DB32C62}" srcOrd="1" destOrd="0" presId="urn:microsoft.com/office/officeart/2005/8/layout/default"/>
    <dgm:cxn modelId="{AD2D846F-5BE5-8542-8AB1-6BA26318B5BD}" type="presParOf" srcId="{C8AE5D63-A4A1-E74F-A029-041F342E6000}" destId="{01BB7886-4D58-1E47-A0EE-EBA8E7F45F42}" srcOrd="2" destOrd="0" presId="urn:microsoft.com/office/officeart/2005/8/layout/default"/>
    <dgm:cxn modelId="{49BE70E5-A615-8643-B60E-8257665DD91F}" type="presParOf" srcId="{C8AE5D63-A4A1-E74F-A029-041F342E6000}" destId="{93AE58BB-22DD-264D-841B-8415ABB6843B}" srcOrd="3" destOrd="0" presId="urn:microsoft.com/office/officeart/2005/8/layout/default"/>
    <dgm:cxn modelId="{16E961CD-09BE-E042-9BC1-F246A8752F89}" type="presParOf" srcId="{C8AE5D63-A4A1-E74F-A029-041F342E6000}" destId="{BC9C317D-C2CE-1B40-B4E5-17F59F8274E7}" srcOrd="4" destOrd="0" presId="urn:microsoft.com/office/officeart/2005/8/layout/default"/>
    <dgm:cxn modelId="{A6590B7E-1C44-444F-A3E7-5148D3857676}" type="presParOf" srcId="{C8AE5D63-A4A1-E74F-A029-041F342E6000}" destId="{4E918207-D2E4-2547-93F0-B83F52B5613E}" srcOrd="5" destOrd="0" presId="urn:microsoft.com/office/officeart/2005/8/layout/default"/>
    <dgm:cxn modelId="{05BFC5C6-24FF-2043-922B-F7CA0D8E0FB3}" type="presParOf" srcId="{C8AE5D63-A4A1-E74F-A029-041F342E6000}" destId="{544A5445-1547-B24D-9A2B-714829A8D4C6}" srcOrd="6" destOrd="0" presId="urn:microsoft.com/office/officeart/2005/8/layout/default"/>
    <dgm:cxn modelId="{FCEE96F1-22D0-6D46-9F43-69B279FB0452}" type="presParOf" srcId="{C8AE5D63-A4A1-E74F-A029-041F342E6000}" destId="{29F3672E-8C8F-2148-B91A-371A48AC5625}" srcOrd="7" destOrd="0" presId="urn:microsoft.com/office/officeart/2005/8/layout/default"/>
    <dgm:cxn modelId="{C67D43CE-4FF7-1649-A9C6-0E2E14D2847C}" type="presParOf" srcId="{C8AE5D63-A4A1-E74F-A029-041F342E6000}" destId="{7BE7CAF9-DF5D-EB41-AEB4-08D578989822}" srcOrd="8" destOrd="0" presId="urn:microsoft.com/office/officeart/2005/8/layout/default"/>
    <dgm:cxn modelId="{DE1E8D00-ACF8-1945-B73B-FB7F5452BBA9}" type="presParOf" srcId="{C8AE5D63-A4A1-E74F-A029-041F342E6000}" destId="{5A713871-FFE3-2D41-9F1A-2B8983D1AF66}" srcOrd="9" destOrd="0" presId="urn:microsoft.com/office/officeart/2005/8/layout/default"/>
    <dgm:cxn modelId="{E1241DAF-D7D2-604C-866F-B4FB439D8742}" type="presParOf" srcId="{C8AE5D63-A4A1-E74F-A029-041F342E6000}" destId="{5BE6BF92-7591-1646-83EF-9C35B717EE59}" srcOrd="10" destOrd="0" presId="urn:microsoft.com/office/officeart/2005/8/layout/default"/>
    <dgm:cxn modelId="{BD4A4AB8-9554-944B-AD9B-7365289DA0D9}" type="presParOf" srcId="{C8AE5D63-A4A1-E74F-A029-041F342E6000}" destId="{89EA648F-4FA9-2E43-ACF9-0E41DC354BF0}" srcOrd="11" destOrd="0" presId="urn:microsoft.com/office/officeart/2005/8/layout/default"/>
    <dgm:cxn modelId="{0ED83F2B-2108-3447-8E2C-EA8E37E5FC24}" type="presParOf" srcId="{C8AE5D63-A4A1-E74F-A029-041F342E6000}" destId="{DA79EC02-6CDC-174D-B13B-BA37D0F37925}" srcOrd="12"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D4C061-9537-41C1-A726-EF5BEC45AF8F}" type="doc">
      <dgm:prSet loTypeId="urn:microsoft.com/office/officeart/2005/8/layout/arrow5" loCatId="relationship" qsTypeId="urn:microsoft.com/office/officeart/2005/8/quickstyle/simple5" qsCatId="simple" csTypeId="urn:microsoft.com/office/officeart/2005/8/colors/colorful1" csCatId="colorful" phldr="1"/>
      <dgm:spPr/>
      <dgm:t>
        <a:bodyPr/>
        <a:lstStyle/>
        <a:p>
          <a:endParaRPr lang="en-US"/>
        </a:p>
      </dgm:t>
    </dgm:pt>
    <dgm:pt modelId="{A130D76D-314D-40E2-B085-9E70834C6D95}">
      <dgm:prSet/>
      <dgm:spPr/>
      <dgm:t>
        <a:bodyPr/>
        <a:lstStyle/>
        <a:p>
          <a:r>
            <a:rPr lang="en-US"/>
            <a:t>Inflamasi </a:t>
          </a:r>
        </a:p>
      </dgm:t>
    </dgm:pt>
    <dgm:pt modelId="{DA13158B-45D9-478B-95A4-B05EA2C78941}" type="parTrans" cxnId="{1A989053-3DA7-4919-8373-786BCA036746}">
      <dgm:prSet/>
      <dgm:spPr/>
      <dgm:t>
        <a:bodyPr/>
        <a:lstStyle/>
        <a:p>
          <a:endParaRPr lang="en-US"/>
        </a:p>
      </dgm:t>
    </dgm:pt>
    <dgm:pt modelId="{09F1CE69-1DCC-46A6-8317-514F34D78F2F}" type="sibTrans" cxnId="{1A989053-3DA7-4919-8373-786BCA036746}">
      <dgm:prSet/>
      <dgm:spPr/>
      <dgm:t>
        <a:bodyPr/>
        <a:lstStyle/>
        <a:p>
          <a:endParaRPr lang="en-US"/>
        </a:p>
      </dgm:t>
    </dgm:pt>
    <dgm:pt modelId="{9CD74888-D61C-43AD-A884-A4F9AE4B10D2}">
      <dgm:prSet/>
      <dgm:spPr/>
      <dgm:t>
        <a:bodyPr/>
        <a:lstStyle/>
        <a:p>
          <a:r>
            <a:rPr lang="en-US"/>
            <a:t>Bronkokontriksi</a:t>
          </a:r>
        </a:p>
      </dgm:t>
    </dgm:pt>
    <dgm:pt modelId="{52F94CC0-71B4-41AC-9E8C-2C03F49F06F9}" type="parTrans" cxnId="{2DD00146-5BFD-4363-953E-839647806139}">
      <dgm:prSet/>
      <dgm:spPr/>
      <dgm:t>
        <a:bodyPr/>
        <a:lstStyle/>
        <a:p>
          <a:endParaRPr lang="en-US"/>
        </a:p>
      </dgm:t>
    </dgm:pt>
    <dgm:pt modelId="{99B07A8A-1A90-412C-8598-CAC5B2C18E50}" type="sibTrans" cxnId="{2DD00146-5BFD-4363-953E-839647806139}">
      <dgm:prSet/>
      <dgm:spPr/>
      <dgm:t>
        <a:bodyPr/>
        <a:lstStyle/>
        <a:p>
          <a:endParaRPr lang="en-US"/>
        </a:p>
      </dgm:t>
    </dgm:pt>
    <dgm:pt modelId="{3928A614-FF82-4D86-9D88-4D06DD943FCF}">
      <dgm:prSet/>
      <dgm:spPr/>
      <dgm:t>
        <a:bodyPr/>
        <a:lstStyle/>
        <a:p>
          <a:r>
            <a:rPr lang="en-US"/>
            <a:t>Hipersekresi mukus</a:t>
          </a:r>
        </a:p>
      </dgm:t>
    </dgm:pt>
    <dgm:pt modelId="{97617999-F5F8-444F-9493-ED5FD0F8A6B6}" type="parTrans" cxnId="{3FC4C61C-5C63-4CF5-9AAB-D0BBD3EC3B56}">
      <dgm:prSet/>
      <dgm:spPr/>
      <dgm:t>
        <a:bodyPr/>
        <a:lstStyle/>
        <a:p>
          <a:endParaRPr lang="en-US"/>
        </a:p>
      </dgm:t>
    </dgm:pt>
    <dgm:pt modelId="{81DCF6B2-9CD1-475B-839F-4767F427E361}" type="sibTrans" cxnId="{3FC4C61C-5C63-4CF5-9AAB-D0BBD3EC3B56}">
      <dgm:prSet/>
      <dgm:spPr/>
      <dgm:t>
        <a:bodyPr/>
        <a:lstStyle/>
        <a:p>
          <a:endParaRPr lang="en-US"/>
        </a:p>
      </dgm:t>
    </dgm:pt>
    <dgm:pt modelId="{B48B7137-20E4-4DF4-9542-BCBF5DF0571A}">
      <dgm:prSet/>
      <dgm:spPr/>
      <dgm:t>
        <a:bodyPr/>
        <a:lstStyle/>
        <a:p>
          <a:r>
            <a:rPr lang="en-US"/>
            <a:t>Hiperresponsivitas</a:t>
          </a:r>
        </a:p>
      </dgm:t>
    </dgm:pt>
    <dgm:pt modelId="{9686CF59-6AC5-4AEF-B26C-3B893220400F}" type="parTrans" cxnId="{5843066A-1EAF-48BE-9594-6278964E0578}">
      <dgm:prSet/>
      <dgm:spPr/>
      <dgm:t>
        <a:bodyPr/>
        <a:lstStyle/>
        <a:p>
          <a:endParaRPr lang="en-US"/>
        </a:p>
      </dgm:t>
    </dgm:pt>
    <dgm:pt modelId="{58853053-3574-41A5-8174-AA21D1D6412A}" type="sibTrans" cxnId="{5843066A-1EAF-48BE-9594-6278964E0578}">
      <dgm:prSet/>
      <dgm:spPr/>
      <dgm:t>
        <a:bodyPr/>
        <a:lstStyle/>
        <a:p>
          <a:endParaRPr lang="en-US"/>
        </a:p>
      </dgm:t>
    </dgm:pt>
    <dgm:pt modelId="{6580B0FA-D27B-A747-91A1-7766370CFA72}" type="pres">
      <dgm:prSet presAssocID="{ECD4C061-9537-41C1-A726-EF5BEC45AF8F}" presName="diagram" presStyleCnt="0">
        <dgm:presLayoutVars>
          <dgm:dir/>
          <dgm:resizeHandles val="exact"/>
        </dgm:presLayoutVars>
      </dgm:prSet>
      <dgm:spPr/>
      <dgm:t>
        <a:bodyPr/>
        <a:lstStyle/>
        <a:p>
          <a:endParaRPr lang="en-US"/>
        </a:p>
      </dgm:t>
    </dgm:pt>
    <dgm:pt modelId="{E922A610-0C87-4441-8E8D-57D220ACB46B}" type="pres">
      <dgm:prSet presAssocID="{A130D76D-314D-40E2-B085-9E70834C6D95}" presName="arrow" presStyleLbl="node1" presStyleIdx="0" presStyleCnt="4">
        <dgm:presLayoutVars>
          <dgm:bulletEnabled val="1"/>
        </dgm:presLayoutVars>
      </dgm:prSet>
      <dgm:spPr/>
      <dgm:t>
        <a:bodyPr/>
        <a:lstStyle/>
        <a:p>
          <a:endParaRPr lang="en-US"/>
        </a:p>
      </dgm:t>
    </dgm:pt>
    <dgm:pt modelId="{74944440-6483-C04E-931F-ED3E8C284638}" type="pres">
      <dgm:prSet presAssocID="{9CD74888-D61C-43AD-A884-A4F9AE4B10D2}" presName="arrow" presStyleLbl="node1" presStyleIdx="1" presStyleCnt="4">
        <dgm:presLayoutVars>
          <dgm:bulletEnabled val="1"/>
        </dgm:presLayoutVars>
      </dgm:prSet>
      <dgm:spPr/>
      <dgm:t>
        <a:bodyPr/>
        <a:lstStyle/>
        <a:p>
          <a:endParaRPr lang="en-US"/>
        </a:p>
      </dgm:t>
    </dgm:pt>
    <dgm:pt modelId="{841DDF89-937F-C54F-85F4-D8579C662AA4}" type="pres">
      <dgm:prSet presAssocID="{3928A614-FF82-4D86-9D88-4D06DD943FCF}" presName="arrow" presStyleLbl="node1" presStyleIdx="2" presStyleCnt="4">
        <dgm:presLayoutVars>
          <dgm:bulletEnabled val="1"/>
        </dgm:presLayoutVars>
      </dgm:prSet>
      <dgm:spPr/>
      <dgm:t>
        <a:bodyPr/>
        <a:lstStyle/>
        <a:p>
          <a:endParaRPr lang="en-US"/>
        </a:p>
      </dgm:t>
    </dgm:pt>
    <dgm:pt modelId="{967B411B-CC45-894B-B705-35E4854383A5}" type="pres">
      <dgm:prSet presAssocID="{B48B7137-20E4-4DF4-9542-BCBF5DF0571A}" presName="arrow" presStyleLbl="node1" presStyleIdx="3" presStyleCnt="4">
        <dgm:presLayoutVars>
          <dgm:bulletEnabled val="1"/>
        </dgm:presLayoutVars>
      </dgm:prSet>
      <dgm:spPr/>
      <dgm:t>
        <a:bodyPr/>
        <a:lstStyle/>
        <a:p>
          <a:endParaRPr lang="en-US"/>
        </a:p>
      </dgm:t>
    </dgm:pt>
  </dgm:ptLst>
  <dgm:cxnLst>
    <dgm:cxn modelId="{4A2EE4B0-5D86-E14D-9063-0B8E57813F1D}" type="presOf" srcId="{3928A614-FF82-4D86-9D88-4D06DD943FCF}" destId="{841DDF89-937F-C54F-85F4-D8579C662AA4}" srcOrd="0" destOrd="0" presId="urn:microsoft.com/office/officeart/2005/8/layout/arrow5"/>
    <dgm:cxn modelId="{5843066A-1EAF-48BE-9594-6278964E0578}" srcId="{ECD4C061-9537-41C1-A726-EF5BEC45AF8F}" destId="{B48B7137-20E4-4DF4-9542-BCBF5DF0571A}" srcOrd="3" destOrd="0" parTransId="{9686CF59-6AC5-4AEF-B26C-3B893220400F}" sibTransId="{58853053-3574-41A5-8174-AA21D1D6412A}"/>
    <dgm:cxn modelId="{21ADAC61-A962-5E4B-BAC5-33FFE691AD24}" type="presOf" srcId="{A130D76D-314D-40E2-B085-9E70834C6D95}" destId="{E922A610-0C87-4441-8E8D-57D220ACB46B}" srcOrd="0" destOrd="0" presId="urn:microsoft.com/office/officeart/2005/8/layout/arrow5"/>
    <dgm:cxn modelId="{7E4EE201-67F4-3A4C-A869-850B35094B04}" type="presOf" srcId="{ECD4C061-9537-41C1-A726-EF5BEC45AF8F}" destId="{6580B0FA-D27B-A747-91A1-7766370CFA72}" srcOrd="0" destOrd="0" presId="urn:microsoft.com/office/officeart/2005/8/layout/arrow5"/>
    <dgm:cxn modelId="{1A989053-3DA7-4919-8373-786BCA036746}" srcId="{ECD4C061-9537-41C1-A726-EF5BEC45AF8F}" destId="{A130D76D-314D-40E2-B085-9E70834C6D95}" srcOrd="0" destOrd="0" parTransId="{DA13158B-45D9-478B-95A4-B05EA2C78941}" sibTransId="{09F1CE69-1DCC-46A6-8317-514F34D78F2F}"/>
    <dgm:cxn modelId="{06FEFBF6-E4FF-084B-BA10-07F8F4918097}" type="presOf" srcId="{9CD74888-D61C-43AD-A884-A4F9AE4B10D2}" destId="{74944440-6483-C04E-931F-ED3E8C284638}" srcOrd="0" destOrd="0" presId="urn:microsoft.com/office/officeart/2005/8/layout/arrow5"/>
    <dgm:cxn modelId="{2DD00146-5BFD-4363-953E-839647806139}" srcId="{ECD4C061-9537-41C1-A726-EF5BEC45AF8F}" destId="{9CD74888-D61C-43AD-A884-A4F9AE4B10D2}" srcOrd="1" destOrd="0" parTransId="{52F94CC0-71B4-41AC-9E8C-2C03F49F06F9}" sibTransId="{99B07A8A-1A90-412C-8598-CAC5B2C18E50}"/>
    <dgm:cxn modelId="{2DDBE361-94C7-D542-AF40-C23734565722}" type="presOf" srcId="{B48B7137-20E4-4DF4-9542-BCBF5DF0571A}" destId="{967B411B-CC45-894B-B705-35E4854383A5}" srcOrd="0" destOrd="0" presId="urn:microsoft.com/office/officeart/2005/8/layout/arrow5"/>
    <dgm:cxn modelId="{3FC4C61C-5C63-4CF5-9AAB-D0BBD3EC3B56}" srcId="{ECD4C061-9537-41C1-A726-EF5BEC45AF8F}" destId="{3928A614-FF82-4D86-9D88-4D06DD943FCF}" srcOrd="2" destOrd="0" parTransId="{97617999-F5F8-444F-9493-ED5FD0F8A6B6}" sibTransId="{81DCF6B2-9CD1-475B-839F-4767F427E361}"/>
    <dgm:cxn modelId="{89BC1054-7FDD-9D4E-89DD-14327BA600FA}" type="presParOf" srcId="{6580B0FA-D27B-A747-91A1-7766370CFA72}" destId="{E922A610-0C87-4441-8E8D-57D220ACB46B}" srcOrd="0" destOrd="0" presId="urn:microsoft.com/office/officeart/2005/8/layout/arrow5"/>
    <dgm:cxn modelId="{5472E8EB-19C4-B74F-B32C-C5011D3495B6}" type="presParOf" srcId="{6580B0FA-D27B-A747-91A1-7766370CFA72}" destId="{74944440-6483-C04E-931F-ED3E8C284638}" srcOrd="1" destOrd="0" presId="urn:microsoft.com/office/officeart/2005/8/layout/arrow5"/>
    <dgm:cxn modelId="{ED9D49C5-DBF8-FA40-9906-5A72229A5210}" type="presParOf" srcId="{6580B0FA-D27B-A747-91A1-7766370CFA72}" destId="{841DDF89-937F-C54F-85F4-D8579C662AA4}" srcOrd="2" destOrd="0" presId="urn:microsoft.com/office/officeart/2005/8/layout/arrow5"/>
    <dgm:cxn modelId="{3F9436FD-860D-5F4A-8884-6CF88EB5CFD0}" type="presParOf" srcId="{6580B0FA-D27B-A747-91A1-7766370CFA72}" destId="{967B411B-CC45-894B-B705-35E4854383A5}" srcOrd="3" destOrd="0" presId="urn:microsoft.com/office/officeart/2005/8/layout/arrow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8ED5AD-4B75-4513-9CC1-E104BD59C843}" type="doc">
      <dgm:prSet loTypeId="urn:microsoft.com/office/officeart/2005/8/layout/vList4#1" loCatId="list" qsTypeId="urn:microsoft.com/office/officeart/2005/8/quickstyle/simple1" qsCatId="simple" csTypeId="urn:microsoft.com/office/officeart/2005/8/colors/colorful3" csCatId="colorful" phldr="1"/>
      <dgm:spPr/>
      <dgm:t>
        <a:bodyPr/>
        <a:lstStyle/>
        <a:p>
          <a:endParaRPr lang="en-US"/>
        </a:p>
      </dgm:t>
    </dgm:pt>
    <dgm:pt modelId="{58F02264-5789-4858-8497-1852EAA29B6A}">
      <dgm:prSet phldrT="[Text]" custT="1"/>
      <dgm:spPr/>
      <dgm:t>
        <a:bodyPr/>
        <a:lstStyle/>
        <a:p>
          <a:pPr algn="just"/>
          <a:r>
            <a:rPr lang="en-US" sz="1800" dirty="0" err="1">
              <a:solidFill>
                <a:schemeClr val="tx2">
                  <a:lumMod val="75000"/>
                  <a:lumOff val="25000"/>
                </a:schemeClr>
              </a:solidFill>
            </a:rPr>
            <a:t>Mengi</a:t>
          </a:r>
          <a:r>
            <a:rPr lang="en-US" sz="1800" dirty="0">
              <a:solidFill>
                <a:schemeClr val="tx2">
                  <a:lumMod val="75000"/>
                  <a:lumOff val="25000"/>
                </a:schemeClr>
              </a:solidFill>
            </a:rPr>
            <a:t> </a:t>
          </a:r>
          <a:r>
            <a:rPr lang="en-US" sz="1800" dirty="0" err="1">
              <a:solidFill>
                <a:schemeClr val="tx2">
                  <a:lumMod val="75000"/>
                  <a:lumOff val="25000"/>
                </a:schemeClr>
              </a:solidFill>
            </a:rPr>
            <a:t>pada</a:t>
          </a:r>
          <a:r>
            <a:rPr lang="en-US" sz="1800" dirty="0">
              <a:solidFill>
                <a:schemeClr val="tx2">
                  <a:lumMod val="75000"/>
                  <a:lumOff val="25000"/>
                </a:schemeClr>
              </a:solidFill>
            </a:rPr>
            <a:t> </a:t>
          </a:r>
          <a:r>
            <a:rPr lang="en-US" sz="1800" dirty="0" err="1">
              <a:solidFill>
                <a:schemeClr val="tx2">
                  <a:lumMod val="75000"/>
                  <a:lumOff val="25000"/>
                </a:schemeClr>
              </a:solidFill>
            </a:rPr>
            <a:t>saat</a:t>
          </a:r>
          <a:r>
            <a:rPr lang="en-US" sz="1800" dirty="0">
              <a:solidFill>
                <a:schemeClr val="tx2">
                  <a:lumMod val="75000"/>
                  <a:lumOff val="25000"/>
                </a:schemeClr>
              </a:solidFill>
            </a:rPr>
            <a:t> </a:t>
          </a:r>
          <a:r>
            <a:rPr lang="en-US" sz="1800" dirty="0" err="1">
              <a:solidFill>
                <a:schemeClr val="tx2">
                  <a:lumMod val="75000"/>
                  <a:lumOff val="25000"/>
                </a:schemeClr>
              </a:solidFill>
            </a:rPr>
            <a:t>menghirup</a:t>
          </a:r>
          <a:r>
            <a:rPr lang="en-US" sz="1800" dirty="0">
              <a:solidFill>
                <a:schemeClr val="tx2">
                  <a:lumMod val="75000"/>
                  <a:lumOff val="25000"/>
                </a:schemeClr>
              </a:solidFill>
            </a:rPr>
            <a:t> </a:t>
          </a:r>
          <a:r>
            <a:rPr lang="en-US" sz="1800" dirty="0" err="1">
              <a:solidFill>
                <a:schemeClr val="tx2">
                  <a:lumMod val="75000"/>
                  <a:lumOff val="25000"/>
                </a:schemeClr>
              </a:solidFill>
            </a:rPr>
            <a:t>nafas</a:t>
          </a:r>
          <a:endParaRPr lang="en-US" sz="1800" dirty="0">
            <a:solidFill>
              <a:schemeClr val="tx2">
                <a:lumMod val="75000"/>
                <a:lumOff val="25000"/>
              </a:schemeClr>
            </a:solidFill>
          </a:endParaRPr>
        </a:p>
      </dgm:t>
    </dgm:pt>
    <dgm:pt modelId="{B418703C-9548-4F0C-A5C4-29E4C865356A}" type="parTrans" cxnId="{E80C9AFD-9955-47FA-B7B1-2D1A5AC61D6F}">
      <dgm:prSet/>
      <dgm:spPr/>
      <dgm:t>
        <a:bodyPr/>
        <a:lstStyle/>
        <a:p>
          <a:endParaRPr lang="en-US"/>
        </a:p>
      </dgm:t>
    </dgm:pt>
    <dgm:pt modelId="{4DDAF8E7-5A8D-4956-9E40-BEBDE21EF862}" type="sibTrans" cxnId="{E80C9AFD-9955-47FA-B7B1-2D1A5AC61D6F}">
      <dgm:prSet/>
      <dgm:spPr/>
      <dgm:t>
        <a:bodyPr/>
        <a:lstStyle/>
        <a:p>
          <a:endParaRPr lang="en-US"/>
        </a:p>
      </dgm:t>
    </dgm:pt>
    <dgm:pt modelId="{BEE84958-D69C-4AA5-9426-B10712149467}">
      <dgm:prSet phldrT="[Text]" custT="1"/>
      <dgm:spPr/>
      <dgm:t>
        <a:bodyPr/>
        <a:lstStyle/>
        <a:p>
          <a:pPr algn="just"/>
          <a:r>
            <a:rPr lang="en-US" sz="1800" dirty="0" err="1">
              <a:solidFill>
                <a:schemeClr val="tx2">
                  <a:lumMod val="75000"/>
                  <a:lumOff val="25000"/>
                </a:schemeClr>
              </a:solidFill>
            </a:rPr>
            <a:t>Riwayat</a:t>
          </a:r>
          <a:r>
            <a:rPr lang="en-US" sz="1800" dirty="0">
              <a:solidFill>
                <a:schemeClr val="tx2">
                  <a:lumMod val="75000"/>
                  <a:lumOff val="25000"/>
                </a:schemeClr>
              </a:solidFill>
            </a:rPr>
            <a:t> </a:t>
          </a:r>
          <a:r>
            <a:rPr lang="en-US" sz="1800" dirty="0" err="1">
              <a:solidFill>
                <a:schemeClr val="tx2">
                  <a:lumMod val="75000"/>
                  <a:lumOff val="25000"/>
                </a:schemeClr>
              </a:solidFill>
            </a:rPr>
            <a:t>batuk</a:t>
          </a:r>
          <a:r>
            <a:rPr lang="en-US" sz="1800" dirty="0">
              <a:solidFill>
                <a:schemeClr val="tx2">
                  <a:lumMod val="75000"/>
                  <a:lumOff val="25000"/>
                </a:schemeClr>
              </a:solidFill>
            </a:rPr>
            <a:t> yang </a:t>
          </a:r>
          <a:r>
            <a:rPr lang="en-US" sz="1800" dirty="0" err="1">
              <a:solidFill>
                <a:schemeClr val="tx2">
                  <a:lumMod val="75000"/>
                  <a:lumOff val="25000"/>
                </a:schemeClr>
              </a:solidFill>
            </a:rPr>
            <a:t>memburuk</a:t>
          </a:r>
          <a:r>
            <a:rPr lang="en-US" sz="1800" dirty="0">
              <a:solidFill>
                <a:schemeClr val="tx2">
                  <a:lumMod val="75000"/>
                  <a:lumOff val="25000"/>
                </a:schemeClr>
              </a:solidFill>
            </a:rPr>
            <a:t> </a:t>
          </a:r>
          <a:r>
            <a:rPr lang="en-US" sz="1800" dirty="0" err="1">
              <a:solidFill>
                <a:schemeClr val="tx2">
                  <a:lumMod val="75000"/>
                  <a:lumOff val="25000"/>
                </a:schemeClr>
              </a:solidFill>
            </a:rPr>
            <a:t>pada</a:t>
          </a:r>
          <a:r>
            <a:rPr lang="en-US" sz="1800" dirty="0">
              <a:solidFill>
                <a:schemeClr val="tx2">
                  <a:lumMod val="75000"/>
                  <a:lumOff val="25000"/>
                </a:schemeClr>
              </a:solidFill>
            </a:rPr>
            <a:t> </a:t>
          </a:r>
          <a:r>
            <a:rPr lang="en-US" sz="1800" dirty="0" err="1">
              <a:solidFill>
                <a:schemeClr val="tx2">
                  <a:lumMod val="75000"/>
                  <a:lumOff val="25000"/>
                </a:schemeClr>
              </a:solidFill>
            </a:rPr>
            <a:t>malam</a:t>
          </a:r>
          <a:r>
            <a:rPr lang="en-US" sz="1800" dirty="0">
              <a:solidFill>
                <a:schemeClr val="tx2">
                  <a:lumMod val="75000"/>
                  <a:lumOff val="25000"/>
                </a:schemeClr>
              </a:solidFill>
            </a:rPr>
            <a:t> </a:t>
          </a:r>
          <a:r>
            <a:rPr lang="en-US" sz="1800" dirty="0" err="1">
              <a:solidFill>
                <a:schemeClr val="tx2">
                  <a:lumMod val="75000"/>
                  <a:lumOff val="25000"/>
                </a:schemeClr>
              </a:solidFill>
            </a:rPr>
            <a:t>hari</a:t>
          </a:r>
          <a:r>
            <a:rPr lang="en-US" sz="1800" dirty="0">
              <a:solidFill>
                <a:schemeClr val="tx2">
                  <a:lumMod val="75000"/>
                  <a:lumOff val="25000"/>
                </a:schemeClr>
              </a:solidFill>
            </a:rPr>
            <a:t>, dada </a:t>
          </a:r>
          <a:r>
            <a:rPr lang="en-US" sz="1800" dirty="0" err="1">
              <a:solidFill>
                <a:schemeClr val="tx2">
                  <a:lumMod val="75000"/>
                  <a:lumOff val="25000"/>
                </a:schemeClr>
              </a:solidFill>
            </a:rPr>
            <a:t>sesak</a:t>
          </a:r>
          <a:r>
            <a:rPr lang="en-US" sz="1800" dirty="0">
              <a:solidFill>
                <a:schemeClr val="tx2">
                  <a:lumMod val="75000"/>
                  <a:lumOff val="25000"/>
                </a:schemeClr>
              </a:solidFill>
            </a:rPr>
            <a:t> yang </a:t>
          </a:r>
          <a:r>
            <a:rPr lang="en-US" sz="1800" dirty="0" err="1">
              <a:solidFill>
                <a:schemeClr val="tx2">
                  <a:lumMod val="75000"/>
                  <a:lumOff val="25000"/>
                </a:schemeClr>
              </a:solidFill>
            </a:rPr>
            <a:t>terjadi</a:t>
          </a:r>
          <a:r>
            <a:rPr lang="en-US" sz="1800" dirty="0">
              <a:solidFill>
                <a:schemeClr val="tx2">
                  <a:lumMod val="75000"/>
                  <a:lumOff val="25000"/>
                </a:schemeClr>
              </a:solidFill>
            </a:rPr>
            <a:t> </a:t>
          </a:r>
          <a:r>
            <a:rPr lang="en-US" sz="1800" dirty="0" err="1">
              <a:solidFill>
                <a:schemeClr val="tx2">
                  <a:lumMod val="75000"/>
                  <a:lumOff val="25000"/>
                </a:schemeClr>
              </a:solidFill>
            </a:rPr>
            <a:t>berulang</a:t>
          </a:r>
          <a:r>
            <a:rPr lang="en-US" sz="1800" dirty="0">
              <a:solidFill>
                <a:schemeClr val="tx2">
                  <a:lumMod val="75000"/>
                  <a:lumOff val="25000"/>
                </a:schemeClr>
              </a:solidFill>
            </a:rPr>
            <a:t>, </a:t>
          </a:r>
          <a:r>
            <a:rPr lang="en-US" sz="1800" dirty="0" err="1">
              <a:solidFill>
                <a:schemeClr val="tx2">
                  <a:lumMod val="75000"/>
                  <a:lumOff val="25000"/>
                </a:schemeClr>
              </a:solidFill>
            </a:rPr>
            <a:t>dan</a:t>
          </a:r>
          <a:r>
            <a:rPr lang="en-US" sz="1800" dirty="0">
              <a:solidFill>
                <a:schemeClr val="tx2">
                  <a:lumMod val="75000"/>
                  <a:lumOff val="25000"/>
                </a:schemeClr>
              </a:solidFill>
            </a:rPr>
            <a:t> </a:t>
          </a:r>
          <a:r>
            <a:rPr lang="en-US" sz="1800" dirty="0" err="1">
              <a:solidFill>
                <a:schemeClr val="tx2">
                  <a:lumMod val="75000"/>
                  <a:lumOff val="25000"/>
                </a:schemeClr>
              </a:solidFill>
            </a:rPr>
            <a:t>nafas</a:t>
          </a:r>
          <a:r>
            <a:rPr lang="en-US" sz="1800" dirty="0">
              <a:solidFill>
                <a:schemeClr val="tx2">
                  <a:lumMod val="75000"/>
                  <a:lumOff val="25000"/>
                </a:schemeClr>
              </a:solidFill>
            </a:rPr>
            <a:t> </a:t>
          </a:r>
          <a:r>
            <a:rPr lang="en-US" sz="1800" dirty="0" err="1">
              <a:solidFill>
                <a:schemeClr val="tx2">
                  <a:lumMod val="75000"/>
                  <a:lumOff val="25000"/>
                </a:schemeClr>
              </a:solidFill>
            </a:rPr>
            <a:t>tersengal-sengal</a:t>
          </a:r>
          <a:endParaRPr lang="en-US" sz="1800" dirty="0">
            <a:solidFill>
              <a:schemeClr val="tx2">
                <a:lumMod val="75000"/>
                <a:lumOff val="25000"/>
              </a:schemeClr>
            </a:solidFill>
          </a:endParaRPr>
        </a:p>
      </dgm:t>
    </dgm:pt>
    <dgm:pt modelId="{55952380-ABC4-4382-9088-60E63993B5F8}" type="parTrans" cxnId="{C08CFB17-6F48-48E4-A343-876B1F04CC23}">
      <dgm:prSet/>
      <dgm:spPr/>
      <dgm:t>
        <a:bodyPr/>
        <a:lstStyle/>
        <a:p>
          <a:endParaRPr lang="en-US"/>
        </a:p>
      </dgm:t>
    </dgm:pt>
    <dgm:pt modelId="{4D11DE0F-2A62-447D-ACF8-EC2BF32FF1EC}" type="sibTrans" cxnId="{C08CFB17-6F48-48E4-A343-876B1F04CC23}">
      <dgm:prSet/>
      <dgm:spPr/>
      <dgm:t>
        <a:bodyPr/>
        <a:lstStyle/>
        <a:p>
          <a:endParaRPr lang="en-US"/>
        </a:p>
      </dgm:t>
    </dgm:pt>
    <dgm:pt modelId="{3C6AD342-DA25-4FB0-84CA-2AF37D18D810}">
      <dgm:prSet phldrT="[Text]" custT="1"/>
      <dgm:spPr/>
      <dgm:t>
        <a:bodyPr/>
        <a:lstStyle/>
        <a:p>
          <a:pPr algn="just"/>
          <a:endParaRPr lang="en-US" sz="1800" dirty="0">
            <a:solidFill>
              <a:schemeClr val="tx2">
                <a:lumMod val="75000"/>
                <a:lumOff val="25000"/>
              </a:schemeClr>
            </a:solidFill>
          </a:endParaRPr>
        </a:p>
        <a:p>
          <a:pPr algn="just"/>
          <a:r>
            <a:rPr lang="en-US" sz="1800" dirty="0" err="1">
              <a:solidFill>
                <a:schemeClr val="tx2">
                  <a:lumMod val="75000"/>
                  <a:lumOff val="25000"/>
                </a:schemeClr>
              </a:solidFill>
            </a:rPr>
            <a:t>Hambatan</a:t>
          </a:r>
          <a:r>
            <a:rPr lang="en-US" sz="1800" dirty="0">
              <a:solidFill>
                <a:schemeClr val="tx2">
                  <a:lumMod val="75000"/>
                  <a:lumOff val="25000"/>
                </a:schemeClr>
              </a:solidFill>
            </a:rPr>
            <a:t> </a:t>
          </a:r>
          <a:r>
            <a:rPr lang="en-US" sz="1800" dirty="0" err="1">
              <a:solidFill>
                <a:schemeClr val="tx2">
                  <a:lumMod val="75000"/>
                  <a:lumOff val="25000"/>
                </a:schemeClr>
              </a:solidFill>
            </a:rPr>
            <a:t>pernafasan</a:t>
          </a:r>
          <a:r>
            <a:rPr lang="en-US" sz="1800" dirty="0">
              <a:solidFill>
                <a:schemeClr val="tx2">
                  <a:lumMod val="75000"/>
                  <a:lumOff val="25000"/>
                </a:schemeClr>
              </a:solidFill>
            </a:rPr>
            <a:t> yang </a:t>
          </a:r>
          <a:r>
            <a:rPr lang="en-US" sz="1800" dirty="0" err="1">
              <a:solidFill>
                <a:schemeClr val="tx2">
                  <a:lumMod val="75000"/>
                  <a:lumOff val="25000"/>
                </a:schemeClr>
              </a:solidFill>
            </a:rPr>
            <a:t>reversibelsecara</a:t>
          </a:r>
          <a:r>
            <a:rPr lang="en-US" sz="1800" dirty="0">
              <a:solidFill>
                <a:schemeClr val="tx2">
                  <a:lumMod val="75000"/>
                  <a:lumOff val="25000"/>
                </a:schemeClr>
              </a:solidFill>
            </a:rPr>
            <a:t> </a:t>
          </a:r>
          <a:r>
            <a:rPr lang="en-US" sz="1800" dirty="0" err="1">
              <a:solidFill>
                <a:schemeClr val="tx2">
                  <a:lumMod val="75000"/>
                  <a:lumOff val="25000"/>
                </a:schemeClr>
              </a:solidFill>
            </a:rPr>
            <a:t>bervariasi</a:t>
          </a:r>
          <a:r>
            <a:rPr lang="en-US" sz="1800" dirty="0">
              <a:solidFill>
                <a:schemeClr val="tx2">
                  <a:lumMod val="75000"/>
                  <a:lumOff val="25000"/>
                </a:schemeClr>
              </a:solidFill>
            </a:rPr>
            <a:t> </a:t>
          </a:r>
          <a:r>
            <a:rPr lang="en-US" sz="1800" dirty="0" err="1">
              <a:solidFill>
                <a:schemeClr val="tx2">
                  <a:lumMod val="75000"/>
                  <a:lumOff val="25000"/>
                </a:schemeClr>
              </a:solidFill>
            </a:rPr>
            <a:t>selama</a:t>
          </a:r>
          <a:r>
            <a:rPr lang="en-US" sz="1800" dirty="0">
              <a:solidFill>
                <a:schemeClr val="tx2">
                  <a:lumMod val="75000"/>
                  <a:lumOff val="25000"/>
                </a:schemeClr>
              </a:solidFill>
            </a:rPr>
            <a:t> </a:t>
          </a:r>
          <a:r>
            <a:rPr lang="en-US" sz="1800" dirty="0" err="1">
              <a:solidFill>
                <a:schemeClr val="tx2">
                  <a:lumMod val="75000"/>
                  <a:lumOff val="25000"/>
                </a:schemeClr>
              </a:solidFill>
            </a:rPr>
            <a:t>siang</a:t>
          </a:r>
          <a:r>
            <a:rPr lang="en-US" sz="1800" dirty="0">
              <a:solidFill>
                <a:schemeClr val="tx2">
                  <a:lumMod val="75000"/>
                  <a:lumOff val="25000"/>
                </a:schemeClr>
              </a:solidFill>
            </a:rPr>
            <a:t> </a:t>
          </a:r>
          <a:r>
            <a:rPr lang="en-US" sz="1800" dirty="0" err="1">
              <a:solidFill>
                <a:schemeClr val="tx2">
                  <a:lumMod val="75000"/>
                  <a:lumOff val="25000"/>
                </a:schemeClr>
              </a:solidFill>
            </a:rPr>
            <a:t>hari</a:t>
          </a:r>
          <a:endParaRPr lang="en-US" sz="1800" dirty="0">
            <a:solidFill>
              <a:schemeClr val="tx2">
                <a:lumMod val="75000"/>
                <a:lumOff val="25000"/>
              </a:schemeClr>
            </a:solidFill>
          </a:endParaRPr>
        </a:p>
        <a:p>
          <a:pPr algn="l"/>
          <a:endParaRPr lang="en-US" sz="2000" dirty="0"/>
        </a:p>
      </dgm:t>
    </dgm:pt>
    <dgm:pt modelId="{5CB619AC-C029-4AC2-B5C5-0203A9F61975}" type="parTrans" cxnId="{E477180C-15B0-452F-BAF8-175D5C13121C}">
      <dgm:prSet/>
      <dgm:spPr/>
      <dgm:t>
        <a:bodyPr/>
        <a:lstStyle/>
        <a:p>
          <a:endParaRPr lang="en-US"/>
        </a:p>
      </dgm:t>
    </dgm:pt>
    <dgm:pt modelId="{6414839E-0BCA-4A97-BF48-D9DCBFAD22C2}" type="sibTrans" cxnId="{E477180C-15B0-452F-BAF8-175D5C13121C}">
      <dgm:prSet/>
      <dgm:spPr/>
      <dgm:t>
        <a:bodyPr/>
        <a:lstStyle/>
        <a:p>
          <a:endParaRPr lang="en-US"/>
        </a:p>
      </dgm:t>
    </dgm:pt>
    <dgm:pt modelId="{47F9AF06-4F27-4770-8E8E-ECC1595F2AD9}">
      <dgm:prSet custT="1"/>
      <dgm:spPr/>
      <dgm:t>
        <a:bodyPr/>
        <a:lstStyle/>
        <a:p>
          <a:pPr algn="just"/>
          <a:r>
            <a:rPr lang="en-US" sz="1800" dirty="0" err="1">
              <a:solidFill>
                <a:schemeClr val="tx2">
                  <a:lumMod val="75000"/>
                  <a:lumOff val="25000"/>
                </a:schemeClr>
              </a:solidFill>
            </a:rPr>
            <a:t>Peningkatan</a:t>
          </a:r>
          <a:r>
            <a:rPr lang="en-US" sz="1800" dirty="0">
              <a:solidFill>
                <a:schemeClr val="tx2">
                  <a:lumMod val="75000"/>
                  <a:lumOff val="25000"/>
                </a:schemeClr>
              </a:solidFill>
            </a:rPr>
            <a:t> </a:t>
          </a:r>
          <a:r>
            <a:rPr lang="en-US" sz="1800" dirty="0" err="1">
              <a:solidFill>
                <a:schemeClr val="tx2">
                  <a:lumMod val="75000"/>
                  <a:lumOff val="25000"/>
                </a:schemeClr>
              </a:solidFill>
            </a:rPr>
            <a:t>gejala</a:t>
          </a:r>
          <a:r>
            <a:rPr lang="en-US" sz="1800" dirty="0">
              <a:solidFill>
                <a:schemeClr val="tx2">
                  <a:lumMod val="75000"/>
                  <a:lumOff val="25000"/>
                </a:schemeClr>
              </a:solidFill>
            </a:rPr>
            <a:t> </a:t>
          </a:r>
          <a:r>
            <a:rPr lang="en-US" sz="1800" dirty="0" err="1">
              <a:solidFill>
                <a:schemeClr val="tx2">
                  <a:lumMod val="75000"/>
                  <a:lumOff val="25000"/>
                </a:schemeClr>
              </a:solidFill>
            </a:rPr>
            <a:t>pada</a:t>
          </a:r>
          <a:r>
            <a:rPr lang="en-US" sz="1800" dirty="0">
              <a:solidFill>
                <a:schemeClr val="tx2">
                  <a:lumMod val="75000"/>
                  <a:lumOff val="25000"/>
                </a:schemeClr>
              </a:solidFill>
            </a:rPr>
            <a:t> </a:t>
          </a:r>
          <a:r>
            <a:rPr lang="en-US" sz="1800" dirty="0" err="1">
              <a:solidFill>
                <a:schemeClr val="tx2">
                  <a:lumMod val="75000"/>
                  <a:lumOff val="25000"/>
                </a:schemeClr>
              </a:solidFill>
            </a:rPr>
            <a:t>saat</a:t>
          </a:r>
          <a:r>
            <a:rPr lang="en-US" sz="1800" dirty="0">
              <a:solidFill>
                <a:schemeClr val="tx2">
                  <a:lumMod val="75000"/>
                  <a:lumOff val="25000"/>
                </a:schemeClr>
              </a:solidFill>
            </a:rPr>
            <a:t> </a:t>
          </a:r>
          <a:r>
            <a:rPr lang="en-US" sz="1800" dirty="0" err="1">
              <a:solidFill>
                <a:schemeClr val="tx2">
                  <a:lumMod val="75000"/>
                  <a:lumOff val="25000"/>
                </a:schemeClr>
              </a:solidFill>
            </a:rPr>
            <a:t>olahraga</a:t>
          </a:r>
          <a:r>
            <a:rPr lang="en-US" sz="1800" dirty="0">
              <a:solidFill>
                <a:schemeClr val="tx2">
                  <a:lumMod val="75000"/>
                  <a:lumOff val="25000"/>
                </a:schemeClr>
              </a:solidFill>
            </a:rPr>
            <a:t>, stress, </a:t>
          </a:r>
          <a:r>
            <a:rPr lang="en-US" sz="1800" dirty="0" err="1">
              <a:solidFill>
                <a:schemeClr val="tx2">
                  <a:lumMod val="75000"/>
                  <a:lumOff val="25000"/>
                </a:schemeClr>
              </a:solidFill>
            </a:rPr>
            <a:t>infeksi</a:t>
          </a:r>
          <a:r>
            <a:rPr lang="en-US" sz="1800" dirty="0">
              <a:solidFill>
                <a:schemeClr val="tx2">
                  <a:lumMod val="75000"/>
                  <a:lumOff val="25000"/>
                </a:schemeClr>
              </a:solidFill>
            </a:rPr>
            <a:t> virus, </a:t>
          </a:r>
          <a:r>
            <a:rPr lang="en-US" sz="1800" dirty="0" err="1">
              <a:solidFill>
                <a:schemeClr val="tx2">
                  <a:lumMod val="75000"/>
                  <a:lumOff val="25000"/>
                </a:schemeClr>
              </a:solidFill>
            </a:rPr>
            <a:t>paparan</a:t>
          </a:r>
          <a:r>
            <a:rPr lang="en-US" sz="1800" dirty="0">
              <a:solidFill>
                <a:schemeClr val="tx2">
                  <a:lumMod val="75000"/>
                  <a:lumOff val="25000"/>
                </a:schemeClr>
              </a:solidFill>
            </a:rPr>
            <a:t> </a:t>
          </a:r>
          <a:r>
            <a:rPr lang="en-US" sz="1800" dirty="0" err="1">
              <a:solidFill>
                <a:schemeClr val="tx2">
                  <a:lumMod val="75000"/>
                  <a:lumOff val="25000"/>
                </a:schemeClr>
              </a:solidFill>
            </a:rPr>
            <a:t>oleh</a:t>
          </a:r>
          <a:r>
            <a:rPr lang="en-US" sz="1800" dirty="0">
              <a:solidFill>
                <a:schemeClr val="tx2">
                  <a:lumMod val="75000"/>
                  <a:lumOff val="25000"/>
                </a:schemeClr>
              </a:solidFill>
            </a:rPr>
            <a:t> antigen,  </a:t>
          </a:r>
          <a:r>
            <a:rPr lang="en-US" sz="1800" dirty="0" err="1">
              <a:solidFill>
                <a:schemeClr val="tx2">
                  <a:lumMod val="75000"/>
                  <a:lumOff val="25000"/>
                </a:schemeClr>
              </a:solidFill>
            </a:rPr>
            <a:t>dan</a:t>
          </a:r>
          <a:r>
            <a:rPr lang="en-US" sz="1800" dirty="0">
              <a:solidFill>
                <a:schemeClr val="tx2">
                  <a:lumMod val="75000"/>
                  <a:lumOff val="25000"/>
                </a:schemeClr>
              </a:solidFill>
            </a:rPr>
            <a:t> </a:t>
          </a:r>
          <a:r>
            <a:rPr lang="en-US" sz="1800" dirty="0" err="1">
              <a:solidFill>
                <a:schemeClr val="tx2">
                  <a:lumMod val="75000"/>
                  <a:lumOff val="25000"/>
                </a:schemeClr>
              </a:solidFill>
            </a:rPr>
            <a:t>perubahan</a:t>
          </a:r>
          <a:r>
            <a:rPr lang="en-US" sz="1800" dirty="0">
              <a:solidFill>
                <a:schemeClr val="tx2">
                  <a:lumMod val="75000"/>
                  <a:lumOff val="25000"/>
                </a:schemeClr>
              </a:solidFill>
            </a:rPr>
            <a:t> </a:t>
          </a:r>
          <a:r>
            <a:rPr lang="en-US" sz="1800" dirty="0" err="1">
              <a:solidFill>
                <a:schemeClr val="tx2">
                  <a:lumMod val="75000"/>
                  <a:lumOff val="25000"/>
                </a:schemeClr>
              </a:solidFill>
            </a:rPr>
            <a:t>musim</a:t>
          </a:r>
          <a:endParaRPr lang="en-US" sz="1800" dirty="0">
            <a:solidFill>
              <a:schemeClr val="tx2">
                <a:lumMod val="75000"/>
                <a:lumOff val="25000"/>
              </a:schemeClr>
            </a:solidFill>
          </a:endParaRPr>
        </a:p>
      </dgm:t>
    </dgm:pt>
    <dgm:pt modelId="{66C8850F-C5C8-4F46-93F9-854E2D5C0777}" type="parTrans" cxnId="{3245629C-A7CE-4218-851E-B3E0F0EC049F}">
      <dgm:prSet/>
      <dgm:spPr/>
      <dgm:t>
        <a:bodyPr/>
        <a:lstStyle/>
        <a:p>
          <a:endParaRPr lang="en-US"/>
        </a:p>
      </dgm:t>
    </dgm:pt>
    <dgm:pt modelId="{BE9845ED-595A-4527-A370-B3E9F67B2B3B}" type="sibTrans" cxnId="{3245629C-A7CE-4218-851E-B3E0F0EC049F}">
      <dgm:prSet/>
      <dgm:spPr/>
      <dgm:t>
        <a:bodyPr/>
        <a:lstStyle/>
        <a:p>
          <a:endParaRPr lang="en-US"/>
        </a:p>
      </dgm:t>
    </dgm:pt>
    <dgm:pt modelId="{56DD55DD-B15D-4299-A1C4-75B304DEB7B7}">
      <dgm:prSet custT="1"/>
      <dgm:spPr/>
      <dgm:t>
        <a:bodyPr/>
        <a:lstStyle/>
        <a:p>
          <a:pPr algn="just"/>
          <a:r>
            <a:rPr lang="en-US" sz="1800" dirty="0" err="1">
              <a:solidFill>
                <a:schemeClr val="tx2">
                  <a:lumMod val="75000"/>
                  <a:lumOff val="25000"/>
                </a:schemeClr>
              </a:solidFill>
            </a:rPr>
            <a:t>Terbangun</a:t>
          </a:r>
          <a:r>
            <a:rPr lang="en-US" sz="1800" dirty="0">
              <a:solidFill>
                <a:schemeClr val="tx2">
                  <a:lumMod val="75000"/>
                  <a:lumOff val="25000"/>
                </a:schemeClr>
              </a:solidFill>
            </a:rPr>
            <a:t> </a:t>
          </a:r>
          <a:r>
            <a:rPr lang="en-US" sz="1800" dirty="0" err="1">
              <a:solidFill>
                <a:schemeClr val="tx2">
                  <a:lumMod val="75000"/>
                  <a:lumOff val="25000"/>
                </a:schemeClr>
              </a:solidFill>
            </a:rPr>
            <a:t>pada</a:t>
          </a:r>
          <a:r>
            <a:rPr lang="en-US" sz="1800" dirty="0">
              <a:solidFill>
                <a:schemeClr val="tx2">
                  <a:lumMod val="75000"/>
                  <a:lumOff val="25000"/>
                </a:schemeClr>
              </a:solidFill>
            </a:rPr>
            <a:t> </a:t>
          </a:r>
          <a:r>
            <a:rPr lang="en-US" sz="1800" dirty="0" err="1">
              <a:solidFill>
                <a:schemeClr val="tx2">
                  <a:lumMod val="75000"/>
                  <a:lumOff val="25000"/>
                </a:schemeClr>
              </a:solidFill>
            </a:rPr>
            <a:t>malam</a:t>
          </a:r>
          <a:r>
            <a:rPr lang="en-US" sz="1800" dirty="0">
              <a:solidFill>
                <a:schemeClr val="tx2">
                  <a:lumMod val="75000"/>
                  <a:lumOff val="25000"/>
                </a:schemeClr>
              </a:solidFill>
            </a:rPr>
            <a:t> </a:t>
          </a:r>
          <a:r>
            <a:rPr lang="en-US" sz="1800" dirty="0" err="1">
              <a:solidFill>
                <a:schemeClr val="tx2">
                  <a:lumMod val="75000"/>
                  <a:lumOff val="25000"/>
                </a:schemeClr>
              </a:solidFill>
            </a:rPr>
            <a:t>hari</a:t>
          </a:r>
          <a:r>
            <a:rPr lang="en-US" sz="1800" dirty="0">
              <a:solidFill>
                <a:schemeClr val="tx2">
                  <a:lumMod val="75000"/>
                  <a:lumOff val="25000"/>
                </a:schemeClr>
              </a:solidFill>
            </a:rPr>
            <a:t> </a:t>
          </a:r>
          <a:r>
            <a:rPr lang="en-US" sz="1800" dirty="0" err="1">
              <a:solidFill>
                <a:schemeClr val="tx2">
                  <a:lumMod val="75000"/>
                  <a:lumOff val="25000"/>
                </a:schemeClr>
              </a:solidFill>
            </a:rPr>
            <a:t>dengan</a:t>
          </a:r>
          <a:r>
            <a:rPr lang="en-US" sz="1800" dirty="0">
              <a:solidFill>
                <a:schemeClr val="tx2">
                  <a:lumMod val="75000"/>
                  <a:lumOff val="25000"/>
                </a:schemeClr>
              </a:solidFill>
            </a:rPr>
            <a:t> </a:t>
          </a:r>
          <a:r>
            <a:rPr lang="en-US" sz="1800" dirty="0" err="1">
              <a:solidFill>
                <a:schemeClr val="tx2">
                  <a:lumMod val="75000"/>
                  <a:lumOff val="25000"/>
                </a:schemeClr>
              </a:solidFill>
            </a:rPr>
            <a:t>gejala-gejala</a:t>
          </a:r>
          <a:r>
            <a:rPr lang="en-US" sz="1800" dirty="0">
              <a:solidFill>
                <a:schemeClr val="tx2">
                  <a:lumMod val="75000"/>
                  <a:lumOff val="25000"/>
                </a:schemeClr>
              </a:solidFill>
            </a:rPr>
            <a:t> </a:t>
          </a:r>
          <a:r>
            <a:rPr lang="en-US" sz="1800" dirty="0" err="1">
              <a:solidFill>
                <a:schemeClr val="tx2">
                  <a:lumMod val="75000"/>
                  <a:lumOff val="25000"/>
                </a:schemeClr>
              </a:solidFill>
            </a:rPr>
            <a:t>seperti</a:t>
          </a:r>
          <a:r>
            <a:rPr lang="en-US" sz="1800" dirty="0">
              <a:solidFill>
                <a:schemeClr val="tx2">
                  <a:lumMod val="75000"/>
                  <a:lumOff val="25000"/>
                </a:schemeClr>
              </a:solidFill>
            </a:rPr>
            <a:t> </a:t>
          </a:r>
          <a:r>
            <a:rPr lang="en-US" sz="1800" dirty="0" err="1">
              <a:solidFill>
                <a:schemeClr val="tx2">
                  <a:lumMod val="75000"/>
                  <a:lumOff val="25000"/>
                </a:schemeClr>
              </a:solidFill>
            </a:rPr>
            <a:t>diatas</a:t>
          </a:r>
          <a:r>
            <a:rPr lang="en-US" sz="1800" dirty="0">
              <a:solidFill>
                <a:schemeClr val="tx2">
                  <a:lumMod val="75000"/>
                  <a:lumOff val="25000"/>
                </a:schemeClr>
              </a:solidFill>
            </a:rPr>
            <a:t> </a:t>
          </a:r>
        </a:p>
      </dgm:t>
    </dgm:pt>
    <dgm:pt modelId="{7F350B7C-E28A-4F06-B91B-BBE2B244B1E7}" type="parTrans" cxnId="{377F0CCC-83DD-418A-B276-DCD49C9364E9}">
      <dgm:prSet/>
      <dgm:spPr/>
      <dgm:t>
        <a:bodyPr/>
        <a:lstStyle/>
        <a:p>
          <a:endParaRPr lang="en-US"/>
        </a:p>
      </dgm:t>
    </dgm:pt>
    <dgm:pt modelId="{034F0B4F-AD2C-46BC-B2DF-61DEBD387102}" type="sibTrans" cxnId="{377F0CCC-83DD-418A-B276-DCD49C9364E9}">
      <dgm:prSet/>
      <dgm:spPr/>
      <dgm:t>
        <a:bodyPr/>
        <a:lstStyle/>
        <a:p>
          <a:endParaRPr lang="en-US"/>
        </a:p>
      </dgm:t>
    </dgm:pt>
    <dgm:pt modelId="{479E9583-226D-4011-9A6F-83A72266B40A}" type="pres">
      <dgm:prSet presAssocID="{CE8ED5AD-4B75-4513-9CC1-E104BD59C843}" presName="linear" presStyleCnt="0">
        <dgm:presLayoutVars>
          <dgm:dir/>
          <dgm:resizeHandles val="exact"/>
        </dgm:presLayoutVars>
      </dgm:prSet>
      <dgm:spPr/>
      <dgm:t>
        <a:bodyPr/>
        <a:lstStyle/>
        <a:p>
          <a:endParaRPr lang="en-US"/>
        </a:p>
      </dgm:t>
    </dgm:pt>
    <dgm:pt modelId="{85117675-E20E-4AB0-A025-5DF222C073A9}" type="pres">
      <dgm:prSet presAssocID="{58F02264-5789-4858-8497-1852EAA29B6A}" presName="comp" presStyleCnt="0"/>
      <dgm:spPr/>
    </dgm:pt>
    <dgm:pt modelId="{B05AFC84-2CF4-4C03-9B0E-CCEBABAFE157}" type="pres">
      <dgm:prSet presAssocID="{58F02264-5789-4858-8497-1852EAA29B6A}" presName="box" presStyleLbl="node1" presStyleIdx="0" presStyleCnt="5" custLinFactNeighborX="-1162" custLinFactNeighborY="-86384"/>
      <dgm:spPr/>
      <dgm:t>
        <a:bodyPr/>
        <a:lstStyle/>
        <a:p>
          <a:endParaRPr lang="en-US"/>
        </a:p>
      </dgm:t>
    </dgm:pt>
    <dgm:pt modelId="{85C1835C-E68F-43B5-AB87-6B18A0348DD8}" type="pres">
      <dgm:prSet presAssocID="{58F02264-5789-4858-8497-1852EAA29B6A}" presName="img" presStyleLbl="fgImgPlace1" presStyleIdx="0" presStyleCnt="5"/>
      <dgm:spPr>
        <a:blipFill rotWithShape="1">
          <a:blip xmlns:r="http://schemas.openxmlformats.org/officeDocument/2006/relationships" r:embed="rId1"/>
          <a:stretch>
            <a:fillRect/>
          </a:stretch>
        </a:blipFill>
      </dgm:spPr>
    </dgm:pt>
    <dgm:pt modelId="{3057A52D-B8E6-412E-B837-DACA003CED1B}" type="pres">
      <dgm:prSet presAssocID="{58F02264-5789-4858-8497-1852EAA29B6A}" presName="text" presStyleLbl="node1" presStyleIdx="0" presStyleCnt="5">
        <dgm:presLayoutVars>
          <dgm:bulletEnabled val="1"/>
        </dgm:presLayoutVars>
      </dgm:prSet>
      <dgm:spPr/>
      <dgm:t>
        <a:bodyPr/>
        <a:lstStyle/>
        <a:p>
          <a:endParaRPr lang="en-US"/>
        </a:p>
      </dgm:t>
    </dgm:pt>
    <dgm:pt modelId="{4896CDD2-CA8D-4D3E-9467-41D488C825F1}" type="pres">
      <dgm:prSet presAssocID="{4DDAF8E7-5A8D-4956-9E40-BEBDE21EF862}" presName="spacer" presStyleCnt="0"/>
      <dgm:spPr/>
    </dgm:pt>
    <dgm:pt modelId="{A993237D-7230-4FF4-AEA8-3C47229EF44B}" type="pres">
      <dgm:prSet presAssocID="{BEE84958-D69C-4AA5-9426-B10712149467}" presName="comp" presStyleCnt="0"/>
      <dgm:spPr/>
    </dgm:pt>
    <dgm:pt modelId="{61160FF1-DAEC-4801-B962-800F87D96D91}" type="pres">
      <dgm:prSet presAssocID="{BEE84958-D69C-4AA5-9426-B10712149467}" presName="box" presStyleLbl="node1" presStyleIdx="1" presStyleCnt="5"/>
      <dgm:spPr/>
      <dgm:t>
        <a:bodyPr/>
        <a:lstStyle/>
        <a:p>
          <a:endParaRPr lang="en-US"/>
        </a:p>
      </dgm:t>
    </dgm:pt>
    <dgm:pt modelId="{02F052B8-4CF2-469D-8AFB-A9AB768937D9}" type="pres">
      <dgm:prSet presAssocID="{BEE84958-D69C-4AA5-9426-B10712149467}" presName="img" presStyleLbl="fgImgPlace1" presStyleIdx="1" presStyleCnt="5"/>
      <dgm:spPr>
        <a:blipFill rotWithShape="1">
          <a:blip xmlns:r="http://schemas.openxmlformats.org/officeDocument/2006/relationships" r:embed="rId2"/>
          <a:stretch>
            <a:fillRect/>
          </a:stretch>
        </a:blipFill>
      </dgm:spPr>
    </dgm:pt>
    <dgm:pt modelId="{2BAEB423-E9E0-47BE-BBE4-D958589E37CF}" type="pres">
      <dgm:prSet presAssocID="{BEE84958-D69C-4AA5-9426-B10712149467}" presName="text" presStyleLbl="node1" presStyleIdx="1" presStyleCnt="5">
        <dgm:presLayoutVars>
          <dgm:bulletEnabled val="1"/>
        </dgm:presLayoutVars>
      </dgm:prSet>
      <dgm:spPr/>
      <dgm:t>
        <a:bodyPr/>
        <a:lstStyle/>
        <a:p>
          <a:endParaRPr lang="en-US"/>
        </a:p>
      </dgm:t>
    </dgm:pt>
    <dgm:pt modelId="{C67204ED-A017-42B9-B035-6763A6B4E5CE}" type="pres">
      <dgm:prSet presAssocID="{4D11DE0F-2A62-447D-ACF8-EC2BF32FF1EC}" presName="spacer" presStyleCnt="0"/>
      <dgm:spPr/>
    </dgm:pt>
    <dgm:pt modelId="{D0FD6B80-70B3-401A-8AB5-4C2702653354}" type="pres">
      <dgm:prSet presAssocID="{3C6AD342-DA25-4FB0-84CA-2AF37D18D810}" presName="comp" presStyleCnt="0"/>
      <dgm:spPr/>
    </dgm:pt>
    <dgm:pt modelId="{C69DAE07-4CBB-46F4-AD79-993551492CE3}" type="pres">
      <dgm:prSet presAssocID="{3C6AD342-DA25-4FB0-84CA-2AF37D18D810}" presName="box" presStyleLbl="node1" presStyleIdx="2" presStyleCnt="5"/>
      <dgm:spPr/>
      <dgm:t>
        <a:bodyPr/>
        <a:lstStyle/>
        <a:p>
          <a:endParaRPr lang="en-US"/>
        </a:p>
      </dgm:t>
    </dgm:pt>
    <dgm:pt modelId="{3835430D-0917-4A5E-BC5A-B9D311B008CC}" type="pres">
      <dgm:prSet presAssocID="{3C6AD342-DA25-4FB0-84CA-2AF37D18D810}" presName="img" presStyleLbl="fgImgPlace1" presStyleIdx="2" presStyleCnt="5"/>
      <dgm:spPr>
        <a:blipFill rotWithShape="1">
          <a:blip xmlns:r="http://schemas.openxmlformats.org/officeDocument/2006/relationships" r:embed="rId3"/>
          <a:stretch>
            <a:fillRect/>
          </a:stretch>
        </a:blipFill>
      </dgm:spPr>
    </dgm:pt>
    <dgm:pt modelId="{DA3DC11C-CB3F-41C3-B473-BE2F795FCD13}" type="pres">
      <dgm:prSet presAssocID="{3C6AD342-DA25-4FB0-84CA-2AF37D18D810}" presName="text" presStyleLbl="node1" presStyleIdx="2" presStyleCnt="5">
        <dgm:presLayoutVars>
          <dgm:bulletEnabled val="1"/>
        </dgm:presLayoutVars>
      </dgm:prSet>
      <dgm:spPr/>
      <dgm:t>
        <a:bodyPr/>
        <a:lstStyle/>
        <a:p>
          <a:endParaRPr lang="en-US"/>
        </a:p>
      </dgm:t>
    </dgm:pt>
    <dgm:pt modelId="{406F4FFB-C6F3-4826-985E-EDAA0EFEF8F1}" type="pres">
      <dgm:prSet presAssocID="{6414839E-0BCA-4A97-BF48-D9DCBFAD22C2}" presName="spacer" presStyleCnt="0"/>
      <dgm:spPr/>
    </dgm:pt>
    <dgm:pt modelId="{EE4DB670-4131-4AF1-9A7B-5B1599C6A0E0}" type="pres">
      <dgm:prSet presAssocID="{47F9AF06-4F27-4770-8E8E-ECC1595F2AD9}" presName="comp" presStyleCnt="0"/>
      <dgm:spPr/>
    </dgm:pt>
    <dgm:pt modelId="{FD94BA73-B842-48BC-B7E2-CCCC387870B1}" type="pres">
      <dgm:prSet presAssocID="{47F9AF06-4F27-4770-8E8E-ECC1595F2AD9}" presName="box" presStyleLbl="node1" presStyleIdx="3" presStyleCnt="5"/>
      <dgm:spPr/>
      <dgm:t>
        <a:bodyPr/>
        <a:lstStyle/>
        <a:p>
          <a:endParaRPr lang="en-US"/>
        </a:p>
      </dgm:t>
    </dgm:pt>
    <dgm:pt modelId="{51015CAE-12BA-4C13-ADB4-5A182107D351}" type="pres">
      <dgm:prSet presAssocID="{47F9AF06-4F27-4770-8E8E-ECC1595F2AD9}" presName="img" presStyleLbl="fgImgPlace1" presStyleIdx="3" presStyleCnt="5"/>
      <dgm:spPr>
        <a:blipFill rotWithShape="1">
          <a:blip xmlns:r="http://schemas.openxmlformats.org/officeDocument/2006/relationships" r:embed="rId4"/>
          <a:stretch>
            <a:fillRect/>
          </a:stretch>
        </a:blipFill>
      </dgm:spPr>
    </dgm:pt>
    <dgm:pt modelId="{A376B9E0-9C19-4E54-9FB9-D135E55774BE}" type="pres">
      <dgm:prSet presAssocID="{47F9AF06-4F27-4770-8E8E-ECC1595F2AD9}" presName="text" presStyleLbl="node1" presStyleIdx="3" presStyleCnt="5">
        <dgm:presLayoutVars>
          <dgm:bulletEnabled val="1"/>
        </dgm:presLayoutVars>
      </dgm:prSet>
      <dgm:spPr/>
      <dgm:t>
        <a:bodyPr/>
        <a:lstStyle/>
        <a:p>
          <a:endParaRPr lang="en-US"/>
        </a:p>
      </dgm:t>
    </dgm:pt>
    <dgm:pt modelId="{8E0EB4AC-A448-449B-95A0-1CD046D02E73}" type="pres">
      <dgm:prSet presAssocID="{BE9845ED-595A-4527-A370-B3E9F67B2B3B}" presName="spacer" presStyleCnt="0"/>
      <dgm:spPr/>
    </dgm:pt>
    <dgm:pt modelId="{390EF256-0126-4666-8698-C31D85CE832D}" type="pres">
      <dgm:prSet presAssocID="{56DD55DD-B15D-4299-A1C4-75B304DEB7B7}" presName="comp" presStyleCnt="0"/>
      <dgm:spPr/>
    </dgm:pt>
    <dgm:pt modelId="{4D06314C-B545-4B23-AAB6-DD004AD2AF15}" type="pres">
      <dgm:prSet presAssocID="{56DD55DD-B15D-4299-A1C4-75B304DEB7B7}" presName="box" presStyleLbl="node1" presStyleIdx="4" presStyleCnt="5"/>
      <dgm:spPr/>
      <dgm:t>
        <a:bodyPr/>
        <a:lstStyle/>
        <a:p>
          <a:endParaRPr lang="en-US"/>
        </a:p>
      </dgm:t>
    </dgm:pt>
    <dgm:pt modelId="{80D0E14E-637A-4860-88C8-22F93028A575}" type="pres">
      <dgm:prSet presAssocID="{56DD55DD-B15D-4299-A1C4-75B304DEB7B7}" presName="img" presStyleLbl="fgImgPlace1" presStyleIdx="4" presStyleCnt="5"/>
      <dgm:spPr>
        <a:blipFill rotWithShape="1">
          <a:blip xmlns:r="http://schemas.openxmlformats.org/officeDocument/2006/relationships" r:embed="rId5"/>
          <a:stretch>
            <a:fillRect/>
          </a:stretch>
        </a:blipFill>
      </dgm:spPr>
    </dgm:pt>
    <dgm:pt modelId="{622EF4FB-1A7D-4ED9-8028-A4C03B731289}" type="pres">
      <dgm:prSet presAssocID="{56DD55DD-B15D-4299-A1C4-75B304DEB7B7}" presName="text" presStyleLbl="node1" presStyleIdx="4" presStyleCnt="5">
        <dgm:presLayoutVars>
          <dgm:bulletEnabled val="1"/>
        </dgm:presLayoutVars>
      </dgm:prSet>
      <dgm:spPr/>
      <dgm:t>
        <a:bodyPr/>
        <a:lstStyle/>
        <a:p>
          <a:endParaRPr lang="en-US"/>
        </a:p>
      </dgm:t>
    </dgm:pt>
  </dgm:ptLst>
  <dgm:cxnLst>
    <dgm:cxn modelId="{E0F20CCB-AA90-4AF0-B0A2-C476F0067414}" type="presOf" srcId="{3C6AD342-DA25-4FB0-84CA-2AF37D18D810}" destId="{DA3DC11C-CB3F-41C3-B473-BE2F795FCD13}" srcOrd="1" destOrd="0" presId="urn:microsoft.com/office/officeart/2005/8/layout/vList4#1"/>
    <dgm:cxn modelId="{114059EC-E08C-495C-B4BA-62276004B7DE}" type="presOf" srcId="{58F02264-5789-4858-8497-1852EAA29B6A}" destId="{B05AFC84-2CF4-4C03-9B0E-CCEBABAFE157}" srcOrd="0" destOrd="0" presId="urn:microsoft.com/office/officeart/2005/8/layout/vList4#1"/>
    <dgm:cxn modelId="{C08CFB17-6F48-48E4-A343-876B1F04CC23}" srcId="{CE8ED5AD-4B75-4513-9CC1-E104BD59C843}" destId="{BEE84958-D69C-4AA5-9426-B10712149467}" srcOrd="1" destOrd="0" parTransId="{55952380-ABC4-4382-9088-60E63993B5F8}" sibTransId="{4D11DE0F-2A62-447D-ACF8-EC2BF32FF1EC}"/>
    <dgm:cxn modelId="{8F7F2C2C-1B78-46D1-A9BC-4596EB2997AB}" type="presOf" srcId="{56DD55DD-B15D-4299-A1C4-75B304DEB7B7}" destId="{4D06314C-B545-4B23-AAB6-DD004AD2AF15}" srcOrd="0" destOrd="0" presId="urn:microsoft.com/office/officeart/2005/8/layout/vList4#1"/>
    <dgm:cxn modelId="{3245629C-A7CE-4218-851E-B3E0F0EC049F}" srcId="{CE8ED5AD-4B75-4513-9CC1-E104BD59C843}" destId="{47F9AF06-4F27-4770-8E8E-ECC1595F2AD9}" srcOrd="3" destOrd="0" parTransId="{66C8850F-C5C8-4F46-93F9-854E2D5C0777}" sibTransId="{BE9845ED-595A-4527-A370-B3E9F67B2B3B}"/>
    <dgm:cxn modelId="{F131FA61-7580-441A-9150-A5DE8D6DDBD3}" type="presOf" srcId="{47F9AF06-4F27-4770-8E8E-ECC1595F2AD9}" destId="{FD94BA73-B842-48BC-B7E2-CCCC387870B1}" srcOrd="0" destOrd="0" presId="urn:microsoft.com/office/officeart/2005/8/layout/vList4#1"/>
    <dgm:cxn modelId="{70B7A073-C6B5-44C2-9C86-1B81D43248DA}" type="presOf" srcId="{56DD55DD-B15D-4299-A1C4-75B304DEB7B7}" destId="{622EF4FB-1A7D-4ED9-8028-A4C03B731289}" srcOrd="1" destOrd="0" presId="urn:microsoft.com/office/officeart/2005/8/layout/vList4#1"/>
    <dgm:cxn modelId="{B0A900EB-017A-43CE-AE80-A47E25220AD5}" type="presOf" srcId="{CE8ED5AD-4B75-4513-9CC1-E104BD59C843}" destId="{479E9583-226D-4011-9A6F-83A72266B40A}" srcOrd="0" destOrd="0" presId="urn:microsoft.com/office/officeart/2005/8/layout/vList4#1"/>
    <dgm:cxn modelId="{1CAD98A5-B2FA-46AD-8323-E7A63094DC53}" type="presOf" srcId="{47F9AF06-4F27-4770-8E8E-ECC1595F2AD9}" destId="{A376B9E0-9C19-4E54-9FB9-D135E55774BE}" srcOrd="1" destOrd="0" presId="urn:microsoft.com/office/officeart/2005/8/layout/vList4#1"/>
    <dgm:cxn modelId="{4D2E857D-E150-4E80-A6AB-A16D794D1A42}" type="presOf" srcId="{58F02264-5789-4858-8497-1852EAA29B6A}" destId="{3057A52D-B8E6-412E-B837-DACA003CED1B}" srcOrd="1" destOrd="0" presId="urn:microsoft.com/office/officeart/2005/8/layout/vList4#1"/>
    <dgm:cxn modelId="{E80C9AFD-9955-47FA-B7B1-2D1A5AC61D6F}" srcId="{CE8ED5AD-4B75-4513-9CC1-E104BD59C843}" destId="{58F02264-5789-4858-8497-1852EAA29B6A}" srcOrd="0" destOrd="0" parTransId="{B418703C-9548-4F0C-A5C4-29E4C865356A}" sibTransId="{4DDAF8E7-5A8D-4956-9E40-BEBDE21EF862}"/>
    <dgm:cxn modelId="{377F0CCC-83DD-418A-B276-DCD49C9364E9}" srcId="{CE8ED5AD-4B75-4513-9CC1-E104BD59C843}" destId="{56DD55DD-B15D-4299-A1C4-75B304DEB7B7}" srcOrd="4" destOrd="0" parTransId="{7F350B7C-E28A-4F06-B91B-BBE2B244B1E7}" sibTransId="{034F0B4F-AD2C-46BC-B2DF-61DEBD387102}"/>
    <dgm:cxn modelId="{E477180C-15B0-452F-BAF8-175D5C13121C}" srcId="{CE8ED5AD-4B75-4513-9CC1-E104BD59C843}" destId="{3C6AD342-DA25-4FB0-84CA-2AF37D18D810}" srcOrd="2" destOrd="0" parTransId="{5CB619AC-C029-4AC2-B5C5-0203A9F61975}" sibTransId="{6414839E-0BCA-4A97-BF48-D9DCBFAD22C2}"/>
    <dgm:cxn modelId="{1318886A-49D6-4499-9B43-D42A09377D49}" type="presOf" srcId="{BEE84958-D69C-4AA5-9426-B10712149467}" destId="{61160FF1-DAEC-4801-B962-800F87D96D91}" srcOrd="0" destOrd="0" presId="urn:microsoft.com/office/officeart/2005/8/layout/vList4#1"/>
    <dgm:cxn modelId="{AEFAB669-B6FE-4B86-ABC3-8748944E5639}" type="presOf" srcId="{3C6AD342-DA25-4FB0-84CA-2AF37D18D810}" destId="{C69DAE07-4CBB-46F4-AD79-993551492CE3}" srcOrd="0" destOrd="0" presId="urn:microsoft.com/office/officeart/2005/8/layout/vList4#1"/>
    <dgm:cxn modelId="{614C694A-003F-4D80-9ED0-E4997C7F0710}" type="presOf" srcId="{BEE84958-D69C-4AA5-9426-B10712149467}" destId="{2BAEB423-E9E0-47BE-BBE4-D958589E37CF}" srcOrd="1" destOrd="0" presId="urn:microsoft.com/office/officeart/2005/8/layout/vList4#1"/>
    <dgm:cxn modelId="{DF868BE1-F500-4C1C-B074-38527F940A39}" type="presParOf" srcId="{479E9583-226D-4011-9A6F-83A72266B40A}" destId="{85117675-E20E-4AB0-A025-5DF222C073A9}" srcOrd="0" destOrd="0" presId="urn:microsoft.com/office/officeart/2005/8/layout/vList4#1"/>
    <dgm:cxn modelId="{6CC5A90E-04F2-4D12-BE3D-E4BBA4F2C71F}" type="presParOf" srcId="{85117675-E20E-4AB0-A025-5DF222C073A9}" destId="{B05AFC84-2CF4-4C03-9B0E-CCEBABAFE157}" srcOrd="0" destOrd="0" presId="urn:microsoft.com/office/officeart/2005/8/layout/vList4#1"/>
    <dgm:cxn modelId="{ABB119A0-F040-4AD1-90E3-D853EC0AFEF2}" type="presParOf" srcId="{85117675-E20E-4AB0-A025-5DF222C073A9}" destId="{85C1835C-E68F-43B5-AB87-6B18A0348DD8}" srcOrd="1" destOrd="0" presId="urn:microsoft.com/office/officeart/2005/8/layout/vList4#1"/>
    <dgm:cxn modelId="{6018028F-83C1-42E2-B289-41ED3C36D676}" type="presParOf" srcId="{85117675-E20E-4AB0-A025-5DF222C073A9}" destId="{3057A52D-B8E6-412E-B837-DACA003CED1B}" srcOrd="2" destOrd="0" presId="urn:microsoft.com/office/officeart/2005/8/layout/vList4#1"/>
    <dgm:cxn modelId="{B0E96602-363B-4F2B-9F74-45C76CEE00CB}" type="presParOf" srcId="{479E9583-226D-4011-9A6F-83A72266B40A}" destId="{4896CDD2-CA8D-4D3E-9467-41D488C825F1}" srcOrd="1" destOrd="0" presId="urn:microsoft.com/office/officeart/2005/8/layout/vList4#1"/>
    <dgm:cxn modelId="{2099E51C-91ED-4DE6-9E4C-9C5274F717CD}" type="presParOf" srcId="{479E9583-226D-4011-9A6F-83A72266B40A}" destId="{A993237D-7230-4FF4-AEA8-3C47229EF44B}" srcOrd="2" destOrd="0" presId="urn:microsoft.com/office/officeart/2005/8/layout/vList4#1"/>
    <dgm:cxn modelId="{5B7EB180-7129-481D-8752-932398D81384}" type="presParOf" srcId="{A993237D-7230-4FF4-AEA8-3C47229EF44B}" destId="{61160FF1-DAEC-4801-B962-800F87D96D91}" srcOrd="0" destOrd="0" presId="urn:microsoft.com/office/officeart/2005/8/layout/vList4#1"/>
    <dgm:cxn modelId="{CD4AC302-0ED4-4D0E-8C27-AE84342CA49A}" type="presParOf" srcId="{A993237D-7230-4FF4-AEA8-3C47229EF44B}" destId="{02F052B8-4CF2-469D-8AFB-A9AB768937D9}" srcOrd="1" destOrd="0" presId="urn:microsoft.com/office/officeart/2005/8/layout/vList4#1"/>
    <dgm:cxn modelId="{63CD4F0A-7CC8-49EB-BFEF-D9FA03DB0CEB}" type="presParOf" srcId="{A993237D-7230-4FF4-AEA8-3C47229EF44B}" destId="{2BAEB423-E9E0-47BE-BBE4-D958589E37CF}" srcOrd="2" destOrd="0" presId="urn:microsoft.com/office/officeart/2005/8/layout/vList4#1"/>
    <dgm:cxn modelId="{F42347E5-87CB-4951-8F9C-F518029B0D63}" type="presParOf" srcId="{479E9583-226D-4011-9A6F-83A72266B40A}" destId="{C67204ED-A017-42B9-B035-6763A6B4E5CE}" srcOrd="3" destOrd="0" presId="urn:microsoft.com/office/officeart/2005/8/layout/vList4#1"/>
    <dgm:cxn modelId="{5C0596F0-A356-42EA-9CCB-AEBB0B55A81F}" type="presParOf" srcId="{479E9583-226D-4011-9A6F-83A72266B40A}" destId="{D0FD6B80-70B3-401A-8AB5-4C2702653354}" srcOrd="4" destOrd="0" presId="urn:microsoft.com/office/officeart/2005/8/layout/vList4#1"/>
    <dgm:cxn modelId="{8356DA06-2F9B-47CE-A947-50FE0D0DC554}" type="presParOf" srcId="{D0FD6B80-70B3-401A-8AB5-4C2702653354}" destId="{C69DAE07-4CBB-46F4-AD79-993551492CE3}" srcOrd="0" destOrd="0" presId="urn:microsoft.com/office/officeart/2005/8/layout/vList4#1"/>
    <dgm:cxn modelId="{29FE146D-5816-4AAF-891D-C011143F75EE}" type="presParOf" srcId="{D0FD6B80-70B3-401A-8AB5-4C2702653354}" destId="{3835430D-0917-4A5E-BC5A-B9D311B008CC}" srcOrd="1" destOrd="0" presId="urn:microsoft.com/office/officeart/2005/8/layout/vList4#1"/>
    <dgm:cxn modelId="{DB45D918-B699-408C-9887-A1A86094630A}" type="presParOf" srcId="{D0FD6B80-70B3-401A-8AB5-4C2702653354}" destId="{DA3DC11C-CB3F-41C3-B473-BE2F795FCD13}" srcOrd="2" destOrd="0" presId="urn:microsoft.com/office/officeart/2005/8/layout/vList4#1"/>
    <dgm:cxn modelId="{2D3FCD1E-1BA6-4DDE-9525-BB5EB1AD0B06}" type="presParOf" srcId="{479E9583-226D-4011-9A6F-83A72266B40A}" destId="{406F4FFB-C6F3-4826-985E-EDAA0EFEF8F1}" srcOrd="5" destOrd="0" presId="urn:microsoft.com/office/officeart/2005/8/layout/vList4#1"/>
    <dgm:cxn modelId="{E95735F4-DF9F-4B59-8C0B-2C1DF5692F77}" type="presParOf" srcId="{479E9583-226D-4011-9A6F-83A72266B40A}" destId="{EE4DB670-4131-4AF1-9A7B-5B1599C6A0E0}" srcOrd="6" destOrd="0" presId="urn:microsoft.com/office/officeart/2005/8/layout/vList4#1"/>
    <dgm:cxn modelId="{415222A8-1DE3-4FD7-862C-365DEB3B90F8}" type="presParOf" srcId="{EE4DB670-4131-4AF1-9A7B-5B1599C6A0E0}" destId="{FD94BA73-B842-48BC-B7E2-CCCC387870B1}" srcOrd="0" destOrd="0" presId="urn:microsoft.com/office/officeart/2005/8/layout/vList4#1"/>
    <dgm:cxn modelId="{F170CC02-3C41-4C59-8945-A8B55D36C626}" type="presParOf" srcId="{EE4DB670-4131-4AF1-9A7B-5B1599C6A0E0}" destId="{51015CAE-12BA-4C13-ADB4-5A182107D351}" srcOrd="1" destOrd="0" presId="urn:microsoft.com/office/officeart/2005/8/layout/vList4#1"/>
    <dgm:cxn modelId="{0B63A2EB-5EE0-4B2D-89FF-97AF13C2D628}" type="presParOf" srcId="{EE4DB670-4131-4AF1-9A7B-5B1599C6A0E0}" destId="{A376B9E0-9C19-4E54-9FB9-D135E55774BE}" srcOrd="2" destOrd="0" presId="urn:microsoft.com/office/officeart/2005/8/layout/vList4#1"/>
    <dgm:cxn modelId="{8DD85B2B-1177-4C06-93DD-77BC9977B979}" type="presParOf" srcId="{479E9583-226D-4011-9A6F-83A72266B40A}" destId="{8E0EB4AC-A448-449B-95A0-1CD046D02E73}" srcOrd="7" destOrd="0" presId="urn:microsoft.com/office/officeart/2005/8/layout/vList4#1"/>
    <dgm:cxn modelId="{79E4914B-05F0-4635-A6EE-4EC76F7CFB01}" type="presParOf" srcId="{479E9583-226D-4011-9A6F-83A72266B40A}" destId="{390EF256-0126-4666-8698-C31D85CE832D}" srcOrd="8" destOrd="0" presId="urn:microsoft.com/office/officeart/2005/8/layout/vList4#1"/>
    <dgm:cxn modelId="{113CCDE5-C481-447D-9D6D-C938096ED6CF}" type="presParOf" srcId="{390EF256-0126-4666-8698-C31D85CE832D}" destId="{4D06314C-B545-4B23-AAB6-DD004AD2AF15}" srcOrd="0" destOrd="0" presId="urn:microsoft.com/office/officeart/2005/8/layout/vList4#1"/>
    <dgm:cxn modelId="{91EA0D00-4C81-4D44-879A-78108CEAFC5C}" type="presParOf" srcId="{390EF256-0126-4666-8698-C31D85CE832D}" destId="{80D0E14E-637A-4860-88C8-22F93028A575}" srcOrd="1" destOrd="0" presId="urn:microsoft.com/office/officeart/2005/8/layout/vList4#1"/>
    <dgm:cxn modelId="{7B4062A6-10E6-40E0-B048-420D3F930B11}" type="presParOf" srcId="{390EF256-0126-4666-8698-C31D85CE832D}" destId="{622EF4FB-1A7D-4ED9-8028-A4C03B731289}"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C86CE9-F4DB-46D2-9BAF-6458E2838935}" type="doc">
      <dgm:prSet loTypeId="urn:microsoft.com/office/officeart/2005/8/layout/default" loCatId="list" qsTypeId="urn:microsoft.com/office/officeart/2005/8/quickstyle/simple4" qsCatId="simple" csTypeId="urn:microsoft.com/office/officeart/2005/8/colors/colorful1" csCatId="colorful"/>
      <dgm:spPr/>
      <dgm:t>
        <a:bodyPr/>
        <a:lstStyle/>
        <a:p>
          <a:endParaRPr lang="en-US"/>
        </a:p>
      </dgm:t>
    </dgm:pt>
    <dgm:pt modelId="{985295B4-EC0C-41E7-82EB-B06D1D7BB946}">
      <dgm:prSet/>
      <dgm:spPr/>
      <dgm:t>
        <a:bodyPr/>
        <a:lstStyle/>
        <a:p>
          <a:r>
            <a:rPr lang="en-ID"/>
            <a:t>Batuk tidak kunjung sembuh yang dapat disertai dahak</a:t>
          </a:r>
          <a:endParaRPr lang="en-US"/>
        </a:p>
      </dgm:t>
    </dgm:pt>
    <dgm:pt modelId="{31F09967-2D55-4B88-901C-1D977E51F14A}" type="parTrans" cxnId="{F0947973-06E8-4984-A14F-CDC0BA4D576A}">
      <dgm:prSet/>
      <dgm:spPr/>
      <dgm:t>
        <a:bodyPr/>
        <a:lstStyle/>
        <a:p>
          <a:endParaRPr lang="en-US"/>
        </a:p>
      </dgm:t>
    </dgm:pt>
    <dgm:pt modelId="{D3E55B44-954D-4B55-AD87-DFFDC012E7A6}" type="sibTrans" cxnId="{F0947973-06E8-4984-A14F-CDC0BA4D576A}">
      <dgm:prSet/>
      <dgm:spPr/>
      <dgm:t>
        <a:bodyPr/>
        <a:lstStyle/>
        <a:p>
          <a:endParaRPr lang="en-US"/>
        </a:p>
      </dgm:t>
    </dgm:pt>
    <dgm:pt modelId="{A6314013-D2B7-4CAB-AF59-8FE839C52084}">
      <dgm:prSet/>
      <dgm:spPr/>
      <dgm:t>
        <a:bodyPr/>
        <a:lstStyle/>
        <a:p>
          <a:r>
            <a:rPr lang="en-ID"/>
            <a:t>Napas tersengal-sengal, terutama saat melakukan aktivitas fisik</a:t>
          </a:r>
          <a:endParaRPr lang="en-US"/>
        </a:p>
      </dgm:t>
    </dgm:pt>
    <dgm:pt modelId="{7FFB9098-648E-438A-90EE-35BC36E1B66E}" type="parTrans" cxnId="{DADB2F44-44BC-42C6-8C41-54511C091777}">
      <dgm:prSet/>
      <dgm:spPr/>
      <dgm:t>
        <a:bodyPr/>
        <a:lstStyle/>
        <a:p>
          <a:endParaRPr lang="en-US"/>
        </a:p>
      </dgm:t>
    </dgm:pt>
    <dgm:pt modelId="{7387E438-FED1-49CC-AF97-D171375353F2}" type="sibTrans" cxnId="{DADB2F44-44BC-42C6-8C41-54511C091777}">
      <dgm:prSet/>
      <dgm:spPr/>
      <dgm:t>
        <a:bodyPr/>
        <a:lstStyle/>
        <a:p>
          <a:endParaRPr lang="en-US"/>
        </a:p>
      </dgm:t>
    </dgm:pt>
    <dgm:pt modelId="{322B7569-A16E-4A20-B04D-4A87B378A7A9}">
      <dgm:prSet/>
      <dgm:spPr/>
      <dgm:t>
        <a:bodyPr/>
        <a:lstStyle/>
        <a:p>
          <a:r>
            <a:rPr lang="en-ID"/>
            <a:t>Berat badan menurun</a:t>
          </a:r>
          <a:endParaRPr lang="en-US"/>
        </a:p>
      </dgm:t>
    </dgm:pt>
    <dgm:pt modelId="{0E388BAB-4272-4907-BFCA-CFEE48F0E359}" type="parTrans" cxnId="{87810992-4E74-47C5-9CE2-B804B2C0E18C}">
      <dgm:prSet/>
      <dgm:spPr/>
      <dgm:t>
        <a:bodyPr/>
        <a:lstStyle/>
        <a:p>
          <a:endParaRPr lang="en-US"/>
        </a:p>
      </dgm:t>
    </dgm:pt>
    <dgm:pt modelId="{ED5792FE-2319-4964-B799-FC58F4349609}" type="sibTrans" cxnId="{87810992-4E74-47C5-9CE2-B804B2C0E18C}">
      <dgm:prSet/>
      <dgm:spPr/>
      <dgm:t>
        <a:bodyPr/>
        <a:lstStyle/>
        <a:p>
          <a:endParaRPr lang="en-US"/>
        </a:p>
      </dgm:t>
    </dgm:pt>
    <dgm:pt modelId="{9EAF4C84-3983-47C1-8495-F90AF1378784}">
      <dgm:prSet/>
      <dgm:spPr/>
      <dgm:t>
        <a:bodyPr/>
        <a:lstStyle/>
        <a:p>
          <a:r>
            <a:rPr lang="en-ID" dirty="0">
              <a:solidFill>
                <a:schemeClr val="bg1"/>
              </a:solidFill>
              <a:hlinkClick xmlns:r="http://schemas.openxmlformats.org/officeDocument/2006/relationships" r:id="rId1">
                <a:extLst>
                  <a:ext uri="{A12FA001-AC4F-418D-AE19-62706E023703}">
                    <ahyp:hlinkClr xmlns:ahyp="http://schemas.microsoft.com/office/drawing/2018/hyperlinkcolor" xmlns="" val="tx"/>
                  </a:ext>
                </a:extLst>
              </a:hlinkClick>
            </a:rPr>
            <a:t>Nyeri dada</a:t>
          </a:r>
          <a:endParaRPr lang="en-US" dirty="0">
            <a:solidFill>
              <a:schemeClr val="bg1"/>
            </a:solidFill>
          </a:endParaRPr>
        </a:p>
      </dgm:t>
    </dgm:pt>
    <dgm:pt modelId="{104AEDB4-4D48-4D46-B554-5377C52EC176}" type="parTrans" cxnId="{5B44D6DB-418A-4148-9D43-684BCB415485}">
      <dgm:prSet/>
      <dgm:spPr/>
      <dgm:t>
        <a:bodyPr/>
        <a:lstStyle/>
        <a:p>
          <a:endParaRPr lang="en-US"/>
        </a:p>
      </dgm:t>
    </dgm:pt>
    <dgm:pt modelId="{ED1E460A-8042-46F4-BF80-580DC1E45A37}" type="sibTrans" cxnId="{5B44D6DB-418A-4148-9D43-684BCB415485}">
      <dgm:prSet/>
      <dgm:spPr/>
      <dgm:t>
        <a:bodyPr/>
        <a:lstStyle/>
        <a:p>
          <a:endParaRPr lang="en-US"/>
        </a:p>
      </dgm:t>
    </dgm:pt>
    <dgm:pt modelId="{4AFEF6B3-686C-4A1C-AA69-CA4680C9EEC6}">
      <dgm:prSet/>
      <dgm:spPr/>
      <dgm:t>
        <a:bodyPr/>
        <a:lstStyle/>
        <a:p>
          <a:r>
            <a:rPr lang="en-ID"/>
            <a:t>Mengi</a:t>
          </a:r>
          <a:endParaRPr lang="en-US"/>
        </a:p>
      </dgm:t>
    </dgm:pt>
    <dgm:pt modelId="{199AB238-C866-463C-AB96-F07F0E6C6326}" type="parTrans" cxnId="{DB460759-D850-40F1-9810-DC207CC9A3ED}">
      <dgm:prSet/>
      <dgm:spPr/>
      <dgm:t>
        <a:bodyPr/>
        <a:lstStyle/>
        <a:p>
          <a:endParaRPr lang="en-US"/>
        </a:p>
      </dgm:t>
    </dgm:pt>
    <dgm:pt modelId="{487F65B9-F4C1-4546-8BE0-BEADB6A7566D}" type="sibTrans" cxnId="{DB460759-D850-40F1-9810-DC207CC9A3ED}">
      <dgm:prSet/>
      <dgm:spPr/>
      <dgm:t>
        <a:bodyPr/>
        <a:lstStyle/>
        <a:p>
          <a:endParaRPr lang="en-US"/>
        </a:p>
      </dgm:t>
    </dgm:pt>
    <dgm:pt modelId="{EC8746F6-D9B6-4E51-8AA9-4777DEEE80A5}">
      <dgm:prSet/>
      <dgm:spPr/>
      <dgm:t>
        <a:bodyPr/>
        <a:lstStyle/>
        <a:p>
          <a:r>
            <a:rPr lang="en-ID"/>
            <a:t>Pembengkakan di tungkai dan kaki</a:t>
          </a:r>
          <a:endParaRPr lang="en-US"/>
        </a:p>
      </dgm:t>
    </dgm:pt>
    <dgm:pt modelId="{6B0325D3-DA1B-48EE-8B85-C112032C935B}" type="parTrans" cxnId="{716C8604-07A5-436B-8441-36AF1A72A5A8}">
      <dgm:prSet/>
      <dgm:spPr/>
      <dgm:t>
        <a:bodyPr/>
        <a:lstStyle/>
        <a:p>
          <a:endParaRPr lang="en-US"/>
        </a:p>
      </dgm:t>
    </dgm:pt>
    <dgm:pt modelId="{24C456E8-F0CD-44F5-A903-E22910FC8E6A}" type="sibTrans" cxnId="{716C8604-07A5-436B-8441-36AF1A72A5A8}">
      <dgm:prSet/>
      <dgm:spPr/>
      <dgm:t>
        <a:bodyPr/>
        <a:lstStyle/>
        <a:p>
          <a:endParaRPr lang="en-US"/>
        </a:p>
      </dgm:t>
    </dgm:pt>
    <dgm:pt modelId="{18FF1982-0137-423A-B191-D3E69783F8F0}">
      <dgm:prSet/>
      <dgm:spPr/>
      <dgm:t>
        <a:bodyPr/>
        <a:lstStyle/>
        <a:p>
          <a:r>
            <a:rPr lang="en-ID"/>
            <a:t>Lemas</a:t>
          </a:r>
          <a:endParaRPr lang="en-US"/>
        </a:p>
      </dgm:t>
    </dgm:pt>
    <dgm:pt modelId="{1DA12289-51D3-4FDB-BED5-1651D245E9F5}" type="parTrans" cxnId="{B403A2FD-B711-40AA-A0A7-2569508AF95F}">
      <dgm:prSet/>
      <dgm:spPr/>
      <dgm:t>
        <a:bodyPr/>
        <a:lstStyle/>
        <a:p>
          <a:endParaRPr lang="en-US"/>
        </a:p>
      </dgm:t>
    </dgm:pt>
    <dgm:pt modelId="{8A33E46A-FAAD-4C51-991E-A8AF67FB157F}" type="sibTrans" cxnId="{B403A2FD-B711-40AA-A0A7-2569508AF95F}">
      <dgm:prSet/>
      <dgm:spPr/>
      <dgm:t>
        <a:bodyPr/>
        <a:lstStyle/>
        <a:p>
          <a:endParaRPr lang="en-US"/>
        </a:p>
      </dgm:t>
    </dgm:pt>
    <dgm:pt modelId="{5CBEE1C7-D320-F841-B77B-FEE68A9ECA75}" type="pres">
      <dgm:prSet presAssocID="{85C86CE9-F4DB-46D2-9BAF-6458E2838935}" presName="diagram" presStyleCnt="0">
        <dgm:presLayoutVars>
          <dgm:dir/>
          <dgm:resizeHandles val="exact"/>
        </dgm:presLayoutVars>
      </dgm:prSet>
      <dgm:spPr/>
      <dgm:t>
        <a:bodyPr/>
        <a:lstStyle/>
        <a:p>
          <a:endParaRPr lang="en-US"/>
        </a:p>
      </dgm:t>
    </dgm:pt>
    <dgm:pt modelId="{0BCD2C25-143A-DC4C-9BE5-1576FBEF1FF0}" type="pres">
      <dgm:prSet presAssocID="{985295B4-EC0C-41E7-82EB-B06D1D7BB946}" presName="node" presStyleLbl="node1" presStyleIdx="0" presStyleCnt="7">
        <dgm:presLayoutVars>
          <dgm:bulletEnabled val="1"/>
        </dgm:presLayoutVars>
      </dgm:prSet>
      <dgm:spPr/>
      <dgm:t>
        <a:bodyPr/>
        <a:lstStyle/>
        <a:p>
          <a:endParaRPr lang="en-US"/>
        </a:p>
      </dgm:t>
    </dgm:pt>
    <dgm:pt modelId="{0CCA0DB4-C6B5-4449-932A-549F6ED349AA}" type="pres">
      <dgm:prSet presAssocID="{D3E55B44-954D-4B55-AD87-DFFDC012E7A6}" presName="sibTrans" presStyleCnt="0"/>
      <dgm:spPr/>
    </dgm:pt>
    <dgm:pt modelId="{0F7978D4-4052-6847-A90B-EDC73AA0DBCA}" type="pres">
      <dgm:prSet presAssocID="{A6314013-D2B7-4CAB-AF59-8FE839C52084}" presName="node" presStyleLbl="node1" presStyleIdx="1" presStyleCnt="7">
        <dgm:presLayoutVars>
          <dgm:bulletEnabled val="1"/>
        </dgm:presLayoutVars>
      </dgm:prSet>
      <dgm:spPr/>
      <dgm:t>
        <a:bodyPr/>
        <a:lstStyle/>
        <a:p>
          <a:endParaRPr lang="en-US"/>
        </a:p>
      </dgm:t>
    </dgm:pt>
    <dgm:pt modelId="{986D4141-A9ED-F541-A111-5BB89E82E4B1}" type="pres">
      <dgm:prSet presAssocID="{7387E438-FED1-49CC-AF97-D171375353F2}" presName="sibTrans" presStyleCnt="0"/>
      <dgm:spPr/>
    </dgm:pt>
    <dgm:pt modelId="{13796395-F63F-3544-933C-D3C8B3E1C8DA}" type="pres">
      <dgm:prSet presAssocID="{322B7569-A16E-4A20-B04D-4A87B378A7A9}" presName="node" presStyleLbl="node1" presStyleIdx="2" presStyleCnt="7">
        <dgm:presLayoutVars>
          <dgm:bulletEnabled val="1"/>
        </dgm:presLayoutVars>
      </dgm:prSet>
      <dgm:spPr/>
      <dgm:t>
        <a:bodyPr/>
        <a:lstStyle/>
        <a:p>
          <a:endParaRPr lang="en-US"/>
        </a:p>
      </dgm:t>
    </dgm:pt>
    <dgm:pt modelId="{5FFBB48F-8F18-0F48-A81A-E3AA86D07781}" type="pres">
      <dgm:prSet presAssocID="{ED5792FE-2319-4964-B799-FC58F4349609}" presName="sibTrans" presStyleCnt="0"/>
      <dgm:spPr/>
    </dgm:pt>
    <dgm:pt modelId="{532550E6-0EB9-2949-B0E1-E66DF353E06B}" type="pres">
      <dgm:prSet presAssocID="{9EAF4C84-3983-47C1-8495-F90AF1378784}" presName="node" presStyleLbl="node1" presStyleIdx="3" presStyleCnt="7">
        <dgm:presLayoutVars>
          <dgm:bulletEnabled val="1"/>
        </dgm:presLayoutVars>
      </dgm:prSet>
      <dgm:spPr/>
      <dgm:t>
        <a:bodyPr/>
        <a:lstStyle/>
        <a:p>
          <a:endParaRPr lang="en-US"/>
        </a:p>
      </dgm:t>
    </dgm:pt>
    <dgm:pt modelId="{FDD90CEA-85B5-5C41-81EB-84F68A1949B8}" type="pres">
      <dgm:prSet presAssocID="{ED1E460A-8042-46F4-BF80-580DC1E45A37}" presName="sibTrans" presStyleCnt="0"/>
      <dgm:spPr/>
    </dgm:pt>
    <dgm:pt modelId="{3012C990-C53B-CA41-9CB3-F1706B9FC115}" type="pres">
      <dgm:prSet presAssocID="{4AFEF6B3-686C-4A1C-AA69-CA4680C9EEC6}" presName="node" presStyleLbl="node1" presStyleIdx="4" presStyleCnt="7">
        <dgm:presLayoutVars>
          <dgm:bulletEnabled val="1"/>
        </dgm:presLayoutVars>
      </dgm:prSet>
      <dgm:spPr/>
      <dgm:t>
        <a:bodyPr/>
        <a:lstStyle/>
        <a:p>
          <a:endParaRPr lang="en-US"/>
        </a:p>
      </dgm:t>
    </dgm:pt>
    <dgm:pt modelId="{A75C8F56-7603-2947-A3ED-E46FCAF104D8}" type="pres">
      <dgm:prSet presAssocID="{487F65B9-F4C1-4546-8BE0-BEADB6A7566D}" presName="sibTrans" presStyleCnt="0"/>
      <dgm:spPr/>
    </dgm:pt>
    <dgm:pt modelId="{FF31063B-0D9C-0F4C-8B87-64A077411B71}" type="pres">
      <dgm:prSet presAssocID="{EC8746F6-D9B6-4E51-8AA9-4777DEEE80A5}" presName="node" presStyleLbl="node1" presStyleIdx="5" presStyleCnt="7">
        <dgm:presLayoutVars>
          <dgm:bulletEnabled val="1"/>
        </dgm:presLayoutVars>
      </dgm:prSet>
      <dgm:spPr/>
      <dgm:t>
        <a:bodyPr/>
        <a:lstStyle/>
        <a:p>
          <a:endParaRPr lang="en-US"/>
        </a:p>
      </dgm:t>
    </dgm:pt>
    <dgm:pt modelId="{9E1BA2C0-E1FA-A84B-BEF8-C945E5305ABE}" type="pres">
      <dgm:prSet presAssocID="{24C456E8-F0CD-44F5-A903-E22910FC8E6A}" presName="sibTrans" presStyleCnt="0"/>
      <dgm:spPr/>
    </dgm:pt>
    <dgm:pt modelId="{B499A957-589B-224A-8F15-7F8DAEB155F6}" type="pres">
      <dgm:prSet presAssocID="{18FF1982-0137-423A-B191-D3E69783F8F0}" presName="node" presStyleLbl="node1" presStyleIdx="6" presStyleCnt="7">
        <dgm:presLayoutVars>
          <dgm:bulletEnabled val="1"/>
        </dgm:presLayoutVars>
      </dgm:prSet>
      <dgm:spPr/>
      <dgm:t>
        <a:bodyPr/>
        <a:lstStyle/>
        <a:p>
          <a:endParaRPr lang="en-US"/>
        </a:p>
      </dgm:t>
    </dgm:pt>
  </dgm:ptLst>
  <dgm:cxnLst>
    <dgm:cxn modelId="{957344E1-6307-FD45-B572-2CE13EDDDC33}" type="presOf" srcId="{985295B4-EC0C-41E7-82EB-B06D1D7BB946}" destId="{0BCD2C25-143A-DC4C-9BE5-1576FBEF1FF0}" srcOrd="0" destOrd="0" presId="urn:microsoft.com/office/officeart/2005/8/layout/default"/>
    <dgm:cxn modelId="{B790D71F-4493-DC41-9C2F-AA6C233EF83B}" type="presOf" srcId="{18FF1982-0137-423A-B191-D3E69783F8F0}" destId="{B499A957-589B-224A-8F15-7F8DAEB155F6}" srcOrd="0" destOrd="0" presId="urn:microsoft.com/office/officeart/2005/8/layout/default"/>
    <dgm:cxn modelId="{B403A2FD-B711-40AA-A0A7-2569508AF95F}" srcId="{85C86CE9-F4DB-46D2-9BAF-6458E2838935}" destId="{18FF1982-0137-423A-B191-D3E69783F8F0}" srcOrd="6" destOrd="0" parTransId="{1DA12289-51D3-4FDB-BED5-1651D245E9F5}" sibTransId="{8A33E46A-FAAD-4C51-991E-A8AF67FB157F}"/>
    <dgm:cxn modelId="{429E85A8-7FD5-8D42-9AF1-1557798B74AE}" type="presOf" srcId="{EC8746F6-D9B6-4E51-8AA9-4777DEEE80A5}" destId="{FF31063B-0D9C-0F4C-8B87-64A077411B71}" srcOrd="0" destOrd="0" presId="urn:microsoft.com/office/officeart/2005/8/layout/default"/>
    <dgm:cxn modelId="{F0947973-06E8-4984-A14F-CDC0BA4D576A}" srcId="{85C86CE9-F4DB-46D2-9BAF-6458E2838935}" destId="{985295B4-EC0C-41E7-82EB-B06D1D7BB946}" srcOrd="0" destOrd="0" parTransId="{31F09967-2D55-4B88-901C-1D977E51F14A}" sibTransId="{D3E55B44-954D-4B55-AD87-DFFDC012E7A6}"/>
    <dgm:cxn modelId="{DADB2F44-44BC-42C6-8C41-54511C091777}" srcId="{85C86CE9-F4DB-46D2-9BAF-6458E2838935}" destId="{A6314013-D2B7-4CAB-AF59-8FE839C52084}" srcOrd="1" destOrd="0" parTransId="{7FFB9098-648E-438A-90EE-35BC36E1B66E}" sibTransId="{7387E438-FED1-49CC-AF97-D171375353F2}"/>
    <dgm:cxn modelId="{25857F9D-80FF-0745-A664-9E0BD7DCB0BC}" type="presOf" srcId="{4AFEF6B3-686C-4A1C-AA69-CA4680C9EEC6}" destId="{3012C990-C53B-CA41-9CB3-F1706B9FC115}" srcOrd="0" destOrd="0" presId="urn:microsoft.com/office/officeart/2005/8/layout/default"/>
    <dgm:cxn modelId="{49038C0D-7EDD-F043-A205-D79E86780A54}" type="presOf" srcId="{A6314013-D2B7-4CAB-AF59-8FE839C52084}" destId="{0F7978D4-4052-6847-A90B-EDC73AA0DBCA}" srcOrd="0" destOrd="0" presId="urn:microsoft.com/office/officeart/2005/8/layout/default"/>
    <dgm:cxn modelId="{DB460759-D850-40F1-9810-DC207CC9A3ED}" srcId="{85C86CE9-F4DB-46D2-9BAF-6458E2838935}" destId="{4AFEF6B3-686C-4A1C-AA69-CA4680C9EEC6}" srcOrd="4" destOrd="0" parTransId="{199AB238-C866-463C-AB96-F07F0E6C6326}" sibTransId="{487F65B9-F4C1-4546-8BE0-BEADB6A7566D}"/>
    <dgm:cxn modelId="{5B44D6DB-418A-4148-9D43-684BCB415485}" srcId="{85C86CE9-F4DB-46D2-9BAF-6458E2838935}" destId="{9EAF4C84-3983-47C1-8495-F90AF1378784}" srcOrd="3" destOrd="0" parTransId="{104AEDB4-4D48-4D46-B554-5377C52EC176}" sibTransId="{ED1E460A-8042-46F4-BF80-580DC1E45A37}"/>
    <dgm:cxn modelId="{97AC31AB-368E-5642-858B-E4723F56B016}" type="presOf" srcId="{322B7569-A16E-4A20-B04D-4A87B378A7A9}" destId="{13796395-F63F-3544-933C-D3C8B3E1C8DA}" srcOrd="0" destOrd="0" presId="urn:microsoft.com/office/officeart/2005/8/layout/default"/>
    <dgm:cxn modelId="{87810992-4E74-47C5-9CE2-B804B2C0E18C}" srcId="{85C86CE9-F4DB-46D2-9BAF-6458E2838935}" destId="{322B7569-A16E-4A20-B04D-4A87B378A7A9}" srcOrd="2" destOrd="0" parTransId="{0E388BAB-4272-4907-BFCA-CFEE48F0E359}" sibTransId="{ED5792FE-2319-4964-B799-FC58F4349609}"/>
    <dgm:cxn modelId="{716C8604-07A5-436B-8441-36AF1A72A5A8}" srcId="{85C86CE9-F4DB-46D2-9BAF-6458E2838935}" destId="{EC8746F6-D9B6-4E51-8AA9-4777DEEE80A5}" srcOrd="5" destOrd="0" parTransId="{6B0325D3-DA1B-48EE-8B85-C112032C935B}" sibTransId="{24C456E8-F0CD-44F5-A903-E22910FC8E6A}"/>
    <dgm:cxn modelId="{AF1F9F54-BB95-C041-B0AA-7115889CBA89}" type="presOf" srcId="{85C86CE9-F4DB-46D2-9BAF-6458E2838935}" destId="{5CBEE1C7-D320-F841-B77B-FEE68A9ECA75}" srcOrd="0" destOrd="0" presId="urn:microsoft.com/office/officeart/2005/8/layout/default"/>
    <dgm:cxn modelId="{FBA08600-A229-AF47-88A2-B3BDFDEDFB42}" type="presOf" srcId="{9EAF4C84-3983-47C1-8495-F90AF1378784}" destId="{532550E6-0EB9-2949-B0E1-E66DF353E06B}" srcOrd="0" destOrd="0" presId="urn:microsoft.com/office/officeart/2005/8/layout/default"/>
    <dgm:cxn modelId="{466D80D2-B22F-D24F-955B-2A61296315C3}" type="presParOf" srcId="{5CBEE1C7-D320-F841-B77B-FEE68A9ECA75}" destId="{0BCD2C25-143A-DC4C-9BE5-1576FBEF1FF0}" srcOrd="0" destOrd="0" presId="urn:microsoft.com/office/officeart/2005/8/layout/default"/>
    <dgm:cxn modelId="{1CCD1A22-FEAD-0540-9F34-F5F24FD3FC88}" type="presParOf" srcId="{5CBEE1C7-D320-F841-B77B-FEE68A9ECA75}" destId="{0CCA0DB4-C6B5-4449-932A-549F6ED349AA}" srcOrd="1" destOrd="0" presId="urn:microsoft.com/office/officeart/2005/8/layout/default"/>
    <dgm:cxn modelId="{A973B585-23E5-714E-A1B8-E643E08DE30A}" type="presParOf" srcId="{5CBEE1C7-D320-F841-B77B-FEE68A9ECA75}" destId="{0F7978D4-4052-6847-A90B-EDC73AA0DBCA}" srcOrd="2" destOrd="0" presId="urn:microsoft.com/office/officeart/2005/8/layout/default"/>
    <dgm:cxn modelId="{7B77AC53-5CBF-AC43-A235-2D31810C69F4}" type="presParOf" srcId="{5CBEE1C7-D320-F841-B77B-FEE68A9ECA75}" destId="{986D4141-A9ED-F541-A111-5BB89E82E4B1}" srcOrd="3" destOrd="0" presId="urn:microsoft.com/office/officeart/2005/8/layout/default"/>
    <dgm:cxn modelId="{2AA9EA52-4518-6246-8A75-2ACB4EBD6352}" type="presParOf" srcId="{5CBEE1C7-D320-F841-B77B-FEE68A9ECA75}" destId="{13796395-F63F-3544-933C-D3C8B3E1C8DA}" srcOrd="4" destOrd="0" presId="urn:microsoft.com/office/officeart/2005/8/layout/default"/>
    <dgm:cxn modelId="{53367102-75CC-4347-8E41-1022F5FBB090}" type="presParOf" srcId="{5CBEE1C7-D320-F841-B77B-FEE68A9ECA75}" destId="{5FFBB48F-8F18-0F48-A81A-E3AA86D07781}" srcOrd="5" destOrd="0" presId="urn:microsoft.com/office/officeart/2005/8/layout/default"/>
    <dgm:cxn modelId="{3E216D68-4833-5943-A0E4-EFEF23C4BDAB}" type="presParOf" srcId="{5CBEE1C7-D320-F841-B77B-FEE68A9ECA75}" destId="{532550E6-0EB9-2949-B0E1-E66DF353E06B}" srcOrd="6" destOrd="0" presId="urn:microsoft.com/office/officeart/2005/8/layout/default"/>
    <dgm:cxn modelId="{719699DA-C479-5149-B0E5-B9D6DF61018A}" type="presParOf" srcId="{5CBEE1C7-D320-F841-B77B-FEE68A9ECA75}" destId="{FDD90CEA-85B5-5C41-81EB-84F68A1949B8}" srcOrd="7" destOrd="0" presId="urn:microsoft.com/office/officeart/2005/8/layout/default"/>
    <dgm:cxn modelId="{E68BF1BE-1463-F24C-B72C-A9A9F5D57193}" type="presParOf" srcId="{5CBEE1C7-D320-F841-B77B-FEE68A9ECA75}" destId="{3012C990-C53B-CA41-9CB3-F1706B9FC115}" srcOrd="8" destOrd="0" presId="urn:microsoft.com/office/officeart/2005/8/layout/default"/>
    <dgm:cxn modelId="{F273FC38-5C87-6947-9AC7-F8AB1CC6EFE8}" type="presParOf" srcId="{5CBEE1C7-D320-F841-B77B-FEE68A9ECA75}" destId="{A75C8F56-7603-2947-A3ED-E46FCAF104D8}" srcOrd="9" destOrd="0" presId="urn:microsoft.com/office/officeart/2005/8/layout/default"/>
    <dgm:cxn modelId="{C982C32E-7F49-7047-9CCF-D1EAA6FC1575}" type="presParOf" srcId="{5CBEE1C7-D320-F841-B77B-FEE68A9ECA75}" destId="{FF31063B-0D9C-0F4C-8B87-64A077411B71}" srcOrd="10" destOrd="0" presId="urn:microsoft.com/office/officeart/2005/8/layout/default"/>
    <dgm:cxn modelId="{2457EEA7-B89B-C84D-92E3-8A9C1230C7A4}" type="presParOf" srcId="{5CBEE1C7-D320-F841-B77B-FEE68A9ECA75}" destId="{9E1BA2C0-E1FA-A84B-BEF8-C945E5305ABE}" srcOrd="11" destOrd="0" presId="urn:microsoft.com/office/officeart/2005/8/layout/default"/>
    <dgm:cxn modelId="{15D57EC1-E333-D545-B1C5-E506D5F26859}" type="presParOf" srcId="{5CBEE1C7-D320-F841-B77B-FEE68A9ECA75}" destId="{B499A957-589B-224A-8F15-7F8DAEB155F6}"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A5A97FA-F8AA-48CB-B419-B2075B204009}"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FFC91BAE-2041-4295-B353-4DC9CFED574F}">
      <dgm:prSet/>
      <dgm:spPr/>
      <dgm:t>
        <a:bodyPr/>
        <a:lstStyle/>
        <a:p>
          <a:r>
            <a:rPr lang="en-US"/>
            <a:t>Tuberculosis (TB) remains a leading infectious killer globally, is caused by </a:t>
          </a:r>
          <a:r>
            <a:rPr lang="en-US" i="1"/>
            <a:t>Mycobacterium tuberculosis</a:t>
          </a:r>
          <a:r>
            <a:rPr lang="en-US"/>
            <a:t>, which can produce either a silent, latent infection or a progressive, active disease.</a:t>
          </a:r>
        </a:p>
      </dgm:t>
    </dgm:pt>
    <dgm:pt modelId="{FD172F4B-D394-418D-BF40-64E17F556D89}" type="parTrans" cxnId="{DD34B988-2518-495D-A896-B3668F5FFAB6}">
      <dgm:prSet/>
      <dgm:spPr/>
      <dgm:t>
        <a:bodyPr/>
        <a:lstStyle/>
        <a:p>
          <a:endParaRPr lang="en-US"/>
        </a:p>
      </dgm:t>
    </dgm:pt>
    <dgm:pt modelId="{07E05D34-2EB0-4990-B691-CF6EDD419935}" type="sibTrans" cxnId="{DD34B988-2518-495D-A896-B3668F5FFAB6}">
      <dgm:prSet/>
      <dgm:spPr/>
      <dgm:t>
        <a:bodyPr/>
        <a:lstStyle/>
        <a:p>
          <a:endParaRPr lang="en-US"/>
        </a:p>
      </dgm:t>
    </dgm:pt>
    <dgm:pt modelId="{6DB3DF2A-7AB5-40CE-825B-E0FF44890527}">
      <dgm:prSet/>
      <dgm:spPr/>
      <dgm:t>
        <a:bodyPr/>
        <a:lstStyle/>
        <a:p>
          <a:r>
            <a:rPr lang="en-US"/>
            <a:t>Worldwide, tuberculosis (TB) kills about 2 million people each year, more than any other infectious organism.</a:t>
          </a:r>
        </a:p>
      </dgm:t>
    </dgm:pt>
    <dgm:pt modelId="{FE0F6CC2-3B5F-41F2-A655-3E84C3B919C2}" type="parTrans" cxnId="{C6D260D8-DCFD-43E3-9364-83ABA0BC8204}">
      <dgm:prSet/>
      <dgm:spPr/>
      <dgm:t>
        <a:bodyPr/>
        <a:lstStyle/>
        <a:p>
          <a:endParaRPr lang="en-US"/>
        </a:p>
      </dgm:t>
    </dgm:pt>
    <dgm:pt modelId="{07E0E33C-B4ED-4445-9656-CB265E18C7FD}" type="sibTrans" cxnId="{C6D260D8-DCFD-43E3-9364-83ABA0BC8204}">
      <dgm:prSet/>
      <dgm:spPr/>
      <dgm:t>
        <a:bodyPr/>
        <a:lstStyle/>
        <a:p>
          <a:endParaRPr lang="en-US"/>
        </a:p>
      </dgm:t>
    </dgm:pt>
    <dgm:pt modelId="{3820FDEA-837A-4562-894C-A7E7F3098D10}">
      <dgm:prSet/>
      <dgm:spPr/>
      <dgm:t>
        <a:bodyPr/>
        <a:lstStyle/>
        <a:p>
          <a:r>
            <a:rPr lang="en-US" dirty="0" smtClean="0"/>
            <a:t>If improperly </a:t>
          </a:r>
          <a:r>
            <a:rPr lang="en-US" dirty="0"/>
            <a:t>treated, TB causes progressive tissue destruction and death</a:t>
          </a:r>
        </a:p>
      </dgm:t>
    </dgm:pt>
    <dgm:pt modelId="{ECB7A7AA-66ED-4F05-8A75-8CD1DB30780E}" type="parTrans" cxnId="{9F8C0E06-4F90-4A6B-92B2-737DD0F2D5C7}">
      <dgm:prSet/>
      <dgm:spPr/>
      <dgm:t>
        <a:bodyPr/>
        <a:lstStyle/>
        <a:p>
          <a:endParaRPr lang="en-US"/>
        </a:p>
      </dgm:t>
    </dgm:pt>
    <dgm:pt modelId="{D6310A07-1E98-4230-9E24-2E4144ACCF23}" type="sibTrans" cxnId="{9F8C0E06-4F90-4A6B-92B2-737DD0F2D5C7}">
      <dgm:prSet/>
      <dgm:spPr/>
      <dgm:t>
        <a:bodyPr/>
        <a:lstStyle/>
        <a:p>
          <a:endParaRPr lang="en-US"/>
        </a:p>
      </dgm:t>
    </dgm:pt>
    <dgm:pt modelId="{A93C2D50-DDEF-3842-A032-D1B1F6AA3B76}" type="pres">
      <dgm:prSet presAssocID="{1A5A97FA-F8AA-48CB-B419-B2075B204009}" presName="linear" presStyleCnt="0">
        <dgm:presLayoutVars>
          <dgm:animLvl val="lvl"/>
          <dgm:resizeHandles val="exact"/>
        </dgm:presLayoutVars>
      </dgm:prSet>
      <dgm:spPr/>
      <dgm:t>
        <a:bodyPr/>
        <a:lstStyle/>
        <a:p>
          <a:endParaRPr lang="en-US"/>
        </a:p>
      </dgm:t>
    </dgm:pt>
    <dgm:pt modelId="{2EE70FAC-A961-EB41-A065-60E174B277EC}" type="pres">
      <dgm:prSet presAssocID="{FFC91BAE-2041-4295-B353-4DC9CFED574F}" presName="parentText" presStyleLbl="node1" presStyleIdx="0" presStyleCnt="3">
        <dgm:presLayoutVars>
          <dgm:chMax val="0"/>
          <dgm:bulletEnabled val="1"/>
        </dgm:presLayoutVars>
      </dgm:prSet>
      <dgm:spPr/>
      <dgm:t>
        <a:bodyPr/>
        <a:lstStyle/>
        <a:p>
          <a:endParaRPr lang="en-US"/>
        </a:p>
      </dgm:t>
    </dgm:pt>
    <dgm:pt modelId="{3D31C67F-877C-5843-99C2-6DF6F93F403B}" type="pres">
      <dgm:prSet presAssocID="{07E05D34-2EB0-4990-B691-CF6EDD419935}" presName="spacer" presStyleCnt="0"/>
      <dgm:spPr/>
    </dgm:pt>
    <dgm:pt modelId="{834FFD72-5C31-6F47-99DD-E74ECCBF5E88}" type="pres">
      <dgm:prSet presAssocID="{6DB3DF2A-7AB5-40CE-825B-E0FF44890527}" presName="parentText" presStyleLbl="node1" presStyleIdx="1" presStyleCnt="3">
        <dgm:presLayoutVars>
          <dgm:chMax val="0"/>
          <dgm:bulletEnabled val="1"/>
        </dgm:presLayoutVars>
      </dgm:prSet>
      <dgm:spPr/>
      <dgm:t>
        <a:bodyPr/>
        <a:lstStyle/>
        <a:p>
          <a:endParaRPr lang="en-US"/>
        </a:p>
      </dgm:t>
    </dgm:pt>
    <dgm:pt modelId="{8B8C65B4-E722-F04B-AA1A-4C336650870C}" type="pres">
      <dgm:prSet presAssocID="{07E0E33C-B4ED-4445-9656-CB265E18C7FD}" presName="spacer" presStyleCnt="0"/>
      <dgm:spPr/>
    </dgm:pt>
    <dgm:pt modelId="{AC156500-5F4B-E941-9C8D-26FC6825762B}" type="pres">
      <dgm:prSet presAssocID="{3820FDEA-837A-4562-894C-A7E7F3098D10}" presName="parentText" presStyleLbl="node1" presStyleIdx="2" presStyleCnt="3">
        <dgm:presLayoutVars>
          <dgm:chMax val="0"/>
          <dgm:bulletEnabled val="1"/>
        </dgm:presLayoutVars>
      </dgm:prSet>
      <dgm:spPr/>
      <dgm:t>
        <a:bodyPr/>
        <a:lstStyle/>
        <a:p>
          <a:endParaRPr lang="en-US"/>
        </a:p>
      </dgm:t>
    </dgm:pt>
  </dgm:ptLst>
  <dgm:cxnLst>
    <dgm:cxn modelId="{C6D260D8-DCFD-43E3-9364-83ABA0BC8204}" srcId="{1A5A97FA-F8AA-48CB-B419-B2075B204009}" destId="{6DB3DF2A-7AB5-40CE-825B-E0FF44890527}" srcOrd="1" destOrd="0" parTransId="{FE0F6CC2-3B5F-41F2-A655-3E84C3B919C2}" sibTransId="{07E0E33C-B4ED-4445-9656-CB265E18C7FD}"/>
    <dgm:cxn modelId="{8D017141-1762-C848-9063-786FFAAEB689}" type="presOf" srcId="{6DB3DF2A-7AB5-40CE-825B-E0FF44890527}" destId="{834FFD72-5C31-6F47-99DD-E74ECCBF5E88}" srcOrd="0" destOrd="0" presId="urn:microsoft.com/office/officeart/2005/8/layout/vList2"/>
    <dgm:cxn modelId="{6060DCA5-B044-224D-9E13-4EDA77543C32}" type="presOf" srcId="{FFC91BAE-2041-4295-B353-4DC9CFED574F}" destId="{2EE70FAC-A961-EB41-A065-60E174B277EC}" srcOrd="0" destOrd="0" presId="urn:microsoft.com/office/officeart/2005/8/layout/vList2"/>
    <dgm:cxn modelId="{9F8C0E06-4F90-4A6B-92B2-737DD0F2D5C7}" srcId="{1A5A97FA-F8AA-48CB-B419-B2075B204009}" destId="{3820FDEA-837A-4562-894C-A7E7F3098D10}" srcOrd="2" destOrd="0" parTransId="{ECB7A7AA-66ED-4F05-8A75-8CD1DB30780E}" sibTransId="{D6310A07-1E98-4230-9E24-2E4144ACCF23}"/>
    <dgm:cxn modelId="{DD34B988-2518-495D-A896-B3668F5FFAB6}" srcId="{1A5A97FA-F8AA-48CB-B419-B2075B204009}" destId="{FFC91BAE-2041-4295-B353-4DC9CFED574F}" srcOrd="0" destOrd="0" parTransId="{FD172F4B-D394-418D-BF40-64E17F556D89}" sibTransId="{07E05D34-2EB0-4990-B691-CF6EDD419935}"/>
    <dgm:cxn modelId="{ADAF4B9C-DF35-1747-AE66-2066AAB5E66D}" type="presOf" srcId="{3820FDEA-837A-4562-894C-A7E7F3098D10}" destId="{AC156500-5F4B-E941-9C8D-26FC6825762B}" srcOrd="0" destOrd="0" presId="urn:microsoft.com/office/officeart/2005/8/layout/vList2"/>
    <dgm:cxn modelId="{0D7DD3BB-E635-4440-85CF-64375F5BC207}" type="presOf" srcId="{1A5A97FA-F8AA-48CB-B419-B2075B204009}" destId="{A93C2D50-DDEF-3842-A032-D1B1F6AA3B76}" srcOrd="0" destOrd="0" presId="urn:microsoft.com/office/officeart/2005/8/layout/vList2"/>
    <dgm:cxn modelId="{AD95685D-EE9C-074E-A9FB-7E435B918D87}" type="presParOf" srcId="{A93C2D50-DDEF-3842-A032-D1B1F6AA3B76}" destId="{2EE70FAC-A961-EB41-A065-60E174B277EC}" srcOrd="0" destOrd="0" presId="urn:microsoft.com/office/officeart/2005/8/layout/vList2"/>
    <dgm:cxn modelId="{CBD94040-E7B1-5949-8C76-E3EBF0C195E4}" type="presParOf" srcId="{A93C2D50-DDEF-3842-A032-D1B1F6AA3B76}" destId="{3D31C67F-877C-5843-99C2-6DF6F93F403B}" srcOrd="1" destOrd="0" presId="urn:microsoft.com/office/officeart/2005/8/layout/vList2"/>
    <dgm:cxn modelId="{4B264395-102F-8045-BB9F-FF1365AF31D4}" type="presParOf" srcId="{A93C2D50-DDEF-3842-A032-D1B1F6AA3B76}" destId="{834FFD72-5C31-6F47-99DD-E74ECCBF5E88}" srcOrd="2" destOrd="0" presId="urn:microsoft.com/office/officeart/2005/8/layout/vList2"/>
    <dgm:cxn modelId="{1D217F58-4FA2-C845-87E7-4599B942F41F}" type="presParOf" srcId="{A93C2D50-DDEF-3842-A032-D1B1F6AA3B76}" destId="{8B8C65B4-E722-F04B-AA1A-4C336650870C}" srcOrd="3" destOrd="0" presId="urn:microsoft.com/office/officeart/2005/8/layout/vList2"/>
    <dgm:cxn modelId="{FCE1D6A3-62D2-9045-8CEB-9509E61C9C62}" type="presParOf" srcId="{A93C2D50-DDEF-3842-A032-D1B1F6AA3B76}" destId="{AC156500-5F4B-E941-9C8D-26FC6825762B}"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2E86650-4A8B-4803-965D-6E06C8C2932F}"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E755943C-5A69-4AF8-875A-ACB29BD40E06}">
      <dgm:prSet phldrT="[Text]"/>
      <dgm:spPr/>
      <dgm:t>
        <a:bodyPr/>
        <a:lstStyle/>
        <a:p>
          <a:r>
            <a:rPr lang="en-US"/>
            <a:t>(Anatomical site) </a:t>
          </a:r>
        </a:p>
      </dgm:t>
    </dgm:pt>
    <dgm:pt modelId="{78A89955-A829-4EC0-A914-76D1BA29D2E4}" type="parTrans" cxnId="{1AFFEB9F-0B7B-44B6-91D5-4114AC9322A3}">
      <dgm:prSet/>
      <dgm:spPr/>
      <dgm:t>
        <a:bodyPr/>
        <a:lstStyle/>
        <a:p>
          <a:endParaRPr lang="en-US"/>
        </a:p>
      </dgm:t>
    </dgm:pt>
    <dgm:pt modelId="{5987D04C-3CFE-4C60-A5E8-13502D9D1DD2}" type="sibTrans" cxnId="{1AFFEB9F-0B7B-44B6-91D5-4114AC9322A3}">
      <dgm:prSet/>
      <dgm:spPr/>
      <dgm:t>
        <a:bodyPr/>
        <a:lstStyle/>
        <a:p>
          <a:endParaRPr lang="en-US"/>
        </a:p>
      </dgm:t>
    </dgm:pt>
    <dgm:pt modelId="{10D38977-EDD3-42BA-BA36-10D6AB8F951E}">
      <dgm:prSet phldrT="[Text]"/>
      <dgm:spPr/>
      <dgm:t>
        <a:bodyPr/>
        <a:lstStyle/>
        <a:p>
          <a:r>
            <a:rPr lang="en-US"/>
            <a:t>Tuberkulosis paru : parenkim paru</a:t>
          </a:r>
        </a:p>
      </dgm:t>
    </dgm:pt>
    <dgm:pt modelId="{C6F5898A-110F-49F7-AB15-0A1E925A6A65}" type="parTrans" cxnId="{15AFE72B-C082-4A2C-846C-A15B26916B37}">
      <dgm:prSet/>
      <dgm:spPr/>
      <dgm:t>
        <a:bodyPr/>
        <a:lstStyle/>
        <a:p>
          <a:endParaRPr lang="en-US"/>
        </a:p>
      </dgm:t>
    </dgm:pt>
    <dgm:pt modelId="{CC9A31FB-5C53-419F-9B15-29A693550C3A}" type="sibTrans" cxnId="{15AFE72B-C082-4A2C-846C-A15B26916B37}">
      <dgm:prSet/>
      <dgm:spPr/>
      <dgm:t>
        <a:bodyPr/>
        <a:lstStyle/>
        <a:p>
          <a:endParaRPr lang="en-US"/>
        </a:p>
      </dgm:t>
    </dgm:pt>
    <dgm:pt modelId="{F2E38227-0691-48AA-BBFC-512ACA7F162D}">
      <dgm:prSet phldrT="[Text]"/>
      <dgm:spPr/>
      <dgm:t>
        <a:bodyPr/>
        <a:lstStyle/>
        <a:p>
          <a:r>
            <a:rPr lang="en-US"/>
            <a:t>Tuberkulosis ekstra paru :TB kelenjar limfe, pleuritis eksudativa unilateral, tulang (tulang belakang), TB Millear, TB sal. Kemih, usus</a:t>
          </a:r>
        </a:p>
      </dgm:t>
    </dgm:pt>
    <dgm:pt modelId="{A28A412A-BDB4-4486-A316-66596D936FFB}" type="parTrans" cxnId="{C92EF183-D124-4BE8-917C-65589F179FB8}">
      <dgm:prSet/>
      <dgm:spPr/>
      <dgm:t>
        <a:bodyPr/>
        <a:lstStyle/>
        <a:p>
          <a:endParaRPr lang="en-US"/>
        </a:p>
      </dgm:t>
    </dgm:pt>
    <dgm:pt modelId="{88A611BF-FBBF-4F7C-8E9C-C0213B71A76F}" type="sibTrans" cxnId="{C92EF183-D124-4BE8-917C-65589F179FB8}">
      <dgm:prSet/>
      <dgm:spPr/>
      <dgm:t>
        <a:bodyPr/>
        <a:lstStyle/>
        <a:p>
          <a:endParaRPr lang="en-US"/>
        </a:p>
      </dgm:t>
    </dgm:pt>
    <dgm:pt modelId="{331B649C-F3F4-4728-81DB-62BEDE941826}">
      <dgm:prSet phldrT="[Text]"/>
      <dgm:spPr/>
      <dgm:t>
        <a:bodyPr/>
        <a:lstStyle/>
        <a:p>
          <a:r>
            <a:rPr lang="en-US"/>
            <a:t>Pemeriksaan dahak mikroskopis</a:t>
          </a:r>
        </a:p>
      </dgm:t>
    </dgm:pt>
    <dgm:pt modelId="{9C7A44B6-C9D2-4BA6-B439-FFCD494CB154}" type="parTrans" cxnId="{46664C48-174B-4E54-8CAD-16ECA3136424}">
      <dgm:prSet/>
      <dgm:spPr/>
      <dgm:t>
        <a:bodyPr/>
        <a:lstStyle/>
        <a:p>
          <a:endParaRPr lang="en-US"/>
        </a:p>
      </dgm:t>
    </dgm:pt>
    <dgm:pt modelId="{553D6C8B-7C58-44AD-8CC6-D2708B6A1310}" type="sibTrans" cxnId="{46664C48-174B-4E54-8CAD-16ECA3136424}">
      <dgm:prSet/>
      <dgm:spPr/>
      <dgm:t>
        <a:bodyPr/>
        <a:lstStyle/>
        <a:p>
          <a:endParaRPr lang="en-US"/>
        </a:p>
      </dgm:t>
    </dgm:pt>
    <dgm:pt modelId="{7695471B-3E45-4180-A783-6E0ACBAF22FC}">
      <dgm:prSet phldrT="[Text]"/>
      <dgm:spPr/>
      <dgm:t>
        <a:bodyPr/>
        <a:lstStyle/>
        <a:p>
          <a:r>
            <a:rPr lang="en-US"/>
            <a:t>BTA (+) : 2-3 kali (+); 1 (+) &amp; foto toraks gambaran tuberkulosis; 1 (+) </a:t>
          </a:r>
        </a:p>
      </dgm:t>
    </dgm:pt>
    <dgm:pt modelId="{BF32C6EB-6DB1-4A33-9400-B7C291709AB7}" type="parTrans" cxnId="{052512F7-6BB1-40FD-8DF0-B34E0E425827}">
      <dgm:prSet/>
      <dgm:spPr/>
      <dgm:t>
        <a:bodyPr/>
        <a:lstStyle/>
        <a:p>
          <a:endParaRPr lang="en-US"/>
        </a:p>
      </dgm:t>
    </dgm:pt>
    <dgm:pt modelId="{53138510-C1A2-402B-9DAB-2A149E0220DC}" type="sibTrans" cxnId="{052512F7-6BB1-40FD-8DF0-B34E0E425827}">
      <dgm:prSet/>
      <dgm:spPr/>
      <dgm:t>
        <a:bodyPr/>
        <a:lstStyle/>
        <a:p>
          <a:endParaRPr lang="en-US"/>
        </a:p>
      </dgm:t>
    </dgm:pt>
    <dgm:pt modelId="{88FFA18E-8065-496D-ABA6-0BA20F54D056}">
      <dgm:prSet phldrT="[Text]"/>
      <dgm:spPr/>
      <dgm:t>
        <a:bodyPr/>
        <a:lstStyle/>
        <a:p>
          <a:r>
            <a:rPr lang="en-US"/>
            <a:t>BTA (-)</a:t>
          </a:r>
        </a:p>
      </dgm:t>
    </dgm:pt>
    <dgm:pt modelId="{9452E36C-6A25-4661-8C28-7EB7997376CC}" type="parTrans" cxnId="{B8BF41BB-C178-4DC9-B54B-7B767C1B12AF}">
      <dgm:prSet/>
      <dgm:spPr/>
      <dgm:t>
        <a:bodyPr/>
        <a:lstStyle/>
        <a:p>
          <a:endParaRPr lang="en-US"/>
        </a:p>
      </dgm:t>
    </dgm:pt>
    <dgm:pt modelId="{2776055A-00DC-445C-85D4-C2AB029B866E}" type="sibTrans" cxnId="{B8BF41BB-C178-4DC9-B54B-7B767C1B12AF}">
      <dgm:prSet/>
      <dgm:spPr/>
      <dgm:t>
        <a:bodyPr/>
        <a:lstStyle/>
        <a:p>
          <a:endParaRPr lang="en-US"/>
        </a:p>
      </dgm:t>
    </dgm:pt>
    <dgm:pt modelId="{37D53EBD-2551-4C5F-A320-D312CE30A5F4}">
      <dgm:prSet phldrT="[Text]"/>
      <dgm:spPr/>
      <dgm:t>
        <a:bodyPr/>
        <a:lstStyle/>
        <a:p>
          <a:r>
            <a:rPr lang="en-US"/>
            <a:t>Riwayat pengobatan sebelumnya</a:t>
          </a:r>
        </a:p>
      </dgm:t>
    </dgm:pt>
    <dgm:pt modelId="{5D7DB41C-E4A4-48DB-85CA-AC2894FA2584}" type="parTrans" cxnId="{60D27E4E-8B9F-419D-99C6-EC061628A2C2}">
      <dgm:prSet/>
      <dgm:spPr/>
      <dgm:t>
        <a:bodyPr/>
        <a:lstStyle/>
        <a:p>
          <a:endParaRPr lang="en-US"/>
        </a:p>
      </dgm:t>
    </dgm:pt>
    <dgm:pt modelId="{3D78191A-7FCD-46E7-8C54-E68F98CFC34C}" type="sibTrans" cxnId="{60D27E4E-8B9F-419D-99C6-EC061628A2C2}">
      <dgm:prSet/>
      <dgm:spPr/>
      <dgm:t>
        <a:bodyPr/>
        <a:lstStyle/>
        <a:p>
          <a:endParaRPr lang="en-US"/>
        </a:p>
      </dgm:t>
    </dgm:pt>
    <dgm:pt modelId="{54741CC9-9EBD-49B2-A815-D4086D87C488}">
      <dgm:prSet phldrT="[Text]"/>
      <dgm:spPr/>
      <dgm:t>
        <a:bodyPr/>
        <a:lstStyle/>
        <a:p>
          <a:r>
            <a:rPr lang="en-US"/>
            <a:t>Kasus baru</a:t>
          </a:r>
        </a:p>
      </dgm:t>
    </dgm:pt>
    <dgm:pt modelId="{64C4DD17-D87F-4018-92BC-9F3555D741EE}" type="parTrans" cxnId="{1300F0CF-9BA1-4124-B6D8-98B278D68D07}">
      <dgm:prSet/>
      <dgm:spPr/>
      <dgm:t>
        <a:bodyPr/>
        <a:lstStyle/>
        <a:p>
          <a:endParaRPr lang="en-US"/>
        </a:p>
      </dgm:t>
    </dgm:pt>
    <dgm:pt modelId="{F02BCD46-B581-42A1-95A6-7D66BF21BC67}" type="sibTrans" cxnId="{1300F0CF-9BA1-4124-B6D8-98B278D68D07}">
      <dgm:prSet/>
      <dgm:spPr/>
      <dgm:t>
        <a:bodyPr/>
        <a:lstStyle/>
        <a:p>
          <a:endParaRPr lang="en-US"/>
        </a:p>
      </dgm:t>
    </dgm:pt>
    <dgm:pt modelId="{59CC167C-D73E-4FFA-BC39-4E1317991003}">
      <dgm:prSet phldrT="[Text]"/>
      <dgm:spPr/>
      <dgm:t>
        <a:bodyPr/>
        <a:lstStyle/>
        <a:p>
          <a:r>
            <a:rPr lang="en-US"/>
            <a:t>Kasus yang sebelumnya diobati : kasus kambuh, kasus setelah putus obat, kasus setelah gagal, </a:t>
          </a:r>
        </a:p>
      </dgm:t>
    </dgm:pt>
    <dgm:pt modelId="{E1421D02-543B-4707-B849-D522745C26D4}" type="parTrans" cxnId="{12C3D022-3733-41EB-AD20-0C21C85B20AB}">
      <dgm:prSet/>
      <dgm:spPr/>
      <dgm:t>
        <a:bodyPr/>
        <a:lstStyle/>
        <a:p>
          <a:endParaRPr lang="en-US"/>
        </a:p>
      </dgm:t>
    </dgm:pt>
    <dgm:pt modelId="{42E69A70-E8A9-4B7E-8DD5-870BE719D423}" type="sibTrans" cxnId="{12C3D022-3733-41EB-AD20-0C21C85B20AB}">
      <dgm:prSet/>
      <dgm:spPr/>
      <dgm:t>
        <a:bodyPr/>
        <a:lstStyle/>
        <a:p>
          <a:endParaRPr lang="en-US"/>
        </a:p>
      </dgm:t>
    </dgm:pt>
    <dgm:pt modelId="{E13152D0-8277-4E5F-B694-5299A86BC451}">
      <dgm:prSet phldrT="[Text]"/>
      <dgm:spPr/>
      <dgm:t>
        <a:bodyPr/>
        <a:lstStyle/>
        <a:p>
          <a:r>
            <a:rPr lang="fi-FI"/>
            <a:t>hasil pemeriksaan uji kepekaan obat</a:t>
          </a:r>
          <a:endParaRPr lang="en-US"/>
        </a:p>
      </dgm:t>
    </dgm:pt>
    <dgm:pt modelId="{E8B21B3B-EA59-4A90-87FF-7F60155AC6BB}" type="parTrans" cxnId="{0147EAB5-C8B1-494C-BDD9-4F4BE413B44C}">
      <dgm:prSet/>
      <dgm:spPr/>
      <dgm:t>
        <a:bodyPr/>
        <a:lstStyle/>
        <a:p>
          <a:endParaRPr lang="en-US"/>
        </a:p>
      </dgm:t>
    </dgm:pt>
    <dgm:pt modelId="{4550D735-97CF-41B5-9CE9-D04E74B02E47}" type="sibTrans" cxnId="{0147EAB5-C8B1-494C-BDD9-4F4BE413B44C}">
      <dgm:prSet/>
      <dgm:spPr/>
      <dgm:t>
        <a:bodyPr/>
        <a:lstStyle/>
        <a:p>
          <a:endParaRPr lang="en-US"/>
        </a:p>
      </dgm:t>
    </dgm:pt>
    <dgm:pt modelId="{D4836A5C-D22A-4368-A4AC-4B908667E50F}">
      <dgm:prSet phldrT="[Text]"/>
      <dgm:spPr/>
      <dgm:t>
        <a:bodyPr/>
        <a:lstStyle/>
        <a:p>
          <a:r>
            <a:rPr lang="en-US"/>
            <a:t>Mono resistan (TB MR)</a:t>
          </a:r>
        </a:p>
      </dgm:t>
    </dgm:pt>
    <dgm:pt modelId="{76284228-4AA9-46F1-93F5-897028820ECF}" type="parTrans" cxnId="{63BC24ED-4CFF-4845-9C91-27AD550080F2}">
      <dgm:prSet/>
      <dgm:spPr/>
      <dgm:t>
        <a:bodyPr/>
        <a:lstStyle/>
        <a:p>
          <a:endParaRPr lang="en-US"/>
        </a:p>
      </dgm:t>
    </dgm:pt>
    <dgm:pt modelId="{2F8ECF3C-61E9-4C6F-8162-AF4380F03A1A}" type="sibTrans" cxnId="{63BC24ED-4CFF-4845-9C91-27AD550080F2}">
      <dgm:prSet/>
      <dgm:spPr/>
      <dgm:t>
        <a:bodyPr/>
        <a:lstStyle/>
        <a:p>
          <a:endParaRPr lang="en-US"/>
        </a:p>
      </dgm:t>
    </dgm:pt>
    <dgm:pt modelId="{AD4EC5ED-6312-447A-B18B-398DCF541B25}">
      <dgm:prSet phldrT="[Text]"/>
      <dgm:spPr/>
      <dgm:t>
        <a:bodyPr/>
        <a:lstStyle/>
        <a:p>
          <a:r>
            <a:rPr lang="sv-SE"/>
            <a:t>Extensive drug resistan (TB XDR)</a:t>
          </a:r>
          <a:endParaRPr lang="en-US"/>
        </a:p>
      </dgm:t>
    </dgm:pt>
    <dgm:pt modelId="{32E3A2C6-146C-43D8-86DE-89FCA783B030}" type="parTrans" cxnId="{E5F0FD5A-54EE-46CE-92BB-550FF83954F4}">
      <dgm:prSet/>
      <dgm:spPr/>
      <dgm:t>
        <a:bodyPr/>
        <a:lstStyle/>
        <a:p>
          <a:endParaRPr lang="en-US"/>
        </a:p>
      </dgm:t>
    </dgm:pt>
    <dgm:pt modelId="{A04922F9-D6C2-464B-8519-855C78EC53D8}" type="sibTrans" cxnId="{E5F0FD5A-54EE-46CE-92BB-550FF83954F4}">
      <dgm:prSet/>
      <dgm:spPr/>
      <dgm:t>
        <a:bodyPr/>
        <a:lstStyle/>
        <a:p>
          <a:endParaRPr lang="en-US"/>
        </a:p>
      </dgm:t>
    </dgm:pt>
    <dgm:pt modelId="{52EBB91C-0CDC-4DC3-B092-8458B780BB9A}">
      <dgm:prSet phldrT="[Text]"/>
      <dgm:spPr/>
      <dgm:t>
        <a:bodyPr/>
        <a:lstStyle/>
        <a:p>
          <a:r>
            <a:rPr lang="en-US"/>
            <a:t>Poli resistan (TB PR)</a:t>
          </a:r>
        </a:p>
      </dgm:t>
    </dgm:pt>
    <dgm:pt modelId="{55B1F922-D8D1-4BFD-A766-6AF70AA77660}" type="parTrans" cxnId="{93AFCF77-30C2-45F1-83B3-692166A169F1}">
      <dgm:prSet/>
      <dgm:spPr/>
      <dgm:t>
        <a:bodyPr/>
        <a:lstStyle/>
        <a:p>
          <a:endParaRPr lang="en-US"/>
        </a:p>
      </dgm:t>
    </dgm:pt>
    <dgm:pt modelId="{542EC0CF-6C87-4293-B8F5-08B22E315242}" type="sibTrans" cxnId="{93AFCF77-30C2-45F1-83B3-692166A169F1}">
      <dgm:prSet/>
      <dgm:spPr/>
      <dgm:t>
        <a:bodyPr/>
        <a:lstStyle/>
        <a:p>
          <a:endParaRPr lang="en-US"/>
        </a:p>
      </dgm:t>
    </dgm:pt>
    <dgm:pt modelId="{FE07F643-0602-4D85-B0BC-FAF0A1C6DE43}">
      <dgm:prSet phldrT="[Text]"/>
      <dgm:spPr/>
      <dgm:t>
        <a:bodyPr/>
        <a:lstStyle/>
        <a:p>
          <a:r>
            <a:rPr lang="it-IT"/>
            <a:t>Multi drug resistan (TB MDR) : H&amp;R</a:t>
          </a:r>
          <a:endParaRPr lang="en-US"/>
        </a:p>
      </dgm:t>
    </dgm:pt>
    <dgm:pt modelId="{6FB906CE-BF80-45D1-BD0C-77B20556F42F}" type="parTrans" cxnId="{E9D648C6-B667-4811-8781-186ABC643F99}">
      <dgm:prSet/>
      <dgm:spPr/>
      <dgm:t>
        <a:bodyPr/>
        <a:lstStyle/>
        <a:p>
          <a:endParaRPr lang="en-US"/>
        </a:p>
      </dgm:t>
    </dgm:pt>
    <dgm:pt modelId="{D146E64C-844E-41D6-9B68-677D90DAD980}" type="sibTrans" cxnId="{E9D648C6-B667-4811-8781-186ABC643F99}">
      <dgm:prSet/>
      <dgm:spPr/>
      <dgm:t>
        <a:bodyPr/>
        <a:lstStyle/>
        <a:p>
          <a:endParaRPr lang="en-US"/>
        </a:p>
      </dgm:t>
    </dgm:pt>
    <dgm:pt modelId="{55461FEA-840E-4A57-8A80-2D445FAED09F}">
      <dgm:prSet phldrT="[Text]"/>
      <dgm:spPr/>
      <dgm:t>
        <a:bodyPr/>
        <a:lstStyle/>
        <a:p>
          <a:r>
            <a:rPr lang="en-US"/>
            <a:t>Resistan Rifampisin (TB RR): R atau OAT Lain metode genotip</a:t>
          </a:r>
        </a:p>
      </dgm:t>
    </dgm:pt>
    <dgm:pt modelId="{62EB81A0-A71B-40B6-95E3-A0F50281A20C}" type="parTrans" cxnId="{639C083B-E6C3-4673-BC3D-6A7A67A0AB7E}">
      <dgm:prSet/>
      <dgm:spPr/>
      <dgm:t>
        <a:bodyPr/>
        <a:lstStyle/>
        <a:p>
          <a:endParaRPr lang="en-US"/>
        </a:p>
      </dgm:t>
    </dgm:pt>
    <dgm:pt modelId="{7CDEA8E4-EE81-4C15-8DD5-1D1D69231E2E}" type="sibTrans" cxnId="{639C083B-E6C3-4673-BC3D-6A7A67A0AB7E}">
      <dgm:prSet/>
      <dgm:spPr/>
      <dgm:t>
        <a:bodyPr/>
        <a:lstStyle/>
        <a:p>
          <a:endParaRPr lang="en-US"/>
        </a:p>
      </dgm:t>
    </dgm:pt>
    <dgm:pt modelId="{6F431A03-E27B-984C-A029-2ACBA47F5979}" type="pres">
      <dgm:prSet presAssocID="{42E86650-4A8B-4803-965D-6E06C8C2932F}" presName="linear" presStyleCnt="0">
        <dgm:presLayoutVars>
          <dgm:animLvl val="lvl"/>
          <dgm:resizeHandles val="exact"/>
        </dgm:presLayoutVars>
      </dgm:prSet>
      <dgm:spPr/>
      <dgm:t>
        <a:bodyPr/>
        <a:lstStyle/>
        <a:p>
          <a:endParaRPr lang="en-US"/>
        </a:p>
      </dgm:t>
    </dgm:pt>
    <dgm:pt modelId="{D7B3E311-2398-DC4B-B50C-1CD02142BA69}" type="pres">
      <dgm:prSet presAssocID="{E755943C-5A69-4AF8-875A-ACB29BD40E06}" presName="parentText" presStyleLbl="node1" presStyleIdx="0" presStyleCnt="4">
        <dgm:presLayoutVars>
          <dgm:chMax val="0"/>
          <dgm:bulletEnabled val="1"/>
        </dgm:presLayoutVars>
      </dgm:prSet>
      <dgm:spPr/>
      <dgm:t>
        <a:bodyPr/>
        <a:lstStyle/>
        <a:p>
          <a:endParaRPr lang="en-US"/>
        </a:p>
      </dgm:t>
    </dgm:pt>
    <dgm:pt modelId="{0229FFA8-A2BD-E84C-B73A-4DB357411DAD}" type="pres">
      <dgm:prSet presAssocID="{E755943C-5A69-4AF8-875A-ACB29BD40E06}" presName="childText" presStyleLbl="revTx" presStyleIdx="0" presStyleCnt="4">
        <dgm:presLayoutVars>
          <dgm:bulletEnabled val="1"/>
        </dgm:presLayoutVars>
      </dgm:prSet>
      <dgm:spPr/>
      <dgm:t>
        <a:bodyPr/>
        <a:lstStyle/>
        <a:p>
          <a:endParaRPr lang="en-US"/>
        </a:p>
      </dgm:t>
    </dgm:pt>
    <dgm:pt modelId="{346A2589-A889-0B4E-8987-15938E75274A}" type="pres">
      <dgm:prSet presAssocID="{331B649C-F3F4-4728-81DB-62BEDE941826}" presName="parentText" presStyleLbl="node1" presStyleIdx="1" presStyleCnt="4">
        <dgm:presLayoutVars>
          <dgm:chMax val="0"/>
          <dgm:bulletEnabled val="1"/>
        </dgm:presLayoutVars>
      </dgm:prSet>
      <dgm:spPr/>
      <dgm:t>
        <a:bodyPr/>
        <a:lstStyle/>
        <a:p>
          <a:endParaRPr lang="en-US"/>
        </a:p>
      </dgm:t>
    </dgm:pt>
    <dgm:pt modelId="{4C8819AF-F907-134C-9DD1-95E02065B811}" type="pres">
      <dgm:prSet presAssocID="{331B649C-F3F4-4728-81DB-62BEDE941826}" presName="childText" presStyleLbl="revTx" presStyleIdx="1" presStyleCnt="4">
        <dgm:presLayoutVars>
          <dgm:bulletEnabled val="1"/>
        </dgm:presLayoutVars>
      </dgm:prSet>
      <dgm:spPr/>
      <dgm:t>
        <a:bodyPr/>
        <a:lstStyle/>
        <a:p>
          <a:endParaRPr lang="en-US"/>
        </a:p>
      </dgm:t>
    </dgm:pt>
    <dgm:pt modelId="{69A71B25-5F4E-4A42-BAC6-3B1557D9CCDD}" type="pres">
      <dgm:prSet presAssocID="{37D53EBD-2551-4C5F-A320-D312CE30A5F4}" presName="parentText" presStyleLbl="node1" presStyleIdx="2" presStyleCnt="4">
        <dgm:presLayoutVars>
          <dgm:chMax val="0"/>
          <dgm:bulletEnabled val="1"/>
        </dgm:presLayoutVars>
      </dgm:prSet>
      <dgm:spPr/>
      <dgm:t>
        <a:bodyPr/>
        <a:lstStyle/>
        <a:p>
          <a:endParaRPr lang="en-US"/>
        </a:p>
      </dgm:t>
    </dgm:pt>
    <dgm:pt modelId="{1857CF35-7457-224C-871F-72F342FFDFF5}" type="pres">
      <dgm:prSet presAssocID="{37D53EBD-2551-4C5F-A320-D312CE30A5F4}" presName="childText" presStyleLbl="revTx" presStyleIdx="2" presStyleCnt="4">
        <dgm:presLayoutVars>
          <dgm:bulletEnabled val="1"/>
        </dgm:presLayoutVars>
      </dgm:prSet>
      <dgm:spPr/>
      <dgm:t>
        <a:bodyPr/>
        <a:lstStyle/>
        <a:p>
          <a:endParaRPr lang="en-US"/>
        </a:p>
      </dgm:t>
    </dgm:pt>
    <dgm:pt modelId="{98B75FD3-2BE6-D249-94E2-E445C2A37096}" type="pres">
      <dgm:prSet presAssocID="{E13152D0-8277-4E5F-B694-5299A86BC451}" presName="parentText" presStyleLbl="node1" presStyleIdx="3" presStyleCnt="4">
        <dgm:presLayoutVars>
          <dgm:chMax val="0"/>
          <dgm:bulletEnabled val="1"/>
        </dgm:presLayoutVars>
      </dgm:prSet>
      <dgm:spPr/>
      <dgm:t>
        <a:bodyPr/>
        <a:lstStyle/>
        <a:p>
          <a:endParaRPr lang="en-US"/>
        </a:p>
      </dgm:t>
    </dgm:pt>
    <dgm:pt modelId="{EB9448C1-C893-F149-AAC3-C3208E6E162D}" type="pres">
      <dgm:prSet presAssocID="{E13152D0-8277-4E5F-B694-5299A86BC451}" presName="childText" presStyleLbl="revTx" presStyleIdx="3" presStyleCnt="4">
        <dgm:presLayoutVars>
          <dgm:bulletEnabled val="1"/>
        </dgm:presLayoutVars>
      </dgm:prSet>
      <dgm:spPr/>
      <dgm:t>
        <a:bodyPr/>
        <a:lstStyle/>
        <a:p>
          <a:endParaRPr lang="en-US"/>
        </a:p>
      </dgm:t>
    </dgm:pt>
  </dgm:ptLst>
  <dgm:cxnLst>
    <dgm:cxn modelId="{F644645B-3B13-654A-8BB7-9DC52F27313C}" type="presOf" srcId="{42E86650-4A8B-4803-965D-6E06C8C2932F}" destId="{6F431A03-E27B-984C-A029-2ACBA47F5979}" srcOrd="0" destOrd="0" presId="urn:microsoft.com/office/officeart/2005/8/layout/vList2"/>
    <dgm:cxn modelId="{E5F0FD5A-54EE-46CE-92BB-550FF83954F4}" srcId="{E13152D0-8277-4E5F-B694-5299A86BC451}" destId="{AD4EC5ED-6312-447A-B18B-398DCF541B25}" srcOrd="3" destOrd="0" parTransId="{32E3A2C6-146C-43D8-86DE-89FCA783B030}" sibTransId="{A04922F9-D6C2-464B-8519-855C78EC53D8}"/>
    <dgm:cxn modelId="{4297A702-36F7-2941-9573-7CD5EF6B2183}" type="presOf" srcId="{37D53EBD-2551-4C5F-A320-D312CE30A5F4}" destId="{69A71B25-5F4E-4A42-BAC6-3B1557D9CCDD}" srcOrd="0" destOrd="0" presId="urn:microsoft.com/office/officeart/2005/8/layout/vList2"/>
    <dgm:cxn modelId="{89C48C4F-81F7-5149-B062-A82CCD58B007}" type="presOf" srcId="{331B649C-F3F4-4728-81DB-62BEDE941826}" destId="{346A2589-A889-0B4E-8987-15938E75274A}" srcOrd="0" destOrd="0" presId="urn:microsoft.com/office/officeart/2005/8/layout/vList2"/>
    <dgm:cxn modelId="{93AFCF77-30C2-45F1-83B3-692166A169F1}" srcId="{E13152D0-8277-4E5F-B694-5299A86BC451}" destId="{52EBB91C-0CDC-4DC3-B092-8458B780BB9A}" srcOrd="1" destOrd="0" parTransId="{55B1F922-D8D1-4BFD-A766-6AF70AA77660}" sibTransId="{542EC0CF-6C87-4293-B8F5-08B22E315242}"/>
    <dgm:cxn modelId="{522D3A4F-56FB-3640-AD7E-BFC8BD2117E6}" type="presOf" srcId="{E13152D0-8277-4E5F-B694-5299A86BC451}" destId="{98B75FD3-2BE6-D249-94E2-E445C2A37096}" srcOrd="0" destOrd="0" presId="urn:microsoft.com/office/officeart/2005/8/layout/vList2"/>
    <dgm:cxn modelId="{639C083B-E6C3-4673-BC3D-6A7A67A0AB7E}" srcId="{E13152D0-8277-4E5F-B694-5299A86BC451}" destId="{55461FEA-840E-4A57-8A80-2D445FAED09F}" srcOrd="4" destOrd="0" parTransId="{62EB81A0-A71B-40B6-95E3-A0F50281A20C}" sibTransId="{7CDEA8E4-EE81-4C15-8DD5-1D1D69231E2E}"/>
    <dgm:cxn modelId="{3EECF42C-3896-A144-9E6C-009CF709F6AD}" type="presOf" srcId="{7695471B-3E45-4180-A783-6E0ACBAF22FC}" destId="{4C8819AF-F907-134C-9DD1-95E02065B811}" srcOrd="0" destOrd="0" presId="urn:microsoft.com/office/officeart/2005/8/layout/vList2"/>
    <dgm:cxn modelId="{1300F0CF-9BA1-4124-B6D8-98B278D68D07}" srcId="{37D53EBD-2551-4C5F-A320-D312CE30A5F4}" destId="{54741CC9-9EBD-49B2-A815-D4086D87C488}" srcOrd="0" destOrd="0" parTransId="{64C4DD17-D87F-4018-92BC-9F3555D741EE}" sibTransId="{F02BCD46-B581-42A1-95A6-7D66BF21BC67}"/>
    <dgm:cxn modelId="{DA4060BC-C96A-A848-8B05-699E5B3494BB}" type="presOf" srcId="{AD4EC5ED-6312-447A-B18B-398DCF541B25}" destId="{EB9448C1-C893-F149-AAC3-C3208E6E162D}" srcOrd="0" destOrd="3" presId="urn:microsoft.com/office/officeart/2005/8/layout/vList2"/>
    <dgm:cxn modelId="{D448B0B9-7978-C048-9963-69A8C154CEC3}" type="presOf" srcId="{59CC167C-D73E-4FFA-BC39-4E1317991003}" destId="{1857CF35-7457-224C-871F-72F342FFDFF5}" srcOrd="0" destOrd="1" presId="urn:microsoft.com/office/officeart/2005/8/layout/vList2"/>
    <dgm:cxn modelId="{F95B6600-2119-9242-BFB7-79CF8C3557C3}" type="presOf" srcId="{D4836A5C-D22A-4368-A4AC-4B908667E50F}" destId="{EB9448C1-C893-F149-AAC3-C3208E6E162D}" srcOrd="0" destOrd="0" presId="urn:microsoft.com/office/officeart/2005/8/layout/vList2"/>
    <dgm:cxn modelId="{55D3E332-E979-784F-9F38-FB609AC7DF05}" type="presOf" srcId="{10D38977-EDD3-42BA-BA36-10D6AB8F951E}" destId="{0229FFA8-A2BD-E84C-B73A-4DB357411DAD}" srcOrd="0" destOrd="0" presId="urn:microsoft.com/office/officeart/2005/8/layout/vList2"/>
    <dgm:cxn modelId="{052512F7-6BB1-40FD-8DF0-B34E0E425827}" srcId="{331B649C-F3F4-4728-81DB-62BEDE941826}" destId="{7695471B-3E45-4180-A783-6E0ACBAF22FC}" srcOrd="0" destOrd="0" parTransId="{BF32C6EB-6DB1-4A33-9400-B7C291709AB7}" sibTransId="{53138510-C1A2-402B-9DAB-2A149E0220DC}"/>
    <dgm:cxn modelId="{5EA5FD8F-6694-EF43-8EDB-C8859FCE6B32}" type="presOf" srcId="{54741CC9-9EBD-49B2-A815-D4086D87C488}" destId="{1857CF35-7457-224C-871F-72F342FFDFF5}" srcOrd="0" destOrd="0" presId="urn:microsoft.com/office/officeart/2005/8/layout/vList2"/>
    <dgm:cxn modelId="{F97D9ABC-28B9-CA43-86B7-5D06E7323EBB}" type="presOf" srcId="{F2E38227-0691-48AA-BBFC-512ACA7F162D}" destId="{0229FFA8-A2BD-E84C-B73A-4DB357411DAD}" srcOrd="0" destOrd="1" presId="urn:microsoft.com/office/officeart/2005/8/layout/vList2"/>
    <dgm:cxn modelId="{5DA794E0-5195-F64D-A29B-0CC187D5E945}" type="presOf" srcId="{55461FEA-840E-4A57-8A80-2D445FAED09F}" destId="{EB9448C1-C893-F149-AAC3-C3208E6E162D}" srcOrd="0" destOrd="4" presId="urn:microsoft.com/office/officeart/2005/8/layout/vList2"/>
    <dgm:cxn modelId="{46664C48-174B-4E54-8CAD-16ECA3136424}" srcId="{42E86650-4A8B-4803-965D-6E06C8C2932F}" destId="{331B649C-F3F4-4728-81DB-62BEDE941826}" srcOrd="1" destOrd="0" parTransId="{9C7A44B6-C9D2-4BA6-B439-FFCD494CB154}" sibTransId="{553D6C8B-7C58-44AD-8CC6-D2708B6A1310}"/>
    <dgm:cxn modelId="{15AFE72B-C082-4A2C-846C-A15B26916B37}" srcId="{E755943C-5A69-4AF8-875A-ACB29BD40E06}" destId="{10D38977-EDD3-42BA-BA36-10D6AB8F951E}" srcOrd="0" destOrd="0" parTransId="{C6F5898A-110F-49F7-AB15-0A1E925A6A65}" sibTransId="{CC9A31FB-5C53-419F-9B15-29A693550C3A}"/>
    <dgm:cxn modelId="{60D27E4E-8B9F-419D-99C6-EC061628A2C2}" srcId="{42E86650-4A8B-4803-965D-6E06C8C2932F}" destId="{37D53EBD-2551-4C5F-A320-D312CE30A5F4}" srcOrd="2" destOrd="0" parTransId="{5D7DB41C-E4A4-48DB-85CA-AC2894FA2584}" sibTransId="{3D78191A-7FCD-46E7-8C54-E68F98CFC34C}"/>
    <dgm:cxn modelId="{1AFFEB9F-0B7B-44B6-91D5-4114AC9322A3}" srcId="{42E86650-4A8B-4803-965D-6E06C8C2932F}" destId="{E755943C-5A69-4AF8-875A-ACB29BD40E06}" srcOrd="0" destOrd="0" parTransId="{78A89955-A829-4EC0-A914-76D1BA29D2E4}" sibTransId="{5987D04C-3CFE-4C60-A5E8-13502D9D1DD2}"/>
    <dgm:cxn modelId="{C92EF183-D124-4BE8-917C-65589F179FB8}" srcId="{E755943C-5A69-4AF8-875A-ACB29BD40E06}" destId="{F2E38227-0691-48AA-BBFC-512ACA7F162D}" srcOrd="1" destOrd="0" parTransId="{A28A412A-BDB4-4486-A316-66596D936FFB}" sibTransId="{88A611BF-FBBF-4F7C-8E9C-C0213B71A76F}"/>
    <dgm:cxn modelId="{0147EAB5-C8B1-494C-BDD9-4F4BE413B44C}" srcId="{42E86650-4A8B-4803-965D-6E06C8C2932F}" destId="{E13152D0-8277-4E5F-B694-5299A86BC451}" srcOrd="3" destOrd="0" parTransId="{E8B21B3B-EA59-4A90-87FF-7F60155AC6BB}" sibTransId="{4550D735-97CF-41B5-9CE9-D04E74B02E47}"/>
    <dgm:cxn modelId="{30CA261E-C291-D444-91A3-8F9BA4EB4533}" type="presOf" srcId="{E755943C-5A69-4AF8-875A-ACB29BD40E06}" destId="{D7B3E311-2398-DC4B-B50C-1CD02142BA69}" srcOrd="0" destOrd="0" presId="urn:microsoft.com/office/officeart/2005/8/layout/vList2"/>
    <dgm:cxn modelId="{E9D648C6-B667-4811-8781-186ABC643F99}" srcId="{E13152D0-8277-4E5F-B694-5299A86BC451}" destId="{FE07F643-0602-4D85-B0BC-FAF0A1C6DE43}" srcOrd="2" destOrd="0" parTransId="{6FB906CE-BF80-45D1-BD0C-77B20556F42F}" sibTransId="{D146E64C-844E-41D6-9B68-677D90DAD980}"/>
    <dgm:cxn modelId="{B8BF41BB-C178-4DC9-B54B-7B767C1B12AF}" srcId="{331B649C-F3F4-4728-81DB-62BEDE941826}" destId="{88FFA18E-8065-496D-ABA6-0BA20F54D056}" srcOrd="1" destOrd="0" parTransId="{9452E36C-6A25-4661-8C28-7EB7997376CC}" sibTransId="{2776055A-00DC-445C-85D4-C2AB029B866E}"/>
    <dgm:cxn modelId="{12C3D022-3733-41EB-AD20-0C21C85B20AB}" srcId="{37D53EBD-2551-4C5F-A320-D312CE30A5F4}" destId="{59CC167C-D73E-4FFA-BC39-4E1317991003}" srcOrd="1" destOrd="0" parTransId="{E1421D02-543B-4707-B849-D522745C26D4}" sibTransId="{42E69A70-E8A9-4B7E-8DD5-870BE719D423}"/>
    <dgm:cxn modelId="{63BC24ED-4CFF-4845-9C91-27AD550080F2}" srcId="{E13152D0-8277-4E5F-B694-5299A86BC451}" destId="{D4836A5C-D22A-4368-A4AC-4B908667E50F}" srcOrd="0" destOrd="0" parTransId="{76284228-4AA9-46F1-93F5-897028820ECF}" sibTransId="{2F8ECF3C-61E9-4C6F-8162-AF4380F03A1A}"/>
    <dgm:cxn modelId="{B5FFC88A-09BD-1946-93CE-502FF497905A}" type="presOf" srcId="{52EBB91C-0CDC-4DC3-B092-8458B780BB9A}" destId="{EB9448C1-C893-F149-AAC3-C3208E6E162D}" srcOrd="0" destOrd="1" presId="urn:microsoft.com/office/officeart/2005/8/layout/vList2"/>
    <dgm:cxn modelId="{2CDA09B8-FCAD-D347-ACD5-C310432B7792}" type="presOf" srcId="{FE07F643-0602-4D85-B0BC-FAF0A1C6DE43}" destId="{EB9448C1-C893-F149-AAC3-C3208E6E162D}" srcOrd="0" destOrd="2" presId="urn:microsoft.com/office/officeart/2005/8/layout/vList2"/>
    <dgm:cxn modelId="{70934CF4-08AF-AC4C-8A5A-F0D10E87E70A}" type="presOf" srcId="{88FFA18E-8065-496D-ABA6-0BA20F54D056}" destId="{4C8819AF-F907-134C-9DD1-95E02065B811}" srcOrd="0" destOrd="1" presId="urn:microsoft.com/office/officeart/2005/8/layout/vList2"/>
    <dgm:cxn modelId="{32D5CE45-E76D-ED4A-B2A3-342799BE91DC}" type="presParOf" srcId="{6F431A03-E27B-984C-A029-2ACBA47F5979}" destId="{D7B3E311-2398-DC4B-B50C-1CD02142BA69}" srcOrd="0" destOrd="0" presId="urn:microsoft.com/office/officeart/2005/8/layout/vList2"/>
    <dgm:cxn modelId="{3DAC15FC-E700-C143-802E-82D9B222C695}" type="presParOf" srcId="{6F431A03-E27B-984C-A029-2ACBA47F5979}" destId="{0229FFA8-A2BD-E84C-B73A-4DB357411DAD}" srcOrd="1" destOrd="0" presId="urn:microsoft.com/office/officeart/2005/8/layout/vList2"/>
    <dgm:cxn modelId="{C3AE0603-3598-8541-BEEE-73FDBE5B4E66}" type="presParOf" srcId="{6F431A03-E27B-984C-A029-2ACBA47F5979}" destId="{346A2589-A889-0B4E-8987-15938E75274A}" srcOrd="2" destOrd="0" presId="urn:microsoft.com/office/officeart/2005/8/layout/vList2"/>
    <dgm:cxn modelId="{2E442270-4724-2046-BD0D-0DE48C7A4BDC}" type="presParOf" srcId="{6F431A03-E27B-984C-A029-2ACBA47F5979}" destId="{4C8819AF-F907-134C-9DD1-95E02065B811}" srcOrd="3" destOrd="0" presId="urn:microsoft.com/office/officeart/2005/8/layout/vList2"/>
    <dgm:cxn modelId="{36D81AB9-AE38-D840-847D-DD0063A2E052}" type="presParOf" srcId="{6F431A03-E27B-984C-A029-2ACBA47F5979}" destId="{69A71B25-5F4E-4A42-BAC6-3B1557D9CCDD}" srcOrd="4" destOrd="0" presId="urn:microsoft.com/office/officeart/2005/8/layout/vList2"/>
    <dgm:cxn modelId="{4D7406FB-E780-C142-86BA-956AD5E7B14D}" type="presParOf" srcId="{6F431A03-E27B-984C-A029-2ACBA47F5979}" destId="{1857CF35-7457-224C-871F-72F342FFDFF5}" srcOrd="5" destOrd="0" presId="urn:microsoft.com/office/officeart/2005/8/layout/vList2"/>
    <dgm:cxn modelId="{30FF92C6-51B3-9D45-A3D2-146541F0F7EC}" type="presParOf" srcId="{6F431A03-E27B-984C-A029-2ACBA47F5979}" destId="{98B75FD3-2BE6-D249-94E2-E445C2A37096}" srcOrd="6" destOrd="0" presId="urn:microsoft.com/office/officeart/2005/8/layout/vList2"/>
    <dgm:cxn modelId="{DD0BE434-EC4D-5C4C-A6DC-B0B178FE7CE3}" type="presParOf" srcId="{6F431A03-E27B-984C-A029-2ACBA47F5979}" destId="{EB9448C1-C893-F149-AAC3-C3208E6E162D}"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54E1EDF-00E1-4745-9CAC-8DA1B7AFAA71}"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F72674C6-918B-4E99-8619-08CE78BFF5B4}">
      <dgm:prSet/>
      <dgm:spPr/>
      <dgm:t>
        <a:bodyPr/>
        <a:lstStyle/>
        <a:p>
          <a:r>
            <a:rPr lang="en-US"/>
            <a:t>L</a:t>
          </a:r>
          <a:r>
            <a:rPr lang="id-ID"/>
            <a:t>imfadenitis tuberkulosa </a:t>
          </a:r>
          <a:r>
            <a:rPr lang="en-US">
              <a:sym typeface="Wingdings" panose="05000000000000000000" pitchFamily="2" charset="2"/>
            </a:rPr>
            <a:t></a:t>
          </a:r>
          <a:r>
            <a:rPr lang="en-US"/>
            <a:t> </a:t>
          </a:r>
          <a:r>
            <a:rPr lang="id-ID"/>
            <a:t>terjadi pembesaran yang lambat </a:t>
          </a:r>
          <a:r>
            <a:rPr lang="en-US"/>
            <a:t>(leher, ketiak) </a:t>
          </a:r>
          <a:r>
            <a:rPr lang="id-ID"/>
            <a:t>dan tidak nyeri dari kelenjar getah bening</a:t>
          </a:r>
          <a:endParaRPr lang="en-US"/>
        </a:p>
      </dgm:t>
    </dgm:pt>
    <dgm:pt modelId="{1F8A8A69-B1C3-4687-BAB4-6C54DD56C559}" type="parTrans" cxnId="{4A38100F-4501-4A31-919F-2A6CA53E3648}">
      <dgm:prSet/>
      <dgm:spPr/>
      <dgm:t>
        <a:bodyPr/>
        <a:lstStyle/>
        <a:p>
          <a:endParaRPr lang="en-US"/>
        </a:p>
      </dgm:t>
    </dgm:pt>
    <dgm:pt modelId="{4B881024-4DC4-48C6-AD4E-70ED53D50F70}" type="sibTrans" cxnId="{4A38100F-4501-4A31-919F-2A6CA53E3648}">
      <dgm:prSet/>
      <dgm:spPr/>
      <dgm:t>
        <a:bodyPr/>
        <a:lstStyle/>
        <a:p>
          <a:endParaRPr lang="en-US"/>
        </a:p>
      </dgm:t>
    </dgm:pt>
    <dgm:pt modelId="{8EFD9AEC-5FCC-4CD5-AD6C-B8563FCC680C}">
      <dgm:prSet/>
      <dgm:spPr/>
      <dgm:t>
        <a:bodyPr/>
        <a:lstStyle/>
        <a:p>
          <a:r>
            <a:rPr lang="en-US"/>
            <a:t>M</a:t>
          </a:r>
          <a:r>
            <a:rPr lang="id-ID"/>
            <a:t>eningitis tuberkulosa</a:t>
          </a:r>
          <a:endParaRPr lang="en-US"/>
        </a:p>
      </dgm:t>
    </dgm:pt>
    <dgm:pt modelId="{BBD7E8C2-7CF0-410F-97BC-10DC29B497D5}" type="parTrans" cxnId="{2B5A17D5-68C5-4047-95FE-2E21866550CE}">
      <dgm:prSet/>
      <dgm:spPr/>
      <dgm:t>
        <a:bodyPr/>
        <a:lstStyle/>
        <a:p>
          <a:endParaRPr lang="en-US"/>
        </a:p>
      </dgm:t>
    </dgm:pt>
    <dgm:pt modelId="{489B1C70-C45A-4C6D-B3DA-C9B5AAD61161}" type="sibTrans" cxnId="{2B5A17D5-68C5-4047-95FE-2E21866550CE}">
      <dgm:prSet/>
      <dgm:spPr/>
      <dgm:t>
        <a:bodyPr/>
        <a:lstStyle/>
        <a:p>
          <a:endParaRPr lang="en-US"/>
        </a:p>
      </dgm:t>
    </dgm:pt>
    <dgm:pt modelId="{C094E06B-C13D-4D8E-931D-351A5D8DAD5C}">
      <dgm:prSet/>
      <dgm:spPr/>
      <dgm:t>
        <a:bodyPr/>
        <a:lstStyle/>
        <a:p>
          <a:r>
            <a:rPr lang="en-US"/>
            <a:t>P</a:t>
          </a:r>
          <a:r>
            <a:rPr lang="id-ID"/>
            <a:t>leuritis tuberkulosa</a:t>
          </a:r>
          <a:r>
            <a:rPr lang="en-US"/>
            <a:t> </a:t>
          </a:r>
          <a:r>
            <a:rPr lang="en-US">
              <a:sym typeface="Wingdings" panose="05000000000000000000" pitchFamily="2" charset="2"/>
            </a:rPr>
            <a:t></a:t>
          </a:r>
          <a:r>
            <a:rPr lang="id-ID"/>
            <a:t>gejala sesak napas &amp; kadang nyeri dada pada sisi</a:t>
          </a:r>
          <a:r>
            <a:rPr lang="en-US"/>
            <a:t> </a:t>
          </a:r>
          <a:r>
            <a:rPr lang="id-ID"/>
            <a:t>yang rongga pleuranya terdapat cairan.</a:t>
          </a:r>
          <a:endParaRPr lang="en-US"/>
        </a:p>
      </dgm:t>
    </dgm:pt>
    <dgm:pt modelId="{F09E51FA-4657-46FE-8E8E-594D4FCB4657}" type="parTrans" cxnId="{05CAB4D5-4E17-4A8B-9198-70CB4199AE9E}">
      <dgm:prSet/>
      <dgm:spPr/>
      <dgm:t>
        <a:bodyPr/>
        <a:lstStyle/>
        <a:p>
          <a:endParaRPr lang="en-US"/>
        </a:p>
      </dgm:t>
    </dgm:pt>
    <dgm:pt modelId="{F8FAA469-DB6E-4032-86DB-7A8956795973}" type="sibTrans" cxnId="{05CAB4D5-4E17-4A8B-9198-70CB4199AE9E}">
      <dgm:prSet/>
      <dgm:spPr/>
      <dgm:t>
        <a:bodyPr/>
        <a:lstStyle/>
        <a:p>
          <a:endParaRPr lang="en-US"/>
        </a:p>
      </dgm:t>
    </dgm:pt>
    <dgm:pt modelId="{A4C2543C-2385-4F2A-BE86-966F233EDFD6}">
      <dgm:prSet/>
      <dgm:spPr/>
      <dgm:t>
        <a:bodyPr/>
        <a:lstStyle/>
        <a:p>
          <a:r>
            <a:rPr lang="id-ID"/>
            <a:t>Sponsdilitis TB</a:t>
          </a:r>
          <a:r>
            <a:rPr lang="en-US"/>
            <a:t> </a:t>
          </a:r>
          <a:r>
            <a:rPr lang="en-US">
              <a:sym typeface="Wingdings" panose="05000000000000000000" pitchFamily="2" charset="2"/>
            </a:rPr>
            <a:t></a:t>
          </a:r>
          <a:r>
            <a:rPr lang="en-US"/>
            <a:t> </a:t>
          </a:r>
          <a:r>
            <a:rPr lang="id-ID"/>
            <a:t>pembengkakan tulang belakang</a:t>
          </a:r>
          <a:endParaRPr lang="en-US"/>
        </a:p>
      </dgm:t>
    </dgm:pt>
    <dgm:pt modelId="{170878A2-0FC4-46EC-AC83-2C6CDA1E4656}" type="parTrans" cxnId="{BEBE3EA4-EB37-44D3-B504-EAE3136C5849}">
      <dgm:prSet/>
      <dgm:spPr/>
      <dgm:t>
        <a:bodyPr/>
        <a:lstStyle/>
        <a:p>
          <a:endParaRPr lang="en-US"/>
        </a:p>
      </dgm:t>
    </dgm:pt>
    <dgm:pt modelId="{B3CF3ED7-2023-41F2-983A-26EA3584CC31}" type="sibTrans" cxnId="{BEBE3EA4-EB37-44D3-B504-EAE3136C5849}">
      <dgm:prSet/>
      <dgm:spPr/>
      <dgm:t>
        <a:bodyPr/>
        <a:lstStyle/>
        <a:p>
          <a:endParaRPr lang="en-US"/>
        </a:p>
      </dgm:t>
    </dgm:pt>
    <dgm:pt modelId="{0AA6F86E-0560-374B-8CA9-3F544DD15BF4}" type="pres">
      <dgm:prSet presAssocID="{554E1EDF-00E1-4745-9CAC-8DA1B7AFAA71}" presName="outerComposite" presStyleCnt="0">
        <dgm:presLayoutVars>
          <dgm:chMax val="5"/>
          <dgm:dir/>
          <dgm:resizeHandles val="exact"/>
        </dgm:presLayoutVars>
      </dgm:prSet>
      <dgm:spPr/>
      <dgm:t>
        <a:bodyPr/>
        <a:lstStyle/>
        <a:p>
          <a:endParaRPr lang="en-US"/>
        </a:p>
      </dgm:t>
    </dgm:pt>
    <dgm:pt modelId="{B97456BE-6D05-A44E-ABDB-6667ED345C79}" type="pres">
      <dgm:prSet presAssocID="{554E1EDF-00E1-4745-9CAC-8DA1B7AFAA71}" presName="dummyMaxCanvas" presStyleCnt="0">
        <dgm:presLayoutVars/>
      </dgm:prSet>
      <dgm:spPr/>
    </dgm:pt>
    <dgm:pt modelId="{20BBAE6C-7046-3F49-85C7-5AFC21EAF528}" type="pres">
      <dgm:prSet presAssocID="{554E1EDF-00E1-4745-9CAC-8DA1B7AFAA71}" presName="FourNodes_1" presStyleLbl="node1" presStyleIdx="0" presStyleCnt="4">
        <dgm:presLayoutVars>
          <dgm:bulletEnabled val="1"/>
        </dgm:presLayoutVars>
      </dgm:prSet>
      <dgm:spPr/>
      <dgm:t>
        <a:bodyPr/>
        <a:lstStyle/>
        <a:p>
          <a:endParaRPr lang="en-US"/>
        </a:p>
      </dgm:t>
    </dgm:pt>
    <dgm:pt modelId="{4B21A7FE-6B6E-854D-8C32-67B2A20F6D8D}" type="pres">
      <dgm:prSet presAssocID="{554E1EDF-00E1-4745-9CAC-8DA1B7AFAA71}" presName="FourNodes_2" presStyleLbl="node1" presStyleIdx="1" presStyleCnt="4">
        <dgm:presLayoutVars>
          <dgm:bulletEnabled val="1"/>
        </dgm:presLayoutVars>
      </dgm:prSet>
      <dgm:spPr/>
      <dgm:t>
        <a:bodyPr/>
        <a:lstStyle/>
        <a:p>
          <a:endParaRPr lang="en-US"/>
        </a:p>
      </dgm:t>
    </dgm:pt>
    <dgm:pt modelId="{48F5863A-83EB-DF4D-9E1A-359E5FCAF85A}" type="pres">
      <dgm:prSet presAssocID="{554E1EDF-00E1-4745-9CAC-8DA1B7AFAA71}" presName="FourNodes_3" presStyleLbl="node1" presStyleIdx="2" presStyleCnt="4">
        <dgm:presLayoutVars>
          <dgm:bulletEnabled val="1"/>
        </dgm:presLayoutVars>
      </dgm:prSet>
      <dgm:spPr/>
      <dgm:t>
        <a:bodyPr/>
        <a:lstStyle/>
        <a:p>
          <a:endParaRPr lang="en-US"/>
        </a:p>
      </dgm:t>
    </dgm:pt>
    <dgm:pt modelId="{1DA11F24-FDA3-F648-804C-4E8DFF5A043C}" type="pres">
      <dgm:prSet presAssocID="{554E1EDF-00E1-4745-9CAC-8DA1B7AFAA71}" presName="FourNodes_4" presStyleLbl="node1" presStyleIdx="3" presStyleCnt="4">
        <dgm:presLayoutVars>
          <dgm:bulletEnabled val="1"/>
        </dgm:presLayoutVars>
      </dgm:prSet>
      <dgm:spPr/>
      <dgm:t>
        <a:bodyPr/>
        <a:lstStyle/>
        <a:p>
          <a:endParaRPr lang="en-US"/>
        </a:p>
      </dgm:t>
    </dgm:pt>
    <dgm:pt modelId="{7BB9FF56-7AC9-904B-AC40-2F51BEDD734D}" type="pres">
      <dgm:prSet presAssocID="{554E1EDF-00E1-4745-9CAC-8DA1B7AFAA71}" presName="FourConn_1-2" presStyleLbl="fgAccFollowNode1" presStyleIdx="0" presStyleCnt="3">
        <dgm:presLayoutVars>
          <dgm:bulletEnabled val="1"/>
        </dgm:presLayoutVars>
      </dgm:prSet>
      <dgm:spPr/>
      <dgm:t>
        <a:bodyPr/>
        <a:lstStyle/>
        <a:p>
          <a:endParaRPr lang="en-US"/>
        </a:p>
      </dgm:t>
    </dgm:pt>
    <dgm:pt modelId="{F149F99A-A915-2249-B720-C01CB9F05689}" type="pres">
      <dgm:prSet presAssocID="{554E1EDF-00E1-4745-9CAC-8DA1B7AFAA71}" presName="FourConn_2-3" presStyleLbl="fgAccFollowNode1" presStyleIdx="1" presStyleCnt="3">
        <dgm:presLayoutVars>
          <dgm:bulletEnabled val="1"/>
        </dgm:presLayoutVars>
      </dgm:prSet>
      <dgm:spPr/>
      <dgm:t>
        <a:bodyPr/>
        <a:lstStyle/>
        <a:p>
          <a:endParaRPr lang="en-US"/>
        </a:p>
      </dgm:t>
    </dgm:pt>
    <dgm:pt modelId="{1AC15C53-7F7E-834B-B337-39F791D3E6B8}" type="pres">
      <dgm:prSet presAssocID="{554E1EDF-00E1-4745-9CAC-8DA1B7AFAA71}" presName="FourConn_3-4" presStyleLbl="fgAccFollowNode1" presStyleIdx="2" presStyleCnt="3">
        <dgm:presLayoutVars>
          <dgm:bulletEnabled val="1"/>
        </dgm:presLayoutVars>
      </dgm:prSet>
      <dgm:spPr/>
      <dgm:t>
        <a:bodyPr/>
        <a:lstStyle/>
        <a:p>
          <a:endParaRPr lang="en-US"/>
        </a:p>
      </dgm:t>
    </dgm:pt>
    <dgm:pt modelId="{09B6B470-C1ED-A44E-A75A-A87C0B94CD59}" type="pres">
      <dgm:prSet presAssocID="{554E1EDF-00E1-4745-9CAC-8DA1B7AFAA71}" presName="FourNodes_1_text" presStyleLbl="node1" presStyleIdx="3" presStyleCnt="4">
        <dgm:presLayoutVars>
          <dgm:bulletEnabled val="1"/>
        </dgm:presLayoutVars>
      </dgm:prSet>
      <dgm:spPr/>
      <dgm:t>
        <a:bodyPr/>
        <a:lstStyle/>
        <a:p>
          <a:endParaRPr lang="en-US"/>
        </a:p>
      </dgm:t>
    </dgm:pt>
    <dgm:pt modelId="{A64E7794-9416-6949-A43F-163C4BEC7E8F}" type="pres">
      <dgm:prSet presAssocID="{554E1EDF-00E1-4745-9CAC-8DA1B7AFAA71}" presName="FourNodes_2_text" presStyleLbl="node1" presStyleIdx="3" presStyleCnt="4">
        <dgm:presLayoutVars>
          <dgm:bulletEnabled val="1"/>
        </dgm:presLayoutVars>
      </dgm:prSet>
      <dgm:spPr/>
      <dgm:t>
        <a:bodyPr/>
        <a:lstStyle/>
        <a:p>
          <a:endParaRPr lang="en-US"/>
        </a:p>
      </dgm:t>
    </dgm:pt>
    <dgm:pt modelId="{298021F8-3C03-9844-846F-573E13378CFE}" type="pres">
      <dgm:prSet presAssocID="{554E1EDF-00E1-4745-9CAC-8DA1B7AFAA71}" presName="FourNodes_3_text" presStyleLbl="node1" presStyleIdx="3" presStyleCnt="4">
        <dgm:presLayoutVars>
          <dgm:bulletEnabled val="1"/>
        </dgm:presLayoutVars>
      </dgm:prSet>
      <dgm:spPr/>
      <dgm:t>
        <a:bodyPr/>
        <a:lstStyle/>
        <a:p>
          <a:endParaRPr lang="en-US"/>
        </a:p>
      </dgm:t>
    </dgm:pt>
    <dgm:pt modelId="{B29141CD-8A2C-174B-AFDF-6A9E1B9AA5B5}" type="pres">
      <dgm:prSet presAssocID="{554E1EDF-00E1-4745-9CAC-8DA1B7AFAA71}" presName="FourNodes_4_text" presStyleLbl="node1" presStyleIdx="3" presStyleCnt="4">
        <dgm:presLayoutVars>
          <dgm:bulletEnabled val="1"/>
        </dgm:presLayoutVars>
      </dgm:prSet>
      <dgm:spPr/>
      <dgm:t>
        <a:bodyPr/>
        <a:lstStyle/>
        <a:p>
          <a:endParaRPr lang="en-US"/>
        </a:p>
      </dgm:t>
    </dgm:pt>
  </dgm:ptLst>
  <dgm:cxnLst>
    <dgm:cxn modelId="{4A38100F-4501-4A31-919F-2A6CA53E3648}" srcId="{554E1EDF-00E1-4745-9CAC-8DA1B7AFAA71}" destId="{F72674C6-918B-4E99-8619-08CE78BFF5B4}" srcOrd="0" destOrd="0" parTransId="{1F8A8A69-B1C3-4687-BAB4-6C54DD56C559}" sibTransId="{4B881024-4DC4-48C6-AD4E-70ED53D50F70}"/>
    <dgm:cxn modelId="{BC2B8BC1-3400-614F-A2E5-394A97F623FB}" type="presOf" srcId="{8EFD9AEC-5FCC-4CD5-AD6C-B8563FCC680C}" destId="{4B21A7FE-6B6E-854D-8C32-67B2A20F6D8D}" srcOrd="0" destOrd="0" presId="urn:microsoft.com/office/officeart/2005/8/layout/vProcess5"/>
    <dgm:cxn modelId="{7104424F-8DE3-8F44-9DFC-F3CB7ADCFA91}" type="presOf" srcId="{A4C2543C-2385-4F2A-BE86-966F233EDFD6}" destId="{1DA11F24-FDA3-F648-804C-4E8DFF5A043C}" srcOrd="0" destOrd="0" presId="urn:microsoft.com/office/officeart/2005/8/layout/vProcess5"/>
    <dgm:cxn modelId="{2B5A17D5-68C5-4047-95FE-2E21866550CE}" srcId="{554E1EDF-00E1-4745-9CAC-8DA1B7AFAA71}" destId="{8EFD9AEC-5FCC-4CD5-AD6C-B8563FCC680C}" srcOrd="1" destOrd="0" parTransId="{BBD7E8C2-7CF0-410F-97BC-10DC29B497D5}" sibTransId="{489B1C70-C45A-4C6D-B3DA-C9B5AAD61161}"/>
    <dgm:cxn modelId="{E089D5DB-5A6D-8B4C-A948-DEE181360D84}" type="presOf" srcId="{4B881024-4DC4-48C6-AD4E-70ED53D50F70}" destId="{7BB9FF56-7AC9-904B-AC40-2F51BEDD734D}" srcOrd="0" destOrd="0" presId="urn:microsoft.com/office/officeart/2005/8/layout/vProcess5"/>
    <dgm:cxn modelId="{BEBE3EA4-EB37-44D3-B504-EAE3136C5849}" srcId="{554E1EDF-00E1-4745-9CAC-8DA1B7AFAA71}" destId="{A4C2543C-2385-4F2A-BE86-966F233EDFD6}" srcOrd="3" destOrd="0" parTransId="{170878A2-0FC4-46EC-AC83-2C6CDA1E4656}" sibTransId="{B3CF3ED7-2023-41F2-983A-26EA3584CC31}"/>
    <dgm:cxn modelId="{55EF35BC-F576-8844-A10D-BC0715E15299}" type="presOf" srcId="{F8FAA469-DB6E-4032-86DB-7A8956795973}" destId="{1AC15C53-7F7E-834B-B337-39F791D3E6B8}" srcOrd="0" destOrd="0" presId="urn:microsoft.com/office/officeart/2005/8/layout/vProcess5"/>
    <dgm:cxn modelId="{B85DC609-1213-CA47-89E4-30F57DB99A3D}" type="presOf" srcId="{C094E06B-C13D-4D8E-931D-351A5D8DAD5C}" destId="{48F5863A-83EB-DF4D-9E1A-359E5FCAF85A}" srcOrd="0" destOrd="0" presId="urn:microsoft.com/office/officeart/2005/8/layout/vProcess5"/>
    <dgm:cxn modelId="{05CAB4D5-4E17-4A8B-9198-70CB4199AE9E}" srcId="{554E1EDF-00E1-4745-9CAC-8DA1B7AFAA71}" destId="{C094E06B-C13D-4D8E-931D-351A5D8DAD5C}" srcOrd="2" destOrd="0" parTransId="{F09E51FA-4657-46FE-8E8E-594D4FCB4657}" sibTransId="{F8FAA469-DB6E-4032-86DB-7A8956795973}"/>
    <dgm:cxn modelId="{C86BE368-1248-644D-A7E4-D8B0C0D90403}" type="presOf" srcId="{489B1C70-C45A-4C6D-B3DA-C9B5AAD61161}" destId="{F149F99A-A915-2249-B720-C01CB9F05689}" srcOrd="0" destOrd="0" presId="urn:microsoft.com/office/officeart/2005/8/layout/vProcess5"/>
    <dgm:cxn modelId="{0C2264BB-5FDA-DB4A-9F88-6F4A928A0E49}" type="presOf" srcId="{F72674C6-918B-4E99-8619-08CE78BFF5B4}" destId="{09B6B470-C1ED-A44E-A75A-A87C0B94CD59}" srcOrd="1" destOrd="0" presId="urn:microsoft.com/office/officeart/2005/8/layout/vProcess5"/>
    <dgm:cxn modelId="{5BECCD5D-E7EF-A84F-956A-1D23D1B3A96D}" type="presOf" srcId="{8EFD9AEC-5FCC-4CD5-AD6C-B8563FCC680C}" destId="{A64E7794-9416-6949-A43F-163C4BEC7E8F}" srcOrd="1" destOrd="0" presId="urn:microsoft.com/office/officeart/2005/8/layout/vProcess5"/>
    <dgm:cxn modelId="{8E6FB8EB-654E-4143-964E-AC3D8F55B12A}" type="presOf" srcId="{A4C2543C-2385-4F2A-BE86-966F233EDFD6}" destId="{B29141CD-8A2C-174B-AFDF-6A9E1B9AA5B5}" srcOrd="1" destOrd="0" presId="urn:microsoft.com/office/officeart/2005/8/layout/vProcess5"/>
    <dgm:cxn modelId="{0A9A5209-74DE-634E-A734-49997F333483}" type="presOf" srcId="{F72674C6-918B-4E99-8619-08CE78BFF5B4}" destId="{20BBAE6C-7046-3F49-85C7-5AFC21EAF528}" srcOrd="0" destOrd="0" presId="urn:microsoft.com/office/officeart/2005/8/layout/vProcess5"/>
    <dgm:cxn modelId="{E75DEE63-4DD3-A746-A39C-704204505486}" type="presOf" srcId="{554E1EDF-00E1-4745-9CAC-8DA1B7AFAA71}" destId="{0AA6F86E-0560-374B-8CA9-3F544DD15BF4}" srcOrd="0" destOrd="0" presId="urn:microsoft.com/office/officeart/2005/8/layout/vProcess5"/>
    <dgm:cxn modelId="{DA6735BE-73C5-CE4F-8ED5-4E51714FAADE}" type="presOf" srcId="{C094E06B-C13D-4D8E-931D-351A5D8DAD5C}" destId="{298021F8-3C03-9844-846F-573E13378CFE}" srcOrd="1" destOrd="0" presId="urn:microsoft.com/office/officeart/2005/8/layout/vProcess5"/>
    <dgm:cxn modelId="{88A5A4AC-9A77-3B4A-83DA-48FB7EECC2BF}" type="presParOf" srcId="{0AA6F86E-0560-374B-8CA9-3F544DD15BF4}" destId="{B97456BE-6D05-A44E-ABDB-6667ED345C79}" srcOrd="0" destOrd="0" presId="urn:microsoft.com/office/officeart/2005/8/layout/vProcess5"/>
    <dgm:cxn modelId="{CDF7F93F-DB49-EF47-8A82-76D7D4E7505A}" type="presParOf" srcId="{0AA6F86E-0560-374B-8CA9-3F544DD15BF4}" destId="{20BBAE6C-7046-3F49-85C7-5AFC21EAF528}" srcOrd="1" destOrd="0" presId="urn:microsoft.com/office/officeart/2005/8/layout/vProcess5"/>
    <dgm:cxn modelId="{D337FACA-8263-0E45-B36A-73502382869B}" type="presParOf" srcId="{0AA6F86E-0560-374B-8CA9-3F544DD15BF4}" destId="{4B21A7FE-6B6E-854D-8C32-67B2A20F6D8D}" srcOrd="2" destOrd="0" presId="urn:microsoft.com/office/officeart/2005/8/layout/vProcess5"/>
    <dgm:cxn modelId="{85E54961-56B0-EA4E-9831-2C78DC0639B0}" type="presParOf" srcId="{0AA6F86E-0560-374B-8CA9-3F544DD15BF4}" destId="{48F5863A-83EB-DF4D-9E1A-359E5FCAF85A}" srcOrd="3" destOrd="0" presId="urn:microsoft.com/office/officeart/2005/8/layout/vProcess5"/>
    <dgm:cxn modelId="{1D7E40F7-13BB-4246-96D1-2ECDDB9AE387}" type="presParOf" srcId="{0AA6F86E-0560-374B-8CA9-3F544DD15BF4}" destId="{1DA11F24-FDA3-F648-804C-4E8DFF5A043C}" srcOrd="4" destOrd="0" presId="urn:microsoft.com/office/officeart/2005/8/layout/vProcess5"/>
    <dgm:cxn modelId="{0D4C9A7B-2D9C-7543-B0D7-03BA4874AFD6}" type="presParOf" srcId="{0AA6F86E-0560-374B-8CA9-3F544DD15BF4}" destId="{7BB9FF56-7AC9-904B-AC40-2F51BEDD734D}" srcOrd="5" destOrd="0" presId="urn:microsoft.com/office/officeart/2005/8/layout/vProcess5"/>
    <dgm:cxn modelId="{6A937D11-1893-FA42-9DC9-869646A5B258}" type="presParOf" srcId="{0AA6F86E-0560-374B-8CA9-3F544DD15BF4}" destId="{F149F99A-A915-2249-B720-C01CB9F05689}" srcOrd="6" destOrd="0" presId="urn:microsoft.com/office/officeart/2005/8/layout/vProcess5"/>
    <dgm:cxn modelId="{EC3F3C2E-96DB-034E-8867-3417E7C9DCB1}" type="presParOf" srcId="{0AA6F86E-0560-374B-8CA9-3F544DD15BF4}" destId="{1AC15C53-7F7E-834B-B337-39F791D3E6B8}" srcOrd="7" destOrd="0" presId="urn:microsoft.com/office/officeart/2005/8/layout/vProcess5"/>
    <dgm:cxn modelId="{F3D662E4-6368-AA42-B315-233EEF3F91DD}" type="presParOf" srcId="{0AA6F86E-0560-374B-8CA9-3F544DD15BF4}" destId="{09B6B470-C1ED-A44E-A75A-A87C0B94CD59}" srcOrd="8" destOrd="0" presId="urn:microsoft.com/office/officeart/2005/8/layout/vProcess5"/>
    <dgm:cxn modelId="{147E2C2A-7C3B-9F44-A9C3-CFFDCA8F9D44}" type="presParOf" srcId="{0AA6F86E-0560-374B-8CA9-3F544DD15BF4}" destId="{A64E7794-9416-6949-A43F-163C4BEC7E8F}" srcOrd="9" destOrd="0" presId="urn:microsoft.com/office/officeart/2005/8/layout/vProcess5"/>
    <dgm:cxn modelId="{247FC5C7-C015-704D-BE4B-C35BD0E308F0}" type="presParOf" srcId="{0AA6F86E-0560-374B-8CA9-3F544DD15BF4}" destId="{298021F8-3C03-9844-846F-573E13378CFE}" srcOrd="10" destOrd="0" presId="urn:microsoft.com/office/officeart/2005/8/layout/vProcess5"/>
    <dgm:cxn modelId="{12D79A15-F996-474B-82FD-288316B2F1F2}" type="presParOf" srcId="{0AA6F86E-0560-374B-8CA9-3F544DD15BF4}" destId="{B29141CD-8A2C-174B-AFDF-6A9E1B9AA5B5}"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FD7483-C834-E342-97D1-40913F04ACE2}">
      <dsp:nvSpPr>
        <dsp:cNvPr id="0" name=""/>
        <dsp:cNvSpPr/>
      </dsp:nvSpPr>
      <dsp:spPr>
        <a:xfrm>
          <a:off x="0" y="2392"/>
          <a:ext cx="6266011"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w="9525" cap="rnd" cmpd="sng" algn="ctr">
          <a:solidFill>
            <a:schemeClr val="accent2">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E286C291-E43B-094B-AA3E-1D07BEA31B67}">
      <dsp:nvSpPr>
        <dsp:cNvPr id="0" name=""/>
        <dsp:cNvSpPr/>
      </dsp:nvSpPr>
      <dsp:spPr>
        <a:xfrm>
          <a:off x="0" y="2392"/>
          <a:ext cx="6266011" cy="1631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r>
            <a:rPr lang="en-US" sz="6500" kern="1200" dirty="0" err="1"/>
            <a:t>Astma</a:t>
          </a:r>
          <a:endParaRPr lang="en-US" sz="6500" kern="1200" dirty="0"/>
        </a:p>
      </dsp:txBody>
      <dsp:txXfrm>
        <a:off x="0" y="2392"/>
        <a:ext cx="6266011" cy="1631587"/>
      </dsp:txXfrm>
    </dsp:sp>
    <dsp:sp modelId="{DE5053A4-3A50-7D46-8ED2-991029751605}">
      <dsp:nvSpPr>
        <dsp:cNvPr id="0" name=""/>
        <dsp:cNvSpPr/>
      </dsp:nvSpPr>
      <dsp:spPr>
        <a:xfrm>
          <a:off x="0" y="1633979"/>
          <a:ext cx="6266011" cy="0"/>
        </a:xfrm>
        <a:prstGeom prst="line">
          <a:avLst/>
        </a:prstGeom>
        <a:gradFill rotWithShape="0">
          <a:gsLst>
            <a:gs pos="0">
              <a:schemeClr val="accent2">
                <a:hueOff val="-419007"/>
                <a:satOff val="-4475"/>
                <a:lumOff val="-1569"/>
                <a:alphaOff val="0"/>
                <a:tint val="96000"/>
                <a:lumMod val="104000"/>
              </a:schemeClr>
            </a:gs>
            <a:gs pos="100000">
              <a:schemeClr val="accent2">
                <a:hueOff val="-419007"/>
                <a:satOff val="-4475"/>
                <a:lumOff val="-1569"/>
                <a:alphaOff val="0"/>
                <a:shade val="90000"/>
                <a:lumMod val="90000"/>
              </a:schemeClr>
            </a:gs>
          </a:gsLst>
          <a:lin ang="5400000" scaled="0"/>
        </a:gradFill>
        <a:ln w="9525" cap="rnd" cmpd="sng" algn="ctr">
          <a:solidFill>
            <a:schemeClr val="accent2">
              <a:hueOff val="-419007"/>
              <a:satOff val="-4475"/>
              <a:lumOff val="-1569"/>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7CF79E38-C535-1F44-A427-3552F5135DB6}">
      <dsp:nvSpPr>
        <dsp:cNvPr id="0" name=""/>
        <dsp:cNvSpPr/>
      </dsp:nvSpPr>
      <dsp:spPr>
        <a:xfrm>
          <a:off x="0" y="1633979"/>
          <a:ext cx="6266011" cy="1631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r>
            <a:rPr lang="en-US" sz="6500" kern="1200" dirty="0"/>
            <a:t>COPD/PPOK</a:t>
          </a:r>
        </a:p>
      </dsp:txBody>
      <dsp:txXfrm>
        <a:off x="0" y="1633979"/>
        <a:ext cx="6266011" cy="1631587"/>
      </dsp:txXfrm>
    </dsp:sp>
    <dsp:sp modelId="{685DF93D-31CE-5C48-A43B-6907C7C3D03B}">
      <dsp:nvSpPr>
        <dsp:cNvPr id="0" name=""/>
        <dsp:cNvSpPr/>
      </dsp:nvSpPr>
      <dsp:spPr>
        <a:xfrm>
          <a:off x="0" y="3265567"/>
          <a:ext cx="6266011" cy="0"/>
        </a:xfrm>
        <a:prstGeom prst="line">
          <a:avLst/>
        </a:prstGeom>
        <a:gradFill rotWithShape="0">
          <a:gsLst>
            <a:gs pos="0">
              <a:schemeClr val="accent2">
                <a:hueOff val="-838013"/>
                <a:satOff val="-8950"/>
                <a:lumOff val="-3138"/>
                <a:alphaOff val="0"/>
                <a:tint val="96000"/>
                <a:lumMod val="104000"/>
              </a:schemeClr>
            </a:gs>
            <a:gs pos="100000">
              <a:schemeClr val="accent2">
                <a:hueOff val="-838013"/>
                <a:satOff val="-8950"/>
                <a:lumOff val="-3138"/>
                <a:alphaOff val="0"/>
                <a:shade val="90000"/>
                <a:lumMod val="90000"/>
              </a:schemeClr>
            </a:gs>
          </a:gsLst>
          <a:lin ang="5400000" scaled="0"/>
        </a:gradFill>
        <a:ln w="9525" cap="rnd" cmpd="sng" algn="ctr">
          <a:solidFill>
            <a:schemeClr val="accent2">
              <a:hueOff val="-838013"/>
              <a:satOff val="-8950"/>
              <a:lumOff val="-3138"/>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9D1A2FC6-349D-914F-9E5D-2A32234E9253}">
      <dsp:nvSpPr>
        <dsp:cNvPr id="0" name=""/>
        <dsp:cNvSpPr/>
      </dsp:nvSpPr>
      <dsp:spPr>
        <a:xfrm>
          <a:off x="0" y="3265567"/>
          <a:ext cx="6266011" cy="1631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r>
            <a:rPr lang="en-US" sz="6500" kern="1200"/>
            <a:t>TBC</a:t>
          </a:r>
        </a:p>
      </dsp:txBody>
      <dsp:txXfrm>
        <a:off x="0" y="3265567"/>
        <a:ext cx="6266011" cy="16315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D83704-DDD2-4945-BBAE-FDEB520C7538}">
      <dsp:nvSpPr>
        <dsp:cNvPr id="0" name=""/>
        <dsp:cNvSpPr/>
      </dsp:nvSpPr>
      <dsp:spPr>
        <a:xfrm>
          <a:off x="0" y="451034"/>
          <a:ext cx="10353761" cy="13689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a:t>Tuberkulosis Paru </a:t>
          </a:r>
          <a:r>
            <a:rPr lang="en-US" sz="2600" kern="1200">
              <a:sym typeface="Wingdings" panose="05000000000000000000" pitchFamily="2" charset="2"/>
            </a:rPr>
            <a:t></a:t>
          </a:r>
          <a:r>
            <a:rPr lang="en-US" sz="2600" kern="1200"/>
            <a:t> </a:t>
          </a:r>
          <a:r>
            <a:rPr lang="id-ID" sz="2600" kern="1200"/>
            <a:t>Pada pemeriksaan jasmani dapat ditemukan antara lain suara napas bronkial, amforik, suara napas</a:t>
          </a:r>
          <a:r>
            <a:rPr lang="en-US" sz="2600" kern="1200"/>
            <a:t> </a:t>
          </a:r>
          <a:r>
            <a:rPr lang="id-ID" sz="2600" kern="1200"/>
            <a:t>melemah, </a:t>
          </a:r>
          <a:r>
            <a:rPr lang="en-US" sz="2600" kern="1200"/>
            <a:t>b</a:t>
          </a:r>
          <a:r>
            <a:rPr lang="id-ID" sz="2600" kern="1200"/>
            <a:t>ronki basah, tanda-tanda penarikan paru, diafragma &amp; mediastinum.</a:t>
          </a:r>
          <a:endParaRPr lang="en-US" sz="2600" kern="1200"/>
        </a:p>
      </dsp:txBody>
      <dsp:txXfrm>
        <a:off x="66824" y="517858"/>
        <a:ext cx="10220113" cy="1235252"/>
      </dsp:txXfrm>
    </dsp:sp>
    <dsp:sp modelId="{4B13AB18-9E5E-E549-80E2-101BA643BE9B}">
      <dsp:nvSpPr>
        <dsp:cNvPr id="0" name=""/>
        <dsp:cNvSpPr/>
      </dsp:nvSpPr>
      <dsp:spPr>
        <a:xfrm>
          <a:off x="0" y="1894814"/>
          <a:ext cx="10353761" cy="13689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kern="1200"/>
            <a:t>P</a:t>
          </a:r>
          <a:r>
            <a:rPr lang="id-ID" sz="2600" kern="1200"/>
            <a:t>leuritis tuberkulosa</a:t>
          </a:r>
          <a:r>
            <a:rPr lang="en-US" sz="2600" kern="1200"/>
            <a:t> </a:t>
          </a:r>
          <a:r>
            <a:rPr lang="en-US" sz="2600" kern="1200">
              <a:sym typeface="Wingdings" panose="05000000000000000000" pitchFamily="2" charset="2"/>
            </a:rPr>
            <a:t></a:t>
          </a:r>
          <a:r>
            <a:rPr lang="id-ID" sz="2600" kern="1200"/>
            <a:t> tergantung dari banyaknya cairan di rongga pleura</a:t>
          </a:r>
          <a:r>
            <a:rPr lang="en-US" sz="2600" kern="1200"/>
            <a:t>:</a:t>
          </a:r>
          <a:r>
            <a:rPr lang="id-ID" sz="2600" kern="1200"/>
            <a:t> ditemukan pekak, suara napas yang melemah sampai tidak terdengar pada sisi yang terdapat cairan.</a:t>
          </a:r>
          <a:endParaRPr lang="en-US" sz="2600" kern="1200"/>
        </a:p>
      </dsp:txBody>
      <dsp:txXfrm>
        <a:off x="66824" y="1961638"/>
        <a:ext cx="10220113" cy="12352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4414F-2AFB-F544-896D-AAFA9755427D}">
      <dsp:nvSpPr>
        <dsp:cNvPr id="0" name=""/>
        <dsp:cNvSpPr/>
      </dsp:nvSpPr>
      <dsp:spPr>
        <a:xfrm>
          <a:off x="0" y="73012"/>
          <a:ext cx="10353761" cy="3978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a:t>Spesimen : </a:t>
          </a:r>
        </a:p>
      </dsp:txBody>
      <dsp:txXfrm>
        <a:off x="19419" y="92431"/>
        <a:ext cx="10314923" cy="358962"/>
      </dsp:txXfrm>
    </dsp:sp>
    <dsp:sp modelId="{840F029C-01EC-F049-9AB5-D12E0C98C8B4}">
      <dsp:nvSpPr>
        <dsp:cNvPr id="0" name=""/>
        <dsp:cNvSpPr/>
      </dsp:nvSpPr>
      <dsp:spPr>
        <a:xfrm>
          <a:off x="0" y="470812"/>
          <a:ext cx="10353761" cy="172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732"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sputum</a:t>
          </a:r>
          <a:r>
            <a:rPr lang="id-ID" sz="1300" kern="1200"/>
            <a:t>,</a:t>
          </a:r>
          <a:endParaRPr lang="en-US" sz="1300" kern="1200"/>
        </a:p>
        <a:p>
          <a:pPr marL="114300" lvl="1" indent="-114300" algn="l" defTabSz="577850">
            <a:lnSpc>
              <a:spcPct val="90000"/>
            </a:lnSpc>
            <a:spcBef>
              <a:spcPct val="0"/>
            </a:spcBef>
            <a:spcAft>
              <a:spcPct val="20000"/>
            </a:spcAft>
            <a:buChar char="••"/>
          </a:pPr>
          <a:r>
            <a:rPr lang="id-ID" sz="1300" kern="1200"/>
            <a:t>cairan pleura, </a:t>
          </a:r>
          <a:endParaRPr lang="en-US" sz="1300" kern="1200"/>
        </a:p>
        <a:p>
          <a:pPr marL="114300" lvl="1" indent="-114300" algn="l" defTabSz="577850">
            <a:lnSpc>
              <a:spcPct val="90000"/>
            </a:lnSpc>
            <a:spcBef>
              <a:spcPct val="0"/>
            </a:spcBef>
            <a:spcAft>
              <a:spcPct val="20000"/>
            </a:spcAft>
            <a:buChar char="••"/>
          </a:pPr>
          <a:r>
            <a:rPr lang="en-US" sz="1300" i="1" kern="1200"/>
            <a:t>Li</a:t>
          </a:r>
          <a:r>
            <a:rPr lang="id-ID" sz="1300" i="1" kern="1200"/>
            <a:t>quorcerebrospinal,</a:t>
          </a:r>
          <a:endParaRPr lang="en-US" sz="1300" kern="1200"/>
        </a:p>
        <a:p>
          <a:pPr marL="114300" lvl="1" indent="-114300" algn="l" defTabSz="577850">
            <a:lnSpc>
              <a:spcPct val="90000"/>
            </a:lnSpc>
            <a:spcBef>
              <a:spcPct val="0"/>
            </a:spcBef>
            <a:spcAft>
              <a:spcPct val="20000"/>
            </a:spcAft>
            <a:buChar char="••"/>
          </a:pPr>
          <a:r>
            <a:rPr lang="en-US" sz="1300" i="1" kern="1200"/>
            <a:t>B</a:t>
          </a:r>
          <a:r>
            <a:rPr lang="id-ID" sz="1300" i="1" kern="1200"/>
            <a:t>ilasan bronkus, </a:t>
          </a:r>
          <a:endParaRPr lang="en-US" sz="1300" kern="1200"/>
        </a:p>
        <a:p>
          <a:pPr marL="114300" lvl="1" indent="-114300" algn="l" defTabSz="577850">
            <a:lnSpc>
              <a:spcPct val="90000"/>
            </a:lnSpc>
            <a:spcBef>
              <a:spcPct val="0"/>
            </a:spcBef>
            <a:spcAft>
              <a:spcPct val="20000"/>
            </a:spcAft>
            <a:buChar char="••"/>
          </a:pPr>
          <a:r>
            <a:rPr lang="en-US" sz="1300" i="1" kern="1200"/>
            <a:t>B</a:t>
          </a:r>
          <a:r>
            <a:rPr lang="id-ID" sz="1300" i="1" kern="1200"/>
            <a:t>ilasan lambung, </a:t>
          </a:r>
          <a:endParaRPr lang="en-US" sz="1300" kern="1200"/>
        </a:p>
        <a:p>
          <a:pPr marL="114300" lvl="1" indent="-114300" algn="l" defTabSz="577850">
            <a:lnSpc>
              <a:spcPct val="90000"/>
            </a:lnSpc>
            <a:spcBef>
              <a:spcPct val="0"/>
            </a:spcBef>
            <a:spcAft>
              <a:spcPct val="20000"/>
            </a:spcAft>
            <a:buChar char="••"/>
          </a:pPr>
          <a:r>
            <a:rPr lang="en-US" sz="1300" i="1" kern="1200"/>
            <a:t>K</a:t>
          </a:r>
          <a:r>
            <a:rPr lang="id-ID" sz="1300" i="1" kern="1200"/>
            <a:t>urasan bronkoalveolar (bronchoalveolar lavage/BAL), </a:t>
          </a:r>
          <a:endParaRPr lang="en-US" sz="1300" kern="1200"/>
        </a:p>
        <a:p>
          <a:pPr marL="114300" lvl="1" indent="-114300" algn="l" defTabSz="577850">
            <a:lnSpc>
              <a:spcPct val="90000"/>
            </a:lnSpc>
            <a:spcBef>
              <a:spcPct val="0"/>
            </a:spcBef>
            <a:spcAft>
              <a:spcPct val="20000"/>
            </a:spcAft>
            <a:buChar char="••"/>
          </a:pPr>
          <a:r>
            <a:rPr lang="en-US" sz="1300" kern="1200"/>
            <a:t>U</a:t>
          </a:r>
          <a:r>
            <a:rPr lang="id-ID" sz="1300" kern="1200"/>
            <a:t>rin, feces</a:t>
          </a:r>
          <a:endParaRPr lang="en-US" sz="1300" kern="1200"/>
        </a:p>
        <a:p>
          <a:pPr marL="114300" lvl="1" indent="-114300" algn="l" defTabSz="577850">
            <a:lnSpc>
              <a:spcPct val="90000"/>
            </a:lnSpc>
            <a:spcBef>
              <a:spcPct val="0"/>
            </a:spcBef>
            <a:spcAft>
              <a:spcPct val="20000"/>
            </a:spcAft>
            <a:buChar char="••"/>
          </a:pPr>
          <a:r>
            <a:rPr lang="en-US" sz="1300" kern="1200"/>
            <a:t>J</a:t>
          </a:r>
          <a:r>
            <a:rPr lang="id-ID" sz="1300" kern="1200"/>
            <a:t>aringan biopsi (termasuk biopsi jarum halus/BJH)</a:t>
          </a:r>
          <a:endParaRPr lang="en-US" sz="1300" kern="1200"/>
        </a:p>
      </dsp:txBody>
      <dsp:txXfrm>
        <a:off x="0" y="470812"/>
        <a:ext cx="10353761" cy="1724310"/>
      </dsp:txXfrm>
    </dsp:sp>
    <dsp:sp modelId="{D6E84914-1B1F-7947-B187-27C295945C43}">
      <dsp:nvSpPr>
        <dsp:cNvPr id="0" name=""/>
        <dsp:cNvSpPr/>
      </dsp:nvSpPr>
      <dsp:spPr>
        <a:xfrm>
          <a:off x="0" y="2195122"/>
          <a:ext cx="10353761" cy="3978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id-ID" sz="1700" kern="1200"/>
            <a:t>Cara pengambilan dahak 3 kali (SPS):</a:t>
          </a:r>
          <a:endParaRPr lang="en-US" sz="1700" kern="1200"/>
        </a:p>
      </dsp:txBody>
      <dsp:txXfrm>
        <a:off x="19419" y="2214541"/>
        <a:ext cx="10314923" cy="358962"/>
      </dsp:txXfrm>
    </dsp:sp>
    <dsp:sp modelId="{0154E142-ECC8-4B40-A07E-AF05829D6C75}">
      <dsp:nvSpPr>
        <dsp:cNvPr id="0" name=""/>
        <dsp:cNvSpPr/>
      </dsp:nvSpPr>
      <dsp:spPr>
        <a:xfrm>
          <a:off x="0" y="2592922"/>
          <a:ext cx="10353761" cy="651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732"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id-ID" sz="1300" b="1" kern="1200"/>
            <a:t>- </a:t>
          </a:r>
          <a:r>
            <a:rPr lang="en-US" sz="1300" b="1" kern="1200"/>
            <a:t>  </a:t>
          </a:r>
          <a:r>
            <a:rPr lang="id-ID" sz="1300" b="1" kern="1200"/>
            <a:t>Sewaktu  (dahak sewaktu saat kunjungan)</a:t>
          </a:r>
          <a:endParaRPr lang="en-US" sz="1300" kern="1200"/>
        </a:p>
        <a:p>
          <a:pPr marL="114300" lvl="1" indent="-114300" algn="l" defTabSz="577850">
            <a:lnSpc>
              <a:spcPct val="90000"/>
            </a:lnSpc>
            <a:spcBef>
              <a:spcPct val="0"/>
            </a:spcBef>
            <a:spcAft>
              <a:spcPct val="20000"/>
            </a:spcAft>
            <a:buChar char="••"/>
          </a:pPr>
          <a:r>
            <a:rPr lang="id-ID" sz="1300" b="1" kern="1200"/>
            <a:t>- </a:t>
          </a:r>
          <a:r>
            <a:rPr lang="en-US" sz="1300" b="1" kern="1200"/>
            <a:t>  </a:t>
          </a:r>
          <a:r>
            <a:rPr lang="id-ID" sz="1300" b="1" kern="1200"/>
            <a:t>Pagi ( keesokan harinya )</a:t>
          </a:r>
          <a:endParaRPr lang="en-US" sz="1300" kern="1200"/>
        </a:p>
        <a:p>
          <a:pPr marL="114300" lvl="1" indent="-114300" algn="l" defTabSz="577850">
            <a:lnSpc>
              <a:spcPct val="90000"/>
            </a:lnSpc>
            <a:spcBef>
              <a:spcPct val="0"/>
            </a:spcBef>
            <a:spcAft>
              <a:spcPct val="20000"/>
            </a:spcAft>
            <a:buChar char="••"/>
          </a:pPr>
          <a:r>
            <a:rPr lang="id-ID" sz="1300" b="1" kern="1200"/>
            <a:t>- </a:t>
          </a:r>
          <a:r>
            <a:rPr lang="en-US" sz="1300" b="1" kern="1200"/>
            <a:t>  </a:t>
          </a:r>
          <a:r>
            <a:rPr lang="id-ID" sz="1300" b="1" kern="1200"/>
            <a:t>Sewaktu ( pada saat mengantarkan dahak pagi)</a:t>
          </a:r>
          <a:endParaRPr lang="en-US" sz="1300" kern="1200"/>
        </a:p>
      </dsp:txBody>
      <dsp:txXfrm>
        <a:off x="0" y="2592922"/>
        <a:ext cx="10353761" cy="651014"/>
      </dsp:txXfrm>
    </dsp:sp>
    <dsp:sp modelId="{FB143EF4-B59A-6749-AF28-A426BEBDF77A}">
      <dsp:nvSpPr>
        <dsp:cNvPr id="0" name=""/>
        <dsp:cNvSpPr/>
      </dsp:nvSpPr>
      <dsp:spPr>
        <a:xfrm>
          <a:off x="0" y="3243937"/>
          <a:ext cx="10353761" cy="3978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id-ID" sz="1700" kern="1200"/>
            <a:t>atau setiap pagi 3 hari berturut-turut.</a:t>
          </a:r>
          <a:endParaRPr lang="en-US" sz="1700" kern="1200"/>
        </a:p>
      </dsp:txBody>
      <dsp:txXfrm>
        <a:off x="19419" y="3263356"/>
        <a:ext cx="10314923" cy="35896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F4CA1F-BD1A-3F49-8518-F59A3D0E65D1}">
      <dsp:nvSpPr>
        <dsp:cNvPr id="0" name=""/>
        <dsp:cNvSpPr/>
      </dsp:nvSpPr>
      <dsp:spPr>
        <a:xfrm>
          <a:off x="0" y="552"/>
          <a:ext cx="8229600"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8A0E88-0BD3-D846-87D7-E00AE3C523F5}">
      <dsp:nvSpPr>
        <dsp:cNvPr id="0" name=""/>
        <dsp:cNvSpPr/>
      </dsp:nvSpPr>
      <dsp:spPr>
        <a:xfrm>
          <a:off x="0" y="552"/>
          <a:ext cx="8229600" cy="64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a:t>Gambaran radiologik yang dicurigai sebagai lesi </a:t>
          </a:r>
          <a:r>
            <a:rPr lang="en-US" sz="1900" b="1" kern="1200"/>
            <a:t>TB aktif </a:t>
          </a:r>
          <a:r>
            <a:rPr lang="en-US" sz="1900" kern="1200"/>
            <a:t>:</a:t>
          </a:r>
        </a:p>
      </dsp:txBody>
      <dsp:txXfrm>
        <a:off x="0" y="552"/>
        <a:ext cx="8229600" cy="646408"/>
      </dsp:txXfrm>
    </dsp:sp>
    <dsp:sp modelId="{FBA992EA-3299-B542-9900-8A0B46DA4F50}">
      <dsp:nvSpPr>
        <dsp:cNvPr id="0" name=""/>
        <dsp:cNvSpPr/>
      </dsp:nvSpPr>
      <dsp:spPr>
        <a:xfrm>
          <a:off x="0" y="646960"/>
          <a:ext cx="8229600"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DB164A-890C-5F4E-9FAB-4A2D43D00823}">
      <dsp:nvSpPr>
        <dsp:cNvPr id="0" name=""/>
        <dsp:cNvSpPr/>
      </dsp:nvSpPr>
      <dsp:spPr>
        <a:xfrm>
          <a:off x="0" y="646960"/>
          <a:ext cx="8229600" cy="64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id-ID" sz="1900" kern="1200"/>
            <a:t>Bayangan berawan / nodular di segmen apikal dan posterior lobus atas paru dan segmen superior lobus bawah</a:t>
          </a:r>
          <a:endParaRPr lang="en-US" sz="1900" kern="1200"/>
        </a:p>
      </dsp:txBody>
      <dsp:txXfrm>
        <a:off x="0" y="646960"/>
        <a:ext cx="8229600" cy="646408"/>
      </dsp:txXfrm>
    </dsp:sp>
    <dsp:sp modelId="{4008027A-E339-BA44-882C-37864104249A}">
      <dsp:nvSpPr>
        <dsp:cNvPr id="0" name=""/>
        <dsp:cNvSpPr/>
      </dsp:nvSpPr>
      <dsp:spPr>
        <a:xfrm>
          <a:off x="0" y="1293369"/>
          <a:ext cx="8229600"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B4634C-7DED-3045-B39D-85246DE9D279}">
      <dsp:nvSpPr>
        <dsp:cNvPr id="0" name=""/>
        <dsp:cNvSpPr/>
      </dsp:nvSpPr>
      <dsp:spPr>
        <a:xfrm>
          <a:off x="0" y="1293369"/>
          <a:ext cx="8229600" cy="64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id-ID" sz="1900" kern="1200"/>
            <a:t>Kaviti, terutama lebih dari satu, dikelilingi oleh bayangan opak berawan atau nodular</a:t>
          </a:r>
          <a:endParaRPr lang="en-US" sz="1900" kern="1200"/>
        </a:p>
      </dsp:txBody>
      <dsp:txXfrm>
        <a:off x="0" y="1293369"/>
        <a:ext cx="8229600" cy="646408"/>
      </dsp:txXfrm>
    </dsp:sp>
    <dsp:sp modelId="{258395FD-F68B-6847-8EFC-0E049AE0945C}">
      <dsp:nvSpPr>
        <dsp:cNvPr id="0" name=""/>
        <dsp:cNvSpPr/>
      </dsp:nvSpPr>
      <dsp:spPr>
        <a:xfrm>
          <a:off x="0" y="1939777"/>
          <a:ext cx="8229600"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ED02F7-B245-BD41-A001-3F7008C766D1}">
      <dsp:nvSpPr>
        <dsp:cNvPr id="0" name=""/>
        <dsp:cNvSpPr/>
      </dsp:nvSpPr>
      <dsp:spPr>
        <a:xfrm>
          <a:off x="0" y="1939777"/>
          <a:ext cx="8229600" cy="64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id-ID" sz="1900" kern="1200"/>
            <a:t>Bayangan bercak milier</a:t>
          </a:r>
          <a:endParaRPr lang="en-US" sz="1900" kern="1200"/>
        </a:p>
      </dsp:txBody>
      <dsp:txXfrm>
        <a:off x="0" y="1939777"/>
        <a:ext cx="8229600" cy="646408"/>
      </dsp:txXfrm>
    </dsp:sp>
    <dsp:sp modelId="{3AFD55B6-BC6A-9F48-AD24-10748AC99F09}">
      <dsp:nvSpPr>
        <dsp:cNvPr id="0" name=""/>
        <dsp:cNvSpPr/>
      </dsp:nvSpPr>
      <dsp:spPr>
        <a:xfrm>
          <a:off x="0" y="2586185"/>
          <a:ext cx="8229600"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BD9F53-487F-BB40-858E-C8FC77733AE7}">
      <dsp:nvSpPr>
        <dsp:cNvPr id="0" name=""/>
        <dsp:cNvSpPr/>
      </dsp:nvSpPr>
      <dsp:spPr>
        <a:xfrm>
          <a:off x="0" y="2586185"/>
          <a:ext cx="8229600" cy="64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id-ID" sz="1900" kern="1200"/>
            <a:t>Efusi pleura unilateral (umumnya) atau bilateral (jarang)</a:t>
          </a:r>
          <a:endParaRPr lang="en-US" sz="1900" kern="1200"/>
        </a:p>
      </dsp:txBody>
      <dsp:txXfrm>
        <a:off x="0" y="2586185"/>
        <a:ext cx="8229600" cy="646408"/>
      </dsp:txXfrm>
    </dsp:sp>
    <dsp:sp modelId="{09337F5C-C066-E84A-9000-4F0233609D80}">
      <dsp:nvSpPr>
        <dsp:cNvPr id="0" name=""/>
        <dsp:cNvSpPr/>
      </dsp:nvSpPr>
      <dsp:spPr>
        <a:xfrm>
          <a:off x="0" y="3232593"/>
          <a:ext cx="8229600"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3FBDB1-5457-384C-9BB7-59CDBA82080B}">
      <dsp:nvSpPr>
        <dsp:cNvPr id="0" name=""/>
        <dsp:cNvSpPr/>
      </dsp:nvSpPr>
      <dsp:spPr>
        <a:xfrm>
          <a:off x="0" y="3232593"/>
          <a:ext cx="8229600" cy="64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a:t>Gambaran radiologik yang dicurigai lesi </a:t>
          </a:r>
          <a:r>
            <a:rPr lang="en-US" sz="1900" b="1" kern="1200"/>
            <a:t>TB inaktif:</a:t>
          </a:r>
          <a:endParaRPr lang="en-US" sz="1900" kern="1200"/>
        </a:p>
      </dsp:txBody>
      <dsp:txXfrm>
        <a:off x="0" y="3232593"/>
        <a:ext cx="8229600" cy="646408"/>
      </dsp:txXfrm>
    </dsp:sp>
    <dsp:sp modelId="{55A7A433-20C8-0348-8229-D6F26D90EBB9}">
      <dsp:nvSpPr>
        <dsp:cNvPr id="0" name=""/>
        <dsp:cNvSpPr/>
      </dsp:nvSpPr>
      <dsp:spPr>
        <a:xfrm>
          <a:off x="0" y="3879002"/>
          <a:ext cx="8229600"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84A1A2-C514-F948-A5D1-0C007E2A7619}">
      <dsp:nvSpPr>
        <dsp:cNvPr id="0" name=""/>
        <dsp:cNvSpPr/>
      </dsp:nvSpPr>
      <dsp:spPr>
        <a:xfrm>
          <a:off x="0" y="3879002"/>
          <a:ext cx="8229600" cy="646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id-ID" sz="1900" kern="1200"/>
            <a:t>Fibrotik</a:t>
          </a:r>
          <a:r>
            <a:rPr lang="en-US" sz="1900" kern="1200"/>
            <a:t>, </a:t>
          </a:r>
          <a:r>
            <a:rPr lang="id-ID" sz="1900" kern="1200"/>
            <a:t>Kalsifikasi</a:t>
          </a:r>
          <a:r>
            <a:rPr lang="en-US" sz="1900" kern="1200"/>
            <a:t>, </a:t>
          </a:r>
          <a:r>
            <a:rPr lang="id-ID" sz="1900" kern="1200"/>
            <a:t>Schwarte atau penebalan pleura</a:t>
          </a:r>
          <a:endParaRPr lang="en-US" sz="1900" kern="1200"/>
        </a:p>
      </dsp:txBody>
      <dsp:txXfrm>
        <a:off x="0" y="3879002"/>
        <a:ext cx="8229600" cy="64640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9EA90-E103-EF45-9634-3BCAD81A74CD}">
      <dsp:nvSpPr>
        <dsp:cNvPr id="0" name=""/>
        <dsp:cNvSpPr/>
      </dsp:nvSpPr>
      <dsp:spPr>
        <a:xfrm rot="5400000">
          <a:off x="5191707" y="109102"/>
          <a:ext cx="1628892" cy="1417136"/>
        </a:xfrm>
        <a:prstGeom prst="hexagon">
          <a:avLst>
            <a:gd name="adj" fmla="val 25000"/>
            <a:gd name="vf" fmla="val 11547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t>Pemeriksaan Darah</a:t>
          </a:r>
        </a:p>
      </dsp:txBody>
      <dsp:txXfrm rot="-5400000">
        <a:off x="5518422" y="257060"/>
        <a:ext cx="975462" cy="1121220"/>
      </dsp:txXfrm>
    </dsp:sp>
    <dsp:sp modelId="{A1431E1C-4788-AE4D-A568-B886A41CB54D}">
      <dsp:nvSpPr>
        <dsp:cNvPr id="0" name=""/>
        <dsp:cNvSpPr/>
      </dsp:nvSpPr>
      <dsp:spPr>
        <a:xfrm>
          <a:off x="6757725" y="329002"/>
          <a:ext cx="1817844" cy="977335"/>
        </a:xfrm>
        <a:prstGeom prst="rect">
          <a:avLst/>
        </a:prstGeom>
        <a:noFill/>
        <a:ln>
          <a:noFill/>
        </a:ln>
        <a:effectLst/>
      </dsp:spPr>
      <dsp:style>
        <a:lnRef idx="0">
          <a:scrgbClr r="0" g="0" b="0"/>
        </a:lnRef>
        <a:fillRef idx="0">
          <a:scrgbClr r="0" g="0" b="0"/>
        </a:fillRef>
        <a:effectRef idx="0">
          <a:scrgbClr r="0" g="0" b="0"/>
        </a:effectRef>
        <a:fontRef idx="minor"/>
      </dsp:style>
    </dsp:sp>
    <dsp:sp modelId="{9E3195DB-DE25-304E-8094-3D81598DC392}">
      <dsp:nvSpPr>
        <dsp:cNvPr id="0" name=""/>
        <dsp:cNvSpPr/>
      </dsp:nvSpPr>
      <dsp:spPr>
        <a:xfrm rot="5400000">
          <a:off x="3661199" y="109102"/>
          <a:ext cx="1628892" cy="1417136"/>
        </a:xfrm>
        <a:prstGeom prst="hexagon">
          <a:avLst>
            <a:gd name="adj" fmla="val 25000"/>
            <a:gd name="vf" fmla="val 11547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3987914" y="257060"/>
        <a:ext cx="975462" cy="1121220"/>
      </dsp:txXfrm>
    </dsp:sp>
    <dsp:sp modelId="{B27A84B2-D898-874F-8AA0-1A2DB17D3FDE}">
      <dsp:nvSpPr>
        <dsp:cNvPr id="0" name=""/>
        <dsp:cNvSpPr/>
      </dsp:nvSpPr>
      <dsp:spPr>
        <a:xfrm rot="5400000">
          <a:off x="4423521" y="1491706"/>
          <a:ext cx="1628892" cy="1417136"/>
        </a:xfrm>
        <a:prstGeom prst="hexagon">
          <a:avLst>
            <a:gd name="adj" fmla="val 25000"/>
            <a:gd name="vf" fmla="val 11547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d-ID" sz="1200" kern="1200"/>
            <a:t>Respons terhadap pengobatan dengan OAT</a:t>
          </a:r>
          <a:endParaRPr lang="en-US" sz="1200" kern="1200"/>
        </a:p>
      </dsp:txBody>
      <dsp:txXfrm rot="-5400000">
        <a:off x="4750236" y="1639664"/>
        <a:ext cx="975462" cy="1121220"/>
      </dsp:txXfrm>
    </dsp:sp>
    <dsp:sp modelId="{E5373181-30B1-0E47-A845-2B87A0F68C45}">
      <dsp:nvSpPr>
        <dsp:cNvPr id="0" name=""/>
        <dsp:cNvSpPr/>
      </dsp:nvSpPr>
      <dsp:spPr>
        <a:xfrm>
          <a:off x="2711555" y="1711607"/>
          <a:ext cx="1759204" cy="977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r" defTabSz="488950">
            <a:lnSpc>
              <a:spcPct val="90000"/>
            </a:lnSpc>
            <a:spcBef>
              <a:spcPct val="0"/>
            </a:spcBef>
            <a:spcAft>
              <a:spcPct val="35000"/>
            </a:spcAft>
          </a:pPr>
          <a:r>
            <a:rPr lang="id-ID" sz="1100" kern="1200"/>
            <a:t>Kalau dalam 2 bulan menggunakan OAT terdapat perbaikan klinis, akan</a:t>
          </a:r>
          <a:r>
            <a:rPr lang="en-US" sz="1100" kern="1200"/>
            <a:t> </a:t>
          </a:r>
          <a:r>
            <a:rPr lang="id-ID" sz="1100" kern="1200"/>
            <a:t>menunjang atau memperkuat diagnosis TB.</a:t>
          </a:r>
          <a:endParaRPr lang="en-US" sz="1100" kern="1200"/>
        </a:p>
      </dsp:txBody>
      <dsp:txXfrm>
        <a:off x="2711555" y="1711607"/>
        <a:ext cx="1759204" cy="977335"/>
      </dsp:txXfrm>
    </dsp:sp>
    <dsp:sp modelId="{C913E9AF-F585-A84D-A189-CCFC3FC0823C}">
      <dsp:nvSpPr>
        <dsp:cNvPr id="0" name=""/>
        <dsp:cNvSpPr/>
      </dsp:nvSpPr>
      <dsp:spPr>
        <a:xfrm rot="5400000">
          <a:off x="5954029" y="1491706"/>
          <a:ext cx="1628892" cy="1417136"/>
        </a:xfrm>
        <a:prstGeom prst="hexagon">
          <a:avLst>
            <a:gd name="adj" fmla="val 25000"/>
            <a:gd name="vf" fmla="val 11547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6280744" y="1639664"/>
        <a:ext cx="975462" cy="1121220"/>
      </dsp:txXfrm>
    </dsp:sp>
    <dsp:sp modelId="{11CD19F2-0F57-E644-BA81-E2EF95CB1DFC}">
      <dsp:nvSpPr>
        <dsp:cNvPr id="0" name=""/>
        <dsp:cNvSpPr/>
      </dsp:nvSpPr>
      <dsp:spPr>
        <a:xfrm rot="5400000">
          <a:off x="5191707" y="2874310"/>
          <a:ext cx="1628892" cy="1417136"/>
        </a:xfrm>
        <a:prstGeom prst="hexagon">
          <a:avLst>
            <a:gd name="adj" fmla="val 25000"/>
            <a:gd name="vf" fmla="val 11547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t>Uji Tuberkulin (Tes Mantoux)</a:t>
          </a:r>
        </a:p>
      </dsp:txBody>
      <dsp:txXfrm rot="-5400000">
        <a:off x="5518422" y="3022268"/>
        <a:ext cx="975462" cy="1121220"/>
      </dsp:txXfrm>
    </dsp:sp>
    <dsp:sp modelId="{C4EBBCE4-4F06-834A-9824-585F9C867FC5}">
      <dsp:nvSpPr>
        <dsp:cNvPr id="0" name=""/>
        <dsp:cNvSpPr/>
      </dsp:nvSpPr>
      <dsp:spPr>
        <a:xfrm>
          <a:off x="6757725" y="3094211"/>
          <a:ext cx="1817844" cy="977335"/>
        </a:xfrm>
        <a:prstGeom prst="rect">
          <a:avLst/>
        </a:prstGeom>
        <a:noFill/>
        <a:ln>
          <a:noFill/>
        </a:ln>
        <a:effectLst/>
      </dsp:spPr>
      <dsp:style>
        <a:lnRef idx="0">
          <a:scrgbClr r="0" g="0" b="0"/>
        </a:lnRef>
        <a:fillRef idx="0">
          <a:scrgbClr r="0" g="0" b="0"/>
        </a:fillRef>
        <a:effectRef idx="0">
          <a:scrgbClr r="0" g="0" b="0"/>
        </a:effectRef>
        <a:fontRef idx="minor"/>
      </dsp:style>
    </dsp:sp>
    <dsp:sp modelId="{777DEC59-164B-9041-B4E7-AE25B1A9975F}">
      <dsp:nvSpPr>
        <dsp:cNvPr id="0" name=""/>
        <dsp:cNvSpPr/>
      </dsp:nvSpPr>
      <dsp:spPr>
        <a:xfrm rot="5400000">
          <a:off x="3661199" y="2874310"/>
          <a:ext cx="1628892" cy="1417136"/>
        </a:xfrm>
        <a:prstGeom prst="hexagon">
          <a:avLst>
            <a:gd name="adj" fmla="val 25000"/>
            <a:gd name="vf" fmla="val 11547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3987914" y="3022268"/>
        <a:ext cx="975462" cy="1121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1BCC04-AF07-4AA5-AB4E-B318D8BB8404}">
      <dsp:nvSpPr>
        <dsp:cNvPr id="0" name=""/>
        <dsp:cNvSpPr/>
      </dsp:nvSpPr>
      <dsp:spPr>
        <a:xfrm>
          <a:off x="1666880" y="290300"/>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8AC29A-DE3E-4AA1-86E8-A7706405B6AF}">
      <dsp:nvSpPr>
        <dsp:cNvPr id="0" name=""/>
        <dsp:cNvSpPr/>
      </dsp:nvSpPr>
      <dsp:spPr>
        <a:xfrm>
          <a:off x="478880" y="2704448"/>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pPr>
          <a:r>
            <a:rPr lang="en-US" sz="1200" kern="1200"/>
            <a:t>Asma merupakan </a:t>
          </a:r>
          <a:r>
            <a:rPr lang="en-US" sz="1200" b="1" kern="1200"/>
            <a:t>Penyakit kronis saluran pernapasan yang ditandai oleh inflamasi</a:t>
          </a:r>
          <a:r>
            <a:rPr lang="en-US" sz="1200" kern="1200"/>
            <a:t>, peningkatan reaktivitas terhadap berbagai stimulus, dan sumbatan saluran napas yang bisa kembali spontan atau dengan pengobatan yang sesuai</a:t>
          </a:r>
        </a:p>
      </dsp:txBody>
      <dsp:txXfrm>
        <a:off x="478880" y="2704448"/>
        <a:ext cx="4320000" cy="720000"/>
      </dsp:txXfrm>
    </dsp:sp>
    <dsp:sp modelId="{4D0549F9-15F6-4CB5-BB05-22BF5FB806E3}">
      <dsp:nvSpPr>
        <dsp:cNvPr id="0" name=""/>
        <dsp:cNvSpPr/>
      </dsp:nvSpPr>
      <dsp:spPr>
        <a:xfrm>
          <a:off x="6742881" y="290300"/>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812E54-77A5-4AF6-A7D3-F44AA3A57608}">
      <dsp:nvSpPr>
        <dsp:cNvPr id="0" name=""/>
        <dsp:cNvSpPr/>
      </dsp:nvSpPr>
      <dsp:spPr>
        <a:xfrm>
          <a:off x="5554880" y="2704448"/>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pPr>
          <a:r>
            <a:rPr lang="en-US" sz="1200" kern="1200"/>
            <a:t>Berbagai sel inflamasi berperan, terutama sel mast, eosinofil, sel limfosit T, makrofag, netrofil dan sel epitel. Faktor lingkungan dan berbagai faktor lain berperan sebagai penyebab atau pencetus inflamasi saluran napas pada pasien asma. </a:t>
          </a:r>
        </a:p>
      </dsp:txBody>
      <dsp:txXfrm>
        <a:off x="5554880" y="2704448"/>
        <a:ext cx="432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B2D52-AE48-CA49-ABB2-1443FA938CA6}">
      <dsp:nvSpPr>
        <dsp:cNvPr id="0" name=""/>
        <dsp:cNvSpPr/>
      </dsp:nvSpPr>
      <dsp:spPr>
        <a:xfrm>
          <a:off x="0" y="106536"/>
          <a:ext cx="1826487" cy="1095892"/>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ISPA (rhinovirus, influenza, pneumonia,dll) </a:t>
          </a:r>
        </a:p>
      </dsp:txBody>
      <dsp:txXfrm>
        <a:off x="0" y="106536"/>
        <a:ext cx="1826487" cy="1095892"/>
      </dsp:txXfrm>
    </dsp:sp>
    <dsp:sp modelId="{01BB7886-4D58-1E47-A0EE-EBA8E7F45F42}">
      <dsp:nvSpPr>
        <dsp:cNvPr id="0" name=""/>
        <dsp:cNvSpPr/>
      </dsp:nvSpPr>
      <dsp:spPr>
        <a:xfrm>
          <a:off x="2009136" y="106536"/>
          <a:ext cx="1826487" cy="1095892"/>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Alergen (debu, serbuk sari bunga, tengu, kecoa, jamur, dll)</a:t>
          </a:r>
        </a:p>
      </dsp:txBody>
      <dsp:txXfrm>
        <a:off x="2009136" y="106536"/>
        <a:ext cx="1826487" cy="1095892"/>
      </dsp:txXfrm>
    </dsp:sp>
    <dsp:sp modelId="{BC9C317D-C2CE-1B40-B4E5-17F59F8274E7}">
      <dsp:nvSpPr>
        <dsp:cNvPr id="0" name=""/>
        <dsp:cNvSpPr/>
      </dsp:nvSpPr>
      <dsp:spPr>
        <a:xfrm>
          <a:off x="4018272" y="106536"/>
          <a:ext cx="1826487" cy="1095892"/>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Lingkungan (udara dingin, gas SO2, NO2, asap rokok, dll)</a:t>
          </a:r>
        </a:p>
      </dsp:txBody>
      <dsp:txXfrm>
        <a:off x="4018272" y="106536"/>
        <a:ext cx="1826487" cy="1095892"/>
      </dsp:txXfrm>
    </dsp:sp>
    <dsp:sp modelId="{544A5445-1547-B24D-9A2B-714829A8D4C6}">
      <dsp:nvSpPr>
        <dsp:cNvPr id="0" name=""/>
        <dsp:cNvSpPr/>
      </dsp:nvSpPr>
      <dsp:spPr>
        <a:xfrm>
          <a:off x="0" y="1385077"/>
          <a:ext cx="1826487" cy="1095892"/>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Emosi : cemas, stress</a:t>
          </a:r>
        </a:p>
      </dsp:txBody>
      <dsp:txXfrm>
        <a:off x="0" y="1385077"/>
        <a:ext cx="1826487" cy="1095892"/>
      </dsp:txXfrm>
    </dsp:sp>
    <dsp:sp modelId="{7BE7CAF9-DF5D-EB41-AEB4-08D578989822}">
      <dsp:nvSpPr>
        <dsp:cNvPr id="0" name=""/>
        <dsp:cNvSpPr/>
      </dsp:nvSpPr>
      <dsp:spPr>
        <a:xfrm>
          <a:off x="2009136" y="1385077"/>
          <a:ext cx="1826487" cy="1095892"/>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Olahraga: terutama pada suhu  dingin dan kering </a:t>
          </a:r>
        </a:p>
      </dsp:txBody>
      <dsp:txXfrm>
        <a:off x="2009136" y="1385077"/>
        <a:ext cx="1826487" cy="1095892"/>
      </dsp:txXfrm>
    </dsp:sp>
    <dsp:sp modelId="{5BE6BF92-7591-1646-83EF-9C35B717EE59}">
      <dsp:nvSpPr>
        <dsp:cNvPr id="0" name=""/>
        <dsp:cNvSpPr/>
      </dsp:nvSpPr>
      <dsp:spPr>
        <a:xfrm>
          <a:off x="4018272" y="1385077"/>
          <a:ext cx="1826487" cy="1095892"/>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Obat/pengawet : Aspirin, NSAID, sulfit, benzalkonium klorida,   beta bloker</a:t>
          </a:r>
        </a:p>
      </dsp:txBody>
      <dsp:txXfrm>
        <a:off x="4018272" y="1385077"/>
        <a:ext cx="1826487" cy="1095892"/>
      </dsp:txXfrm>
    </dsp:sp>
    <dsp:sp modelId="{DA79EC02-6CDC-174D-B13B-BA37D0F37925}">
      <dsp:nvSpPr>
        <dsp:cNvPr id="0" name=""/>
        <dsp:cNvSpPr/>
      </dsp:nvSpPr>
      <dsp:spPr>
        <a:xfrm>
          <a:off x="2009136" y="2663619"/>
          <a:ext cx="1826487" cy="1095892"/>
        </a:xfrm>
        <a:prstGeom prst="rect">
          <a:avLst/>
        </a:prstGeom>
        <a:gradFill rotWithShape="0">
          <a:gsLst>
            <a:gs pos="0">
              <a:schemeClr val="dk2">
                <a:hueOff val="0"/>
                <a:satOff val="0"/>
                <a:lumOff val="0"/>
                <a:alphaOff val="0"/>
                <a:tint val="96000"/>
                <a:lumMod val="104000"/>
              </a:schemeClr>
            </a:gs>
            <a:gs pos="100000">
              <a:schemeClr val="dk2">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Stimulus pekerjaan</a:t>
          </a:r>
        </a:p>
      </dsp:txBody>
      <dsp:txXfrm>
        <a:off x="2009136" y="2663619"/>
        <a:ext cx="1826487" cy="10958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2A610-0C87-4441-8E8D-57D220ACB46B}">
      <dsp:nvSpPr>
        <dsp:cNvPr id="0" name=""/>
        <dsp:cNvSpPr/>
      </dsp:nvSpPr>
      <dsp:spPr>
        <a:xfrm>
          <a:off x="2400920" y="1255"/>
          <a:ext cx="1763025" cy="1763025"/>
        </a:xfrm>
        <a:prstGeom prst="downArrow">
          <a:avLst>
            <a:gd name="adj1" fmla="val 50000"/>
            <a:gd name="adj2" fmla="val 35000"/>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a:t>Inflamasi </a:t>
          </a:r>
        </a:p>
      </dsp:txBody>
      <dsp:txXfrm>
        <a:off x="2841676" y="1255"/>
        <a:ext cx="881513" cy="1454496"/>
      </dsp:txXfrm>
    </dsp:sp>
    <dsp:sp modelId="{74944440-6483-C04E-931F-ED3E8C284638}">
      <dsp:nvSpPr>
        <dsp:cNvPr id="0" name=""/>
        <dsp:cNvSpPr/>
      </dsp:nvSpPr>
      <dsp:spPr>
        <a:xfrm rot="5400000">
          <a:off x="3727951" y="1328286"/>
          <a:ext cx="1763025" cy="1763025"/>
        </a:xfrm>
        <a:prstGeom prst="downArrow">
          <a:avLst>
            <a:gd name="adj1" fmla="val 50000"/>
            <a:gd name="adj2" fmla="val 35000"/>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a:t>Bronkokontriksi</a:t>
          </a:r>
        </a:p>
      </dsp:txBody>
      <dsp:txXfrm rot="-5400000">
        <a:off x="4036481" y="1769042"/>
        <a:ext cx="1454496" cy="881513"/>
      </dsp:txXfrm>
    </dsp:sp>
    <dsp:sp modelId="{841DDF89-937F-C54F-85F4-D8579C662AA4}">
      <dsp:nvSpPr>
        <dsp:cNvPr id="0" name=""/>
        <dsp:cNvSpPr/>
      </dsp:nvSpPr>
      <dsp:spPr>
        <a:xfrm rot="10800000">
          <a:off x="2400920" y="2655317"/>
          <a:ext cx="1763025" cy="1763025"/>
        </a:xfrm>
        <a:prstGeom prst="downArrow">
          <a:avLst>
            <a:gd name="adj1" fmla="val 50000"/>
            <a:gd name="adj2" fmla="val 35000"/>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a:t>Hipersekresi mukus</a:t>
          </a:r>
        </a:p>
      </dsp:txBody>
      <dsp:txXfrm rot="10800000">
        <a:off x="2841676" y="2963846"/>
        <a:ext cx="881513" cy="1454496"/>
      </dsp:txXfrm>
    </dsp:sp>
    <dsp:sp modelId="{967B411B-CC45-894B-B705-35E4854383A5}">
      <dsp:nvSpPr>
        <dsp:cNvPr id="0" name=""/>
        <dsp:cNvSpPr/>
      </dsp:nvSpPr>
      <dsp:spPr>
        <a:xfrm rot="16200000">
          <a:off x="1073889" y="1328286"/>
          <a:ext cx="1763025" cy="1763025"/>
        </a:xfrm>
        <a:prstGeom prst="downArrow">
          <a:avLst>
            <a:gd name="adj1" fmla="val 50000"/>
            <a:gd name="adj2" fmla="val 35000"/>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0000"/>
                <a:lumMod val="90000"/>
              </a:schemeClr>
            </a:gs>
          </a:gsLst>
          <a:lin ang="5400000" scaled="0"/>
        </a:gradFill>
        <a:ln>
          <a:noFill/>
        </a:ln>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a:t>Hiperresponsivitas</a:t>
          </a:r>
        </a:p>
      </dsp:txBody>
      <dsp:txXfrm rot="5400000">
        <a:off x="1073890" y="1769042"/>
        <a:ext cx="1454496" cy="8815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AFC84-2CF4-4C03-9B0E-CCEBABAFE157}">
      <dsp:nvSpPr>
        <dsp:cNvPr id="0" name=""/>
        <dsp:cNvSpPr/>
      </dsp:nvSpPr>
      <dsp:spPr>
        <a:xfrm>
          <a:off x="0" y="0"/>
          <a:ext cx="10261599" cy="1034107"/>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a:solidFill>
                <a:schemeClr val="tx2">
                  <a:lumMod val="75000"/>
                  <a:lumOff val="25000"/>
                </a:schemeClr>
              </a:solidFill>
            </a:rPr>
            <a:t>Mengi</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pada</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saat</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menghirup</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nafas</a:t>
          </a:r>
          <a:endParaRPr lang="en-US" sz="1800" kern="1200" dirty="0">
            <a:solidFill>
              <a:schemeClr val="tx2">
                <a:lumMod val="75000"/>
                <a:lumOff val="25000"/>
              </a:schemeClr>
            </a:solidFill>
          </a:endParaRPr>
        </a:p>
      </dsp:txBody>
      <dsp:txXfrm>
        <a:off x="2155730" y="0"/>
        <a:ext cx="8105869" cy="1034107"/>
      </dsp:txXfrm>
    </dsp:sp>
    <dsp:sp modelId="{85C1835C-E68F-43B5-AB87-6B18A0348DD8}">
      <dsp:nvSpPr>
        <dsp:cNvPr id="0" name=""/>
        <dsp:cNvSpPr/>
      </dsp:nvSpPr>
      <dsp:spPr>
        <a:xfrm>
          <a:off x="103410" y="103410"/>
          <a:ext cx="2052320" cy="827285"/>
        </a:xfrm>
        <a:prstGeom prst="roundRect">
          <a:avLst>
            <a:gd name="adj" fmla="val 10000"/>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160FF1-DAEC-4801-B962-800F87D96D91}">
      <dsp:nvSpPr>
        <dsp:cNvPr id="0" name=""/>
        <dsp:cNvSpPr/>
      </dsp:nvSpPr>
      <dsp:spPr>
        <a:xfrm>
          <a:off x="0" y="1137518"/>
          <a:ext cx="10261599" cy="1034107"/>
        </a:xfrm>
        <a:prstGeom prst="roundRect">
          <a:avLst>
            <a:gd name="adj" fmla="val 10000"/>
          </a:avLst>
        </a:prstGeom>
        <a:solidFill>
          <a:schemeClr val="accent3">
            <a:hueOff val="-287620"/>
            <a:satOff val="-1227"/>
            <a:lumOff val="4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a:solidFill>
                <a:schemeClr val="tx2">
                  <a:lumMod val="75000"/>
                  <a:lumOff val="25000"/>
                </a:schemeClr>
              </a:solidFill>
            </a:rPr>
            <a:t>Riwayat</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batuk</a:t>
          </a:r>
          <a:r>
            <a:rPr lang="en-US" sz="1800" kern="1200" dirty="0">
              <a:solidFill>
                <a:schemeClr val="tx2">
                  <a:lumMod val="75000"/>
                  <a:lumOff val="25000"/>
                </a:schemeClr>
              </a:solidFill>
            </a:rPr>
            <a:t> yang </a:t>
          </a:r>
          <a:r>
            <a:rPr lang="en-US" sz="1800" kern="1200" dirty="0" err="1">
              <a:solidFill>
                <a:schemeClr val="tx2">
                  <a:lumMod val="75000"/>
                  <a:lumOff val="25000"/>
                </a:schemeClr>
              </a:solidFill>
            </a:rPr>
            <a:t>memburuk</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pada</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malam</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hari</a:t>
          </a:r>
          <a:r>
            <a:rPr lang="en-US" sz="1800" kern="1200" dirty="0">
              <a:solidFill>
                <a:schemeClr val="tx2">
                  <a:lumMod val="75000"/>
                  <a:lumOff val="25000"/>
                </a:schemeClr>
              </a:solidFill>
            </a:rPr>
            <a:t>, dada </a:t>
          </a:r>
          <a:r>
            <a:rPr lang="en-US" sz="1800" kern="1200" dirty="0" err="1">
              <a:solidFill>
                <a:schemeClr val="tx2">
                  <a:lumMod val="75000"/>
                  <a:lumOff val="25000"/>
                </a:schemeClr>
              </a:solidFill>
            </a:rPr>
            <a:t>sesak</a:t>
          </a:r>
          <a:r>
            <a:rPr lang="en-US" sz="1800" kern="1200" dirty="0">
              <a:solidFill>
                <a:schemeClr val="tx2">
                  <a:lumMod val="75000"/>
                  <a:lumOff val="25000"/>
                </a:schemeClr>
              </a:solidFill>
            </a:rPr>
            <a:t> yang </a:t>
          </a:r>
          <a:r>
            <a:rPr lang="en-US" sz="1800" kern="1200" dirty="0" err="1">
              <a:solidFill>
                <a:schemeClr val="tx2">
                  <a:lumMod val="75000"/>
                  <a:lumOff val="25000"/>
                </a:schemeClr>
              </a:solidFill>
            </a:rPr>
            <a:t>terjadi</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berulang</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dan</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nafas</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tersengal-sengal</a:t>
          </a:r>
          <a:endParaRPr lang="en-US" sz="1800" kern="1200" dirty="0">
            <a:solidFill>
              <a:schemeClr val="tx2">
                <a:lumMod val="75000"/>
                <a:lumOff val="25000"/>
              </a:schemeClr>
            </a:solidFill>
          </a:endParaRPr>
        </a:p>
      </dsp:txBody>
      <dsp:txXfrm>
        <a:off x="2155730" y="1137518"/>
        <a:ext cx="8105869" cy="1034107"/>
      </dsp:txXfrm>
    </dsp:sp>
    <dsp:sp modelId="{02F052B8-4CF2-469D-8AFB-A9AB768937D9}">
      <dsp:nvSpPr>
        <dsp:cNvPr id="0" name=""/>
        <dsp:cNvSpPr/>
      </dsp:nvSpPr>
      <dsp:spPr>
        <a:xfrm>
          <a:off x="103410" y="1240928"/>
          <a:ext cx="2052320" cy="827285"/>
        </a:xfrm>
        <a:prstGeom prst="roundRect">
          <a:avLst>
            <a:gd name="adj" fmla="val 10000"/>
          </a:avLst>
        </a:prstGeom>
        <a:blipFill rotWithShape="1">
          <a:blip xmlns:r="http://schemas.openxmlformats.org/officeDocument/2006/relationships" r:embed="rId2"/>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9DAE07-4CBB-46F4-AD79-993551492CE3}">
      <dsp:nvSpPr>
        <dsp:cNvPr id="0" name=""/>
        <dsp:cNvSpPr/>
      </dsp:nvSpPr>
      <dsp:spPr>
        <a:xfrm>
          <a:off x="0" y="2275036"/>
          <a:ext cx="10261599" cy="1034107"/>
        </a:xfrm>
        <a:prstGeom prst="roundRect">
          <a:avLst>
            <a:gd name="adj" fmla="val 10000"/>
          </a:avLst>
        </a:prstGeom>
        <a:solidFill>
          <a:schemeClr val="accent3">
            <a:hueOff val="-575241"/>
            <a:satOff val="-2454"/>
            <a:lumOff val="9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kern="1200" dirty="0">
            <a:solidFill>
              <a:schemeClr val="tx2">
                <a:lumMod val="75000"/>
                <a:lumOff val="25000"/>
              </a:schemeClr>
            </a:solidFill>
          </a:endParaRPr>
        </a:p>
        <a:p>
          <a:pPr lvl="0" algn="just" defTabSz="800100">
            <a:lnSpc>
              <a:spcPct val="90000"/>
            </a:lnSpc>
            <a:spcBef>
              <a:spcPct val="0"/>
            </a:spcBef>
            <a:spcAft>
              <a:spcPct val="35000"/>
            </a:spcAft>
          </a:pPr>
          <a:r>
            <a:rPr lang="en-US" sz="1800" kern="1200" dirty="0" err="1">
              <a:solidFill>
                <a:schemeClr val="tx2">
                  <a:lumMod val="75000"/>
                  <a:lumOff val="25000"/>
                </a:schemeClr>
              </a:solidFill>
            </a:rPr>
            <a:t>Hambatan</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pernafasan</a:t>
          </a:r>
          <a:r>
            <a:rPr lang="en-US" sz="1800" kern="1200" dirty="0">
              <a:solidFill>
                <a:schemeClr val="tx2">
                  <a:lumMod val="75000"/>
                  <a:lumOff val="25000"/>
                </a:schemeClr>
              </a:solidFill>
            </a:rPr>
            <a:t> yang </a:t>
          </a:r>
          <a:r>
            <a:rPr lang="en-US" sz="1800" kern="1200" dirty="0" err="1">
              <a:solidFill>
                <a:schemeClr val="tx2">
                  <a:lumMod val="75000"/>
                  <a:lumOff val="25000"/>
                </a:schemeClr>
              </a:solidFill>
            </a:rPr>
            <a:t>reversibelsecara</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bervariasi</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selama</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siang</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hari</a:t>
          </a:r>
          <a:endParaRPr lang="en-US" sz="1800" kern="1200" dirty="0">
            <a:solidFill>
              <a:schemeClr val="tx2">
                <a:lumMod val="75000"/>
                <a:lumOff val="25000"/>
              </a:schemeClr>
            </a:solidFill>
          </a:endParaRPr>
        </a:p>
        <a:p>
          <a:pPr lvl="0" algn="l" defTabSz="800100">
            <a:lnSpc>
              <a:spcPct val="90000"/>
            </a:lnSpc>
            <a:spcBef>
              <a:spcPct val="0"/>
            </a:spcBef>
            <a:spcAft>
              <a:spcPct val="35000"/>
            </a:spcAft>
          </a:pPr>
          <a:endParaRPr lang="en-US" sz="2000" kern="1200" dirty="0"/>
        </a:p>
      </dsp:txBody>
      <dsp:txXfrm>
        <a:off x="2155730" y="2275036"/>
        <a:ext cx="8105869" cy="1034107"/>
      </dsp:txXfrm>
    </dsp:sp>
    <dsp:sp modelId="{3835430D-0917-4A5E-BC5A-B9D311B008CC}">
      <dsp:nvSpPr>
        <dsp:cNvPr id="0" name=""/>
        <dsp:cNvSpPr/>
      </dsp:nvSpPr>
      <dsp:spPr>
        <a:xfrm>
          <a:off x="103410" y="2378447"/>
          <a:ext cx="2052320" cy="827285"/>
        </a:xfrm>
        <a:prstGeom prst="roundRect">
          <a:avLst>
            <a:gd name="adj" fmla="val 10000"/>
          </a:avLst>
        </a:prstGeom>
        <a:blipFill rotWithShape="1">
          <a:blip xmlns:r="http://schemas.openxmlformats.org/officeDocument/2006/relationships" r:embed="rId3"/>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94BA73-B842-48BC-B7E2-CCCC387870B1}">
      <dsp:nvSpPr>
        <dsp:cNvPr id="0" name=""/>
        <dsp:cNvSpPr/>
      </dsp:nvSpPr>
      <dsp:spPr>
        <a:xfrm>
          <a:off x="0" y="3412554"/>
          <a:ext cx="10261599" cy="1034107"/>
        </a:xfrm>
        <a:prstGeom prst="roundRect">
          <a:avLst>
            <a:gd name="adj" fmla="val 10000"/>
          </a:avLst>
        </a:prstGeom>
        <a:solidFill>
          <a:schemeClr val="accent3">
            <a:hueOff val="-862861"/>
            <a:satOff val="-3681"/>
            <a:lumOff val="14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a:solidFill>
                <a:schemeClr val="tx2">
                  <a:lumMod val="75000"/>
                  <a:lumOff val="25000"/>
                </a:schemeClr>
              </a:solidFill>
            </a:rPr>
            <a:t>Peningkatan</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gejala</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pada</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saat</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olahraga</a:t>
          </a:r>
          <a:r>
            <a:rPr lang="en-US" sz="1800" kern="1200" dirty="0">
              <a:solidFill>
                <a:schemeClr val="tx2">
                  <a:lumMod val="75000"/>
                  <a:lumOff val="25000"/>
                </a:schemeClr>
              </a:solidFill>
            </a:rPr>
            <a:t>, stress, </a:t>
          </a:r>
          <a:r>
            <a:rPr lang="en-US" sz="1800" kern="1200" dirty="0" err="1">
              <a:solidFill>
                <a:schemeClr val="tx2">
                  <a:lumMod val="75000"/>
                  <a:lumOff val="25000"/>
                </a:schemeClr>
              </a:solidFill>
            </a:rPr>
            <a:t>infeksi</a:t>
          </a:r>
          <a:r>
            <a:rPr lang="en-US" sz="1800" kern="1200" dirty="0">
              <a:solidFill>
                <a:schemeClr val="tx2">
                  <a:lumMod val="75000"/>
                  <a:lumOff val="25000"/>
                </a:schemeClr>
              </a:solidFill>
            </a:rPr>
            <a:t> virus, </a:t>
          </a:r>
          <a:r>
            <a:rPr lang="en-US" sz="1800" kern="1200" dirty="0" err="1">
              <a:solidFill>
                <a:schemeClr val="tx2">
                  <a:lumMod val="75000"/>
                  <a:lumOff val="25000"/>
                </a:schemeClr>
              </a:solidFill>
            </a:rPr>
            <a:t>paparan</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oleh</a:t>
          </a:r>
          <a:r>
            <a:rPr lang="en-US" sz="1800" kern="1200" dirty="0">
              <a:solidFill>
                <a:schemeClr val="tx2">
                  <a:lumMod val="75000"/>
                  <a:lumOff val="25000"/>
                </a:schemeClr>
              </a:solidFill>
            </a:rPr>
            <a:t> antigen,  </a:t>
          </a:r>
          <a:r>
            <a:rPr lang="en-US" sz="1800" kern="1200" dirty="0" err="1">
              <a:solidFill>
                <a:schemeClr val="tx2">
                  <a:lumMod val="75000"/>
                  <a:lumOff val="25000"/>
                </a:schemeClr>
              </a:solidFill>
            </a:rPr>
            <a:t>dan</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perubahan</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musim</a:t>
          </a:r>
          <a:endParaRPr lang="en-US" sz="1800" kern="1200" dirty="0">
            <a:solidFill>
              <a:schemeClr val="tx2">
                <a:lumMod val="75000"/>
                <a:lumOff val="25000"/>
              </a:schemeClr>
            </a:solidFill>
          </a:endParaRPr>
        </a:p>
      </dsp:txBody>
      <dsp:txXfrm>
        <a:off x="2155730" y="3412554"/>
        <a:ext cx="8105869" cy="1034107"/>
      </dsp:txXfrm>
    </dsp:sp>
    <dsp:sp modelId="{51015CAE-12BA-4C13-ADB4-5A182107D351}">
      <dsp:nvSpPr>
        <dsp:cNvPr id="0" name=""/>
        <dsp:cNvSpPr/>
      </dsp:nvSpPr>
      <dsp:spPr>
        <a:xfrm>
          <a:off x="103410" y="3515965"/>
          <a:ext cx="2052320" cy="827285"/>
        </a:xfrm>
        <a:prstGeom prst="roundRect">
          <a:avLst>
            <a:gd name="adj" fmla="val 10000"/>
          </a:avLst>
        </a:prstGeom>
        <a:blipFill rotWithShape="1">
          <a:blip xmlns:r="http://schemas.openxmlformats.org/officeDocument/2006/relationships" r:embed="rId4"/>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06314C-B545-4B23-AAB6-DD004AD2AF15}">
      <dsp:nvSpPr>
        <dsp:cNvPr id="0" name=""/>
        <dsp:cNvSpPr/>
      </dsp:nvSpPr>
      <dsp:spPr>
        <a:xfrm>
          <a:off x="0" y="4550072"/>
          <a:ext cx="10261599" cy="1034107"/>
        </a:xfrm>
        <a:prstGeom prst="roundRect">
          <a:avLst>
            <a:gd name="adj" fmla="val 10000"/>
          </a:avLst>
        </a:prstGeom>
        <a:solidFill>
          <a:schemeClr val="accent3">
            <a:hueOff val="-1150482"/>
            <a:satOff val="-4908"/>
            <a:lumOff val="19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a:solidFill>
                <a:schemeClr val="tx2">
                  <a:lumMod val="75000"/>
                  <a:lumOff val="25000"/>
                </a:schemeClr>
              </a:solidFill>
            </a:rPr>
            <a:t>Terbangun</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pada</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malam</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hari</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dengan</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gejala-gejala</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seperti</a:t>
          </a:r>
          <a:r>
            <a:rPr lang="en-US" sz="1800" kern="1200" dirty="0">
              <a:solidFill>
                <a:schemeClr val="tx2">
                  <a:lumMod val="75000"/>
                  <a:lumOff val="25000"/>
                </a:schemeClr>
              </a:solidFill>
            </a:rPr>
            <a:t> </a:t>
          </a:r>
          <a:r>
            <a:rPr lang="en-US" sz="1800" kern="1200" dirty="0" err="1">
              <a:solidFill>
                <a:schemeClr val="tx2">
                  <a:lumMod val="75000"/>
                  <a:lumOff val="25000"/>
                </a:schemeClr>
              </a:solidFill>
            </a:rPr>
            <a:t>diatas</a:t>
          </a:r>
          <a:r>
            <a:rPr lang="en-US" sz="1800" kern="1200" dirty="0">
              <a:solidFill>
                <a:schemeClr val="tx2">
                  <a:lumMod val="75000"/>
                  <a:lumOff val="25000"/>
                </a:schemeClr>
              </a:solidFill>
            </a:rPr>
            <a:t> </a:t>
          </a:r>
        </a:p>
      </dsp:txBody>
      <dsp:txXfrm>
        <a:off x="2155730" y="4550072"/>
        <a:ext cx="8105869" cy="1034107"/>
      </dsp:txXfrm>
    </dsp:sp>
    <dsp:sp modelId="{80D0E14E-637A-4860-88C8-22F93028A575}">
      <dsp:nvSpPr>
        <dsp:cNvPr id="0" name=""/>
        <dsp:cNvSpPr/>
      </dsp:nvSpPr>
      <dsp:spPr>
        <a:xfrm>
          <a:off x="103410" y="4653483"/>
          <a:ext cx="2052320" cy="827285"/>
        </a:xfrm>
        <a:prstGeom prst="roundRect">
          <a:avLst>
            <a:gd name="adj" fmla="val 10000"/>
          </a:avLst>
        </a:prstGeom>
        <a:blipFill rotWithShape="1">
          <a:blip xmlns:r="http://schemas.openxmlformats.org/officeDocument/2006/relationships" r:embed="rId5"/>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CD2C25-143A-DC4C-9BE5-1576FBEF1FF0}">
      <dsp:nvSpPr>
        <dsp:cNvPr id="0" name=""/>
        <dsp:cNvSpPr/>
      </dsp:nvSpPr>
      <dsp:spPr>
        <a:xfrm>
          <a:off x="3033" y="293201"/>
          <a:ext cx="2406420" cy="1443852"/>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ID" sz="2300" kern="1200"/>
            <a:t>Batuk tidak kunjung sembuh yang dapat disertai dahak</a:t>
          </a:r>
          <a:endParaRPr lang="en-US" sz="2300" kern="1200"/>
        </a:p>
      </dsp:txBody>
      <dsp:txXfrm>
        <a:off x="3033" y="293201"/>
        <a:ext cx="2406420" cy="1443852"/>
      </dsp:txXfrm>
    </dsp:sp>
    <dsp:sp modelId="{0F7978D4-4052-6847-A90B-EDC73AA0DBCA}">
      <dsp:nvSpPr>
        <dsp:cNvPr id="0" name=""/>
        <dsp:cNvSpPr/>
      </dsp:nvSpPr>
      <dsp:spPr>
        <a:xfrm>
          <a:off x="2650095" y="293201"/>
          <a:ext cx="2406420" cy="1443852"/>
        </a:xfrm>
        <a:prstGeom prst="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ID" sz="2300" kern="1200"/>
            <a:t>Napas tersengal-sengal, terutama saat melakukan aktivitas fisik</a:t>
          </a:r>
          <a:endParaRPr lang="en-US" sz="2300" kern="1200"/>
        </a:p>
      </dsp:txBody>
      <dsp:txXfrm>
        <a:off x="2650095" y="293201"/>
        <a:ext cx="2406420" cy="1443852"/>
      </dsp:txXfrm>
    </dsp:sp>
    <dsp:sp modelId="{13796395-F63F-3544-933C-D3C8B3E1C8DA}">
      <dsp:nvSpPr>
        <dsp:cNvPr id="0" name=""/>
        <dsp:cNvSpPr/>
      </dsp:nvSpPr>
      <dsp:spPr>
        <a:xfrm>
          <a:off x="5297158" y="293201"/>
          <a:ext cx="2406420" cy="1443852"/>
        </a:xfrm>
        <a:prstGeom prst="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ID" sz="2300" kern="1200"/>
            <a:t>Berat badan menurun</a:t>
          </a:r>
          <a:endParaRPr lang="en-US" sz="2300" kern="1200"/>
        </a:p>
      </dsp:txBody>
      <dsp:txXfrm>
        <a:off x="5297158" y="293201"/>
        <a:ext cx="2406420" cy="1443852"/>
      </dsp:txXfrm>
    </dsp:sp>
    <dsp:sp modelId="{532550E6-0EB9-2949-B0E1-E66DF353E06B}">
      <dsp:nvSpPr>
        <dsp:cNvPr id="0" name=""/>
        <dsp:cNvSpPr/>
      </dsp:nvSpPr>
      <dsp:spPr>
        <a:xfrm>
          <a:off x="7944221" y="293201"/>
          <a:ext cx="2406420" cy="1443852"/>
        </a:xfrm>
        <a:prstGeom prst="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ID" sz="2300" kern="1200" dirty="0">
              <a:solidFill>
                <a:schemeClr val="bg1"/>
              </a:solidFill>
              <a:hlinkClick xmlns:r="http://schemas.openxmlformats.org/officeDocument/2006/relationships" r:id="rId1">
                <a:extLst>
                  <a:ext uri="{A12FA001-AC4F-418D-AE19-62706E023703}">
                    <ahyp:hlinkClr xmlns:ahyp="http://schemas.microsoft.com/office/drawing/2018/hyperlinkcolor" xmlns="" val="tx"/>
                  </a:ext>
                </a:extLst>
              </a:hlinkClick>
            </a:rPr>
            <a:t>Nyeri dada</a:t>
          </a:r>
          <a:endParaRPr lang="en-US" sz="2300" kern="1200" dirty="0">
            <a:solidFill>
              <a:schemeClr val="bg1"/>
            </a:solidFill>
          </a:endParaRPr>
        </a:p>
      </dsp:txBody>
      <dsp:txXfrm>
        <a:off x="7944221" y="293201"/>
        <a:ext cx="2406420" cy="1443852"/>
      </dsp:txXfrm>
    </dsp:sp>
    <dsp:sp modelId="{3012C990-C53B-CA41-9CB3-F1706B9FC115}">
      <dsp:nvSpPr>
        <dsp:cNvPr id="0" name=""/>
        <dsp:cNvSpPr/>
      </dsp:nvSpPr>
      <dsp:spPr>
        <a:xfrm>
          <a:off x="1326564" y="1977696"/>
          <a:ext cx="2406420" cy="1443852"/>
        </a:xfrm>
        <a:prstGeom prst="rect">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ID" sz="2300" kern="1200"/>
            <a:t>Mengi</a:t>
          </a:r>
          <a:endParaRPr lang="en-US" sz="2300" kern="1200"/>
        </a:p>
      </dsp:txBody>
      <dsp:txXfrm>
        <a:off x="1326564" y="1977696"/>
        <a:ext cx="2406420" cy="1443852"/>
      </dsp:txXfrm>
    </dsp:sp>
    <dsp:sp modelId="{FF31063B-0D9C-0F4C-8B87-64A077411B71}">
      <dsp:nvSpPr>
        <dsp:cNvPr id="0" name=""/>
        <dsp:cNvSpPr/>
      </dsp:nvSpPr>
      <dsp:spPr>
        <a:xfrm>
          <a:off x="3973627" y="1977696"/>
          <a:ext cx="2406420" cy="1443852"/>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ID" sz="2300" kern="1200"/>
            <a:t>Pembengkakan di tungkai dan kaki</a:t>
          </a:r>
          <a:endParaRPr lang="en-US" sz="2300" kern="1200"/>
        </a:p>
      </dsp:txBody>
      <dsp:txXfrm>
        <a:off x="3973627" y="1977696"/>
        <a:ext cx="2406420" cy="1443852"/>
      </dsp:txXfrm>
    </dsp:sp>
    <dsp:sp modelId="{B499A957-589B-224A-8F15-7F8DAEB155F6}">
      <dsp:nvSpPr>
        <dsp:cNvPr id="0" name=""/>
        <dsp:cNvSpPr/>
      </dsp:nvSpPr>
      <dsp:spPr>
        <a:xfrm>
          <a:off x="6620689" y="1977696"/>
          <a:ext cx="2406420" cy="1443852"/>
        </a:xfrm>
        <a:prstGeom prst="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ID" sz="2300" kern="1200"/>
            <a:t>Lemas</a:t>
          </a:r>
          <a:endParaRPr lang="en-US" sz="2300" kern="1200"/>
        </a:p>
      </dsp:txBody>
      <dsp:txXfrm>
        <a:off x="6620689" y="1977696"/>
        <a:ext cx="2406420" cy="1443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70FAC-A961-EB41-A065-60E174B277EC}">
      <dsp:nvSpPr>
        <dsp:cNvPr id="0" name=""/>
        <dsp:cNvSpPr/>
      </dsp:nvSpPr>
      <dsp:spPr>
        <a:xfrm>
          <a:off x="0" y="42363"/>
          <a:ext cx="6266011" cy="156078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a:t>Tuberculosis (TB) remains a leading infectious killer globally, is caused by </a:t>
          </a:r>
          <a:r>
            <a:rPr lang="en-US" sz="2300" i="1" kern="1200"/>
            <a:t>Mycobacterium tuberculosis</a:t>
          </a:r>
          <a:r>
            <a:rPr lang="en-US" sz="2300" kern="1200"/>
            <a:t>, which can produce either a silent, latent infection or a progressive, active disease.</a:t>
          </a:r>
        </a:p>
      </dsp:txBody>
      <dsp:txXfrm>
        <a:off x="76191" y="118554"/>
        <a:ext cx="6113629" cy="1408398"/>
      </dsp:txXfrm>
    </dsp:sp>
    <dsp:sp modelId="{834FFD72-5C31-6F47-99DD-E74ECCBF5E88}">
      <dsp:nvSpPr>
        <dsp:cNvPr id="0" name=""/>
        <dsp:cNvSpPr/>
      </dsp:nvSpPr>
      <dsp:spPr>
        <a:xfrm>
          <a:off x="0" y="1669383"/>
          <a:ext cx="6266011" cy="1560780"/>
        </a:xfrm>
        <a:prstGeom prst="roundRect">
          <a:avLst/>
        </a:prstGeom>
        <a:gradFill rotWithShape="0">
          <a:gsLst>
            <a:gs pos="0">
              <a:schemeClr val="accent2">
                <a:hueOff val="-419007"/>
                <a:satOff val="-4475"/>
                <a:lumOff val="-1569"/>
                <a:alphaOff val="0"/>
                <a:tint val="96000"/>
                <a:lumMod val="104000"/>
              </a:schemeClr>
            </a:gs>
            <a:gs pos="100000">
              <a:schemeClr val="accent2">
                <a:hueOff val="-419007"/>
                <a:satOff val="-4475"/>
                <a:lumOff val="-1569"/>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a:t>Worldwide, tuberculosis (TB) kills about 2 million people each year, more than any other infectious organism.</a:t>
          </a:r>
        </a:p>
      </dsp:txBody>
      <dsp:txXfrm>
        <a:off x="76191" y="1745574"/>
        <a:ext cx="6113629" cy="1408398"/>
      </dsp:txXfrm>
    </dsp:sp>
    <dsp:sp modelId="{AC156500-5F4B-E941-9C8D-26FC6825762B}">
      <dsp:nvSpPr>
        <dsp:cNvPr id="0" name=""/>
        <dsp:cNvSpPr/>
      </dsp:nvSpPr>
      <dsp:spPr>
        <a:xfrm>
          <a:off x="0" y="3296403"/>
          <a:ext cx="6266011" cy="1560780"/>
        </a:xfrm>
        <a:prstGeom prst="roundRect">
          <a:avLst/>
        </a:prstGeom>
        <a:gradFill rotWithShape="0">
          <a:gsLst>
            <a:gs pos="0">
              <a:schemeClr val="accent2">
                <a:hueOff val="-838013"/>
                <a:satOff val="-8950"/>
                <a:lumOff val="-3138"/>
                <a:alphaOff val="0"/>
                <a:tint val="96000"/>
                <a:lumMod val="104000"/>
              </a:schemeClr>
            </a:gs>
            <a:gs pos="100000">
              <a:schemeClr val="accent2">
                <a:hueOff val="-838013"/>
                <a:satOff val="-8950"/>
                <a:lumOff val="-3138"/>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If improperly </a:t>
          </a:r>
          <a:r>
            <a:rPr lang="en-US" sz="2300" kern="1200" dirty="0"/>
            <a:t>treated, TB causes progressive tissue destruction and death</a:t>
          </a:r>
        </a:p>
      </dsp:txBody>
      <dsp:txXfrm>
        <a:off x="76191" y="3372594"/>
        <a:ext cx="6113629" cy="14083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B3E311-2398-DC4B-B50C-1CD02142BA69}">
      <dsp:nvSpPr>
        <dsp:cNvPr id="0" name=""/>
        <dsp:cNvSpPr/>
      </dsp:nvSpPr>
      <dsp:spPr>
        <a:xfrm>
          <a:off x="0" y="16871"/>
          <a:ext cx="6266011" cy="44460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a:t>(Anatomical site) </a:t>
          </a:r>
        </a:p>
      </dsp:txBody>
      <dsp:txXfrm>
        <a:off x="21704" y="38575"/>
        <a:ext cx="6222603" cy="401192"/>
      </dsp:txXfrm>
    </dsp:sp>
    <dsp:sp modelId="{0229FFA8-A2BD-E84C-B73A-4DB357411DAD}">
      <dsp:nvSpPr>
        <dsp:cNvPr id="0" name=""/>
        <dsp:cNvSpPr/>
      </dsp:nvSpPr>
      <dsp:spPr>
        <a:xfrm>
          <a:off x="0" y="461471"/>
          <a:ext cx="6266011" cy="688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94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Tuberkulosis paru : parenkim paru</a:t>
          </a:r>
        </a:p>
        <a:p>
          <a:pPr marL="114300" lvl="1" indent="-114300" algn="l" defTabSz="666750">
            <a:lnSpc>
              <a:spcPct val="90000"/>
            </a:lnSpc>
            <a:spcBef>
              <a:spcPct val="0"/>
            </a:spcBef>
            <a:spcAft>
              <a:spcPct val="20000"/>
            </a:spcAft>
            <a:buChar char="••"/>
          </a:pPr>
          <a:r>
            <a:rPr lang="en-US" sz="1500" kern="1200"/>
            <a:t>Tuberkulosis ekstra paru :TB kelenjar limfe, pleuritis eksudativa unilateral, tulang (tulang belakang), TB Millear, TB sal. Kemih, usus</a:t>
          </a:r>
        </a:p>
      </dsp:txBody>
      <dsp:txXfrm>
        <a:off x="0" y="461471"/>
        <a:ext cx="6266011" cy="688274"/>
      </dsp:txXfrm>
    </dsp:sp>
    <dsp:sp modelId="{346A2589-A889-0B4E-8987-15938E75274A}">
      <dsp:nvSpPr>
        <dsp:cNvPr id="0" name=""/>
        <dsp:cNvSpPr/>
      </dsp:nvSpPr>
      <dsp:spPr>
        <a:xfrm>
          <a:off x="0" y="1149746"/>
          <a:ext cx="6266011" cy="444600"/>
        </a:xfrm>
        <a:prstGeom prst="roundRect">
          <a:avLst/>
        </a:prstGeom>
        <a:gradFill rotWithShape="0">
          <a:gsLst>
            <a:gs pos="0">
              <a:schemeClr val="accent2">
                <a:hueOff val="-279338"/>
                <a:satOff val="-2983"/>
                <a:lumOff val="-1046"/>
                <a:alphaOff val="0"/>
                <a:tint val="96000"/>
                <a:lumMod val="104000"/>
              </a:schemeClr>
            </a:gs>
            <a:gs pos="100000">
              <a:schemeClr val="accent2">
                <a:hueOff val="-279338"/>
                <a:satOff val="-2983"/>
                <a:lumOff val="-1046"/>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a:t>Pemeriksaan dahak mikroskopis</a:t>
          </a:r>
        </a:p>
      </dsp:txBody>
      <dsp:txXfrm>
        <a:off x="21704" y="1171450"/>
        <a:ext cx="6222603" cy="401192"/>
      </dsp:txXfrm>
    </dsp:sp>
    <dsp:sp modelId="{4C8819AF-F907-134C-9DD1-95E02065B811}">
      <dsp:nvSpPr>
        <dsp:cNvPr id="0" name=""/>
        <dsp:cNvSpPr/>
      </dsp:nvSpPr>
      <dsp:spPr>
        <a:xfrm>
          <a:off x="0" y="1594346"/>
          <a:ext cx="6266011" cy="4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94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BTA (+) : 2-3 kali (+); 1 (+) &amp; foto toraks gambaran tuberkulosis; 1 (+) </a:t>
          </a:r>
        </a:p>
        <a:p>
          <a:pPr marL="114300" lvl="1" indent="-114300" algn="l" defTabSz="666750">
            <a:lnSpc>
              <a:spcPct val="90000"/>
            </a:lnSpc>
            <a:spcBef>
              <a:spcPct val="0"/>
            </a:spcBef>
            <a:spcAft>
              <a:spcPct val="20000"/>
            </a:spcAft>
            <a:buChar char="••"/>
          </a:pPr>
          <a:r>
            <a:rPr lang="en-US" sz="1500" kern="1200"/>
            <a:t>BTA (-)</a:t>
          </a:r>
        </a:p>
      </dsp:txBody>
      <dsp:txXfrm>
        <a:off x="0" y="1594346"/>
        <a:ext cx="6266011" cy="491625"/>
      </dsp:txXfrm>
    </dsp:sp>
    <dsp:sp modelId="{69A71B25-5F4E-4A42-BAC6-3B1557D9CCDD}">
      <dsp:nvSpPr>
        <dsp:cNvPr id="0" name=""/>
        <dsp:cNvSpPr/>
      </dsp:nvSpPr>
      <dsp:spPr>
        <a:xfrm>
          <a:off x="0" y="2085971"/>
          <a:ext cx="6266011" cy="444600"/>
        </a:xfrm>
        <a:prstGeom prst="roundRect">
          <a:avLst/>
        </a:prstGeom>
        <a:gradFill rotWithShape="0">
          <a:gsLst>
            <a:gs pos="0">
              <a:schemeClr val="accent2">
                <a:hueOff val="-558676"/>
                <a:satOff val="-5967"/>
                <a:lumOff val="-2092"/>
                <a:alphaOff val="0"/>
                <a:tint val="96000"/>
                <a:lumMod val="104000"/>
              </a:schemeClr>
            </a:gs>
            <a:gs pos="100000">
              <a:schemeClr val="accent2">
                <a:hueOff val="-558676"/>
                <a:satOff val="-5967"/>
                <a:lumOff val="-2092"/>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a:t>Riwayat pengobatan sebelumnya</a:t>
          </a:r>
        </a:p>
      </dsp:txBody>
      <dsp:txXfrm>
        <a:off x="21704" y="2107675"/>
        <a:ext cx="6222603" cy="401192"/>
      </dsp:txXfrm>
    </dsp:sp>
    <dsp:sp modelId="{1857CF35-7457-224C-871F-72F342FFDFF5}">
      <dsp:nvSpPr>
        <dsp:cNvPr id="0" name=""/>
        <dsp:cNvSpPr/>
      </dsp:nvSpPr>
      <dsp:spPr>
        <a:xfrm>
          <a:off x="0" y="2530571"/>
          <a:ext cx="6266011" cy="688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94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Kasus baru</a:t>
          </a:r>
        </a:p>
        <a:p>
          <a:pPr marL="114300" lvl="1" indent="-114300" algn="l" defTabSz="666750">
            <a:lnSpc>
              <a:spcPct val="90000"/>
            </a:lnSpc>
            <a:spcBef>
              <a:spcPct val="0"/>
            </a:spcBef>
            <a:spcAft>
              <a:spcPct val="20000"/>
            </a:spcAft>
            <a:buChar char="••"/>
          </a:pPr>
          <a:r>
            <a:rPr lang="en-US" sz="1500" kern="1200"/>
            <a:t>Kasus yang sebelumnya diobati : kasus kambuh, kasus setelah putus obat, kasus setelah gagal, </a:t>
          </a:r>
        </a:p>
      </dsp:txBody>
      <dsp:txXfrm>
        <a:off x="0" y="2530571"/>
        <a:ext cx="6266011" cy="688274"/>
      </dsp:txXfrm>
    </dsp:sp>
    <dsp:sp modelId="{98B75FD3-2BE6-D249-94E2-E445C2A37096}">
      <dsp:nvSpPr>
        <dsp:cNvPr id="0" name=""/>
        <dsp:cNvSpPr/>
      </dsp:nvSpPr>
      <dsp:spPr>
        <a:xfrm>
          <a:off x="0" y="3218846"/>
          <a:ext cx="6266011" cy="444600"/>
        </a:xfrm>
        <a:prstGeom prst="roundRect">
          <a:avLst/>
        </a:prstGeom>
        <a:gradFill rotWithShape="0">
          <a:gsLst>
            <a:gs pos="0">
              <a:schemeClr val="accent2">
                <a:hueOff val="-838013"/>
                <a:satOff val="-8950"/>
                <a:lumOff val="-3138"/>
                <a:alphaOff val="0"/>
                <a:tint val="96000"/>
                <a:lumMod val="104000"/>
              </a:schemeClr>
            </a:gs>
            <a:gs pos="100000">
              <a:schemeClr val="accent2">
                <a:hueOff val="-838013"/>
                <a:satOff val="-8950"/>
                <a:lumOff val="-3138"/>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fi-FI" sz="1900" kern="1200"/>
            <a:t>hasil pemeriksaan uji kepekaan obat</a:t>
          </a:r>
          <a:endParaRPr lang="en-US" sz="1900" kern="1200"/>
        </a:p>
      </dsp:txBody>
      <dsp:txXfrm>
        <a:off x="21704" y="3240550"/>
        <a:ext cx="6222603" cy="401192"/>
      </dsp:txXfrm>
    </dsp:sp>
    <dsp:sp modelId="{EB9448C1-C893-F149-AAC3-C3208E6E162D}">
      <dsp:nvSpPr>
        <dsp:cNvPr id="0" name=""/>
        <dsp:cNvSpPr/>
      </dsp:nvSpPr>
      <dsp:spPr>
        <a:xfrm>
          <a:off x="0" y="3663446"/>
          <a:ext cx="6266011" cy="121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94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Mono resistan (TB MR)</a:t>
          </a:r>
        </a:p>
        <a:p>
          <a:pPr marL="114300" lvl="1" indent="-114300" algn="l" defTabSz="666750">
            <a:lnSpc>
              <a:spcPct val="90000"/>
            </a:lnSpc>
            <a:spcBef>
              <a:spcPct val="0"/>
            </a:spcBef>
            <a:spcAft>
              <a:spcPct val="20000"/>
            </a:spcAft>
            <a:buChar char="••"/>
          </a:pPr>
          <a:r>
            <a:rPr lang="en-US" sz="1500" kern="1200"/>
            <a:t>Poli resistan (TB PR)</a:t>
          </a:r>
        </a:p>
        <a:p>
          <a:pPr marL="114300" lvl="1" indent="-114300" algn="l" defTabSz="666750">
            <a:lnSpc>
              <a:spcPct val="90000"/>
            </a:lnSpc>
            <a:spcBef>
              <a:spcPct val="0"/>
            </a:spcBef>
            <a:spcAft>
              <a:spcPct val="20000"/>
            </a:spcAft>
            <a:buChar char="••"/>
          </a:pPr>
          <a:r>
            <a:rPr lang="it-IT" sz="1500" kern="1200"/>
            <a:t>Multi drug resistan (TB MDR) : H&amp;R</a:t>
          </a:r>
          <a:endParaRPr lang="en-US" sz="1500" kern="1200"/>
        </a:p>
        <a:p>
          <a:pPr marL="114300" lvl="1" indent="-114300" algn="l" defTabSz="666750">
            <a:lnSpc>
              <a:spcPct val="90000"/>
            </a:lnSpc>
            <a:spcBef>
              <a:spcPct val="0"/>
            </a:spcBef>
            <a:spcAft>
              <a:spcPct val="20000"/>
            </a:spcAft>
            <a:buChar char="••"/>
          </a:pPr>
          <a:r>
            <a:rPr lang="sv-SE" sz="1500" kern="1200"/>
            <a:t>Extensive drug resistan (TB XDR)</a:t>
          </a:r>
          <a:endParaRPr lang="en-US" sz="1500" kern="1200"/>
        </a:p>
        <a:p>
          <a:pPr marL="114300" lvl="1" indent="-114300" algn="l" defTabSz="666750">
            <a:lnSpc>
              <a:spcPct val="90000"/>
            </a:lnSpc>
            <a:spcBef>
              <a:spcPct val="0"/>
            </a:spcBef>
            <a:spcAft>
              <a:spcPct val="20000"/>
            </a:spcAft>
            <a:buChar char="••"/>
          </a:pPr>
          <a:r>
            <a:rPr lang="en-US" sz="1500" kern="1200"/>
            <a:t>Resistan Rifampisin (TB RR): R atau OAT Lain metode genotip</a:t>
          </a:r>
        </a:p>
      </dsp:txBody>
      <dsp:txXfrm>
        <a:off x="0" y="3663446"/>
        <a:ext cx="6266011" cy="12192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BAE6C-7046-3F49-85C7-5AFC21EAF528}">
      <dsp:nvSpPr>
        <dsp:cNvPr id="0" name=""/>
        <dsp:cNvSpPr/>
      </dsp:nvSpPr>
      <dsp:spPr>
        <a:xfrm>
          <a:off x="0" y="0"/>
          <a:ext cx="8283009" cy="817244"/>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L</a:t>
          </a:r>
          <a:r>
            <a:rPr lang="id-ID" sz="2200" kern="1200"/>
            <a:t>imfadenitis tuberkulosa </a:t>
          </a:r>
          <a:r>
            <a:rPr lang="en-US" sz="2200" kern="1200">
              <a:sym typeface="Wingdings" panose="05000000000000000000" pitchFamily="2" charset="2"/>
            </a:rPr>
            <a:t></a:t>
          </a:r>
          <a:r>
            <a:rPr lang="en-US" sz="2200" kern="1200"/>
            <a:t> </a:t>
          </a:r>
          <a:r>
            <a:rPr lang="id-ID" sz="2200" kern="1200"/>
            <a:t>terjadi pembesaran yang lambat </a:t>
          </a:r>
          <a:r>
            <a:rPr lang="en-US" sz="2200" kern="1200"/>
            <a:t>(leher, ketiak) </a:t>
          </a:r>
          <a:r>
            <a:rPr lang="id-ID" sz="2200" kern="1200"/>
            <a:t>dan tidak nyeri dari kelenjar getah bening</a:t>
          </a:r>
          <a:endParaRPr lang="en-US" sz="2200" kern="1200"/>
        </a:p>
      </dsp:txBody>
      <dsp:txXfrm>
        <a:off x="23936" y="23936"/>
        <a:ext cx="7332082" cy="769372"/>
      </dsp:txXfrm>
    </dsp:sp>
    <dsp:sp modelId="{4B21A7FE-6B6E-854D-8C32-67B2A20F6D8D}">
      <dsp:nvSpPr>
        <dsp:cNvPr id="0" name=""/>
        <dsp:cNvSpPr/>
      </dsp:nvSpPr>
      <dsp:spPr>
        <a:xfrm>
          <a:off x="693702" y="965834"/>
          <a:ext cx="8283009" cy="817244"/>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M</a:t>
          </a:r>
          <a:r>
            <a:rPr lang="id-ID" sz="2200" kern="1200"/>
            <a:t>eningitis tuberkulosa</a:t>
          </a:r>
          <a:endParaRPr lang="en-US" sz="2200" kern="1200"/>
        </a:p>
      </dsp:txBody>
      <dsp:txXfrm>
        <a:off x="717638" y="989770"/>
        <a:ext cx="7010226" cy="769372"/>
      </dsp:txXfrm>
    </dsp:sp>
    <dsp:sp modelId="{48F5863A-83EB-DF4D-9E1A-359E5FCAF85A}">
      <dsp:nvSpPr>
        <dsp:cNvPr id="0" name=""/>
        <dsp:cNvSpPr/>
      </dsp:nvSpPr>
      <dsp:spPr>
        <a:xfrm>
          <a:off x="1377050" y="1931669"/>
          <a:ext cx="8283009" cy="817244"/>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t>P</a:t>
          </a:r>
          <a:r>
            <a:rPr lang="id-ID" sz="2200" kern="1200"/>
            <a:t>leuritis tuberkulosa</a:t>
          </a:r>
          <a:r>
            <a:rPr lang="en-US" sz="2200" kern="1200"/>
            <a:t> </a:t>
          </a:r>
          <a:r>
            <a:rPr lang="en-US" sz="2200" kern="1200">
              <a:sym typeface="Wingdings" panose="05000000000000000000" pitchFamily="2" charset="2"/>
            </a:rPr>
            <a:t></a:t>
          </a:r>
          <a:r>
            <a:rPr lang="id-ID" sz="2200" kern="1200"/>
            <a:t>gejala sesak napas &amp; kadang nyeri dada pada sisi</a:t>
          </a:r>
          <a:r>
            <a:rPr lang="en-US" sz="2200" kern="1200"/>
            <a:t> </a:t>
          </a:r>
          <a:r>
            <a:rPr lang="id-ID" sz="2200" kern="1200"/>
            <a:t>yang rongga pleuranya terdapat cairan.</a:t>
          </a:r>
          <a:endParaRPr lang="en-US" sz="2200" kern="1200"/>
        </a:p>
      </dsp:txBody>
      <dsp:txXfrm>
        <a:off x="1400986" y="1955605"/>
        <a:ext cx="7020580" cy="769372"/>
      </dsp:txXfrm>
    </dsp:sp>
    <dsp:sp modelId="{1DA11F24-FDA3-F648-804C-4E8DFF5A043C}">
      <dsp:nvSpPr>
        <dsp:cNvPr id="0" name=""/>
        <dsp:cNvSpPr/>
      </dsp:nvSpPr>
      <dsp:spPr>
        <a:xfrm>
          <a:off x="2070752" y="2897504"/>
          <a:ext cx="8283009" cy="817244"/>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id-ID" sz="2200" kern="1200"/>
            <a:t>Sponsdilitis TB</a:t>
          </a:r>
          <a:r>
            <a:rPr lang="en-US" sz="2200" kern="1200"/>
            <a:t> </a:t>
          </a:r>
          <a:r>
            <a:rPr lang="en-US" sz="2200" kern="1200">
              <a:sym typeface="Wingdings" panose="05000000000000000000" pitchFamily="2" charset="2"/>
            </a:rPr>
            <a:t></a:t>
          </a:r>
          <a:r>
            <a:rPr lang="en-US" sz="2200" kern="1200"/>
            <a:t> </a:t>
          </a:r>
          <a:r>
            <a:rPr lang="id-ID" sz="2200" kern="1200"/>
            <a:t>pembengkakan tulang belakang</a:t>
          </a:r>
          <a:endParaRPr lang="en-US" sz="2200" kern="1200"/>
        </a:p>
      </dsp:txBody>
      <dsp:txXfrm>
        <a:off x="2094688" y="2921440"/>
        <a:ext cx="7010226" cy="769372"/>
      </dsp:txXfrm>
    </dsp:sp>
    <dsp:sp modelId="{7BB9FF56-7AC9-904B-AC40-2F51BEDD734D}">
      <dsp:nvSpPr>
        <dsp:cNvPr id="0" name=""/>
        <dsp:cNvSpPr/>
      </dsp:nvSpPr>
      <dsp:spPr>
        <a:xfrm>
          <a:off x="7751800" y="625935"/>
          <a:ext cx="531209" cy="531209"/>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a:p>
      </dsp:txBody>
      <dsp:txXfrm>
        <a:off x="7871322" y="625935"/>
        <a:ext cx="292165" cy="399735"/>
      </dsp:txXfrm>
    </dsp:sp>
    <dsp:sp modelId="{F149F99A-A915-2249-B720-C01CB9F05689}">
      <dsp:nvSpPr>
        <dsp:cNvPr id="0" name=""/>
        <dsp:cNvSpPr/>
      </dsp:nvSpPr>
      <dsp:spPr>
        <a:xfrm>
          <a:off x="8445502" y="1591769"/>
          <a:ext cx="531209" cy="531209"/>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a:p>
      </dsp:txBody>
      <dsp:txXfrm>
        <a:off x="8565024" y="1591769"/>
        <a:ext cx="292165" cy="399735"/>
      </dsp:txXfrm>
    </dsp:sp>
    <dsp:sp modelId="{1AC15C53-7F7E-834B-B337-39F791D3E6B8}">
      <dsp:nvSpPr>
        <dsp:cNvPr id="0" name=""/>
        <dsp:cNvSpPr/>
      </dsp:nvSpPr>
      <dsp:spPr>
        <a:xfrm>
          <a:off x="9128850" y="2557604"/>
          <a:ext cx="531209" cy="531209"/>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a:p>
      </dsp:txBody>
      <dsp:txXfrm>
        <a:off x="9248372" y="2557604"/>
        <a:ext cx="292165" cy="3997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6C7DE7-34EF-FC4F-88AB-745341E94369}" type="datetimeFigureOut">
              <a:rPr lang="en-US" smtClean="0"/>
              <a:t>10/27/2021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7789F4-98EC-D441-B19E-58D2C23B1B8A}" type="slidenum">
              <a:rPr lang="en-US" smtClean="0"/>
              <a:t>‹#›</a:t>
            </a:fld>
            <a:endParaRPr lang="en-US"/>
          </a:p>
        </p:txBody>
      </p:sp>
    </p:spTree>
    <p:extLst>
      <p:ext uri="{BB962C8B-B14F-4D97-AF65-F5344CB8AC3E}">
        <p14:creationId xmlns:p14="http://schemas.microsoft.com/office/powerpoint/2010/main" val="1806313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baseline="0" dirty="0" err="1"/>
              <a:t>Etiologi</a:t>
            </a:r>
            <a:r>
              <a:rPr lang="en-US" baseline="0" dirty="0"/>
              <a:t> </a:t>
            </a:r>
            <a:r>
              <a:rPr lang="en-US" baseline="0" dirty="0" err="1"/>
              <a:t>asma</a:t>
            </a:r>
            <a:r>
              <a:rPr lang="en-US" baseline="0" dirty="0"/>
              <a:t> </a:t>
            </a:r>
            <a:r>
              <a:rPr lang="en-US" baseline="0" dirty="0" err="1"/>
              <a:t>tidak</a:t>
            </a:r>
            <a:r>
              <a:rPr lang="en-US" baseline="0" dirty="0"/>
              <a:t> </a:t>
            </a:r>
            <a:r>
              <a:rPr lang="en-US" baseline="0" dirty="0" err="1"/>
              <a:t>diketahui</a:t>
            </a:r>
            <a:r>
              <a:rPr lang="en-US" baseline="0" dirty="0"/>
              <a:t> </a:t>
            </a:r>
            <a:r>
              <a:rPr lang="en-US" baseline="0" dirty="0" err="1"/>
              <a:t>secara</a:t>
            </a:r>
            <a:r>
              <a:rPr lang="en-US" baseline="0" dirty="0"/>
              <a:t> </a:t>
            </a:r>
            <a:r>
              <a:rPr lang="en-US" baseline="0" dirty="0" err="1"/>
              <a:t>pasti</a:t>
            </a:r>
            <a:r>
              <a:rPr lang="en-US" baseline="0" dirty="0"/>
              <a:t>, </a:t>
            </a:r>
            <a:r>
              <a:rPr lang="en-US" baseline="0" dirty="0" err="1"/>
              <a:t>namun</a:t>
            </a:r>
            <a:r>
              <a:rPr lang="en-US" baseline="0" dirty="0"/>
              <a:t> </a:t>
            </a:r>
            <a:r>
              <a:rPr lang="en-US" baseline="0" dirty="0" err="1"/>
              <a:t>beberapa</a:t>
            </a:r>
            <a:r>
              <a:rPr lang="en-US" baseline="0" dirty="0"/>
              <a:t> factor </a:t>
            </a:r>
            <a:r>
              <a:rPr lang="en-US" baseline="0" dirty="0" err="1"/>
              <a:t>tersebut</a:t>
            </a:r>
            <a:r>
              <a:rPr lang="en-US" baseline="0" dirty="0"/>
              <a:t> </a:t>
            </a:r>
            <a:r>
              <a:rPr lang="en-US" baseline="0" dirty="0" err="1"/>
              <a:t>dapat</a:t>
            </a:r>
            <a:r>
              <a:rPr lang="en-US" baseline="0" dirty="0"/>
              <a:t> </a:t>
            </a:r>
            <a:r>
              <a:rPr lang="en-US" baseline="0" dirty="0" err="1"/>
              <a:t>meningkatkan</a:t>
            </a:r>
            <a:r>
              <a:rPr lang="en-US" baseline="0" dirty="0"/>
              <a:t> </a:t>
            </a:r>
            <a:r>
              <a:rPr lang="en-US" baseline="0" dirty="0" err="1"/>
              <a:t>resiko</a:t>
            </a:r>
            <a:r>
              <a:rPr lang="en-US" baseline="0" dirty="0"/>
              <a:t> </a:t>
            </a:r>
            <a:r>
              <a:rPr lang="en-US" baseline="0" dirty="0" err="1"/>
              <a:t>timbulnya</a:t>
            </a:r>
            <a:r>
              <a:rPr lang="en-US" baseline="0" dirty="0"/>
              <a:t> </a:t>
            </a:r>
            <a:r>
              <a:rPr lang="en-US" baseline="0" dirty="0" err="1"/>
              <a:t>asma</a:t>
            </a:r>
            <a:r>
              <a:rPr lang="en-US" baseline="0" dirty="0"/>
              <a:t> </a:t>
            </a:r>
            <a:r>
              <a:rPr lang="en-US" baseline="0" dirty="0" err="1"/>
              <a:t>atau</a:t>
            </a:r>
            <a:r>
              <a:rPr lang="en-US" baseline="0" dirty="0"/>
              <a:t> </a:t>
            </a:r>
            <a:r>
              <a:rPr lang="en-US" baseline="0" dirty="0" err="1"/>
              <a:t>kekambuhan</a:t>
            </a:r>
            <a:r>
              <a:rPr lang="en-US" baseline="0" dirty="0"/>
              <a:t> </a:t>
            </a:r>
            <a:r>
              <a:rPr lang="en-US" baseline="0" dirty="0" err="1"/>
              <a:t>dan</a:t>
            </a:r>
            <a:r>
              <a:rPr lang="en-US" baseline="0" dirty="0"/>
              <a:t> </a:t>
            </a:r>
            <a:r>
              <a:rPr lang="en-US" baseline="0" dirty="0" err="1"/>
              <a:t>keparahan</a:t>
            </a:r>
            <a:r>
              <a:rPr lang="en-US" baseline="0" dirty="0"/>
              <a:t> </a:t>
            </a:r>
            <a:r>
              <a:rPr lang="en-US" baseline="0" dirty="0" err="1"/>
              <a:t>dari</a:t>
            </a:r>
            <a:r>
              <a:rPr lang="en-US" baseline="0" dirty="0"/>
              <a:t> </a:t>
            </a:r>
            <a:r>
              <a:rPr lang="en-US" baseline="0" dirty="0" err="1"/>
              <a:t>asma</a:t>
            </a:r>
            <a:r>
              <a:rPr lang="en-US" baseline="0" dirty="0"/>
              <a:t>.</a:t>
            </a:r>
          </a:p>
        </p:txBody>
      </p:sp>
      <p:sp>
        <p:nvSpPr>
          <p:cNvPr id="4" name="Slide Number Placeholder 3"/>
          <p:cNvSpPr>
            <a:spLocks noGrp="1"/>
          </p:cNvSpPr>
          <p:nvPr>
            <p:ph type="sldNum" sz="quarter" idx="10"/>
          </p:nvPr>
        </p:nvSpPr>
        <p:spPr/>
        <p:txBody>
          <a:bodyPr/>
          <a:lstStyle/>
          <a:p>
            <a:fld id="{BF1CE519-6ADD-4725-9360-C09B64649831}" type="slidenum">
              <a:rPr lang="en-US" smtClean="0"/>
              <a:pPr/>
              <a:t>6</a:t>
            </a:fld>
            <a:endParaRPr lang="en-US"/>
          </a:p>
        </p:txBody>
      </p:sp>
    </p:spTree>
    <p:extLst>
      <p:ext uri="{BB962C8B-B14F-4D97-AF65-F5344CB8AC3E}">
        <p14:creationId xmlns:p14="http://schemas.microsoft.com/office/powerpoint/2010/main" val="479273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err="1"/>
              <a:t>Batuk</a:t>
            </a:r>
            <a:r>
              <a:rPr lang="en-US" dirty="0"/>
              <a:t> yang </a:t>
            </a:r>
            <a:r>
              <a:rPr lang="en-US" dirty="0" err="1"/>
              <a:t>terjadi</a:t>
            </a:r>
            <a:r>
              <a:rPr lang="en-US" dirty="0"/>
              <a:t> </a:t>
            </a:r>
            <a:r>
              <a:rPr lang="en-US" dirty="0" err="1"/>
              <a:t>pada</a:t>
            </a:r>
            <a:r>
              <a:rPr lang="en-US" dirty="0"/>
              <a:t> </a:t>
            </a:r>
            <a:r>
              <a:rPr lang="en-US" dirty="0" err="1"/>
              <a:t>penderita</a:t>
            </a:r>
            <a:r>
              <a:rPr lang="en-US" dirty="0"/>
              <a:t> </a:t>
            </a:r>
            <a:r>
              <a:rPr lang="en-US" dirty="0" err="1"/>
              <a:t>asma</a:t>
            </a:r>
            <a:r>
              <a:rPr lang="en-US" dirty="0"/>
              <a:t> </a:t>
            </a:r>
            <a:r>
              <a:rPr lang="en-US" dirty="0" err="1"/>
              <a:t>biasanya</a:t>
            </a:r>
            <a:r>
              <a:rPr lang="en-US" dirty="0"/>
              <a:t> </a:t>
            </a:r>
            <a:r>
              <a:rPr lang="en-US" dirty="0" err="1"/>
              <a:t>akan</a:t>
            </a:r>
            <a:r>
              <a:rPr lang="en-US" dirty="0"/>
              <a:t> </a:t>
            </a:r>
            <a:r>
              <a:rPr lang="en-US" dirty="0" err="1"/>
              <a:t>memburuk</a:t>
            </a:r>
            <a:r>
              <a:rPr lang="en-US" dirty="0"/>
              <a:t> </a:t>
            </a:r>
            <a:r>
              <a:rPr lang="en-US" dirty="0" err="1"/>
              <a:t>pada</a:t>
            </a:r>
            <a:r>
              <a:rPr lang="en-US" dirty="0"/>
              <a:t> </a:t>
            </a:r>
            <a:r>
              <a:rPr lang="en-US" dirty="0" err="1"/>
              <a:t>malam</a:t>
            </a:r>
            <a:r>
              <a:rPr lang="en-US" dirty="0"/>
              <a:t> </a:t>
            </a:r>
            <a:r>
              <a:rPr lang="en-US" dirty="0" err="1"/>
              <a:t>hari</a:t>
            </a:r>
            <a:r>
              <a:rPr lang="en-US" dirty="0"/>
              <a:t> </a:t>
            </a:r>
            <a:r>
              <a:rPr lang="en-US" dirty="0" err="1"/>
              <a:t>atau</a:t>
            </a:r>
            <a:r>
              <a:rPr lang="en-US" dirty="0"/>
              <a:t> </a:t>
            </a:r>
            <a:r>
              <a:rPr lang="en-US" dirty="0" err="1"/>
              <a:t>dini</a:t>
            </a:r>
            <a:r>
              <a:rPr lang="en-US" dirty="0"/>
              <a:t> </a:t>
            </a:r>
            <a:r>
              <a:rPr lang="en-US" dirty="0" err="1"/>
              <a:t>hari</a:t>
            </a:r>
            <a:r>
              <a:rPr lang="en-US" dirty="0"/>
              <a:t> </a:t>
            </a:r>
            <a:r>
              <a:rPr lang="en-US" dirty="0" err="1"/>
              <a:t>sehingga</a:t>
            </a:r>
            <a:r>
              <a:rPr lang="en-US" dirty="0"/>
              <a:t> </a:t>
            </a:r>
            <a:r>
              <a:rPr lang="en-US" dirty="0" err="1"/>
              <a:t>membuat</a:t>
            </a:r>
            <a:r>
              <a:rPr lang="en-US" dirty="0"/>
              <a:t> </a:t>
            </a:r>
            <a:r>
              <a:rPr lang="en-US" dirty="0" err="1"/>
              <a:t>penderita</a:t>
            </a:r>
            <a:r>
              <a:rPr lang="en-US" dirty="0"/>
              <a:t> </a:t>
            </a:r>
            <a:r>
              <a:rPr lang="en-US" dirty="0" err="1"/>
              <a:t>sulit</a:t>
            </a:r>
            <a:r>
              <a:rPr lang="en-US" dirty="0"/>
              <a:t> </a:t>
            </a:r>
            <a:r>
              <a:rPr lang="en-US" dirty="0" err="1"/>
              <a:t>untuk</a:t>
            </a:r>
            <a:r>
              <a:rPr lang="en-US" dirty="0"/>
              <a:t> </a:t>
            </a:r>
            <a:r>
              <a:rPr lang="en-US" dirty="0" err="1"/>
              <a:t>tidur</a:t>
            </a:r>
            <a:r>
              <a:rPr lang="en-US" dirty="0"/>
              <a: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100" dirty="0" err="1"/>
              <a:t>Mengi</a:t>
            </a:r>
            <a:r>
              <a:rPr lang="en-US" sz="1100" dirty="0"/>
              <a:t> </a:t>
            </a:r>
            <a:r>
              <a:rPr lang="en-US" sz="1100" dirty="0" err="1"/>
              <a:t>merupakan</a:t>
            </a:r>
            <a:r>
              <a:rPr lang="en-US" sz="1100" dirty="0"/>
              <a:t> </a:t>
            </a:r>
            <a:r>
              <a:rPr lang="en-US" sz="1100" dirty="0" err="1"/>
              <a:t>suara</a:t>
            </a:r>
            <a:r>
              <a:rPr lang="en-US" sz="1100" dirty="0"/>
              <a:t> yang </a:t>
            </a:r>
            <a:r>
              <a:rPr lang="en-US" sz="1100" dirty="0" err="1"/>
              <a:t>keluar</a:t>
            </a:r>
            <a:r>
              <a:rPr lang="en-US" sz="1100" dirty="0"/>
              <a:t> </a:t>
            </a:r>
            <a:r>
              <a:rPr lang="en-US" sz="1100" dirty="0" err="1"/>
              <a:t>ketika</a:t>
            </a:r>
            <a:r>
              <a:rPr lang="en-US" sz="1100" dirty="0"/>
              <a:t> </a:t>
            </a:r>
            <a:r>
              <a:rPr lang="en-US" sz="1100" dirty="0" err="1"/>
              <a:t>bernapas</a:t>
            </a:r>
            <a:r>
              <a:rPr lang="en-US" sz="1100" dirty="0"/>
              <a:t>.</a:t>
            </a:r>
            <a:endParaRPr lang="en-US" sz="1050" dirty="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100" dirty="0"/>
          </a:p>
        </p:txBody>
      </p:sp>
      <p:sp>
        <p:nvSpPr>
          <p:cNvPr id="4" name="Slide Number Placeholder 3"/>
          <p:cNvSpPr>
            <a:spLocks noGrp="1"/>
          </p:cNvSpPr>
          <p:nvPr>
            <p:ph type="sldNum" sz="quarter" idx="10"/>
          </p:nvPr>
        </p:nvSpPr>
        <p:spPr/>
        <p:txBody>
          <a:bodyPr/>
          <a:lstStyle/>
          <a:p>
            <a:fld id="{BF1CE519-6ADD-4725-9360-C09B64649831}" type="slidenum">
              <a:rPr lang="en-US" smtClean="0"/>
              <a:pPr/>
              <a:t>12</a:t>
            </a:fld>
            <a:endParaRPr lang="en-US"/>
          </a:p>
        </p:txBody>
      </p:sp>
    </p:spTree>
    <p:extLst>
      <p:ext uri="{BB962C8B-B14F-4D97-AF65-F5344CB8AC3E}">
        <p14:creationId xmlns:p14="http://schemas.microsoft.com/office/powerpoint/2010/main" val="1304144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Sebagian</a:t>
            </a:r>
            <a:r>
              <a:rPr lang="en-US" dirty="0"/>
              <a:t> </a:t>
            </a:r>
            <a:r>
              <a:rPr lang="en-US" dirty="0" err="1"/>
              <a:t>besar</a:t>
            </a:r>
            <a:r>
              <a:rPr lang="en-US" dirty="0"/>
              <a:t> </a:t>
            </a:r>
            <a:r>
              <a:rPr lang="en-US" dirty="0" err="1"/>
              <a:t>menyerang</a:t>
            </a:r>
            <a:r>
              <a:rPr lang="en-US" dirty="0"/>
              <a:t> paru2 (80%)</a:t>
            </a:r>
          </a:p>
        </p:txBody>
      </p:sp>
      <p:sp>
        <p:nvSpPr>
          <p:cNvPr id="4" name="Slide Number Placeholder 3"/>
          <p:cNvSpPr>
            <a:spLocks noGrp="1"/>
          </p:cNvSpPr>
          <p:nvPr>
            <p:ph type="sldNum" sz="quarter" idx="10"/>
          </p:nvPr>
        </p:nvSpPr>
        <p:spPr/>
        <p:txBody>
          <a:bodyPr/>
          <a:lstStyle/>
          <a:p>
            <a:fld id="{4259ED80-6A8C-4345-8DB3-4360BA3725BC}" type="slidenum">
              <a:rPr lang="en-US" smtClean="0"/>
              <a:t>20</a:t>
            </a:fld>
            <a:endParaRPr lang="en-US"/>
          </a:p>
        </p:txBody>
      </p:sp>
    </p:spTree>
    <p:extLst>
      <p:ext uri="{BB962C8B-B14F-4D97-AF65-F5344CB8AC3E}">
        <p14:creationId xmlns:p14="http://schemas.microsoft.com/office/powerpoint/2010/main" val="2119925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2006 </a:t>
            </a:r>
            <a:r>
              <a:rPr lang="en-US" dirty="0" err="1"/>
              <a:t>urutan</a:t>
            </a:r>
            <a:r>
              <a:rPr lang="en-US" dirty="0"/>
              <a:t> </a:t>
            </a:r>
            <a:r>
              <a:rPr lang="en-US" dirty="0" err="1"/>
              <a:t>ketiga</a:t>
            </a:r>
            <a:r>
              <a:rPr lang="en-US" dirty="0"/>
              <a:t>, </a:t>
            </a:r>
            <a:r>
              <a:rPr lang="en-US" dirty="0" err="1"/>
              <a:t>Insidensi</a:t>
            </a:r>
            <a:r>
              <a:rPr lang="en-US" dirty="0"/>
              <a:t> </a:t>
            </a:r>
            <a:r>
              <a:rPr lang="en-US" dirty="0" err="1"/>
              <a:t>kasus</a:t>
            </a:r>
            <a:r>
              <a:rPr lang="en-US" dirty="0"/>
              <a:t> TB BTA </a:t>
            </a:r>
            <a:r>
              <a:rPr lang="en-US" dirty="0" err="1"/>
              <a:t>positif</a:t>
            </a:r>
            <a:r>
              <a:rPr lang="en-US" dirty="0"/>
              <a:t> </a:t>
            </a:r>
            <a:r>
              <a:rPr lang="en-US" dirty="0" err="1"/>
              <a:t>sekitar</a:t>
            </a:r>
            <a:r>
              <a:rPr lang="en-US" dirty="0"/>
              <a:t> 102 per 100.000</a:t>
            </a:r>
            <a:r>
              <a:rPr lang="en-US" baseline="0" dirty="0"/>
              <a:t> </a:t>
            </a:r>
            <a:r>
              <a:rPr lang="en-US" dirty="0" err="1"/>
              <a:t>penduduk</a:t>
            </a:r>
            <a:r>
              <a:rPr lang="en-US" dirty="0"/>
              <a:t>. </a:t>
            </a:r>
            <a:r>
              <a:rPr lang="en-US" dirty="0" err="1"/>
              <a:t>Pada</a:t>
            </a:r>
            <a:r>
              <a:rPr lang="en-US" dirty="0"/>
              <a:t> </a:t>
            </a:r>
            <a:r>
              <a:rPr lang="en-US" dirty="0" err="1"/>
              <a:t>tahun</a:t>
            </a:r>
            <a:r>
              <a:rPr lang="en-US" dirty="0"/>
              <a:t> 2009, </a:t>
            </a:r>
            <a:r>
              <a:rPr lang="en-US" dirty="0" err="1"/>
              <a:t>prevalensi</a:t>
            </a:r>
            <a:r>
              <a:rPr lang="en-US" dirty="0"/>
              <a:t> HIV </a:t>
            </a:r>
            <a:r>
              <a:rPr lang="en-US" dirty="0" err="1"/>
              <a:t>pada</a:t>
            </a:r>
            <a:r>
              <a:rPr lang="en-US" dirty="0"/>
              <a:t> </a:t>
            </a:r>
            <a:r>
              <a:rPr lang="en-US" dirty="0" err="1"/>
              <a:t>kelompok</a:t>
            </a:r>
            <a:r>
              <a:rPr lang="en-US" dirty="0"/>
              <a:t> TB di Indonesia </a:t>
            </a:r>
            <a:r>
              <a:rPr lang="en-US" dirty="0" err="1"/>
              <a:t>sekitar</a:t>
            </a:r>
            <a:r>
              <a:rPr lang="en-US" dirty="0"/>
              <a:t> 2.8% .</a:t>
            </a:r>
            <a:endParaRPr lang="en-US" dirty="0">
              <a:solidFill>
                <a:srgbClr val="002060"/>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4259ED80-6A8C-4345-8DB3-4360BA3725BC}" type="slidenum">
              <a:rPr lang="en-US" smtClean="0"/>
              <a:t>21</a:t>
            </a:fld>
            <a:endParaRPr lang="en-US"/>
          </a:p>
        </p:txBody>
      </p:sp>
    </p:spTree>
    <p:extLst>
      <p:ext uri="{BB962C8B-B14F-4D97-AF65-F5344CB8AC3E}">
        <p14:creationId xmlns:p14="http://schemas.microsoft.com/office/powerpoint/2010/main" val="162858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Pasien</a:t>
            </a:r>
            <a:r>
              <a:rPr lang="en-US" sz="1200" b="0" i="0" u="none" strike="noStrike" kern="1200" baseline="0" dirty="0">
                <a:solidFill>
                  <a:schemeClr val="tx1"/>
                </a:solidFill>
                <a:latin typeface="+mn-lt"/>
                <a:ea typeface="+mn-ea"/>
                <a:cs typeface="+mn-cs"/>
              </a:rPr>
              <a:t> yang </a:t>
            </a:r>
            <a:r>
              <a:rPr lang="en-US" sz="1200" b="0" i="0" u="none" strike="noStrike" kern="1200" baseline="0" dirty="0" err="1">
                <a:solidFill>
                  <a:schemeClr val="tx1"/>
                </a:solidFill>
                <a:latin typeface="+mn-lt"/>
                <a:ea typeface="+mn-ea"/>
                <a:cs typeface="+mn-cs"/>
              </a:rPr>
              <a:t>tidak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diobati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setelah</a:t>
            </a:r>
            <a:r>
              <a:rPr lang="en-US" sz="1200" b="0" i="0" u="none" strike="noStrike" kern="1200" baseline="0" dirty="0">
                <a:solidFill>
                  <a:schemeClr val="tx1"/>
                </a:solidFill>
                <a:latin typeface="+mn-lt"/>
                <a:ea typeface="+mn-ea"/>
                <a:cs typeface="+mn-cs"/>
              </a:rPr>
              <a:t> 5 </a:t>
            </a:r>
            <a:r>
              <a:rPr lang="en-US" sz="1200" b="0" i="0" u="none" strike="noStrike" kern="1200" baseline="0" dirty="0" err="1">
                <a:solidFill>
                  <a:schemeClr val="tx1"/>
                </a:solidFill>
                <a:latin typeface="+mn-lt"/>
                <a:ea typeface="+mn-ea"/>
                <a:cs typeface="+mn-cs"/>
              </a:rPr>
              <a:t>tahun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akan</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o 50% </a:t>
            </a:r>
            <a:r>
              <a:rPr lang="en-US" sz="1200" b="0" i="0" u="none" strike="noStrike" kern="1200" baseline="0" dirty="0" err="1">
                <a:solidFill>
                  <a:schemeClr val="tx1"/>
                </a:solidFill>
                <a:latin typeface="+mn-lt"/>
                <a:ea typeface="+mn-ea"/>
                <a:cs typeface="+mn-cs"/>
              </a:rPr>
              <a:t>meninggal</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 25% </a:t>
            </a:r>
            <a:r>
              <a:rPr lang="en-US" sz="1200" b="0" i="0" u="none" strike="noStrike" kern="1200" baseline="0" dirty="0" err="1">
                <a:solidFill>
                  <a:schemeClr val="tx1"/>
                </a:solidFill>
                <a:latin typeface="+mn-lt"/>
                <a:ea typeface="+mn-ea"/>
                <a:cs typeface="+mn-cs"/>
              </a:rPr>
              <a:t>akan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sembuh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sendiri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dengan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daya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tahan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tubuh</a:t>
            </a:r>
            <a:r>
              <a:rPr lang="en-US" sz="1200" b="0" i="0" u="none" strike="noStrike" kern="1200" baseline="0" dirty="0">
                <a:solidFill>
                  <a:schemeClr val="tx1"/>
                </a:solidFill>
                <a:latin typeface="+mn-lt"/>
                <a:ea typeface="+mn-ea"/>
                <a:cs typeface="+mn-cs"/>
              </a:rPr>
              <a:t> yang </a:t>
            </a:r>
            <a:r>
              <a:rPr lang="en-US" sz="1200" b="0" i="0" u="none" strike="noStrike" kern="1200" baseline="0" dirty="0" err="1">
                <a:solidFill>
                  <a:schemeClr val="tx1"/>
                </a:solidFill>
                <a:latin typeface="+mn-lt"/>
                <a:ea typeface="+mn-ea"/>
                <a:cs typeface="+mn-cs"/>
              </a:rPr>
              <a:t>tinggi</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 25% </a:t>
            </a:r>
            <a:r>
              <a:rPr lang="en-US" sz="1200" b="0" i="0" u="none" strike="noStrike" kern="1200" baseline="0" dirty="0" err="1">
                <a:solidFill>
                  <a:schemeClr val="tx1"/>
                </a:solidFill>
                <a:latin typeface="+mn-lt"/>
                <a:ea typeface="+mn-ea"/>
                <a:cs typeface="+mn-cs"/>
              </a:rPr>
              <a:t>menjadi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kasus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kronis</a:t>
            </a:r>
            <a:r>
              <a:rPr lang="en-US" sz="1200" b="0" i="0" u="none" strike="noStrike" kern="1200" baseline="0" dirty="0">
                <a:solidFill>
                  <a:schemeClr val="tx1"/>
                </a:solidFill>
                <a:latin typeface="+mn-lt"/>
                <a:ea typeface="+mn-ea"/>
                <a:cs typeface="+mn-cs"/>
              </a:rPr>
              <a:t> yang </a:t>
            </a:r>
            <a:r>
              <a:rPr lang="en-US" sz="1200" b="0" i="0" u="none" strike="noStrike" kern="1200" baseline="0" dirty="0" err="1">
                <a:solidFill>
                  <a:schemeClr val="tx1"/>
                </a:solidFill>
                <a:latin typeface="+mn-lt"/>
                <a:ea typeface="+mn-ea"/>
                <a:cs typeface="+mn-cs"/>
              </a:rPr>
              <a:t>tetap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menular</a:t>
            </a:r>
            <a:endParaRPr lang="en-US" dirty="0"/>
          </a:p>
        </p:txBody>
      </p:sp>
      <p:sp>
        <p:nvSpPr>
          <p:cNvPr id="4" name="Slide Number Placeholder 3"/>
          <p:cNvSpPr>
            <a:spLocks noGrp="1"/>
          </p:cNvSpPr>
          <p:nvPr>
            <p:ph type="sldNum" sz="quarter" idx="10"/>
          </p:nvPr>
        </p:nvSpPr>
        <p:spPr/>
        <p:txBody>
          <a:bodyPr/>
          <a:lstStyle/>
          <a:p>
            <a:fld id="{4259ED80-6A8C-4345-8DB3-4360BA3725BC}" type="slidenum">
              <a:rPr lang="en-US" smtClean="0"/>
              <a:t>23</a:t>
            </a:fld>
            <a:endParaRPr lang="en-US"/>
          </a:p>
        </p:txBody>
      </p:sp>
    </p:spTree>
    <p:extLst>
      <p:ext uri="{BB962C8B-B14F-4D97-AF65-F5344CB8AC3E}">
        <p14:creationId xmlns:p14="http://schemas.microsoft.com/office/powerpoint/2010/main" val="1415882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86749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xmlns=""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42829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5588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xmlns=""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xmlns=""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96752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8427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10/27/2021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3328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xmlns=""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xmlns=""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xmlns=""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10/27/2021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8265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4294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2638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80820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94815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5100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xmlns=""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xmlns=""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10/27/2021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0889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10/27/2021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19517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10/27/2021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7145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13948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xmlns=""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10/27/2021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2233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10/27/2021</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226034419"/>
      </p:ext>
    </p:extLst>
  </p:cSld>
  <p:clrMap bg1="dk1" tx1="lt1" bg2="dk2" tx2="lt2" accent1="accent1" accent2="accent2" accent3="accent3" accent4="accent4" accent5="accent5" accent6="accent6" hlink="hlink" folHlink="folHlink"/>
  <p:sldLayoutIdLst>
    <p:sldLayoutId id="2147483677" r:id="rId1"/>
    <p:sldLayoutId id="2147483676" r:id="rId2"/>
    <p:sldLayoutId id="2147483675" r:id="rId3"/>
    <p:sldLayoutId id="2147483674" r:id="rId4"/>
    <p:sldLayoutId id="2147483673" r:id="rId5"/>
    <p:sldLayoutId id="2147483672" r:id="rId6"/>
    <p:sldLayoutId id="2147483671" r:id="rId7"/>
    <p:sldLayoutId id="2147483670" r:id="rId8"/>
    <p:sldLayoutId id="2147483669" r:id="rId9"/>
    <p:sldLayoutId id="2147483668" r:id="rId10"/>
    <p:sldLayoutId id="2147483661" r:id="rId11"/>
    <p:sldLayoutId id="2147483662" r:id="rId12"/>
    <p:sldLayoutId id="2147483663" r:id="rId13"/>
    <p:sldLayoutId id="2147483664" r:id="rId14"/>
    <p:sldLayoutId id="2147483665" r:id="rId15"/>
    <p:sldLayoutId id="2147483666" r:id="rId16"/>
    <p:sldLayoutId id="2147483667" r:id="rId17"/>
  </p:sldLayoutIdLst>
  <p:hf sldNum="0" hdr="0" ftr="0" dt="0"/>
  <p:txStyles>
    <p:titleStyle>
      <a:lvl1pPr algn="ctr" defTabSz="457200" rtl="0" eaLnBrk="1" latinLnBrk="0" hangingPunct="1">
        <a:lnSpc>
          <a:spcPct val="100000"/>
        </a:lnSpc>
        <a:spcBef>
          <a:spcPct val="0"/>
        </a:spcBef>
        <a:buNone/>
        <a:defRPr sz="4000" i="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00000"/>
        </a:lnSpc>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lnSpc>
          <a:spcPct val="100000"/>
        </a:lnSpc>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lnSpc>
          <a:spcPct val="100000"/>
        </a:lnSpc>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lnSpc>
          <a:spcPct val="100000"/>
        </a:lnSpc>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lnSpc>
          <a:spcPct val="100000"/>
        </a:lnSpc>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gleneagles.com.sg/id/specialties/medical-specialties/lungs/chronic-obstructive-pulmonary-disease" TargetMode="External"/><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6.jpeg"/><Relationship Id="rId7" Type="http://schemas.openxmlformats.org/officeDocument/2006/relationships/diagramQuickStyle" Target="../diagrams/quickStyle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3.png"/><Relationship Id="rId9" Type="http://schemas.microsoft.com/office/2007/relationships/diagramDrawing" Target="../diagrams/drawing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6.jpeg"/><Relationship Id="rId7" Type="http://schemas.openxmlformats.org/officeDocument/2006/relationships/diagramLayout" Target="../diagrams/layout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11.png"/><Relationship Id="rId10" Type="http://schemas.microsoft.com/office/2007/relationships/diagramDrawing" Target="../diagrams/drawing3.xml"/><Relationship Id="rId4" Type="http://schemas.openxmlformats.org/officeDocument/2006/relationships/image" Target="../media/image3.png"/><Relationship Id="rId9" Type="http://schemas.openxmlformats.org/officeDocument/2006/relationships/diagramColors" Target="../diagrams/colors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png"/><Relationship Id="rId7" Type="http://schemas.openxmlformats.org/officeDocument/2006/relationships/diagramQuickStyle" Target="../diagrams/quickStyle4.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2.png"/><Relationship Id="rId9" Type="http://schemas.microsoft.com/office/2007/relationships/diagramDrawing" Target="../diagrams/drawing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xmlns="" id="{4AE0F9F4-2E9B-4472-B57E-891FA8589D2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20" y="10"/>
            <a:ext cx="12191980" cy="6857990"/>
          </a:xfrm>
          <a:prstGeom prst="rect">
            <a:avLst/>
          </a:prstGeom>
        </p:spPr>
      </p:pic>
      <p:sp>
        <p:nvSpPr>
          <p:cNvPr id="9" name="Freeform 5">
            <a:extLst>
              <a:ext uri="{FF2B5EF4-FFF2-40B4-BE49-F238E27FC236}">
                <a16:creationId xmlns:a16="http://schemas.microsoft.com/office/drawing/2014/main" xmlns="" id="{608EAA06-5488-416B-B2B2-E552130110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16200000" flipH="1">
            <a:off x="7426885" y="445383"/>
            <a:ext cx="1995577" cy="7534653"/>
          </a:xfrm>
          <a:prstGeom prst="round2SameRect">
            <a:avLst>
              <a:gd name="adj1" fmla="val 9679"/>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xmlns="" id="{5763EFDE-1A13-824E-8A4D-730E6DE5AF39}"/>
              </a:ext>
            </a:extLst>
          </p:cNvPr>
          <p:cNvSpPr>
            <a:spLocks noGrp="1"/>
          </p:cNvSpPr>
          <p:nvPr>
            <p:ph type="ctrTitle"/>
          </p:nvPr>
        </p:nvSpPr>
        <p:spPr>
          <a:xfrm>
            <a:off x="4947701" y="3496574"/>
            <a:ext cx="6436104" cy="1052422"/>
          </a:xfrm>
        </p:spPr>
        <p:txBody>
          <a:bodyPr>
            <a:normAutofit/>
          </a:bodyPr>
          <a:lstStyle/>
          <a:p>
            <a:pPr algn="l"/>
            <a:r>
              <a:rPr lang="en-US" sz="4400"/>
              <a:t>Respiratory Disease</a:t>
            </a:r>
          </a:p>
        </p:txBody>
      </p:sp>
      <p:sp>
        <p:nvSpPr>
          <p:cNvPr id="3" name="Subtitle 2">
            <a:extLst>
              <a:ext uri="{FF2B5EF4-FFF2-40B4-BE49-F238E27FC236}">
                <a16:creationId xmlns:a16="http://schemas.microsoft.com/office/drawing/2014/main" xmlns="" id="{2C396B24-8598-4741-AC79-5DC1FCEB0E6F}"/>
              </a:ext>
            </a:extLst>
          </p:cNvPr>
          <p:cNvSpPr>
            <a:spLocks noGrp="1"/>
          </p:cNvSpPr>
          <p:nvPr>
            <p:ph type="subTitle" idx="1"/>
          </p:nvPr>
        </p:nvSpPr>
        <p:spPr>
          <a:xfrm>
            <a:off x="4947701" y="4943079"/>
            <a:ext cx="6436104" cy="534838"/>
          </a:xfrm>
        </p:spPr>
        <p:txBody>
          <a:bodyPr>
            <a:noAutofit/>
          </a:bodyPr>
          <a:lstStyle/>
          <a:p>
            <a:pPr algn="l">
              <a:lnSpc>
                <a:spcPct val="90000"/>
              </a:lnSpc>
            </a:pPr>
            <a:r>
              <a:rPr lang="en-US" sz="1400" dirty="0">
                <a:solidFill>
                  <a:srgbClr val="00FC45"/>
                </a:solidFill>
              </a:rPr>
              <a:t>Laboratory </a:t>
            </a:r>
            <a:r>
              <a:rPr lang="en-US" sz="1400" dirty="0" err="1">
                <a:solidFill>
                  <a:srgbClr val="00FC45"/>
                </a:solidFill>
              </a:rPr>
              <a:t>Biopharmacy</a:t>
            </a:r>
            <a:r>
              <a:rPr lang="en-US" sz="1400" dirty="0">
                <a:solidFill>
                  <a:srgbClr val="00FC45"/>
                </a:solidFill>
              </a:rPr>
              <a:t> and Pharmacology</a:t>
            </a:r>
          </a:p>
          <a:p>
            <a:pPr algn="l">
              <a:lnSpc>
                <a:spcPct val="90000"/>
              </a:lnSpc>
            </a:pPr>
            <a:r>
              <a:rPr lang="en-US" sz="1400" dirty="0">
                <a:solidFill>
                  <a:srgbClr val="00FC45"/>
                </a:solidFill>
              </a:rPr>
              <a:t>Faculty of Pharmacy UMI</a:t>
            </a:r>
          </a:p>
        </p:txBody>
      </p:sp>
    </p:spTree>
    <p:extLst>
      <p:ext uri="{BB962C8B-B14F-4D97-AF65-F5344CB8AC3E}">
        <p14:creationId xmlns:p14="http://schemas.microsoft.com/office/powerpoint/2010/main" val="17104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0" y="6070601"/>
            <a:ext cx="10363200" cy="609599"/>
          </a:xfrm>
        </p:spPr>
        <p:txBody>
          <a:bodyPr>
            <a:normAutofit/>
          </a:bodyPr>
          <a:lstStyle/>
          <a:p>
            <a:r>
              <a:rPr lang="en-US" b="1" dirty="0"/>
              <a:t>http://www.slideshare.net/MedicineAndHealth/asthma-pathophysiology</a:t>
            </a:r>
          </a:p>
          <a:p>
            <a:endParaRPr lang="en-US" dirty="0"/>
          </a:p>
        </p:txBody>
      </p:sp>
      <p:sp>
        <p:nvSpPr>
          <p:cNvPr id="4" name="Title 1"/>
          <p:cNvSpPr txBox="1">
            <a:spLocks/>
          </p:cNvSpPr>
          <p:nvPr/>
        </p:nvSpPr>
        <p:spPr>
          <a:xfrm>
            <a:off x="609600" y="177800"/>
            <a:ext cx="10160000" cy="726016"/>
          </a:xfrm>
          <a:prstGeom prst="rect">
            <a:avLst/>
          </a:prstGeom>
        </p:spPr>
        <p:txBody>
          <a:bodyPr vert="horz" lIns="91440" tIns="45720" rIns="91440" bIns="45720" rtlCol="0" anchor="b">
            <a:normAutofit/>
          </a:bodyPr>
          <a:lstStyle/>
          <a:p>
            <a:pPr algn="ctr" defTabSz="914377">
              <a:lnSpc>
                <a:spcPct val="90000"/>
              </a:lnSpc>
              <a:spcBef>
                <a:spcPct val="0"/>
              </a:spcBef>
              <a:defRPr/>
            </a:pPr>
            <a:r>
              <a:rPr lang="en-US" sz="3200" b="1" dirty="0">
                <a:solidFill>
                  <a:schemeClr val="accent1">
                    <a:lumMod val="75000"/>
                  </a:schemeClr>
                </a:solidFill>
                <a:latin typeface="+mj-lt"/>
                <a:ea typeface="+mj-ea"/>
                <a:cs typeface="+mj-cs"/>
              </a:rPr>
              <a:t>Modern View Of Asthma</a:t>
            </a:r>
          </a:p>
        </p:txBody>
      </p:sp>
      <p:sp>
        <p:nvSpPr>
          <p:cNvPr id="5" name="Content Placeholder 2"/>
          <p:cNvSpPr txBox="1">
            <a:spLocks/>
          </p:cNvSpPr>
          <p:nvPr/>
        </p:nvSpPr>
        <p:spPr>
          <a:xfrm>
            <a:off x="815413" y="8316416"/>
            <a:ext cx="10160000" cy="480053"/>
          </a:xfrm>
          <a:prstGeom prst="rect">
            <a:avLst/>
          </a:prstGeom>
        </p:spPr>
        <p:txBody>
          <a:bodyPr vert="horz" lIns="91440" tIns="45720" rIns="91440" bIns="45720" rtlCol="0">
            <a:normAutofit/>
          </a:bodyPr>
          <a:lstStyle/>
          <a:p>
            <a:pPr marL="152396" defTabSz="914377">
              <a:lnSpc>
                <a:spcPct val="90000"/>
              </a:lnSpc>
              <a:spcBef>
                <a:spcPts val="1800"/>
              </a:spcBef>
              <a:buClr>
                <a:schemeClr val="accent5"/>
              </a:buClr>
              <a:buSzPct val="90000"/>
              <a:defRPr/>
            </a:pPr>
            <a:endParaRPr lang="en-US" sz="2400" b="1"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224" y="990600"/>
            <a:ext cx="8537376" cy="4941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828801" y="76200"/>
            <a:ext cx="8267708" cy="6731000"/>
          </a:xfrm>
          <a:prstGeom prst="rect">
            <a:avLst/>
          </a:prstGeom>
          <a:noFill/>
          <a:ln>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
            <a:ext cx="10058400" cy="990600"/>
          </a:xfrm>
        </p:spPr>
        <p:txBody>
          <a:bodyPr>
            <a:normAutofit/>
          </a:bodyPr>
          <a:lstStyle/>
          <a:p>
            <a:r>
              <a:rPr lang="en-US" b="1" dirty="0" err="1"/>
              <a:t>Tanda</a:t>
            </a:r>
            <a:r>
              <a:rPr lang="en-US" b="1" dirty="0"/>
              <a:t> </a:t>
            </a:r>
            <a:r>
              <a:rPr lang="en-US" b="1" dirty="0" err="1"/>
              <a:t>dan</a:t>
            </a:r>
            <a:r>
              <a:rPr lang="en-US" b="1" dirty="0"/>
              <a:t> </a:t>
            </a:r>
            <a:r>
              <a:rPr lang="en-US" b="1" dirty="0" err="1"/>
              <a:t>Gejala</a:t>
            </a:r>
            <a:endParaRPr lang="en-US" b="1" dirty="0"/>
          </a:p>
        </p:txBody>
      </p:sp>
      <p:sp>
        <p:nvSpPr>
          <p:cNvPr id="3" name="Content Placeholder 2"/>
          <p:cNvSpPr>
            <a:spLocks noGrp="1"/>
          </p:cNvSpPr>
          <p:nvPr>
            <p:ph idx="1"/>
          </p:nvPr>
        </p:nvSpPr>
        <p:spPr/>
        <p:txBody>
          <a:bodyPr>
            <a:normAutofit/>
          </a:bodyPr>
          <a:lstStyle/>
          <a:p>
            <a:pPr lvl="1"/>
            <a:endParaRPr lang="en-US" dirty="0"/>
          </a:p>
        </p:txBody>
      </p:sp>
      <p:graphicFrame>
        <p:nvGraphicFramePr>
          <p:cNvPr id="7" name="Diagram 6"/>
          <p:cNvGraphicFramePr/>
          <p:nvPr/>
        </p:nvGraphicFramePr>
        <p:xfrm>
          <a:off x="1117600" y="990600"/>
          <a:ext cx="10261600" cy="558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0587128"/>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DAB482FD-C684-4DAA-AC4C-1739F51A98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807F284-6235-A046-954A-134CA25A1BCA}"/>
              </a:ext>
            </a:extLst>
          </p:cNvPr>
          <p:cNvSpPr>
            <a:spLocks noGrp="1"/>
          </p:cNvSpPr>
          <p:nvPr>
            <p:ph type="ctrTitle"/>
          </p:nvPr>
        </p:nvSpPr>
        <p:spPr>
          <a:xfrm>
            <a:off x="5139236" y="1097280"/>
            <a:ext cx="6043875" cy="4626864"/>
          </a:xfrm>
        </p:spPr>
        <p:txBody>
          <a:bodyPr anchor="ctr">
            <a:normAutofit/>
          </a:bodyPr>
          <a:lstStyle/>
          <a:p>
            <a:pPr algn="l"/>
            <a:r>
              <a:rPr lang="en-ID" dirty="0" err="1">
                <a:effectLst/>
              </a:rPr>
              <a:t>Penyakit</a:t>
            </a:r>
            <a:r>
              <a:rPr lang="en-ID" dirty="0">
                <a:effectLst/>
              </a:rPr>
              <a:t> </a:t>
            </a:r>
            <a:r>
              <a:rPr lang="en-ID" dirty="0" err="1">
                <a:effectLst/>
              </a:rPr>
              <a:t>Paru</a:t>
            </a:r>
            <a:r>
              <a:rPr lang="en-ID" dirty="0">
                <a:effectLst/>
              </a:rPr>
              <a:t> </a:t>
            </a:r>
            <a:r>
              <a:rPr lang="en-ID" dirty="0" err="1">
                <a:effectLst/>
              </a:rPr>
              <a:t>Obstruktif</a:t>
            </a:r>
            <a:r>
              <a:rPr lang="en-ID" dirty="0">
                <a:effectLst/>
              </a:rPr>
              <a:t> </a:t>
            </a:r>
            <a:r>
              <a:rPr lang="en-ID" dirty="0" err="1">
                <a:effectLst/>
              </a:rPr>
              <a:t>Kronik</a:t>
            </a:r>
            <a:r>
              <a:rPr lang="en-ID" dirty="0">
                <a:effectLst/>
              </a:rPr>
              <a:t> (</a:t>
            </a:r>
            <a:r>
              <a:rPr lang="en-US"/>
              <a:t>PPOK)</a:t>
            </a:r>
          </a:p>
        </p:txBody>
      </p:sp>
      <p:sp>
        <p:nvSpPr>
          <p:cNvPr id="3" name="Subtitle 2">
            <a:extLst>
              <a:ext uri="{FF2B5EF4-FFF2-40B4-BE49-F238E27FC236}">
                <a16:creationId xmlns:a16="http://schemas.microsoft.com/office/drawing/2014/main" xmlns="" id="{CA963F64-217F-F441-A640-1FB3746C0E5F}"/>
              </a:ext>
            </a:extLst>
          </p:cNvPr>
          <p:cNvSpPr>
            <a:spLocks noGrp="1"/>
          </p:cNvSpPr>
          <p:nvPr>
            <p:ph type="subTitle" idx="1"/>
          </p:nvPr>
        </p:nvSpPr>
        <p:spPr>
          <a:xfrm>
            <a:off x="913795" y="1097280"/>
            <a:ext cx="3256177" cy="4626863"/>
          </a:xfrm>
        </p:spPr>
        <p:txBody>
          <a:bodyPr anchor="ctr">
            <a:normAutofit/>
          </a:bodyPr>
          <a:lstStyle/>
          <a:p>
            <a:pPr algn="r"/>
            <a:r>
              <a:rPr lang="en-ID" dirty="0">
                <a:effectLst/>
                <a:hlinkClick r:id="rId3"/>
              </a:rPr>
              <a:t>Chronic Obstructive Pulmonary Disease (COPD)</a:t>
            </a:r>
            <a:endParaRPr lang="en-ID">
              <a:effectLst/>
              <a:hlinkClick r:id="rId3"/>
            </a:endParaRPr>
          </a:p>
          <a:p>
            <a:pPr algn="r"/>
            <a:endParaRPr lang="en-US"/>
          </a:p>
        </p:txBody>
      </p:sp>
      <p:cxnSp>
        <p:nvCxnSpPr>
          <p:cNvPr id="10" name="Straight Connector 9">
            <a:extLst>
              <a:ext uri="{FF2B5EF4-FFF2-40B4-BE49-F238E27FC236}">
                <a16:creationId xmlns:a16="http://schemas.microsoft.com/office/drawing/2014/main" xmlns="" id="{2DAA738B-EDF5-4694-B25A-3488245BC87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605"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87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76400" y="1393826"/>
            <a:ext cx="8839200" cy="4994275"/>
          </a:xfrm>
          <a:custGeom>
            <a:avLst/>
            <a:gdLst/>
            <a:ahLst/>
            <a:cxnLst/>
            <a:rect l="l" t="t" r="r" b="b"/>
            <a:pathLst>
              <a:path w="8839200" h="4994275">
                <a:moveTo>
                  <a:pt x="0" y="4994275"/>
                </a:moveTo>
                <a:lnTo>
                  <a:pt x="8839200" y="4994275"/>
                </a:lnTo>
                <a:lnTo>
                  <a:pt x="8839200" y="0"/>
                </a:lnTo>
                <a:lnTo>
                  <a:pt x="0" y="0"/>
                </a:lnTo>
                <a:lnTo>
                  <a:pt x="0" y="4994275"/>
                </a:lnTo>
                <a:close/>
              </a:path>
            </a:pathLst>
          </a:custGeom>
          <a:solidFill>
            <a:srgbClr val="DEDEDF"/>
          </a:solidFill>
        </p:spPr>
        <p:txBody>
          <a:bodyPr wrap="square" lIns="0" tIns="0" rIns="0" bIns="0" rtlCol="0"/>
          <a:lstStyle/>
          <a:p>
            <a:endParaRPr/>
          </a:p>
        </p:txBody>
      </p:sp>
      <p:sp>
        <p:nvSpPr>
          <p:cNvPr id="3" name="object 3"/>
          <p:cNvSpPr/>
          <p:nvPr/>
        </p:nvSpPr>
        <p:spPr>
          <a:xfrm>
            <a:off x="1676400" y="6697663"/>
            <a:ext cx="8839200" cy="8255"/>
          </a:xfrm>
          <a:custGeom>
            <a:avLst/>
            <a:gdLst/>
            <a:ahLst/>
            <a:cxnLst/>
            <a:rect l="l" t="t" r="r" b="b"/>
            <a:pathLst>
              <a:path w="8839200" h="8254">
                <a:moveTo>
                  <a:pt x="0" y="7937"/>
                </a:moveTo>
                <a:lnTo>
                  <a:pt x="8839200" y="7937"/>
                </a:lnTo>
                <a:lnTo>
                  <a:pt x="8839200" y="0"/>
                </a:lnTo>
                <a:lnTo>
                  <a:pt x="0" y="0"/>
                </a:lnTo>
                <a:lnTo>
                  <a:pt x="0" y="7937"/>
                </a:lnTo>
                <a:close/>
              </a:path>
            </a:pathLst>
          </a:custGeom>
          <a:solidFill>
            <a:srgbClr val="DEDEDF"/>
          </a:solidFill>
        </p:spPr>
        <p:txBody>
          <a:bodyPr wrap="square" lIns="0" tIns="0" rIns="0" bIns="0" rtlCol="0"/>
          <a:lstStyle/>
          <a:p>
            <a:endParaRPr/>
          </a:p>
        </p:txBody>
      </p:sp>
      <p:sp>
        <p:nvSpPr>
          <p:cNvPr id="4" name="object 4"/>
          <p:cNvSpPr/>
          <p:nvPr/>
        </p:nvSpPr>
        <p:spPr>
          <a:xfrm>
            <a:off x="1524000" y="6705600"/>
            <a:ext cx="9144000" cy="152400"/>
          </a:xfrm>
          <a:custGeom>
            <a:avLst/>
            <a:gdLst/>
            <a:ahLst/>
            <a:cxnLst/>
            <a:rect l="l" t="t" r="r" b="b"/>
            <a:pathLst>
              <a:path w="9144000" h="152400">
                <a:moveTo>
                  <a:pt x="9144000" y="0"/>
                </a:moveTo>
                <a:lnTo>
                  <a:pt x="0" y="0"/>
                </a:lnTo>
                <a:lnTo>
                  <a:pt x="0" y="152400"/>
                </a:lnTo>
                <a:lnTo>
                  <a:pt x="9144000" y="152400"/>
                </a:lnTo>
                <a:lnTo>
                  <a:pt x="9144000" y="0"/>
                </a:lnTo>
                <a:close/>
              </a:path>
            </a:pathLst>
          </a:custGeom>
          <a:solidFill>
            <a:srgbClr val="FFFFFF"/>
          </a:solidFill>
        </p:spPr>
        <p:txBody>
          <a:bodyPr wrap="square" lIns="0" tIns="0" rIns="0" bIns="0" rtlCol="0"/>
          <a:lstStyle/>
          <a:p>
            <a:endParaRPr/>
          </a:p>
        </p:txBody>
      </p:sp>
      <p:grpSp>
        <p:nvGrpSpPr>
          <p:cNvPr id="5" name="object 5"/>
          <p:cNvGrpSpPr/>
          <p:nvPr/>
        </p:nvGrpSpPr>
        <p:grpSpPr>
          <a:xfrm>
            <a:off x="1524000" y="0"/>
            <a:ext cx="9144000" cy="6858000"/>
            <a:chOff x="0" y="0"/>
            <a:chExt cx="9144000" cy="6858000"/>
          </a:xfrm>
        </p:grpSpPr>
        <p:sp>
          <p:nvSpPr>
            <p:cNvPr id="6" name="object 6"/>
            <p:cNvSpPr/>
            <p:nvPr/>
          </p:nvSpPr>
          <p:spPr>
            <a:xfrm>
              <a:off x="0" y="0"/>
              <a:ext cx="9144000" cy="6858000"/>
            </a:xfrm>
            <a:custGeom>
              <a:avLst/>
              <a:gdLst/>
              <a:ahLst/>
              <a:cxnLst/>
              <a:rect l="l" t="t" r="r" b="b"/>
              <a:pathLst>
                <a:path w="9144000" h="6858000">
                  <a:moveTo>
                    <a:pt x="9144000" y="0"/>
                  </a:moveTo>
                  <a:lnTo>
                    <a:pt x="8991600" y="0"/>
                  </a:lnTo>
                  <a:lnTo>
                    <a:pt x="152400" y="0"/>
                  </a:lnTo>
                  <a:lnTo>
                    <a:pt x="0" y="0"/>
                  </a:lnTo>
                  <a:lnTo>
                    <a:pt x="0" y="1393825"/>
                  </a:lnTo>
                  <a:lnTo>
                    <a:pt x="0" y="6858000"/>
                  </a:lnTo>
                  <a:lnTo>
                    <a:pt x="152400" y="6858000"/>
                  </a:lnTo>
                  <a:lnTo>
                    <a:pt x="152400" y="1393825"/>
                  </a:lnTo>
                  <a:lnTo>
                    <a:pt x="8991600" y="1393825"/>
                  </a:lnTo>
                  <a:lnTo>
                    <a:pt x="8991600" y="6858000"/>
                  </a:lnTo>
                  <a:lnTo>
                    <a:pt x="9144000" y="6858000"/>
                  </a:lnTo>
                  <a:lnTo>
                    <a:pt x="9144000" y="1393825"/>
                  </a:lnTo>
                  <a:lnTo>
                    <a:pt x="9144000" y="0"/>
                  </a:lnTo>
                  <a:close/>
                </a:path>
              </a:pathLst>
            </a:custGeom>
            <a:solidFill>
              <a:srgbClr val="FFFFFF"/>
            </a:solidFill>
          </p:spPr>
          <p:txBody>
            <a:bodyPr wrap="square" lIns="0" tIns="0" rIns="0" bIns="0" rtlCol="0"/>
            <a:lstStyle/>
            <a:p>
              <a:endParaRPr/>
            </a:p>
          </p:txBody>
        </p:sp>
        <p:sp>
          <p:nvSpPr>
            <p:cNvPr id="7" name="object 7"/>
            <p:cNvSpPr/>
            <p:nvPr/>
          </p:nvSpPr>
          <p:spPr>
            <a:xfrm>
              <a:off x="149225" y="6388099"/>
              <a:ext cx="8832850" cy="309880"/>
            </a:xfrm>
            <a:custGeom>
              <a:avLst/>
              <a:gdLst/>
              <a:ahLst/>
              <a:cxnLst/>
              <a:rect l="l" t="t" r="r" b="b"/>
              <a:pathLst>
                <a:path w="8832850" h="309879">
                  <a:moveTo>
                    <a:pt x="8832850" y="0"/>
                  </a:moveTo>
                  <a:lnTo>
                    <a:pt x="0" y="0"/>
                  </a:lnTo>
                  <a:lnTo>
                    <a:pt x="0" y="309562"/>
                  </a:lnTo>
                  <a:lnTo>
                    <a:pt x="8832850" y="309562"/>
                  </a:lnTo>
                  <a:lnTo>
                    <a:pt x="8832850" y="0"/>
                  </a:lnTo>
                  <a:close/>
                </a:path>
              </a:pathLst>
            </a:custGeom>
            <a:solidFill>
              <a:srgbClr val="AC946D"/>
            </a:solidFill>
          </p:spPr>
          <p:txBody>
            <a:bodyPr wrap="square" lIns="0" tIns="0" rIns="0" bIns="0" rtlCol="0"/>
            <a:lstStyle/>
            <a:p>
              <a:endParaRPr/>
            </a:p>
          </p:txBody>
        </p:sp>
        <p:sp>
          <p:nvSpPr>
            <p:cNvPr id="8" name="object 8"/>
            <p:cNvSpPr/>
            <p:nvPr/>
          </p:nvSpPr>
          <p:spPr>
            <a:xfrm>
              <a:off x="152400" y="155574"/>
              <a:ext cx="8832850" cy="6546850"/>
            </a:xfrm>
            <a:custGeom>
              <a:avLst/>
              <a:gdLst/>
              <a:ahLst/>
              <a:cxnLst/>
              <a:rect l="l" t="t" r="r" b="b"/>
              <a:pathLst>
                <a:path w="8832850" h="6546850">
                  <a:moveTo>
                    <a:pt x="0" y="6546850"/>
                  </a:moveTo>
                  <a:lnTo>
                    <a:pt x="8832850" y="6546850"/>
                  </a:lnTo>
                  <a:lnTo>
                    <a:pt x="8832850" y="0"/>
                  </a:lnTo>
                  <a:lnTo>
                    <a:pt x="0" y="0"/>
                  </a:lnTo>
                  <a:lnTo>
                    <a:pt x="0" y="6546850"/>
                  </a:lnTo>
                  <a:close/>
                </a:path>
              </a:pathLst>
            </a:custGeom>
            <a:ln w="9525">
              <a:solidFill>
                <a:srgbClr val="96835F"/>
              </a:solidFill>
            </a:ln>
          </p:spPr>
          <p:txBody>
            <a:bodyPr wrap="square" lIns="0" tIns="0" rIns="0" bIns="0" rtlCol="0"/>
            <a:lstStyle/>
            <a:p>
              <a:endParaRPr/>
            </a:p>
          </p:txBody>
        </p:sp>
        <p:sp>
          <p:nvSpPr>
            <p:cNvPr id="9" name="object 9"/>
            <p:cNvSpPr/>
            <p:nvPr/>
          </p:nvSpPr>
          <p:spPr>
            <a:xfrm>
              <a:off x="152400" y="1276350"/>
              <a:ext cx="8832850" cy="0"/>
            </a:xfrm>
            <a:custGeom>
              <a:avLst/>
              <a:gdLst/>
              <a:ahLst/>
              <a:cxnLst/>
              <a:rect l="l" t="t" r="r" b="b"/>
              <a:pathLst>
                <a:path w="8832850">
                  <a:moveTo>
                    <a:pt x="0" y="0"/>
                  </a:moveTo>
                  <a:lnTo>
                    <a:pt x="8832850" y="0"/>
                  </a:lnTo>
                </a:path>
              </a:pathLst>
            </a:custGeom>
            <a:ln w="9525">
              <a:solidFill>
                <a:srgbClr val="96835F"/>
              </a:solidFill>
              <a:prstDash val="sysDash"/>
            </a:ln>
          </p:spPr>
          <p:txBody>
            <a:bodyPr wrap="square" lIns="0" tIns="0" rIns="0" bIns="0" rtlCol="0"/>
            <a:lstStyle/>
            <a:p>
              <a:endParaRPr/>
            </a:p>
          </p:txBody>
        </p:sp>
        <p:sp>
          <p:nvSpPr>
            <p:cNvPr id="10" name="object 10"/>
            <p:cNvSpPr/>
            <p:nvPr/>
          </p:nvSpPr>
          <p:spPr>
            <a:xfrm>
              <a:off x="4267200" y="955674"/>
              <a:ext cx="609600" cy="609600"/>
            </a:xfrm>
            <a:custGeom>
              <a:avLst/>
              <a:gdLst/>
              <a:ahLst/>
              <a:cxnLst/>
              <a:rect l="l" t="t" r="r" b="b"/>
              <a:pathLst>
                <a:path w="609600" h="609600">
                  <a:moveTo>
                    <a:pt x="609600" y="304800"/>
                  </a:moveTo>
                  <a:lnTo>
                    <a:pt x="605599" y="255384"/>
                  </a:lnTo>
                  <a:lnTo>
                    <a:pt x="594042" y="208483"/>
                  </a:lnTo>
                  <a:lnTo>
                    <a:pt x="575564" y="164757"/>
                  </a:lnTo>
                  <a:lnTo>
                    <a:pt x="550760" y="124815"/>
                  </a:lnTo>
                  <a:lnTo>
                    <a:pt x="520293" y="89306"/>
                  </a:lnTo>
                  <a:lnTo>
                    <a:pt x="484771" y="58826"/>
                  </a:lnTo>
                  <a:lnTo>
                    <a:pt x="444842" y="34036"/>
                  </a:lnTo>
                  <a:lnTo>
                    <a:pt x="401116" y="15544"/>
                  </a:lnTo>
                  <a:lnTo>
                    <a:pt x="354215" y="4000"/>
                  </a:lnTo>
                  <a:lnTo>
                    <a:pt x="304800" y="0"/>
                  </a:lnTo>
                  <a:lnTo>
                    <a:pt x="255371" y="4000"/>
                  </a:lnTo>
                  <a:lnTo>
                    <a:pt x="208470" y="15557"/>
                  </a:lnTo>
                  <a:lnTo>
                    <a:pt x="164744" y="34036"/>
                  </a:lnTo>
                  <a:lnTo>
                    <a:pt x="124815" y="58839"/>
                  </a:lnTo>
                  <a:lnTo>
                    <a:pt x="89293" y="89306"/>
                  </a:lnTo>
                  <a:lnTo>
                    <a:pt x="58826" y="124828"/>
                  </a:lnTo>
                  <a:lnTo>
                    <a:pt x="34023" y="164757"/>
                  </a:lnTo>
                  <a:lnTo>
                    <a:pt x="15544" y="208483"/>
                  </a:lnTo>
                  <a:lnTo>
                    <a:pt x="3987" y="255384"/>
                  </a:lnTo>
                  <a:lnTo>
                    <a:pt x="0" y="304800"/>
                  </a:lnTo>
                  <a:lnTo>
                    <a:pt x="3987" y="354228"/>
                  </a:lnTo>
                  <a:lnTo>
                    <a:pt x="15544" y="401129"/>
                  </a:lnTo>
                  <a:lnTo>
                    <a:pt x="34023" y="444855"/>
                  </a:lnTo>
                  <a:lnTo>
                    <a:pt x="58826" y="484784"/>
                  </a:lnTo>
                  <a:lnTo>
                    <a:pt x="89293" y="520306"/>
                  </a:lnTo>
                  <a:lnTo>
                    <a:pt x="124815" y="550773"/>
                  </a:lnTo>
                  <a:lnTo>
                    <a:pt x="164744" y="575576"/>
                  </a:lnTo>
                  <a:lnTo>
                    <a:pt x="208483" y="594055"/>
                  </a:lnTo>
                  <a:lnTo>
                    <a:pt x="255371" y="605612"/>
                  </a:lnTo>
                  <a:lnTo>
                    <a:pt x="304800" y="609600"/>
                  </a:lnTo>
                  <a:lnTo>
                    <a:pt x="354215" y="605612"/>
                  </a:lnTo>
                  <a:lnTo>
                    <a:pt x="401116" y="594055"/>
                  </a:lnTo>
                  <a:lnTo>
                    <a:pt x="444842" y="575576"/>
                  </a:lnTo>
                  <a:lnTo>
                    <a:pt x="484784" y="550773"/>
                  </a:lnTo>
                  <a:lnTo>
                    <a:pt x="520293" y="520306"/>
                  </a:lnTo>
                  <a:lnTo>
                    <a:pt x="550773" y="484784"/>
                  </a:lnTo>
                  <a:lnTo>
                    <a:pt x="575564" y="444855"/>
                  </a:lnTo>
                  <a:lnTo>
                    <a:pt x="594055" y="401116"/>
                  </a:lnTo>
                  <a:lnTo>
                    <a:pt x="605599" y="354228"/>
                  </a:lnTo>
                  <a:lnTo>
                    <a:pt x="609600" y="304800"/>
                  </a:lnTo>
                  <a:close/>
                </a:path>
              </a:pathLst>
            </a:custGeom>
            <a:solidFill>
              <a:srgbClr val="FFFFFF"/>
            </a:solidFill>
          </p:spPr>
          <p:txBody>
            <a:bodyPr wrap="square" lIns="0" tIns="0" rIns="0" bIns="0" rtlCol="0"/>
            <a:lstStyle/>
            <a:p>
              <a:endParaRPr/>
            </a:p>
          </p:txBody>
        </p:sp>
        <p:sp>
          <p:nvSpPr>
            <p:cNvPr id="11" name="object 11"/>
            <p:cNvSpPr/>
            <p:nvPr/>
          </p:nvSpPr>
          <p:spPr>
            <a:xfrm>
              <a:off x="4337050" y="1025778"/>
              <a:ext cx="469900" cy="471170"/>
            </a:xfrm>
            <a:custGeom>
              <a:avLst/>
              <a:gdLst/>
              <a:ahLst/>
              <a:cxnLst/>
              <a:rect l="l" t="t" r="r" b="b"/>
              <a:pathLst>
                <a:path w="469900" h="471169">
                  <a:moveTo>
                    <a:pt x="233679" y="0"/>
                  </a:moveTo>
                  <a:lnTo>
                    <a:pt x="186436" y="5080"/>
                  </a:lnTo>
                  <a:lnTo>
                    <a:pt x="142366" y="19050"/>
                  </a:lnTo>
                  <a:lnTo>
                    <a:pt x="102488" y="41910"/>
                  </a:lnTo>
                  <a:lnTo>
                    <a:pt x="67945" y="69850"/>
                  </a:lnTo>
                  <a:lnTo>
                    <a:pt x="39497" y="105410"/>
                  </a:lnTo>
                  <a:lnTo>
                    <a:pt x="18034" y="146050"/>
                  </a:lnTo>
                  <a:lnTo>
                    <a:pt x="4572" y="190500"/>
                  </a:lnTo>
                  <a:lnTo>
                    <a:pt x="0" y="237490"/>
                  </a:lnTo>
                  <a:lnTo>
                    <a:pt x="1397" y="261620"/>
                  </a:lnTo>
                  <a:lnTo>
                    <a:pt x="10922" y="307340"/>
                  </a:lnTo>
                  <a:lnTo>
                    <a:pt x="28955" y="349250"/>
                  </a:lnTo>
                  <a:lnTo>
                    <a:pt x="54355" y="387350"/>
                  </a:lnTo>
                  <a:lnTo>
                    <a:pt x="86487" y="419100"/>
                  </a:lnTo>
                  <a:lnTo>
                    <a:pt x="123951" y="444500"/>
                  </a:lnTo>
                  <a:lnTo>
                    <a:pt x="166370" y="461010"/>
                  </a:lnTo>
                  <a:lnTo>
                    <a:pt x="212216" y="471170"/>
                  </a:lnTo>
                  <a:lnTo>
                    <a:pt x="236220" y="471170"/>
                  </a:lnTo>
                  <a:lnTo>
                    <a:pt x="260350" y="469900"/>
                  </a:lnTo>
                  <a:lnTo>
                    <a:pt x="283463" y="467360"/>
                  </a:lnTo>
                  <a:lnTo>
                    <a:pt x="305942" y="461010"/>
                  </a:lnTo>
                  <a:lnTo>
                    <a:pt x="323934" y="454660"/>
                  </a:lnTo>
                  <a:lnTo>
                    <a:pt x="235330" y="454660"/>
                  </a:lnTo>
                  <a:lnTo>
                    <a:pt x="213105" y="453390"/>
                  </a:lnTo>
                  <a:lnTo>
                    <a:pt x="170561" y="445770"/>
                  </a:lnTo>
                  <a:lnTo>
                    <a:pt x="131317" y="429260"/>
                  </a:lnTo>
                  <a:lnTo>
                    <a:pt x="96647" y="405130"/>
                  </a:lnTo>
                  <a:lnTo>
                    <a:pt x="66928" y="375920"/>
                  </a:lnTo>
                  <a:lnTo>
                    <a:pt x="43434" y="340360"/>
                  </a:lnTo>
                  <a:lnTo>
                    <a:pt x="26924" y="302260"/>
                  </a:lnTo>
                  <a:lnTo>
                    <a:pt x="18034" y="259080"/>
                  </a:lnTo>
                  <a:lnTo>
                    <a:pt x="16954" y="237490"/>
                  </a:lnTo>
                  <a:lnTo>
                    <a:pt x="16958" y="234950"/>
                  </a:lnTo>
                  <a:lnTo>
                    <a:pt x="21336" y="193040"/>
                  </a:lnTo>
                  <a:lnTo>
                    <a:pt x="33909" y="151130"/>
                  </a:lnTo>
                  <a:lnTo>
                    <a:pt x="53975" y="114300"/>
                  </a:lnTo>
                  <a:lnTo>
                    <a:pt x="80517" y="81280"/>
                  </a:lnTo>
                  <a:lnTo>
                    <a:pt x="112649" y="54610"/>
                  </a:lnTo>
                  <a:lnTo>
                    <a:pt x="149733" y="34290"/>
                  </a:lnTo>
                  <a:lnTo>
                    <a:pt x="190626" y="21590"/>
                  </a:lnTo>
                  <a:lnTo>
                    <a:pt x="234569" y="17780"/>
                  </a:lnTo>
                  <a:lnTo>
                    <a:pt x="322253" y="17780"/>
                  </a:lnTo>
                  <a:lnTo>
                    <a:pt x="303529" y="10160"/>
                  </a:lnTo>
                  <a:lnTo>
                    <a:pt x="281050" y="5080"/>
                  </a:lnTo>
                  <a:lnTo>
                    <a:pt x="257683" y="1270"/>
                  </a:lnTo>
                  <a:lnTo>
                    <a:pt x="233679" y="0"/>
                  </a:lnTo>
                  <a:close/>
                </a:path>
                <a:path w="469900" h="471169">
                  <a:moveTo>
                    <a:pt x="322253" y="17780"/>
                  </a:moveTo>
                  <a:lnTo>
                    <a:pt x="234569" y="17780"/>
                  </a:lnTo>
                  <a:lnTo>
                    <a:pt x="256794" y="19050"/>
                  </a:lnTo>
                  <a:lnTo>
                    <a:pt x="278511" y="21590"/>
                  </a:lnTo>
                  <a:lnTo>
                    <a:pt x="319404" y="34290"/>
                  </a:lnTo>
                  <a:lnTo>
                    <a:pt x="356488" y="54610"/>
                  </a:lnTo>
                  <a:lnTo>
                    <a:pt x="388874" y="81280"/>
                  </a:lnTo>
                  <a:lnTo>
                    <a:pt x="415544" y="113030"/>
                  </a:lnTo>
                  <a:lnTo>
                    <a:pt x="435610" y="151130"/>
                  </a:lnTo>
                  <a:lnTo>
                    <a:pt x="448437" y="191770"/>
                  </a:lnTo>
                  <a:lnTo>
                    <a:pt x="452945" y="234950"/>
                  </a:lnTo>
                  <a:lnTo>
                    <a:pt x="452941" y="237490"/>
                  </a:lnTo>
                  <a:lnTo>
                    <a:pt x="448563" y="279400"/>
                  </a:lnTo>
                  <a:lnTo>
                    <a:pt x="435990" y="321310"/>
                  </a:lnTo>
                  <a:lnTo>
                    <a:pt x="415925" y="358140"/>
                  </a:lnTo>
                  <a:lnTo>
                    <a:pt x="389382" y="391160"/>
                  </a:lnTo>
                  <a:lnTo>
                    <a:pt x="357250" y="417830"/>
                  </a:lnTo>
                  <a:lnTo>
                    <a:pt x="320166" y="438150"/>
                  </a:lnTo>
                  <a:lnTo>
                    <a:pt x="279273" y="450850"/>
                  </a:lnTo>
                  <a:lnTo>
                    <a:pt x="235330" y="454660"/>
                  </a:lnTo>
                  <a:lnTo>
                    <a:pt x="323934" y="454660"/>
                  </a:lnTo>
                  <a:lnTo>
                    <a:pt x="367411" y="430530"/>
                  </a:lnTo>
                  <a:lnTo>
                    <a:pt x="401954" y="401320"/>
                  </a:lnTo>
                  <a:lnTo>
                    <a:pt x="430402" y="367030"/>
                  </a:lnTo>
                  <a:lnTo>
                    <a:pt x="451865" y="326390"/>
                  </a:lnTo>
                  <a:lnTo>
                    <a:pt x="465327" y="281940"/>
                  </a:lnTo>
                  <a:lnTo>
                    <a:pt x="469900" y="234950"/>
                  </a:lnTo>
                  <a:lnTo>
                    <a:pt x="468502" y="210820"/>
                  </a:lnTo>
                  <a:lnTo>
                    <a:pt x="458977" y="165100"/>
                  </a:lnTo>
                  <a:lnTo>
                    <a:pt x="440944" y="123190"/>
                  </a:lnTo>
                  <a:lnTo>
                    <a:pt x="415544" y="85090"/>
                  </a:lnTo>
                  <a:lnTo>
                    <a:pt x="383413" y="53340"/>
                  </a:lnTo>
                  <a:lnTo>
                    <a:pt x="345948" y="27940"/>
                  </a:lnTo>
                  <a:lnTo>
                    <a:pt x="325374" y="19050"/>
                  </a:lnTo>
                  <a:lnTo>
                    <a:pt x="322253" y="17780"/>
                  </a:lnTo>
                  <a:close/>
                </a:path>
                <a:path w="469900" h="471169">
                  <a:moveTo>
                    <a:pt x="235330" y="34290"/>
                  </a:moveTo>
                  <a:lnTo>
                    <a:pt x="194817" y="38100"/>
                  </a:lnTo>
                  <a:lnTo>
                    <a:pt x="157099" y="49530"/>
                  </a:lnTo>
                  <a:lnTo>
                    <a:pt x="122936" y="68580"/>
                  </a:lnTo>
                  <a:lnTo>
                    <a:pt x="92963" y="92710"/>
                  </a:lnTo>
                  <a:lnTo>
                    <a:pt x="68452" y="123190"/>
                  </a:lnTo>
                  <a:lnTo>
                    <a:pt x="49784" y="157480"/>
                  </a:lnTo>
                  <a:lnTo>
                    <a:pt x="38100" y="195580"/>
                  </a:lnTo>
                  <a:lnTo>
                    <a:pt x="33968" y="234950"/>
                  </a:lnTo>
                  <a:lnTo>
                    <a:pt x="33964" y="237490"/>
                  </a:lnTo>
                  <a:lnTo>
                    <a:pt x="34798" y="256540"/>
                  </a:lnTo>
                  <a:lnTo>
                    <a:pt x="42799" y="295910"/>
                  </a:lnTo>
                  <a:lnTo>
                    <a:pt x="58038" y="331470"/>
                  </a:lnTo>
                  <a:lnTo>
                    <a:pt x="79501" y="364490"/>
                  </a:lnTo>
                  <a:lnTo>
                    <a:pt x="106807" y="391160"/>
                  </a:lnTo>
                  <a:lnTo>
                    <a:pt x="138684" y="414020"/>
                  </a:lnTo>
                  <a:lnTo>
                    <a:pt x="174751" y="429260"/>
                  </a:lnTo>
                  <a:lnTo>
                    <a:pt x="213995" y="436880"/>
                  </a:lnTo>
                  <a:lnTo>
                    <a:pt x="234569" y="438150"/>
                  </a:lnTo>
                  <a:lnTo>
                    <a:pt x="255015" y="436880"/>
                  </a:lnTo>
                  <a:lnTo>
                    <a:pt x="275082" y="434340"/>
                  </a:lnTo>
                  <a:lnTo>
                    <a:pt x="294386" y="429260"/>
                  </a:lnTo>
                  <a:lnTo>
                    <a:pt x="312800" y="422910"/>
                  </a:lnTo>
                  <a:lnTo>
                    <a:pt x="315322" y="421640"/>
                  </a:lnTo>
                  <a:lnTo>
                    <a:pt x="233679" y="421640"/>
                  </a:lnTo>
                  <a:lnTo>
                    <a:pt x="214757" y="420370"/>
                  </a:lnTo>
                  <a:lnTo>
                    <a:pt x="162178" y="406400"/>
                  </a:lnTo>
                  <a:lnTo>
                    <a:pt x="116966" y="378460"/>
                  </a:lnTo>
                  <a:lnTo>
                    <a:pt x="81661" y="339090"/>
                  </a:lnTo>
                  <a:lnTo>
                    <a:pt x="58674" y="289560"/>
                  </a:lnTo>
                  <a:lnTo>
                    <a:pt x="50800" y="234950"/>
                  </a:lnTo>
                  <a:lnTo>
                    <a:pt x="51815" y="215900"/>
                  </a:lnTo>
                  <a:lnTo>
                    <a:pt x="65786" y="162560"/>
                  </a:lnTo>
                  <a:lnTo>
                    <a:pt x="93599" y="118110"/>
                  </a:lnTo>
                  <a:lnTo>
                    <a:pt x="133096" y="82550"/>
                  </a:lnTo>
                  <a:lnTo>
                    <a:pt x="181483" y="58420"/>
                  </a:lnTo>
                  <a:lnTo>
                    <a:pt x="236220" y="50800"/>
                  </a:lnTo>
                  <a:lnTo>
                    <a:pt x="313563" y="50800"/>
                  </a:lnTo>
                  <a:lnTo>
                    <a:pt x="295148" y="43180"/>
                  </a:lnTo>
                  <a:lnTo>
                    <a:pt x="275844" y="38100"/>
                  </a:lnTo>
                  <a:lnTo>
                    <a:pt x="255904" y="35560"/>
                  </a:lnTo>
                  <a:lnTo>
                    <a:pt x="235330" y="34290"/>
                  </a:lnTo>
                  <a:close/>
                </a:path>
                <a:path w="469900" h="471169">
                  <a:moveTo>
                    <a:pt x="313563" y="50800"/>
                  </a:moveTo>
                  <a:lnTo>
                    <a:pt x="236220" y="50800"/>
                  </a:lnTo>
                  <a:lnTo>
                    <a:pt x="255142" y="52070"/>
                  </a:lnTo>
                  <a:lnTo>
                    <a:pt x="273176" y="54610"/>
                  </a:lnTo>
                  <a:lnTo>
                    <a:pt x="323850" y="73660"/>
                  </a:lnTo>
                  <a:lnTo>
                    <a:pt x="366013" y="106680"/>
                  </a:lnTo>
                  <a:lnTo>
                    <a:pt x="397383" y="148590"/>
                  </a:lnTo>
                  <a:lnTo>
                    <a:pt x="415544" y="200660"/>
                  </a:lnTo>
                  <a:lnTo>
                    <a:pt x="419100" y="237490"/>
                  </a:lnTo>
                  <a:lnTo>
                    <a:pt x="418084" y="256540"/>
                  </a:lnTo>
                  <a:lnTo>
                    <a:pt x="404113" y="309880"/>
                  </a:lnTo>
                  <a:lnTo>
                    <a:pt x="376300" y="354330"/>
                  </a:lnTo>
                  <a:lnTo>
                    <a:pt x="336803" y="389890"/>
                  </a:lnTo>
                  <a:lnTo>
                    <a:pt x="288544" y="412750"/>
                  </a:lnTo>
                  <a:lnTo>
                    <a:pt x="233679" y="421640"/>
                  </a:lnTo>
                  <a:lnTo>
                    <a:pt x="315322" y="421640"/>
                  </a:lnTo>
                  <a:lnTo>
                    <a:pt x="362585" y="392430"/>
                  </a:lnTo>
                  <a:lnTo>
                    <a:pt x="389889" y="364490"/>
                  </a:lnTo>
                  <a:lnTo>
                    <a:pt x="411479" y="332740"/>
                  </a:lnTo>
                  <a:lnTo>
                    <a:pt x="426847" y="297180"/>
                  </a:lnTo>
                  <a:lnTo>
                    <a:pt x="434975" y="257810"/>
                  </a:lnTo>
                  <a:lnTo>
                    <a:pt x="435935" y="234950"/>
                  </a:lnTo>
                  <a:lnTo>
                    <a:pt x="435101" y="215900"/>
                  </a:lnTo>
                  <a:lnTo>
                    <a:pt x="427100" y="176530"/>
                  </a:lnTo>
                  <a:lnTo>
                    <a:pt x="411861" y="139700"/>
                  </a:lnTo>
                  <a:lnTo>
                    <a:pt x="390398" y="107950"/>
                  </a:lnTo>
                  <a:lnTo>
                    <a:pt x="363092" y="80010"/>
                  </a:lnTo>
                  <a:lnTo>
                    <a:pt x="331215" y="58420"/>
                  </a:lnTo>
                  <a:lnTo>
                    <a:pt x="313563" y="50800"/>
                  </a:lnTo>
                  <a:close/>
                </a:path>
              </a:pathLst>
            </a:custGeom>
            <a:solidFill>
              <a:srgbClr val="96835F"/>
            </a:solidFill>
          </p:spPr>
          <p:txBody>
            <a:bodyPr wrap="square" lIns="0" tIns="0" rIns="0" bIns="0" rtlCol="0"/>
            <a:lstStyle/>
            <a:p>
              <a:endParaRPr/>
            </a:p>
          </p:txBody>
        </p:sp>
        <p:pic>
          <p:nvPicPr>
            <p:cNvPr id="12" name="object 12"/>
            <p:cNvPicPr/>
            <p:nvPr/>
          </p:nvPicPr>
          <p:blipFill>
            <a:blip r:embed="rId2" cstate="print"/>
            <a:stretch>
              <a:fillRect/>
            </a:stretch>
          </p:blipFill>
          <p:spPr>
            <a:xfrm>
              <a:off x="107950" y="115887"/>
              <a:ext cx="1082675" cy="1081087"/>
            </a:xfrm>
            <a:prstGeom prst="rect">
              <a:avLst/>
            </a:prstGeom>
          </p:spPr>
        </p:pic>
      </p:grpSp>
      <p:sp>
        <p:nvSpPr>
          <p:cNvPr id="13" name="object 13"/>
          <p:cNvSpPr txBox="1"/>
          <p:nvPr/>
        </p:nvSpPr>
        <p:spPr>
          <a:xfrm>
            <a:off x="3703066" y="6437947"/>
            <a:ext cx="4781550" cy="197490"/>
          </a:xfrm>
          <a:prstGeom prst="rect">
            <a:avLst/>
          </a:prstGeom>
        </p:spPr>
        <p:txBody>
          <a:bodyPr vert="horz" wrap="square" lIns="0" tIns="12700" rIns="0" bIns="0" rtlCol="0">
            <a:spAutoFit/>
          </a:bodyPr>
          <a:lstStyle/>
          <a:p>
            <a:pPr marL="12700">
              <a:spcBef>
                <a:spcPts val="100"/>
              </a:spcBef>
            </a:pPr>
            <a:r>
              <a:rPr sz="1200" dirty="0">
                <a:latin typeface="Verdana"/>
                <a:cs typeface="Verdana"/>
              </a:rPr>
              <a:t>©</a:t>
            </a:r>
            <a:r>
              <a:rPr sz="1200" spc="-5" dirty="0">
                <a:latin typeface="Verdana"/>
                <a:cs typeface="Verdana"/>
              </a:rPr>
              <a:t> 2017</a:t>
            </a:r>
            <a:r>
              <a:rPr sz="1200" spc="5" dirty="0">
                <a:latin typeface="Verdana"/>
                <a:cs typeface="Verdana"/>
              </a:rPr>
              <a:t> </a:t>
            </a:r>
            <a:r>
              <a:rPr sz="1200" spc="-5" dirty="0">
                <a:latin typeface="Verdana"/>
                <a:cs typeface="Verdana"/>
              </a:rPr>
              <a:t>Global</a:t>
            </a:r>
            <a:r>
              <a:rPr sz="1200" spc="10" dirty="0">
                <a:latin typeface="Verdana"/>
                <a:cs typeface="Verdana"/>
              </a:rPr>
              <a:t> </a:t>
            </a:r>
            <a:r>
              <a:rPr sz="1200" spc="-5" dirty="0">
                <a:latin typeface="Verdana"/>
                <a:cs typeface="Verdana"/>
              </a:rPr>
              <a:t>Initiative for</a:t>
            </a:r>
            <a:r>
              <a:rPr sz="1200" spc="5" dirty="0">
                <a:latin typeface="Verdana"/>
                <a:cs typeface="Verdana"/>
              </a:rPr>
              <a:t> </a:t>
            </a:r>
            <a:r>
              <a:rPr sz="1200" spc="-5" dirty="0">
                <a:latin typeface="Verdana"/>
                <a:cs typeface="Verdana"/>
              </a:rPr>
              <a:t>Chronic</a:t>
            </a:r>
            <a:r>
              <a:rPr sz="1200" spc="5" dirty="0">
                <a:latin typeface="Verdana"/>
                <a:cs typeface="Verdana"/>
              </a:rPr>
              <a:t> </a:t>
            </a:r>
            <a:r>
              <a:rPr sz="1200" spc="-5" dirty="0">
                <a:latin typeface="Verdana"/>
                <a:cs typeface="Verdana"/>
              </a:rPr>
              <a:t>Obstructive</a:t>
            </a:r>
            <a:r>
              <a:rPr sz="1200" spc="15" dirty="0">
                <a:latin typeface="Verdana"/>
                <a:cs typeface="Verdana"/>
              </a:rPr>
              <a:t> </a:t>
            </a:r>
            <a:r>
              <a:rPr sz="1200" spc="-5" dirty="0">
                <a:latin typeface="Verdana"/>
                <a:cs typeface="Verdana"/>
              </a:rPr>
              <a:t>Lung</a:t>
            </a:r>
            <a:r>
              <a:rPr sz="1200" spc="10" dirty="0">
                <a:latin typeface="Verdana"/>
                <a:cs typeface="Verdana"/>
              </a:rPr>
              <a:t> </a:t>
            </a:r>
            <a:r>
              <a:rPr sz="1200" spc="-5" dirty="0">
                <a:latin typeface="Verdana"/>
                <a:cs typeface="Verdana"/>
              </a:rPr>
              <a:t>Disease</a:t>
            </a:r>
            <a:endParaRPr sz="1200">
              <a:latin typeface="Verdana"/>
              <a:cs typeface="Verdana"/>
            </a:endParaRPr>
          </a:p>
        </p:txBody>
      </p:sp>
      <p:sp>
        <p:nvSpPr>
          <p:cNvPr id="14" name="object 14"/>
          <p:cNvSpPr txBox="1">
            <a:spLocks noGrp="1"/>
          </p:cNvSpPr>
          <p:nvPr>
            <p:ph type="title"/>
          </p:nvPr>
        </p:nvSpPr>
        <p:spPr>
          <a:xfrm>
            <a:off x="3046475" y="293182"/>
            <a:ext cx="7313930" cy="629660"/>
          </a:xfrm>
          <a:prstGeom prst="rect">
            <a:avLst/>
          </a:prstGeom>
          <a:solidFill>
            <a:srgbClr val="715F55"/>
          </a:solidFill>
        </p:spPr>
        <p:txBody>
          <a:bodyPr vert="horz" wrap="square" lIns="0" tIns="120650" rIns="0" bIns="0" rtlCol="0" anchor="ctr">
            <a:spAutoFit/>
          </a:bodyPr>
          <a:lstStyle/>
          <a:p>
            <a:pPr marL="808990">
              <a:spcBef>
                <a:spcPts val="950"/>
              </a:spcBef>
            </a:pPr>
            <a:r>
              <a:rPr sz="3300" b="1" spc="15" dirty="0">
                <a:solidFill>
                  <a:srgbClr val="FFFF00"/>
                </a:solidFill>
                <a:latin typeface="Arial"/>
                <a:cs typeface="Arial"/>
              </a:rPr>
              <a:t>Definisi</a:t>
            </a:r>
            <a:r>
              <a:rPr sz="3300" b="1" spc="-150" dirty="0">
                <a:solidFill>
                  <a:srgbClr val="FFFF00"/>
                </a:solidFill>
                <a:latin typeface="Arial"/>
                <a:cs typeface="Arial"/>
              </a:rPr>
              <a:t> </a:t>
            </a:r>
            <a:r>
              <a:rPr sz="3300" b="1" spc="55" dirty="0">
                <a:solidFill>
                  <a:srgbClr val="FFFF00"/>
                </a:solidFill>
                <a:latin typeface="Arial"/>
                <a:cs typeface="Arial"/>
              </a:rPr>
              <a:t>dan</a:t>
            </a:r>
            <a:r>
              <a:rPr sz="3300" b="1" spc="-125" dirty="0">
                <a:solidFill>
                  <a:srgbClr val="FFFF00"/>
                </a:solidFill>
                <a:latin typeface="Arial"/>
                <a:cs typeface="Arial"/>
              </a:rPr>
              <a:t> </a:t>
            </a:r>
            <a:r>
              <a:rPr sz="3300" b="1" spc="35" dirty="0">
                <a:solidFill>
                  <a:srgbClr val="FFFF00"/>
                </a:solidFill>
                <a:latin typeface="Arial"/>
                <a:cs typeface="Arial"/>
              </a:rPr>
              <a:t>deskripsi</a:t>
            </a:r>
            <a:r>
              <a:rPr sz="3300" b="1" spc="-130" dirty="0">
                <a:solidFill>
                  <a:srgbClr val="FFFF00"/>
                </a:solidFill>
                <a:latin typeface="Arial"/>
                <a:cs typeface="Arial"/>
              </a:rPr>
              <a:t> </a:t>
            </a:r>
            <a:r>
              <a:rPr sz="3300" b="1" spc="35" dirty="0">
                <a:solidFill>
                  <a:srgbClr val="FFFF00"/>
                </a:solidFill>
                <a:latin typeface="Arial"/>
                <a:cs typeface="Arial"/>
              </a:rPr>
              <a:t>PPOK</a:t>
            </a:r>
            <a:endParaRPr sz="3300">
              <a:latin typeface="Arial"/>
              <a:cs typeface="Arial"/>
            </a:endParaRPr>
          </a:p>
        </p:txBody>
      </p:sp>
      <p:sp>
        <p:nvSpPr>
          <p:cNvPr id="15" name="object 15"/>
          <p:cNvSpPr/>
          <p:nvPr/>
        </p:nvSpPr>
        <p:spPr>
          <a:xfrm>
            <a:off x="1843087" y="1600200"/>
            <a:ext cx="8502650" cy="4572000"/>
          </a:xfrm>
          <a:custGeom>
            <a:avLst/>
            <a:gdLst/>
            <a:ahLst/>
            <a:cxnLst/>
            <a:rect l="l" t="t" r="r" b="b"/>
            <a:pathLst>
              <a:path w="8502650" h="4572000">
                <a:moveTo>
                  <a:pt x="8502650" y="0"/>
                </a:moveTo>
                <a:lnTo>
                  <a:pt x="0" y="0"/>
                </a:lnTo>
                <a:lnTo>
                  <a:pt x="0" y="4572000"/>
                </a:lnTo>
                <a:lnTo>
                  <a:pt x="8502650" y="4572000"/>
                </a:lnTo>
                <a:lnTo>
                  <a:pt x="8502650" y="0"/>
                </a:lnTo>
                <a:close/>
              </a:path>
            </a:pathLst>
          </a:custGeom>
          <a:solidFill>
            <a:srgbClr val="FFFFFF"/>
          </a:solidFill>
        </p:spPr>
        <p:txBody>
          <a:bodyPr wrap="square" lIns="0" tIns="0" rIns="0" bIns="0" rtlCol="0"/>
          <a:lstStyle/>
          <a:p>
            <a:endParaRPr/>
          </a:p>
        </p:txBody>
      </p:sp>
      <p:sp>
        <p:nvSpPr>
          <p:cNvPr id="16" name="object 16"/>
          <p:cNvSpPr txBox="1"/>
          <p:nvPr/>
        </p:nvSpPr>
        <p:spPr>
          <a:xfrm>
            <a:off x="1921827" y="1110933"/>
            <a:ext cx="8194040" cy="5078313"/>
          </a:xfrm>
          <a:prstGeom prst="rect">
            <a:avLst/>
          </a:prstGeom>
        </p:spPr>
        <p:txBody>
          <a:bodyPr vert="horz" wrap="square" lIns="0" tIns="12700" rIns="0" bIns="0" rtlCol="0">
            <a:spAutoFit/>
          </a:bodyPr>
          <a:lstStyle/>
          <a:p>
            <a:pPr marL="192405" algn="ctr">
              <a:spcBef>
                <a:spcPts val="100"/>
              </a:spcBef>
            </a:pPr>
            <a:r>
              <a:rPr sz="1600" dirty="0">
                <a:latin typeface="Verdana"/>
                <a:cs typeface="Verdana"/>
              </a:rPr>
              <a:t>7</a:t>
            </a:r>
          </a:p>
          <a:p>
            <a:pPr>
              <a:spcBef>
                <a:spcPts val="30"/>
              </a:spcBef>
            </a:pPr>
            <a:endParaRPr sz="1700" dirty="0">
              <a:latin typeface="Verdana"/>
              <a:cs typeface="Verdana"/>
            </a:endParaRPr>
          </a:p>
          <a:p>
            <a:pPr marL="287020" marR="5080" indent="-274955">
              <a:buClr>
                <a:srgbClr val="6F2F9F"/>
              </a:buClr>
              <a:buSzPct val="84782"/>
              <a:buFont typeface="Segoe UI Symbol"/>
              <a:buChar char="⚫"/>
              <a:tabLst>
                <a:tab pos="287020" algn="l"/>
                <a:tab pos="287655" algn="l"/>
                <a:tab pos="1227455" algn="l"/>
              </a:tabLst>
            </a:pPr>
            <a:r>
              <a:rPr sz="2300" spc="-5" dirty="0">
                <a:solidFill>
                  <a:schemeClr val="bg1"/>
                </a:solidFill>
                <a:latin typeface="Microsoft Sans Serif"/>
                <a:cs typeface="Microsoft Sans Serif"/>
              </a:rPr>
              <a:t>Chronic</a:t>
            </a:r>
            <a:r>
              <a:rPr sz="2300" spc="10" dirty="0">
                <a:solidFill>
                  <a:schemeClr val="bg1"/>
                </a:solidFill>
                <a:latin typeface="Microsoft Sans Serif"/>
                <a:cs typeface="Microsoft Sans Serif"/>
              </a:rPr>
              <a:t> </a:t>
            </a:r>
            <a:r>
              <a:rPr sz="2300" dirty="0">
                <a:solidFill>
                  <a:schemeClr val="bg1"/>
                </a:solidFill>
                <a:latin typeface="Microsoft Sans Serif"/>
                <a:cs typeface="Microsoft Sans Serif"/>
              </a:rPr>
              <a:t>Obstructive</a:t>
            </a:r>
            <a:r>
              <a:rPr sz="2300" spc="-30" dirty="0">
                <a:solidFill>
                  <a:schemeClr val="bg1"/>
                </a:solidFill>
                <a:latin typeface="Microsoft Sans Serif"/>
                <a:cs typeface="Microsoft Sans Serif"/>
              </a:rPr>
              <a:t> </a:t>
            </a:r>
            <a:r>
              <a:rPr sz="2300" spc="-5" dirty="0">
                <a:solidFill>
                  <a:schemeClr val="bg1"/>
                </a:solidFill>
                <a:latin typeface="Microsoft Sans Serif"/>
                <a:cs typeface="Microsoft Sans Serif"/>
              </a:rPr>
              <a:t>Pulmonary Disease</a:t>
            </a:r>
            <a:r>
              <a:rPr sz="2300" spc="-10" dirty="0">
                <a:solidFill>
                  <a:schemeClr val="bg1"/>
                </a:solidFill>
                <a:latin typeface="Microsoft Sans Serif"/>
                <a:cs typeface="Microsoft Sans Serif"/>
              </a:rPr>
              <a:t> </a:t>
            </a:r>
            <a:r>
              <a:rPr sz="2300" spc="-5" dirty="0">
                <a:solidFill>
                  <a:schemeClr val="bg1"/>
                </a:solidFill>
                <a:latin typeface="Microsoft Sans Serif"/>
                <a:cs typeface="Microsoft Sans Serif"/>
              </a:rPr>
              <a:t>(COPD)</a:t>
            </a:r>
            <a:r>
              <a:rPr sz="2300" spc="25" dirty="0">
                <a:solidFill>
                  <a:schemeClr val="bg1"/>
                </a:solidFill>
                <a:latin typeface="Microsoft Sans Serif"/>
                <a:cs typeface="Microsoft Sans Serif"/>
              </a:rPr>
              <a:t> </a:t>
            </a:r>
            <a:r>
              <a:rPr sz="2300" spc="-10" dirty="0">
                <a:solidFill>
                  <a:schemeClr val="bg1"/>
                </a:solidFill>
                <a:latin typeface="Microsoft Sans Serif"/>
                <a:cs typeface="Microsoft Sans Serif"/>
              </a:rPr>
              <a:t>is</a:t>
            </a:r>
            <a:r>
              <a:rPr sz="2300" spc="25" dirty="0">
                <a:solidFill>
                  <a:schemeClr val="bg1"/>
                </a:solidFill>
                <a:latin typeface="Microsoft Sans Serif"/>
                <a:cs typeface="Microsoft Sans Serif"/>
              </a:rPr>
              <a:t> </a:t>
            </a:r>
            <a:r>
              <a:rPr sz="2300" dirty="0">
                <a:solidFill>
                  <a:schemeClr val="bg1"/>
                </a:solidFill>
                <a:latin typeface="Microsoft Sans Serif"/>
                <a:cs typeface="Microsoft Sans Serif"/>
              </a:rPr>
              <a:t>a </a:t>
            </a:r>
            <a:r>
              <a:rPr sz="2300" spc="5" dirty="0">
                <a:solidFill>
                  <a:schemeClr val="bg1"/>
                </a:solidFill>
                <a:latin typeface="Microsoft Sans Serif"/>
                <a:cs typeface="Microsoft Sans Serif"/>
              </a:rPr>
              <a:t> </a:t>
            </a:r>
            <a:r>
              <a:rPr sz="2300" dirty="0">
                <a:solidFill>
                  <a:schemeClr val="bg1"/>
                </a:solidFill>
                <a:latin typeface="Microsoft Sans Serif"/>
                <a:cs typeface="Microsoft Sans Serif"/>
              </a:rPr>
              <a:t>common, </a:t>
            </a:r>
            <a:r>
              <a:rPr sz="2300" spc="-5" dirty="0">
                <a:solidFill>
                  <a:schemeClr val="bg1"/>
                </a:solidFill>
                <a:latin typeface="Microsoft Sans Serif"/>
                <a:cs typeface="Microsoft Sans Serif"/>
              </a:rPr>
              <a:t>preventable and </a:t>
            </a:r>
            <a:r>
              <a:rPr sz="2300" dirty="0">
                <a:solidFill>
                  <a:schemeClr val="bg1"/>
                </a:solidFill>
                <a:latin typeface="Microsoft Sans Serif"/>
                <a:cs typeface="Microsoft Sans Serif"/>
              </a:rPr>
              <a:t>treatable disease that </a:t>
            </a:r>
            <a:r>
              <a:rPr sz="2300" spc="-5" dirty="0">
                <a:solidFill>
                  <a:schemeClr val="bg1"/>
                </a:solidFill>
                <a:latin typeface="Microsoft Sans Serif"/>
                <a:cs typeface="Microsoft Sans Serif"/>
              </a:rPr>
              <a:t>is </a:t>
            </a:r>
            <a:r>
              <a:rPr sz="2300" dirty="0">
                <a:solidFill>
                  <a:schemeClr val="bg1"/>
                </a:solidFill>
                <a:latin typeface="Microsoft Sans Serif"/>
                <a:cs typeface="Microsoft Sans Serif"/>
              </a:rPr>
              <a:t> </a:t>
            </a:r>
            <a:r>
              <a:rPr sz="2300" spc="-5" dirty="0">
                <a:solidFill>
                  <a:schemeClr val="bg1"/>
                </a:solidFill>
                <a:latin typeface="Microsoft Sans Serif"/>
                <a:cs typeface="Microsoft Sans Serif"/>
              </a:rPr>
              <a:t>characterized</a:t>
            </a:r>
            <a:r>
              <a:rPr sz="2300" spc="-25" dirty="0">
                <a:solidFill>
                  <a:schemeClr val="bg1"/>
                </a:solidFill>
                <a:latin typeface="Microsoft Sans Serif"/>
                <a:cs typeface="Microsoft Sans Serif"/>
              </a:rPr>
              <a:t> </a:t>
            </a:r>
            <a:r>
              <a:rPr sz="2300" spc="-5" dirty="0">
                <a:solidFill>
                  <a:schemeClr val="bg1"/>
                </a:solidFill>
                <a:latin typeface="Microsoft Sans Serif"/>
                <a:cs typeface="Microsoft Sans Serif"/>
              </a:rPr>
              <a:t>by</a:t>
            </a:r>
            <a:r>
              <a:rPr sz="2300" spc="30" dirty="0">
                <a:solidFill>
                  <a:schemeClr val="bg1"/>
                </a:solidFill>
                <a:latin typeface="Microsoft Sans Serif"/>
                <a:cs typeface="Microsoft Sans Serif"/>
              </a:rPr>
              <a:t> </a:t>
            </a:r>
            <a:r>
              <a:rPr sz="2300" dirty="0">
                <a:solidFill>
                  <a:schemeClr val="bg1"/>
                </a:solidFill>
                <a:latin typeface="Microsoft Sans Serif"/>
                <a:cs typeface="Microsoft Sans Serif"/>
              </a:rPr>
              <a:t>persistent</a:t>
            </a:r>
            <a:r>
              <a:rPr sz="2300" spc="-25" dirty="0">
                <a:solidFill>
                  <a:schemeClr val="bg1"/>
                </a:solidFill>
                <a:latin typeface="Microsoft Sans Serif"/>
                <a:cs typeface="Microsoft Sans Serif"/>
              </a:rPr>
              <a:t> </a:t>
            </a:r>
            <a:r>
              <a:rPr sz="2300" spc="-5" dirty="0">
                <a:solidFill>
                  <a:schemeClr val="bg1"/>
                </a:solidFill>
                <a:latin typeface="Microsoft Sans Serif"/>
                <a:cs typeface="Microsoft Sans Serif"/>
              </a:rPr>
              <a:t>respiratory</a:t>
            </a:r>
            <a:r>
              <a:rPr sz="2300" spc="5" dirty="0">
                <a:solidFill>
                  <a:schemeClr val="bg1"/>
                </a:solidFill>
                <a:latin typeface="Microsoft Sans Serif"/>
                <a:cs typeface="Microsoft Sans Serif"/>
              </a:rPr>
              <a:t> </a:t>
            </a:r>
            <a:r>
              <a:rPr sz="2300" dirty="0">
                <a:solidFill>
                  <a:schemeClr val="bg1"/>
                </a:solidFill>
                <a:latin typeface="Microsoft Sans Serif"/>
                <a:cs typeface="Microsoft Sans Serif"/>
              </a:rPr>
              <a:t>symptoms</a:t>
            </a:r>
            <a:r>
              <a:rPr sz="2300" spc="-15" dirty="0">
                <a:solidFill>
                  <a:schemeClr val="bg1"/>
                </a:solidFill>
                <a:latin typeface="Microsoft Sans Serif"/>
                <a:cs typeface="Microsoft Sans Serif"/>
              </a:rPr>
              <a:t> </a:t>
            </a:r>
            <a:r>
              <a:rPr sz="2300" spc="-5" dirty="0">
                <a:solidFill>
                  <a:schemeClr val="bg1"/>
                </a:solidFill>
                <a:latin typeface="Microsoft Sans Serif"/>
                <a:cs typeface="Microsoft Sans Serif"/>
              </a:rPr>
              <a:t>and</a:t>
            </a:r>
            <a:r>
              <a:rPr sz="2300" spc="20" dirty="0">
                <a:solidFill>
                  <a:schemeClr val="bg1"/>
                </a:solidFill>
                <a:latin typeface="Microsoft Sans Serif"/>
                <a:cs typeface="Microsoft Sans Serif"/>
              </a:rPr>
              <a:t> </a:t>
            </a:r>
            <a:r>
              <a:rPr sz="2300" spc="-5" dirty="0">
                <a:solidFill>
                  <a:schemeClr val="bg1"/>
                </a:solidFill>
                <a:latin typeface="Microsoft Sans Serif"/>
                <a:cs typeface="Microsoft Sans Serif"/>
              </a:rPr>
              <a:t>airflow </a:t>
            </a:r>
            <a:r>
              <a:rPr sz="2300" spc="-600" dirty="0">
                <a:solidFill>
                  <a:schemeClr val="bg1"/>
                </a:solidFill>
                <a:latin typeface="Microsoft Sans Serif"/>
                <a:cs typeface="Microsoft Sans Serif"/>
              </a:rPr>
              <a:t> </a:t>
            </a:r>
            <a:r>
              <a:rPr sz="2300" spc="-5" dirty="0">
                <a:solidFill>
                  <a:schemeClr val="bg1"/>
                </a:solidFill>
                <a:latin typeface="Microsoft Sans Serif"/>
                <a:cs typeface="Microsoft Sans Serif"/>
              </a:rPr>
              <a:t>limitation</a:t>
            </a:r>
            <a:r>
              <a:rPr sz="2300" spc="-30" dirty="0">
                <a:solidFill>
                  <a:schemeClr val="bg1"/>
                </a:solidFill>
                <a:latin typeface="Microsoft Sans Serif"/>
                <a:cs typeface="Microsoft Sans Serif"/>
              </a:rPr>
              <a:t> </a:t>
            </a:r>
            <a:r>
              <a:rPr sz="2300" dirty="0">
                <a:solidFill>
                  <a:schemeClr val="bg1"/>
                </a:solidFill>
                <a:latin typeface="Microsoft Sans Serif"/>
                <a:cs typeface="Microsoft Sans Serif"/>
              </a:rPr>
              <a:t>that</a:t>
            </a:r>
            <a:r>
              <a:rPr sz="2300" spc="10" dirty="0">
                <a:solidFill>
                  <a:schemeClr val="bg1"/>
                </a:solidFill>
                <a:latin typeface="Microsoft Sans Serif"/>
                <a:cs typeface="Microsoft Sans Serif"/>
              </a:rPr>
              <a:t> </a:t>
            </a:r>
            <a:r>
              <a:rPr sz="2300" spc="-5" dirty="0">
                <a:solidFill>
                  <a:schemeClr val="bg1"/>
                </a:solidFill>
                <a:latin typeface="Microsoft Sans Serif"/>
                <a:cs typeface="Microsoft Sans Serif"/>
              </a:rPr>
              <a:t>is</a:t>
            </a:r>
            <a:r>
              <a:rPr sz="2300" spc="20" dirty="0">
                <a:solidFill>
                  <a:schemeClr val="bg1"/>
                </a:solidFill>
                <a:latin typeface="Microsoft Sans Serif"/>
                <a:cs typeface="Microsoft Sans Serif"/>
              </a:rPr>
              <a:t> </a:t>
            </a:r>
            <a:r>
              <a:rPr sz="2300" spc="-5" dirty="0">
                <a:solidFill>
                  <a:schemeClr val="bg1"/>
                </a:solidFill>
                <a:latin typeface="Microsoft Sans Serif"/>
                <a:cs typeface="Microsoft Sans Serif"/>
              </a:rPr>
              <a:t>due</a:t>
            </a:r>
            <a:r>
              <a:rPr sz="2300" spc="10" dirty="0">
                <a:solidFill>
                  <a:schemeClr val="bg1"/>
                </a:solidFill>
                <a:latin typeface="Microsoft Sans Serif"/>
                <a:cs typeface="Microsoft Sans Serif"/>
              </a:rPr>
              <a:t> </a:t>
            </a:r>
            <a:r>
              <a:rPr sz="2300" dirty="0">
                <a:solidFill>
                  <a:schemeClr val="bg1"/>
                </a:solidFill>
                <a:latin typeface="Microsoft Sans Serif"/>
                <a:cs typeface="Microsoft Sans Serif"/>
              </a:rPr>
              <a:t>to</a:t>
            </a:r>
            <a:r>
              <a:rPr sz="2300" spc="25" dirty="0">
                <a:solidFill>
                  <a:schemeClr val="bg1"/>
                </a:solidFill>
                <a:latin typeface="Microsoft Sans Serif"/>
                <a:cs typeface="Microsoft Sans Serif"/>
              </a:rPr>
              <a:t> </a:t>
            </a:r>
            <a:r>
              <a:rPr sz="2300" spc="-5" dirty="0">
                <a:solidFill>
                  <a:schemeClr val="bg1"/>
                </a:solidFill>
                <a:latin typeface="Microsoft Sans Serif"/>
                <a:cs typeface="Microsoft Sans Serif"/>
              </a:rPr>
              <a:t>airway</a:t>
            </a:r>
            <a:r>
              <a:rPr sz="2300" spc="20" dirty="0">
                <a:solidFill>
                  <a:schemeClr val="bg1"/>
                </a:solidFill>
                <a:latin typeface="Microsoft Sans Serif"/>
                <a:cs typeface="Microsoft Sans Serif"/>
              </a:rPr>
              <a:t> </a:t>
            </a:r>
            <a:r>
              <a:rPr sz="2300" spc="-5" dirty="0">
                <a:solidFill>
                  <a:schemeClr val="bg1"/>
                </a:solidFill>
                <a:latin typeface="Microsoft Sans Serif"/>
                <a:cs typeface="Microsoft Sans Serif"/>
              </a:rPr>
              <a:t>and/or</a:t>
            </a:r>
            <a:r>
              <a:rPr sz="2300" spc="-20" dirty="0">
                <a:solidFill>
                  <a:schemeClr val="bg1"/>
                </a:solidFill>
                <a:latin typeface="Microsoft Sans Serif"/>
                <a:cs typeface="Microsoft Sans Serif"/>
              </a:rPr>
              <a:t> </a:t>
            </a:r>
            <a:r>
              <a:rPr sz="2300" spc="-5" dirty="0">
                <a:solidFill>
                  <a:schemeClr val="bg1"/>
                </a:solidFill>
                <a:latin typeface="Microsoft Sans Serif"/>
                <a:cs typeface="Microsoft Sans Serif"/>
              </a:rPr>
              <a:t>alveolar</a:t>
            </a:r>
            <a:r>
              <a:rPr sz="2300" spc="-10" dirty="0">
                <a:solidFill>
                  <a:schemeClr val="bg1"/>
                </a:solidFill>
                <a:latin typeface="Microsoft Sans Serif"/>
                <a:cs typeface="Microsoft Sans Serif"/>
              </a:rPr>
              <a:t> </a:t>
            </a:r>
            <a:r>
              <a:rPr sz="2300" spc="-5" dirty="0">
                <a:solidFill>
                  <a:schemeClr val="bg1"/>
                </a:solidFill>
                <a:latin typeface="Microsoft Sans Serif"/>
                <a:cs typeface="Microsoft Sans Serif"/>
              </a:rPr>
              <a:t>abnormalities </a:t>
            </a:r>
            <a:r>
              <a:rPr sz="2300" dirty="0">
                <a:solidFill>
                  <a:schemeClr val="bg1"/>
                </a:solidFill>
                <a:latin typeface="Microsoft Sans Serif"/>
                <a:cs typeface="Microsoft Sans Serif"/>
              </a:rPr>
              <a:t> </a:t>
            </a:r>
            <a:r>
              <a:rPr sz="2300" spc="-5" dirty="0">
                <a:solidFill>
                  <a:schemeClr val="bg1"/>
                </a:solidFill>
                <a:latin typeface="Microsoft Sans Serif"/>
                <a:cs typeface="Microsoft Sans Serif"/>
              </a:rPr>
              <a:t>usually </a:t>
            </a:r>
            <a:r>
              <a:rPr sz="2300" dirty="0">
                <a:solidFill>
                  <a:schemeClr val="bg1"/>
                </a:solidFill>
                <a:latin typeface="Microsoft Sans Serif"/>
                <a:cs typeface="Microsoft Sans Serif"/>
              </a:rPr>
              <a:t>caused </a:t>
            </a:r>
            <a:r>
              <a:rPr sz="2300" spc="-5" dirty="0">
                <a:solidFill>
                  <a:schemeClr val="bg1"/>
                </a:solidFill>
                <a:latin typeface="Microsoft Sans Serif"/>
                <a:cs typeface="Microsoft Sans Serif"/>
              </a:rPr>
              <a:t>by significant exposure </a:t>
            </a:r>
            <a:r>
              <a:rPr sz="2300" dirty="0">
                <a:solidFill>
                  <a:schemeClr val="bg1"/>
                </a:solidFill>
                <a:latin typeface="Microsoft Sans Serif"/>
                <a:cs typeface="Microsoft Sans Serif"/>
              </a:rPr>
              <a:t>to </a:t>
            </a:r>
            <a:r>
              <a:rPr sz="2300" spc="-5" dirty="0">
                <a:solidFill>
                  <a:schemeClr val="bg1"/>
                </a:solidFill>
                <a:latin typeface="Microsoft Sans Serif"/>
                <a:cs typeface="Microsoft Sans Serif"/>
              </a:rPr>
              <a:t>noxious particles or </a:t>
            </a:r>
            <a:r>
              <a:rPr sz="2300" spc="-600" dirty="0">
                <a:solidFill>
                  <a:schemeClr val="bg1"/>
                </a:solidFill>
                <a:latin typeface="Microsoft Sans Serif"/>
                <a:cs typeface="Microsoft Sans Serif"/>
              </a:rPr>
              <a:t> </a:t>
            </a:r>
            <a:r>
              <a:rPr sz="2300" spc="-5" dirty="0">
                <a:solidFill>
                  <a:schemeClr val="bg1"/>
                </a:solidFill>
                <a:latin typeface="Microsoft Sans Serif"/>
                <a:cs typeface="Microsoft Sans Serif"/>
              </a:rPr>
              <a:t>gases	(GOLD,</a:t>
            </a:r>
            <a:r>
              <a:rPr sz="2300" spc="40" dirty="0">
                <a:solidFill>
                  <a:schemeClr val="bg1"/>
                </a:solidFill>
                <a:latin typeface="Microsoft Sans Serif"/>
                <a:cs typeface="Microsoft Sans Serif"/>
              </a:rPr>
              <a:t> </a:t>
            </a:r>
            <a:r>
              <a:rPr sz="2300" spc="-5" dirty="0">
                <a:solidFill>
                  <a:schemeClr val="bg1"/>
                </a:solidFill>
                <a:latin typeface="Microsoft Sans Serif"/>
                <a:cs typeface="Microsoft Sans Serif"/>
              </a:rPr>
              <a:t>2017).</a:t>
            </a:r>
            <a:endParaRPr sz="2300" dirty="0">
              <a:solidFill>
                <a:schemeClr val="bg1"/>
              </a:solidFill>
              <a:latin typeface="Microsoft Sans Serif"/>
              <a:cs typeface="Microsoft Sans Serif"/>
            </a:endParaRPr>
          </a:p>
          <a:p>
            <a:pPr>
              <a:spcBef>
                <a:spcPts val="20"/>
              </a:spcBef>
              <a:buClr>
                <a:srgbClr val="6F2F9F"/>
              </a:buClr>
              <a:buFont typeface="Segoe UI Symbol"/>
              <a:buChar char="⚫"/>
            </a:pPr>
            <a:endParaRPr sz="3400" dirty="0">
              <a:solidFill>
                <a:schemeClr val="bg1"/>
              </a:solidFill>
              <a:latin typeface="Microsoft Sans Serif"/>
              <a:cs typeface="Microsoft Sans Serif"/>
            </a:endParaRPr>
          </a:p>
          <a:p>
            <a:pPr marL="287020" indent="-274955">
              <a:buClr>
                <a:srgbClr val="6F2F9F"/>
              </a:buClr>
              <a:buSzPct val="84782"/>
              <a:buFont typeface="Segoe UI Symbol"/>
              <a:buChar char="⚫"/>
              <a:tabLst>
                <a:tab pos="287020" algn="l"/>
                <a:tab pos="287655" algn="l"/>
              </a:tabLst>
            </a:pPr>
            <a:r>
              <a:rPr sz="2300" spc="-5" dirty="0">
                <a:solidFill>
                  <a:schemeClr val="bg1"/>
                </a:solidFill>
                <a:latin typeface="Microsoft Sans Serif"/>
                <a:cs typeface="Microsoft Sans Serif"/>
              </a:rPr>
              <a:t>Gambar</a:t>
            </a:r>
            <a:r>
              <a:rPr sz="2300" spc="-5" dirty="0">
                <a:latin typeface="Microsoft Sans Serif"/>
                <a:cs typeface="Microsoft Sans Serif"/>
              </a:rPr>
              <a:t>an</a:t>
            </a:r>
            <a:r>
              <a:rPr sz="2300" spc="-15" dirty="0">
                <a:latin typeface="Microsoft Sans Serif"/>
                <a:cs typeface="Microsoft Sans Serif"/>
              </a:rPr>
              <a:t> </a:t>
            </a:r>
            <a:r>
              <a:rPr sz="2300" spc="-5" dirty="0">
                <a:latin typeface="Microsoft Sans Serif"/>
                <a:cs typeface="Microsoft Sans Serif"/>
              </a:rPr>
              <a:t>penyakit</a:t>
            </a:r>
            <a:r>
              <a:rPr sz="2300" spc="-40" dirty="0">
                <a:latin typeface="Microsoft Sans Serif"/>
                <a:cs typeface="Microsoft Sans Serif"/>
              </a:rPr>
              <a:t> </a:t>
            </a:r>
            <a:r>
              <a:rPr sz="2300" dirty="0">
                <a:latin typeface="Microsoft Sans Serif"/>
                <a:cs typeface="Microsoft Sans Serif"/>
              </a:rPr>
              <a:t>PPOK:</a:t>
            </a:r>
          </a:p>
          <a:p>
            <a:pPr marL="561340" lvl="1" indent="-274955">
              <a:spcBef>
                <a:spcPts val="560"/>
              </a:spcBef>
              <a:buClr>
                <a:srgbClr val="715F55"/>
              </a:buClr>
              <a:buSzPct val="69565"/>
              <a:buFont typeface="Wingdings"/>
              <a:buChar char=""/>
              <a:tabLst>
                <a:tab pos="561975" algn="l"/>
              </a:tabLst>
            </a:pPr>
            <a:r>
              <a:rPr sz="2300" dirty="0">
                <a:solidFill>
                  <a:srgbClr val="2F2F2F"/>
                </a:solidFill>
                <a:latin typeface="Microsoft Sans Serif"/>
                <a:cs typeface="Microsoft Sans Serif"/>
              </a:rPr>
              <a:t>Bersifat</a:t>
            </a:r>
            <a:r>
              <a:rPr sz="2300" spc="-20" dirty="0">
                <a:solidFill>
                  <a:srgbClr val="2F2F2F"/>
                </a:solidFill>
                <a:latin typeface="Microsoft Sans Serif"/>
                <a:cs typeface="Microsoft Sans Serif"/>
              </a:rPr>
              <a:t> </a:t>
            </a:r>
            <a:r>
              <a:rPr sz="2300" spc="-5" dirty="0">
                <a:solidFill>
                  <a:srgbClr val="2F2F2F"/>
                </a:solidFill>
                <a:latin typeface="Microsoft Sans Serif"/>
                <a:cs typeface="Microsoft Sans Serif"/>
              </a:rPr>
              <a:t>progresif,</a:t>
            </a:r>
            <a:r>
              <a:rPr sz="2300" spc="-15" dirty="0">
                <a:solidFill>
                  <a:srgbClr val="2F2F2F"/>
                </a:solidFill>
                <a:latin typeface="Microsoft Sans Serif"/>
                <a:cs typeface="Microsoft Sans Serif"/>
              </a:rPr>
              <a:t> </a:t>
            </a:r>
            <a:r>
              <a:rPr sz="2300" dirty="0">
                <a:solidFill>
                  <a:srgbClr val="2F2F2F"/>
                </a:solidFill>
                <a:latin typeface="Microsoft Sans Serif"/>
                <a:cs typeface="Microsoft Sans Serif"/>
              </a:rPr>
              <a:t>kekambuhan</a:t>
            </a:r>
            <a:r>
              <a:rPr sz="2300" spc="-45" dirty="0">
                <a:solidFill>
                  <a:srgbClr val="2F2F2F"/>
                </a:solidFill>
                <a:latin typeface="Microsoft Sans Serif"/>
                <a:cs typeface="Microsoft Sans Serif"/>
              </a:rPr>
              <a:t> </a:t>
            </a:r>
            <a:r>
              <a:rPr sz="2300" dirty="0">
                <a:solidFill>
                  <a:srgbClr val="2F2F2F"/>
                </a:solidFill>
                <a:latin typeface="Microsoft Sans Serif"/>
                <a:cs typeface="Microsoft Sans Serif"/>
              </a:rPr>
              <a:t>dapat</a:t>
            </a:r>
            <a:r>
              <a:rPr sz="2300" spc="-5" dirty="0">
                <a:solidFill>
                  <a:srgbClr val="2F2F2F"/>
                </a:solidFill>
                <a:latin typeface="Microsoft Sans Serif"/>
                <a:cs typeface="Microsoft Sans Serif"/>
              </a:rPr>
              <a:t> terjadi</a:t>
            </a:r>
            <a:r>
              <a:rPr sz="2300" spc="-15" dirty="0">
                <a:solidFill>
                  <a:srgbClr val="2F2F2F"/>
                </a:solidFill>
                <a:latin typeface="Microsoft Sans Serif"/>
                <a:cs typeface="Microsoft Sans Serif"/>
              </a:rPr>
              <a:t> </a:t>
            </a:r>
            <a:r>
              <a:rPr sz="2300" spc="-5" dirty="0">
                <a:solidFill>
                  <a:srgbClr val="2F2F2F"/>
                </a:solidFill>
                <a:latin typeface="Microsoft Sans Serif"/>
                <a:cs typeface="Microsoft Sans Serif"/>
              </a:rPr>
              <a:t>jika</a:t>
            </a:r>
            <a:r>
              <a:rPr sz="2300" spc="10" dirty="0">
                <a:solidFill>
                  <a:srgbClr val="2F2F2F"/>
                </a:solidFill>
                <a:latin typeface="Microsoft Sans Serif"/>
                <a:cs typeface="Microsoft Sans Serif"/>
              </a:rPr>
              <a:t> </a:t>
            </a:r>
            <a:r>
              <a:rPr sz="2300" dirty="0">
                <a:solidFill>
                  <a:srgbClr val="2F2F2F"/>
                </a:solidFill>
                <a:latin typeface="Microsoft Sans Serif"/>
                <a:cs typeface="Microsoft Sans Serif"/>
              </a:rPr>
              <a:t>terdapat</a:t>
            </a:r>
            <a:endParaRPr sz="2300" dirty="0">
              <a:latin typeface="Microsoft Sans Serif"/>
              <a:cs typeface="Microsoft Sans Serif"/>
            </a:endParaRPr>
          </a:p>
          <a:p>
            <a:pPr marL="561340"/>
            <a:r>
              <a:rPr sz="2300" dirty="0">
                <a:solidFill>
                  <a:srgbClr val="2F2F2F"/>
                </a:solidFill>
                <a:latin typeface="Microsoft Sans Serif"/>
                <a:cs typeface="Microsoft Sans Serif"/>
              </a:rPr>
              <a:t>faktor</a:t>
            </a:r>
            <a:r>
              <a:rPr sz="2300" spc="-5" dirty="0">
                <a:solidFill>
                  <a:srgbClr val="2F2F2F"/>
                </a:solidFill>
                <a:latin typeface="Microsoft Sans Serif"/>
                <a:cs typeface="Microsoft Sans Serif"/>
              </a:rPr>
              <a:t> pemicu,</a:t>
            </a:r>
            <a:r>
              <a:rPr sz="2300" spc="-10" dirty="0">
                <a:solidFill>
                  <a:srgbClr val="2F2F2F"/>
                </a:solidFill>
                <a:latin typeface="Microsoft Sans Serif"/>
                <a:cs typeface="Microsoft Sans Serif"/>
              </a:rPr>
              <a:t> </a:t>
            </a:r>
            <a:r>
              <a:rPr sz="2300" dirty="0">
                <a:solidFill>
                  <a:srgbClr val="2F2F2F"/>
                </a:solidFill>
                <a:latin typeface="Microsoft Sans Serif"/>
                <a:cs typeface="Microsoft Sans Serif"/>
              </a:rPr>
              <a:t>terutama</a:t>
            </a:r>
            <a:r>
              <a:rPr sz="2300" spc="-20" dirty="0">
                <a:solidFill>
                  <a:srgbClr val="2F2F2F"/>
                </a:solidFill>
                <a:latin typeface="Microsoft Sans Serif"/>
                <a:cs typeface="Microsoft Sans Serif"/>
              </a:rPr>
              <a:t> </a:t>
            </a:r>
            <a:r>
              <a:rPr sz="2300" spc="-5" dirty="0">
                <a:solidFill>
                  <a:srgbClr val="2F2F2F"/>
                </a:solidFill>
                <a:latin typeface="Microsoft Sans Serif"/>
                <a:cs typeface="Microsoft Sans Serif"/>
              </a:rPr>
              <a:t>infeksi</a:t>
            </a:r>
            <a:r>
              <a:rPr sz="2300" spc="-20" dirty="0">
                <a:solidFill>
                  <a:srgbClr val="2F2F2F"/>
                </a:solidFill>
                <a:latin typeface="Microsoft Sans Serif"/>
                <a:cs typeface="Microsoft Sans Serif"/>
              </a:rPr>
              <a:t> </a:t>
            </a:r>
            <a:r>
              <a:rPr sz="2300" spc="-5" dirty="0">
                <a:solidFill>
                  <a:srgbClr val="2F2F2F"/>
                </a:solidFill>
                <a:latin typeface="Microsoft Sans Serif"/>
                <a:cs typeface="Microsoft Sans Serif"/>
              </a:rPr>
              <a:t>saluran</a:t>
            </a:r>
            <a:r>
              <a:rPr sz="2300" spc="5" dirty="0">
                <a:solidFill>
                  <a:srgbClr val="2F2F2F"/>
                </a:solidFill>
                <a:latin typeface="Microsoft Sans Serif"/>
                <a:cs typeface="Microsoft Sans Serif"/>
              </a:rPr>
              <a:t> </a:t>
            </a:r>
            <a:r>
              <a:rPr sz="2300" spc="-5" dirty="0">
                <a:solidFill>
                  <a:srgbClr val="2F2F2F"/>
                </a:solidFill>
                <a:latin typeface="Microsoft Sans Serif"/>
                <a:cs typeface="Microsoft Sans Serif"/>
              </a:rPr>
              <a:t>nafas</a:t>
            </a:r>
            <a:endParaRPr sz="2300" dirty="0">
              <a:latin typeface="Microsoft Sans Serif"/>
              <a:cs typeface="Microsoft Sans Serif"/>
            </a:endParaRPr>
          </a:p>
          <a:p>
            <a:pPr marL="561340" lvl="1" indent="-274955">
              <a:spcBef>
                <a:spcPts val="545"/>
              </a:spcBef>
              <a:buClr>
                <a:srgbClr val="715F55"/>
              </a:buClr>
              <a:buSzPct val="69565"/>
              <a:buFont typeface="Wingdings"/>
              <a:buChar char=""/>
              <a:tabLst>
                <a:tab pos="561975" algn="l"/>
              </a:tabLst>
            </a:pPr>
            <a:r>
              <a:rPr sz="2300" dirty="0">
                <a:solidFill>
                  <a:srgbClr val="2F2F2F"/>
                </a:solidFill>
                <a:latin typeface="Microsoft Sans Serif"/>
                <a:cs typeface="Microsoft Sans Serif"/>
              </a:rPr>
              <a:t>Bersifat</a:t>
            </a:r>
            <a:r>
              <a:rPr sz="2300" spc="-15" dirty="0">
                <a:solidFill>
                  <a:srgbClr val="2F2F2F"/>
                </a:solidFill>
                <a:latin typeface="Microsoft Sans Serif"/>
                <a:cs typeface="Microsoft Sans Serif"/>
              </a:rPr>
              <a:t> </a:t>
            </a:r>
            <a:r>
              <a:rPr sz="2300" spc="-5" dirty="0">
                <a:solidFill>
                  <a:srgbClr val="2F2F2F"/>
                </a:solidFill>
                <a:latin typeface="Microsoft Sans Serif"/>
                <a:cs typeface="Microsoft Sans Serif"/>
              </a:rPr>
              <a:t>lebih</a:t>
            </a:r>
            <a:r>
              <a:rPr sz="2300" spc="5" dirty="0">
                <a:solidFill>
                  <a:srgbClr val="2F2F2F"/>
                </a:solidFill>
                <a:latin typeface="Microsoft Sans Serif"/>
                <a:cs typeface="Microsoft Sans Serif"/>
              </a:rPr>
              <a:t> </a:t>
            </a:r>
            <a:r>
              <a:rPr sz="2300" spc="-5" dirty="0">
                <a:solidFill>
                  <a:srgbClr val="2F2F2F"/>
                </a:solidFill>
                <a:latin typeface="Microsoft Sans Serif"/>
                <a:cs typeface="Microsoft Sans Serif"/>
              </a:rPr>
              <a:t>irreversibel,</a:t>
            </a:r>
            <a:r>
              <a:rPr sz="2300" spc="-35" dirty="0">
                <a:solidFill>
                  <a:srgbClr val="2F2F2F"/>
                </a:solidFill>
                <a:latin typeface="Microsoft Sans Serif"/>
                <a:cs typeface="Microsoft Sans Serif"/>
              </a:rPr>
              <a:t> </a:t>
            </a:r>
            <a:r>
              <a:rPr sz="2300" spc="-5" dirty="0">
                <a:solidFill>
                  <a:srgbClr val="2F2F2F"/>
                </a:solidFill>
                <a:latin typeface="Microsoft Sans Serif"/>
                <a:cs typeface="Microsoft Sans Serif"/>
              </a:rPr>
              <a:t>terdiri</a:t>
            </a:r>
            <a:r>
              <a:rPr sz="2300" spc="-10" dirty="0">
                <a:solidFill>
                  <a:srgbClr val="2F2F2F"/>
                </a:solidFill>
                <a:latin typeface="Microsoft Sans Serif"/>
                <a:cs typeface="Microsoft Sans Serif"/>
              </a:rPr>
              <a:t> dari</a:t>
            </a:r>
            <a:r>
              <a:rPr sz="2300" spc="30" dirty="0">
                <a:solidFill>
                  <a:srgbClr val="2F2F2F"/>
                </a:solidFill>
                <a:latin typeface="Microsoft Sans Serif"/>
                <a:cs typeface="Microsoft Sans Serif"/>
              </a:rPr>
              <a:t> </a:t>
            </a:r>
            <a:r>
              <a:rPr sz="2300" dirty="0">
                <a:solidFill>
                  <a:srgbClr val="2F2F2F"/>
                </a:solidFill>
                <a:latin typeface="Microsoft Sans Serif"/>
                <a:cs typeface="Microsoft Sans Serif"/>
              </a:rPr>
              <a:t>komponen</a:t>
            </a:r>
            <a:r>
              <a:rPr sz="2300" spc="-50" dirty="0">
                <a:solidFill>
                  <a:srgbClr val="2F2F2F"/>
                </a:solidFill>
                <a:latin typeface="Microsoft Sans Serif"/>
                <a:cs typeface="Microsoft Sans Serif"/>
              </a:rPr>
              <a:t> </a:t>
            </a:r>
            <a:r>
              <a:rPr sz="2300" spc="-5" dirty="0">
                <a:solidFill>
                  <a:srgbClr val="2F2F2F"/>
                </a:solidFill>
                <a:latin typeface="Microsoft Sans Serif"/>
                <a:cs typeface="Microsoft Sans Serif"/>
              </a:rPr>
              <a:t>bronkitis</a:t>
            </a:r>
            <a:endParaRPr sz="2300" dirty="0">
              <a:latin typeface="Microsoft Sans Serif"/>
              <a:cs typeface="Microsoft Sans Serif"/>
            </a:endParaRPr>
          </a:p>
          <a:p>
            <a:pPr marL="561340"/>
            <a:r>
              <a:rPr sz="2300" spc="-5" dirty="0">
                <a:solidFill>
                  <a:srgbClr val="2F2F2F"/>
                </a:solidFill>
                <a:latin typeface="Microsoft Sans Serif"/>
                <a:cs typeface="Microsoft Sans Serif"/>
              </a:rPr>
              <a:t>kronis</a:t>
            </a:r>
            <a:r>
              <a:rPr sz="2300" spc="-20" dirty="0">
                <a:solidFill>
                  <a:srgbClr val="2F2F2F"/>
                </a:solidFill>
                <a:latin typeface="Microsoft Sans Serif"/>
                <a:cs typeface="Microsoft Sans Serif"/>
              </a:rPr>
              <a:t> </a:t>
            </a:r>
            <a:r>
              <a:rPr sz="2300" dirty="0">
                <a:solidFill>
                  <a:srgbClr val="2F2F2F"/>
                </a:solidFill>
                <a:latin typeface="Microsoft Sans Serif"/>
                <a:cs typeface="Microsoft Sans Serif"/>
              </a:rPr>
              <a:t>dan</a:t>
            </a:r>
            <a:r>
              <a:rPr sz="2300" spc="-10" dirty="0">
                <a:solidFill>
                  <a:srgbClr val="2F2F2F"/>
                </a:solidFill>
                <a:latin typeface="Microsoft Sans Serif"/>
                <a:cs typeface="Microsoft Sans Serif"/>
              </a:rPr>
              <a:t> </a:t>
            </a:r>
            <a:r>
              <a:rPr sz="2300" spc="-5" dirty="0">
                <a:solidFill>
                  <a:srgbClr val="2F2F2F"/>
                </a:solidFill>
                <a:latin typeface="Microsoft Sans Serif"/>
                <a:cs typeface="Microsoft Sans Serif"/>
              </a:rPr>
              <a:t>empisema</a:t>
            </a:r>
            <a:endParaRPr sz="2300" dirty="0">
              <a:latin typeface="Microsoft Sans Serif"/>
              <a:cs typeface="Microsoft Sans Serif"/>
            </a:endParaRPr>
          </a:p>
        </p:txBody>
      </p:sp>
    </p:spTree>
    <p:extLst>
      <p:ext uri="{BB962C8B-B14F-4D97-AF65-F5344CB8AC3E}">
        <p14:creationId xmlns:p14="http://schemas.microsoft.com/office/powerpoint/2010/main" val="1477520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71637" y="150813"/>
            <a:ext cx="8882380" cy="6556375"/>
            <a:chOff x="147637" y="150812"/>
            <a:chExt cx="8882380" cy="6556375"/>
          </a:xfrm>
        </p:grpSpPr>
        <p:sp>
          <p:nvSpPr>
            <p:cNvPr id="3" name="object 3"/>
            <p:cNvSpPr/>
            <p:nvPr/>
          </p:nvSpPr>
          <p:spPr>
            <a:xfrm>
              <a:off x="149225" y="6388100"/>
              <a:ext cx="8832850" cy="309880"/>
            </a:xfrm>
            <a:custGeom>
              <a:avLst/>
              <a:gdLst/>
              <a:ahLst/>
              <a:cxnLst/>
              <a:rect l="l" t="t" r="r" b="b"/>
              <a:pathLst>
                <a:path w="8832850" h="309879">
                  <a:moveTo>
                    <a:pt x="8832850" y="0"/>
                  </a:moveTo>
                  <a:lnTo>
                    <a:pt x="0" y="0"/>
                  </a:lnTo>
                  <a:lnTo>
                    <a:pt x="0" y="309562"/>
                  </a:lnTo>
                  <a:lnTo>
                    <a:pt x="8832850" y="309562"/>
                  </a:lnTo>
                  <a:lnTo>
                    <a:pt x="8832850" y="0"/>
                  </a:lnTo>
                  <a:close/>
                </a:path>
              </a:pathLst>
            </a:custGeom>
            <a:solidFill>
              <a:srgbClr val="D2CA6C"/>
            </a:solidFill>
          </p:spPr>
          <p:txBody>
            <a:bodyPr wrap="square" lIns="0" tIns="0" rIns="0" bIns="0" rtlCol="0"/>
            <a:lstStyle/>
            <a:p>
              <a:endParaRPr/>
            </a:p>
          </p:txBody>
        </p:sp>
        <p:sp>
          <p:nvSpPr>
            <p:cNvPr id="4" name="object 4"/>
            <p:cNvSpPr/>
            <p:nvPr/>
          </p:nvSpPr>
          <p:spPr>
            <a:xfrm>
              <a:off x="152400" y="155575"/>
              <a:ext cx="8832850" cy="6546850"/>
            </a:xfrm>
            <a:custGeom>
              <a:avLst/>
              <a:gdLst/>
              <a:ahLst/>
              <a:cxnLst/>
              <a:rect l="l" t="t" r="r" b="b"/>
              <a:pathLst>
                <a:path w="8832850" h="6546850">
                  <a:moveTo>
                    <a:pt x="0" y="6546850"/>
                  </a:moveTo>
                  <a:lnTo>
                    <a:pt x="8832850" y="6546850"/>
                  </a:lnTo>
                  <a:lnTo>
                    <a:pt x="8832850" y="0"/>
                  </a:lnTo>
                  <a:lnTo>
                    <a:pt x="0" y="0"/>
                  </a:lnTo>
                  <a:lnTo>
                    <a:pt x="0" y="6546850"/>
                  </a:lnTo>
                  <a:close/>
                </a:path>
              </a:pathLst>
            </a:custGeom>
            <a:ln w="9525">
              <a:solidFill>
                <a:srgbClr val="B8B15E"/>
              </a:solidFill>
            </a:ln>
          </p:spPr>
          <p:txBody>
            <a:bodyPr wrap="square" lIns="0" tIns="0" rIns="0" bIns="0" rtlCol="0"/>
            <a:lstStyle/>
            <a:p>
              <a:endParaRPr/>
            </a:p>
          </p:txBody>
        </p:sp>
        <p:sp>
          <p:nvSpPr>
            <p:cNvPr id="5" name="object 5"/>
            <p:cNvSpPr/>
            <p:nvPr/>
          </p:nvSpPr>
          <p:spPr>
            <a:xfrm>
              <a:off x="152400" y="1276350"/>
              <a:ext cx="8832850" cy="0"/>
            </a:xfrm>
            <a:custGeom>
              <a:avLst/>
              <a:gdLst/>
              <a:ahLst/>
              <a:cxnLst/>
              <a:rect l="l" t="t" r="r" b="b"/>
              <a:pathLst>
                <a:path w="8832850">
                  <a:moveTo>
                    <a:pt x="0" y="0"/>
                  </a:moveTo>
                  <a:lnTo>
                    <a:pt x="8832850" y="0"/>
                  </a:lnTo>
                </a:path>
              </a:pathLst>
            </a:custGeom>
            <a:ln w="9525">
              <a:solidFill>
                <a:srgbClr val="B8B15E"/>
              </a:solidFill>
              <a:prstDash val="sysDash"/>
            </a:ln>
          </p:spPr>
          <p:txBody>
            <a:bodyPr wrap="square" lIns="0" tIns="0" rIns="0" bIns="0" rtlCol="0"/>
            <a:lstStyle/>
            <a:p>
              <a:endParaRPr/>
            </a:p>
          </p:txBody>
        </p:sp>
        <p:sp>
          <p:nvSpPr>
            <p:cNvPr id="6" name="object 6"/>
            <p:cNvSpPr/>
            <p:nvPr/>
          </p:nvSpPr>
          <p:spPr>
            <a:xfrm>
              <a:off x="4267200" y="955674"/>
              <a:ext cx="609600" cy="609600"/>
            </a:xfrm>
            <a:custGeom>
              <a:avLst/>
              <a:gdLst/>
              <a:ahLst/>
              <a:cxnLst/>
              <a:rect l="l" t="t" r="r" b="b"/>
              <a:pathLst>
                <a:path w="609600" h="609600">
                  <a:moveTo>
                    <a:pt x="609600" y="304800"/>
                  </a:moveTo>
                  <a:lnTo>
                    <a:pt x="605599" y="255384"/>
                  </a:lnTo>
                  <a:lnTo>
                    <a:pt x="594042" y="208483"/>
                  </a:lnTo>
                  <a:lnTo>
                    <a:pt x="575564" y="164757"/>
                  </a:lnTo>
                  <a:lnTo>
                    <a:pt x="550760" y="124815"/>
                  </a:lnTo>
                  <a:lnTo>
                    <a:pt x="520293" y="89306"/>
                  </a:lnTo>
                  <a:lnTo>
                    <a:pt x="484771" y="58826"/>
                  </a:lnTo>
                  <a:lnTo>
                    <a:pt x="444842" y="34036"/>
                  </a:lnTo>
                  <a:lnTo>
                    <a:pt x="401116" y="15544"/>
                  </a:lnTo>
                  <a:lnTo>
                    <a:pt x="354215" y="4000"/>
                  </a:lnTo>
                  <a:lnTo>
                    <a:pt x="304800" y="0"/>
                  </a:lnTo>
                  <a:lnTo>
                    <a:pt x="255371" y="4000"/>
                  </a:lnTo>
                  <a:lnTo>
                    <a:pt x="208470" y="15557"/>
                  </a:lnTo>
                  <a:lnTo>
                    <a:pt x="164744" y="34036"/>
                  </a:lnTo>
                  <a:lnTo>
                    <a:pt x="124815" y="58839"/>
                  </a:lnTo>
                  <a:lnTo>
                    <a:pt x="89293" y="89306"/>
                  </a:lnTo>
                  <a:lnTo>
                    <a:pt x="58826" y="124828"/>
                  </a:lnTo>
                  <a:lnTo>
                    <a:pt x="34023" y="164757"/>
                  </a:lnTo>
                  <a:lnTo>
                    <a:pt x="15544" y="208483"/>
                  </a:lnTo>
                  <a:lnTo>
                    <a:pt x="3987" y="255384"/>
                  </a:lnTo>
                  <a:lnTo>
                    <a:pt x="0" y="304800"/>
                  </a:lnTo>
                  <a:lnTo>
                    <a:pt x="3987" y="354228"/>
                  </a:lnTo>
                  <a:lnTo>
                    <a:pt x="15544" y="401129"/>
                  </a:lnTo>
                  <a:lnTo>
                    <a:pt x="34023" y="444855"/>
                  </a:lnTo>
                  <a:lnTo>
                    <a:pt x="58826" y="484784"/>
                  </a:lnTo>
                  <a:lnTo>
                    <a:pt x="89293" y="520306"/>
                  </a:lnTo>
                  <a:lnTo>
                    <a:pt x="124815" y="550773"/>
                  </a:lnTo>
                  <a:lnTo>
                    <a:pt x="164744" y="575576"/>
                  </a:lnTo>
                  <a:lnTo>
                    <a:pt x="208483" y="594055"/>
                  </a:lnTo>
                  <a:lnTo>
                    <a:pt x="255371" y="605612"/>
                  </a:lnTo>
                  <a:lnTo>
                    <a:pt x="304800" y="609600"/>
                  </a:lnTo>
                  <a:lnTo>
                    <a:pt x="354215" y="605612"/>
                  </a:lnTo>
                  <a:lnTo>
                    <a:pt x="401116" y="594055"/>
                  </a:lnTo>
                  <a:lnTo>
                    <a:pt x="444842" y="575576"/>
                  </a:lnTo>
                  <a:lnTo>
                    <a:pt x="484784" y="550773"/>
                  </a:lnTo>
                  <a:lnTo>
                    <a:pt x="520293" y="520306"/>
                  </a:lnTo>
                  <a:lnTo>
                    <a:pt x="550773" y="484784"/>
                  </a:lnTo>
                  <a:lnTo>
                    <a:pt x="575564" y="444855"/>
                  </a:lnTo>
                  <a:lnTo>
                    <a:pt x="594055" y="401116"/>
                  </a:lnTo>
                  <a:lnTo>
                    <a:pt x="605599" y="354228"/>
                  </a:lnTo>
                  <a:lnTo>
                    <a:pt x="609600" y="304800"/>
                  </a:lnTo>
                  <a:close/>
                </a:path>
              </a:pathLst>
            </a:custGeom>
            <a:solidFill>
              <a:srgbClr val="FFFFFF"/>
            </a:solidFill>
          </p:spPr>
          <p:txBody>
            <a:bodyPr wrap="square" lIns="0" tIns="0" rIns="0" bIns="0" rtlCol="0"/>
            <a:lstStyle/>
            <a:p>
              <a:endParaRPr/>
            </a:p>
          </p:txBody>
        </p:sp>
        <p:sp>
          <p:nvSpPr>
            <p:cNvPr id="7" name="object 7"/>
            <p:cNvSpPr/>
            <p:nvPr/>
          </p:nvSpPr>
          <p:spPr>
            <a:xfrm>
              <a:off x="4337050" y="1025778"/>
              <a:ext cx="469900" cy="471170"/>
            </a:xfrm>
            <a:custGeom>
              <a:avLst/>
              <a:gdLst/>
              <a:ahLst/>
              <a:cxnLst/>
              <a:rect l="l" t="t" r="r" b="b"/>
              <a:pathLst>
                <a:path w="469900" h="471169">
                  <a:moveTo>
                    <a:pt x="233679" y="0"/>
                  </a:moveTo>
                  <a:lnTo>
                    <a:pt x="186436" y="5080"/>
                  </a:lnTo>
                  <a:lnTo>
                    <a:pt x="142366" y="19050"/>
                  </a:lnTo>
                  <a:lnTo>
                    <a:pt x="102488" y="41910"/>
                  </a:lnTo>
                  <a:lnTo>
                    <a:pt x="67945" y="69850"/>
                  </a:lnTo>
                  <a:lnTo>
                    <a:pt x="39497" y="105410"/>
                  </a:lnTo>
                  <a:lnTo>
                    <a:pt x="18034" y="146050"/>
                  </a:lnTo>
                  <a:lnTo>
                    <a:pt x="4572" y="190500"/>
                  </a:lnTo>
                  <a:lnTo>
                    <a:pt x="0" y="237490"/>
                  </a:lnTo>
                  <a:lnTo>
                    <a:pt x="1397" y="261620"/>
                  </a:lnTo>
                  <a:lnTo>
                    <a:pt x="10922" y="307340"/>
                  </a:lnTo>
                  <a:lnTo>
                    <a:pt x="28955" y="349250"/>
                  </a:lnTo>
                  <a:lnTo>
                    <a:pt x="54355" y="387350"/>
                  </a:lnTo>
                  <a:lnTo>
                    <a:pt x="86487" y="419100"/>
                  </a:lnTo>
                  <a:lnTo>
                    <a:pt x="123951" y="444500"/>
                  </a:lnTo>
                  <a:lnTo>
                    <a:pt x="166370" y="461010"/>
                  </a:lnTo>
                  <a:lnTo>
                    <a:pt x="212216" y="471170"/>
                  </a:lnTo>
                  <a:lnTo>
                    <a:pt x="236220" y="471170"/>
                  </a:lnTo>
                  <a:lnTo>
                    <a:pt x="260350" y="469900"/>
                  </a:lnTo>
                  <a:lnTo>
                    <a:pt x="283463" y="467360"/>
                  </a:lnTo>
                  <a:lnTo>
                    <a:pt x="305942" y="461010"/>
                  </a:lnTo>
                  <a:lnTo>
                    <a:pt x="323934" y="454660"/>
                  </a:lnTo>
                  <a:lnTo>
                    <a:pt x="235330" y="454660"/>
                  </a:lnTo>
                  <a:lnTo>
                    <a:pt x="213105" y="453390"/>
                  </a:lnTo>
                  <a:lnTo>
                    <a:pt x="170561" y="445770"/>
                  </a:lnTo>
                  <a:lnTo>
                    <a:pt x="131317" y="429260"/>
                  </a:lnTo>
                  <a:lnTo>
                    <a:pt x="96647" y="405130"/>
                  </a:lnTo>
                  <a:lnTo>
                    <a:pt x="66928" y="375920"/>
                  </a:lnTo>
                  <a:lnTo>
                    <a:pt x="43434" y="340360"/>
                  </a:lnTo>
                  <a:lnTo>
                    <a:pt x="26924" y="302260"/>
                  </a:lnTo>
                  <a:lnTo>
                    <a:pt x="18034" y="259080"/>
                  </a:lnTo>
                  <a:lnTo>
                    <a:pt x="16954" y="237490"/>
                  </a:lnTo>
                  <a:lnTo>
                    <a:pt x="16958" y="234950"/>
                  </a:lnTo>
                  <a:lnTo>
                    <a:pt x="21336" y="193040"/>
                  </a:lnTo>
                  <a:lnTo>
                    <a:pt x="33909" y="151130"/>
                  </a:lnTo>
                  <a:lnTo>
                    <a:pt x="53975" y="114300"/>
                  </a:lnTo>
                  <a:lnTo>
                    <a:pt x="80517" y="81280"/>
                  </a:lnTo>
                  <a:lnTo>
                    <a:pt x="112649" y="54610"/>
                  </a:lnTo>
                  <a:lnTo>
                    <a:pt x="149733" y="34290"/>
                  </a:lnTo>
                  <a:lnTo>
                    <a:pt x="190626" y="21590"/>
                  </a:lnTo>
                  <a:lnTo>
                    <a:pt x="234569" y="17780"/>
                  </a:lnTo>
                  <a:lnTo>
                    <a:pt x="322253" y="17780"/>
                  </a:lnTo>
                  <a:lnTo>
                    <a:pt x="303529" y="10160"/>
                  </a:lnTo>
                  <a:lnTo>
                    <a:pt x="281050" y="5080"/>
                  </a:lnTo>
                  <a:lnTo>
                    <a:pt x="257683" y="1270"/>
                  </a:lnTo>
                  <a:lnTo>
                    <a:pt x="233679" y="0"/>
                  </a:lnTo>
                  <a:close/>
                </a:path>
                <a:path w="469900" h="471169">
                  <a:moveTo>
                    <a:pt x="322253" y="17780"/>
                  </a:moveTo>
                  <a:lnTo>
                    <a:pt x="234569" y="17780"/>
                  </a:lnTo>
                  <a:lnTo>
                    <a:pt x="256794" y="19050"/>
                  </a:lnTo>
                  <a:lnTo>
                    <a:pt x="278511" y="21590"/>
                  </a:lnTo>
                  <a:lnTo>
                    <a:pt x="319404" y="34290"/>
                  </a:lnTo>
                  <a:lnTo>
                    <a:pt x="356488" y="54610"/>
                  </a:lnTo>
                  <a:lnTo>
                    <a:pt x="388874" y="81280"/>
                  </a:lnTo>
                  <a:lnTo>
                    <a:pt x="415544" y="113030"/>
                  </a:lnTo>
                  <a:lnTo>
                    <a:pt x="435610" y="151130"/>
                  </a:lnTo>
                  <a:lnTo>
                    <a:pt x="448437" y="191770"/>
                  </a:lnTo>
                  <a:lnTo>
                    <a:pt x="452945" y="234950"/>
                  </a:lnTo>
                  <a:lnTo>
                    <a:pt x="452941" y="237490"/>
                  </a:lnTo>
                  <a:lnTo>
                    <a:pt x="448563" y="279400"/>
                  </a:lnTo>
                  <a:lnTo>
                    <a:pt x="435990" y="321310"/>
                  </a:lnTo>
                  <a:lnTo>
                    <a:pt x="415925" y="358140"/>
                  </a:lnTo>
                  <a:lnTo>
                    <a:pt x="389382" y="391160"/>
                  </a:lnTo>
                  <a:lnTo>
                    <a:pt x="357250" y="417830"/>
                  </a:lnTo>
                  <a:lnTo>
                    <a:pt x="320166" y="438150"/>
                  </a:lnTo>
                  <a:lnTo>
                    <a:pt x="279273" y="450850"/>
                  </a:lnTo>
                  <a:lnTo>
                    <a:pt x="235330" y="454660"/>
                  </a:lnTo>
                  <a:lnTo>
                    <a:pt x="323934" y="454660"/>
                  </a:lnTo>
                  <a:lnTo>
                    <a:pt x="367411" y="430530"/>
                  </a:lnTo>
                  <a:lnTo>
                    <a:pt x="401954" y="401320"/>
                  </a:lnTo>
                  <a:lnTo>
                    <a:pt x="430402" y="367030"/>
                  </a:lnTo>
                  <a:lnTo>
                    <a:pt x="451865" y="326390"/>
                  </a:lnTo>
                  <a:lnTo>
                    <a:pt x="465327" y="281940"/>
                  </a:lnTo>
                  <a:lnTo>
                    <a:pt x="469900" y="234950"/>
                  </a:lnTo>
                  <a:lnTo>
                    <a:pt x="468502" y="210820"/>
                  </a:lnTo>
                  <a:lnTo>
                    <a:pt x="458977" y="165100"/>
                  </a:lnTo>
                  <a:lnTo>
                    <a:pt x="440944" y="123190"/>
                  </a:lnTo>
                  <a:lnTo>
                    <a:pt x="415544" y="85090"/>
                  </a:lnTo>
                  <a:lnTo>
                    <a:pt x="383413" y="53340"/>
                  </a:lnTo>
                  <a:lnTo>
                    <a:pt x="345948" y="27940"/>
                  </a:lnTo>
                  <a:lnTo>
                    <a:pt x="325374" y="19050"/>
                  </a:lnTo>
                  <a:lnTo>
                    <a:pt x="322253" y="17780"/>
                  </a:lnTo>
                  <a:close/>
                </a:path>
                <a:path w="469900" h="471169">
                  <a:moveTo>
                    <a:pt x="235330" y="34290"/>
                  </a:moveTo>
                  <a:lnTo>
                    <a:pt x="194817" y="38100"/>
                  </a:lnTo>
                  <a:lnTo>
                    <a:pt x="157099" y="49530"/>
                  </a:lnTo>
                  <a:lnTo>
                    <a:pt x="122936" y="68580"/>
                  </a:lnTo>
                  <a:lnTo>
                    <a:pt x="92963" y="92710"/>
                  </a:lnTo>
                  <a:lnTo>
                    <a:pt x="68452" y="123190"/>
                  </a:lnTo>
                  <a:lnTo>
                    <a:pt x="49784" y="157480"/>
                  </a:lnTo>
                  <a:lnTo>
                    <a:pt x="38100" y="195580"/>
                  </a:lnTo>
                  <a:lnTo>
                    <a:pt x="33968" y="234950"/>
                  </a:lnTo>
                  <a:lnTo>
                    <a:pt x="33964" y="237490"/>
                  </a:lnTo>
                  <a:lnTo>
                    <a:pt x="34798" y="256540"/>
                  </a:lnTo>
                  <a:lnTo>
                    <a:pt x="42799" y="295910"/>
                  </a:lnTo>
                  <a:lnTo>
                    <a:pt x="58038" y="331470"/>
                  </a:lnTo>
                  <a:lnTo>
                    <a:pt x="79501" y="364490"/>
                  </a:lnTo>
                  <a:lnTo>
                    <a:pt x="106807" y="391160"/>
                  </a:lnTo>
                  <a:lnTo>
                    <a:pt x="138684" y="414020"/>
                  </a:lnTo>
                  <a:lnTo>
                    <a:pt x="174751" y="429260"/>
                  </a:lnTo>
                  <a:lnTo>
                    <a:pt x="213995" y="436880"/>
                  </a:lnTo>
                  <a:lnTo>
                    <a:pt x="234569" y="438150"/>
                  </a:lnTo>
                  <a:lnTo>
                    <a:pt x="255015" y="436880"/>
                  </a:lnTo>
                  <a:lnTo>
                    <a:pt x="275082" y="434340"/>
                  </a:lnTo>
                  <a:lnTo>
                    <a:pt x="294386" y="429260"/>
                  </a:lnTo>
                  <a:lnTo>
                    <a:pt x="312800" y="422910"/>
                  </a:lnTo>
                  <a:lnTo>
                    <a:pt x="315322" y="421640"/>
                  </a:lnTo>
                  <a:lnTo>
                    <a:pt x="233679" y="421640"/>
                  </a:lnTo>
                  <a:lnTo>
                    <a:pt x="214757" y="420370"/>
                  </a:lnTo>
                  <a:lnTo>
                    <a:pt x="162178" y="406400"/>
                  </a:lnTo>
                  <a:lnTo>
                    <a:pt x="116966" y="378460"/>
                  </a:lnTo>
                  <a:lnTo>
                    <a:pt x="81661" y="339090"/>
                  </a:lnTo>
                  <a:lnTo>
                    <a:pt x="58674" y="289560"/>
                  </a:lnTo>
                  <a:lnTo>
                    <a:pt x="50800" y="234950"/>
                  </a:lnTo>
                  <a:lnTo>
                    <a:pt x="51815" y="215900"/>
                  </a:lnTo>
                  <a:lnTo>
                    <a:pt x="65786" y="162560"/>
                  </a:lnTo>
                  <a:lnTo>
                    <a:pt x="93599" y="118110"/>
                  </a:lnTo>
                  <a:lnTo>
                    <a:pt x="133096" y="82550"/>
                  </a:lnTo>
                  <a:lnTo>
                    <a:pt x="181483" y="58420"/>
                  </a:lnTo>
                  <a:lnTo>
                    <a:pt x="236220" y="50800"/>
                  </a:lnTo>
                  <a:lnTo>
                    <a:pt x="313563" y="50800"/>
                  </a:lnTo>
                  <a:lnTo>
                    <a:pt x="295148" y="43180"/>
                  </a:lnTo>
                  <a:lnTo>
                    <a:pt x="275844" y="38100"/>
                  </a:lnTo>
                  <a:lnTo>
                    <a:pt x="255904" y="35560"/>
                  </a:lnTo>
                  <a:lnTo>
                    <a:pt x="235330" y="34290"/>
                  </a:lnTo>
                  <a:close/>
                </a:path>
                <a:path w="469900" h="471169">
                  <a:moveTo>
                    <a:pt x="313563" y="50800"/>
                  </a:moveTo>
                  <a:lnTo>
                    <a:pt x="236220" y="50800"/>
                  </a:lnTo>
                  <a:lnTo>
                    <a:pt x="255142" y="52070"/>
                  </a:lnTo>
                  <a:lnTo>
                    <a:pt x="273176" y="54610"/>
                  </a:lnTo>
                  <a:lnTo>
                    <a:pt x="323850" y="73660"/>
                  </a:lnTo>
                  <a:lnTo>
                    <a:pt x="366013" y="106680"/>
                  </a:lnTo>
                  <a:lnTo>
                    <a:pt x="397383" y="148590"/>
                  </a:lnTo>
                  <a:lnTo>
                    <a:pt x="415544" y="200660"/>
                  </a:lnTo>
                  <a:lnTo>
                    <a:pt x="419100" y="237490"/>
                  </a:lnTo>
                  <a:lnTo>
                    <a:pt x="418084" y="256540"/>
                  </a:lnTo>
                  <a:lnTo>
                    <a:pt x="404113" y="309880"/>
                  </a:lnTo>
                  <a:lnTo>
                    <a:pt x="376300" y="354330"/>
                  </a:lnTo>
                  <a:lnTo>
                    <a:pt x="336803" y="389890"/>
                  </a:lnTo>
                  <a:lnTo>
                    <a:pt x="288544" y="412750"/>
                  </a:lnTo>
                  <a:lnTo>
                    <a:pt x="233679" y="421640"/>
                  </a:lnTo>
                  <a:lnTo>
                    <a:pt x="315322" y="421640"/>
                  </a:lnTo>
                  <a:lnTo>
                    <a:pt x="362585" y="392430"/>
                  </a:lnTo>
                  <a:lnTo>
                    <a:pt x="389889" y="364490"/>
                  </a:lnTo>
                  <a:lnTo>
                    <a:pt x="411479" y="332740"/>
                  </a:lnTo>
                  <a:lnTo>
                    <a:pt x="426847" y="297180"/>
                  </a:lnTo>
                  <a:lnTo>
                    <a:pt x="434975" y="257810"/>
                  </a:lnTo>
                  <a:lnTo>
                    <a:pt x="435935" y="234950"/>
                  </a:lnTo>
                  <a:lnTo>
                    <a:pt x="435101" y="215900"/>
                  </a:lnTo>
                  <a:lnTo>
                    <a:pt x="427100" y="176530"/>
                  </a:lnTo>
                  <a:lnTo>
                    <a:pt x="411861" y="139700"/>
                  </a:lnTo>
                  <a:lnTo>
                    <a:pt x="390398" y="107950"/>
                  </a:lnTo>
                  <a:lnTo>
                    <a:pt x="363092" y="80010"/>
                  </a:lnTo>
                  <a:lnTo>
                    <a:pt x="331215" y="58420"/>
                  </a:lnTo>
                  <a:lnTo>
                    <a:pt x="313563" y="50800"/>
                  </a:lnTo>
                  <a:close/>
                </a:path>
              </a:pathLst>
            </a:custGeom>
            <a:solidFill>
              <a:srgbClr val="B8B15E"/>
            </a:solidFill>
          </p:spPr>
          <p:txBody>
            <a:bodyPr wrap="square" lIns="0" tIns="0" rIns="0" bIns="0" rtlCol="0"/>
            <a:lstStyle/>
            <a:p>
              <a:endParaRPr/>
            </a:p>
          </p:txBody>
        </p:sp>
        <p:sp>
          <p:nvSpPr>
            <p:cNvPr id="8" name="object 8"/>
            <p:cNvSpPr/>
            <p:nvPr/>
          </p:nvSpPr>
          <p:spPr>
            <a:xfrm>
              <a:off x="342900" y="228600"/>
              <a:ext cx="8686800" cy="609600"/>
            </a:xfrm>
            <a:custGeom>
              <a:avLst/>
              <a:gdLst/>
              <a:ahLst/>
              <a:cxnLst/>
              <a:rect l="l" t="t" r="r" b="b"/>
              <a:pathLst>
                <a:path w="8686800" h="609600">
                  <a:moveTo>
                    <a:pt x="8686800" y="0"/>
                  </a:moveTo>
                  <a:lnTo>
                    <a:pt x="0" y="0"/>
                  </a:lnTo>
                  <a:lnTo>
                    <a:pt x="0" y="609600"/>
                  </a:lnTo>
                  <a:lnTo>
                    <a:pt x="8686800" y="609600"/>
                  </a:lnTo>
                  <a:lnTo>
                    <a:pt x="8686800" y="0"/>
                  </a:lnTo>
                  <a:close/>
                </a:path>
              </a:pathLst>
            </a:custGeom>
            <a:solidFill>
              <a:srgbClr val="675E46"/>
            </a:solidFill>
          </p:spPr>
          <p:txBody>
            <a:bodyPr wrap="square" lIns="0" tIns="0" rIns="0" bIns="0" rtlCol="0"/>
            <a:lstStyle/>
            <a:p>
              <a:endParaRPr/>
            </a:p>
          </p:txBody>
        </p:sp>
      </p:grpSp>
      <p:sp>
        <p:nvSpPr>
          <p:cNvPr id="9" name="object 9"/>
          <p:cNvSpPr txBox="1">
            <a:spLocks noGrp="1"/>
          </p:cNvSpPr>
          <p:nvPr>
            <p:ph type="title"/>
          </p:nvPr>
        </p:nvSpPr>
        <p:spPr>
          <a:xfrm>
            <a:off x="2403792" y="360617"/>
            <a:ext cx="7614920" cy="330835"/>
          </a:xfrm>
          <a:prstGeom prst="rect">
            <a:avLst/>
          </a:prstGeom>
        </p:spPr>
        <p:txBody>
          <a:bodyPr vert="horz" wrap="square" lIns="0" tIns="12700" rIns="0" bIns="0" rtlCol="0" anchor="ctr">
            <a:spAutoFit/>
          </a:bodyPr>
          <a:lstStyle/>
          <a:p>
            <a:pPr marL="12700">
              <a:spcBef>
                <a:spcPts val="100"/>
              </a:spcBef>
              <a:tabLst>
                <a:tab pos="3814445" algn="l"/>
              </a:tabLst>
            </a:pPr>
            <a:r>
              <a:rPr sz="2000" b="1" spc="-10" dirty="0">
                <a:latin typeface="Arial"/>
                <a:cs typeface="Arial"/>
              </a:rPr>
              <a:t>Penyakit</a:t>
            </a:r>
            <a:r>
              <a:rPr sz="2000" b="1" spc="30" dirty="0">
                <a:latin typeface="Arial"/>
                <a:cs typeface="Arial"/>
              </a:rPr>
              <a:t> </a:t>
            </a:r>
            <a:r>
              <a:rPr sz="2000" b="1" dirty="0">
                <a:latin typeface="Arial"/>
                <a:cs typeface="Arial"/>
              </a:rPr>
              <a:t>ini</a:t>
            </a:r>
            <a:r>
              <a:rPr sz="2000" b="1" spc="5" dirty="0">
                <a:latin typeface="Arial"/>
                <a:cs typeface="Arial"/>
              </a:rPr>
              <a:t> </a:t>
            </a:r>
            <a:r>
              <a:rPr sz="2000" b="1" spc="-5" dirty="0">
                <a:latin typeface="Arial"/>
                <a:cs typeface="Arial"/>
              </a:rPr>
              <a:t>dikarakterisir</a:t>
            </a:r>
            <a:r>
              <a:rPr sz="2000" b="1" spc="-60" dirty="0">
                <a:latin typeface="Arial"/>
                <a:cs typeface="Arial"/>
              </a:rPr>
              <a:t> </a:t>
            </a:r>
            <a:r>
              <a:rPr sz="2000" b="1" dirty="0">
                <a:latin typeface="Arial"/>
                <a:cs typeface="Arial"/>
              </a:rPr>
              <a:t>oleh	</a:t>
            </a:r>
            <a:r>
              <a:rPr sz="2000" b="1" spc="-10" dirty="0">
                <a:latin typeface="Arial"/>
                <a:cs typeface="Arial"/>
              </a:rPr>
              <a:t>adanya</a:t>
            </a:r>
            <a:r>
              <a:rPr sz="2000" b="1" spc="20" dirty="0">
                <a:latin typeface="Arial"/>
                <a:cs typeface="Arial"/>
              </a:rPr>
              <a:t> </a:t>
            </a:r>
            <a:r>
              <a:rPr sz="2000" b="1" dirty="0">
                <a:latin typeface="Arial"/>
                <a:cs typeface="Arial"/>
              </a:rPr>
              <a:t>bronkitis</a:t>
            </a:r>
            <a:r>
              <a:rPr sz="2000" b="1" spc="-30" dirty="0">
                <a:latin typeface="Arial"/>
                <a:cs typeface="Arial"/>
              </a:rPr>
              <a:t> </a:t>
            </a:r>
            <a:r>
              <a:rPr sz="2000" b="1" dirty="0">
                <a:latin typeface="Arial"/>
                <a:cs typeface="Arial"/>
              </a:rPr>
              <a:t>dan</a:t>
            </a:r>
            <a:r>
              <a:rPr sz="2000" b="1" spc="-5" dirty="0">
                <a:latin typeface="Arial"/>
                <a:cs typeface="Arial"/>
              </a:rPr>
              <a:t> emfisema</a:t>
            </a:r>
            <a:endParaRPr sz="2000">
              <a:latin typeface="Arial"/>
              <a:cs typeface="Arial"/>
            </a:endParaRPr>
          </a:p>
        </p:txBody>
      </p:sp>
      <p:sp>
        <p:nvSpPr>
          <p:cNvPr id="10" name="object 10"/>
          <p:cNvSpPr txBox="1"/>
          <p:nvPr/>
        </p:nvSpPr>
        <p:spPr>
          <a:xfrm>
            <a:off x="6018784" y="1120458"/>
            <a:ext cx="154940" cy="259045"/>
          </a:xfrm>
          <a:prstGeom prst="rect">
            <a:avLst/>
          </a:prstGeom>
        </p:spPr>
        <p:txBody>
          <a:bodyPr vert="horz" wrap="square" lIns="0" tIns="12700" rIns="0" bIns="0" rtlCol="0">
            <a:spAutoFit/>
          </a:bodyPr>
          <a:lstStyle/>
          <a:p>
            <a:pPr marL="12700">
              <a:spcBef>
                <a:spcPts val="100"/>
              </a:spcBef>
            </a:pPr>
            <a:r>
              <a:rPr sz="1600" dirty="0">
                <a:solidFill>
                  <a:srgbClr val="2E2B1F"/>
                </a:solidFill>
                <a:latin typeface="Verdana"/>
                <a:cs typeface="Verdana"/>
              </a:rPr>
              <a:t>8</a:t>
            </a:r>
            <a:endParaRPr sz="1600">
              <a:latin typeface="Verdana"/>
              <a:cs typeface="Verdana"/>
            </a:endParaRPr>
          </a:p>
        </p:txBody>
      </p:sp>
      <p:pic>
        <p:nvPicPr>
          <p:cNvPr id="11" name="object 11"/>
          <p:cNvPicPr/>
          <p:nvPr/>
        </p:nvPicPr>
        <p:blipFill>
          <a:blip r:embed="rId2" cstate="print"/>
          <a:stretch>
            <a:fillRect/>
          </a:stretch>
        </p:blipFill>
        <p:spPr>
          <a:xfrm>
            <a:off x="2743200" y="1066737"/>
            <a:ext cx="6629400" cy="5259451"/>
          </a:xfrm>
          <a:prstGeom prst="rect">
            <a:avLst/>
          </a:prstGeom>
        </p:spPr>
      </p:pic>
    </p:spTree>
    <p:extLst>
      <p:ext uri="{BB962C8B-B14F-4D97-AF65-F5344CB8AC3E}">
        <p14:creationId xmlns:p14="http://schemas.microsoft.com/office/powerpoint/2010/main" val="191391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76400" y="1393826"/>
            <a:ext cx="8839200" cy="4994275"/>
          </a:xfrm>
          <a:custGeom>
            <a:avLst/>
            <a:gdLst/>
            <a:ahLst/>
            <a:cxnLst/>
            <a:rect l="l" t="t" r="r" b="b"/>
            <a:pathLst>
              <a:path w="8839200" h="4994275">
                <a:moveTo>
                  <a:pt x="0" y="4994275"/>
                </a:moveTo>
                <a:lnTo>
                  <a:pt x="8839200" y="4994275"/>
                </a:lnTo>
                <a:lnTo>
                  <a:pt x="8839200" y="0"/>
                </a:lnTo>
                <a:lnTo>
                  <a:pt x="0" y="0"/>
                </a:lnTo>
                <a:lnTo>
                  <a:pt x="0" y="4994275"/>
                </a:lnTo>
                <a:close/>
              </a:path>
            </a:pathLst>
          </a:custGeom>
          <a:solidFill>
            <a:srgbClr val="F8F8F8"/>
          </a:solidFill>
        </p:spPr>
        <p:txBody>
          <a:bodyPr wrap="square" lIns="0" tIns="0" rIns="0" bIns="0" rtlCol="0"/>
          <a:lstStyle/>
          <a:p>
            <a:endParaRPr/>
          </a:p>
        </p:txBody>
      </p:sp>
      <p:sp>
        <p:nvSpPr>
          <p:cNvPr id="3" name="object 3"/>
          <p:cNvSpPr/>
          <p:nvPr/>
        </p:nvSpPr>
        <p:spPr>
          <a:xfrm>
            <a:off x="1676400" y="6697663"/>
            <a:ext cx="8839200" cy="8255"/>
          </a:xfrm>
          <a:custGeom>
            <a:avLst/>
            <a:gdLst/>
            <a:ahLst/>
            <a:cxnLst/>
            <a:rect l="l" t="t" r="r" b="b"/>
            <a:pathLst>
              <a:path w="8839200" h="8254">
                <a:moveTo>
                  <a:pt x="0" y="7937"/>
                </a:moveTo>
                <a:lnTo>
                  <a:pt x="8839200" y="7937"/>
                </a:lnTo>
                <a:lnTo>
                  <a:pt x="8839200" y="0"/>
                </a:lnTo>
                <a:lnTo>
                  <a:pt x="0" y="0"/>
                </a:lnTo>
                <a:lnTo>
                  <a:pt x="0" y="7937"/>
                </a:lnTo>
                <a:close/>
              </a:path>
            </a:pathLst>
          </a:custGeom>
          <a:solidFill>
            <a:srgbClr val="F8F8F8"/>
          </a:solidFill>
        </p:spPr>
        <p:txBody>
          <a:bodyPr wrap="square" lIns="0" tIns="0" rIns="0" bIns="0" rtlCol="0"/>
          <a:lstStyle/>
          <a:p>
            <a:endParaRPr/>
          </a:p>
        </p:txBody>
      </p:sp>
      <p:sp>
        <p:nvSpPr>
          <p:cNvPr id="4" name="object 4"/>
          <p:cNvSpPr/>
          <p:nvPr/>
        </p:nvSpPr>
        <p:spPr>
          <a:xfrm>
            <a:off x="1524000" y="6705600"/>
            <a:ext cx="9144000" cy="152400"/>
          </a:xfrm>
          <a:custGeom>
            <a:avLst/>
            <a:gdLst/>
            <a:ahLst/>
            <a:cxnLst/>
            <a:rect l="l" t="t" r="r" b="b"/>
            <a:pathLst>
              <a:path w="9144000" h="152400">
                <a:moveTo>
                  <a:pt x="9144000" y="0"/>
                </a:moveTo>
                <a:lnTo>
                  <a:pt x="0" y="0"/>
                </a:lnTo>
                <a:lnTo>
                  <a:pt x="0" y="152400"/>
                </a:lnTo>
                <a:lnTo>
                  <a:pt x="9144000" y="152400"/>
                </a:lnTo>
                <a:lnTo>
                  <a:pt x="9144000" y="0"/>
                </a:lnTo>
                <a:close/>
              </a:path>
            </a:pathLst>
          </a:custGeom>
          <a:solidFill>
            <a:srgbClr val="FFFFFF"/>
          </a:solidFill>
        </p:spPr>
        <p:txBody>
          <a:bodyPr wrap="square" lIns="0" tIns="0" rIns="0" bIns="0" rtlCol="0"/>
          <a:lstStyle/>
          <a:p>
            <a:endParaRPr/>
          </a:p>
        </p:txBody>
      </p:sp>
      <p:grpSp>
        <p:nvGrpSpPr>
          <p:cNvPr id="5" name="object 5"/>
          <p:cNvGrpSpPr/>
          <p:nvPr/>
        </p:nvGrpSpPr>
        <p:grpSpPr>
          <a:xfrm>
            <a:off x="1524000" y="0"/>
            <a:ext cx="9144000" cy="6858000"/>
            <a:chOff x="0" y="0"/>
            <a:chExt cx="9144000" cy="6858000"/>
          </a:xfrm>
        </p:grpSpPr>
        <p:sp>
          <p:nvSpPr>
            <p:cNvPr id="6" name="object 6"/>
            <p:cNvSpPr/>
            <p:nvPr/>
          </p:nvSpPr>
          <p:spPr>
            <a:xfrm>
              <a:off x="0" y="0"/>
              <a:ext cx="9144000" cy="6858000"/>
            </a:xfrm>
            <a:custGeom>
              <a:avLst/>
              <a:gdLst/>
              <a:ahLst/>
              <a:cxnLst/>
              <a:rect l="l" t="t" r="r" b="b"/>
              <a:pathLst>
                <a:path w="9144000" h="6858000">
                  <a:moveTo>
                    <a:pt x="9144000" y="0"/>
                  </a:moveTo>
                  <a:lnTo>
                    <a:pt x="8991600" y="0"/>
                  </a:lnTo>
                  <a:lnTo>
                    <a:pt x="152400" y="0"/>
                  </a:lnTo>
                  <a:lnTo>
                    <a:pt x="0" y="0"/>
                  </a:lnTo>
                  <a:lnTo>
                    <a:pt x="0" y="1393825"/>
                  </a:lnTo>
                  <a:lnTo>
                    <a:pt x="0" y="6858000"/>
                  </a:lnTo>
                  <a:lnTo>
                    <a:pt x="152400" y="6858000"/>
                  </a:lnTo>
                  <a:lnTo>
                    <a:pt x="152400" y="1393825"/>
                  </a:lnTo>
                  <a:lnTo>
                    <a:pt x="8991600" y="1393825"/>
                  </a:lnTo>
                  <a:lnTo>
                    <a:pt x="8991600" y="6858000"/>
                  </a:lnTo>
                  <a:lnTo>
                    <a:pt x="9144000" y="6858000"/>
                  </a:lnTo>
                  <a:lnTo>
                    <a:pt x="9144000" y="1393825"/>
                  </a:lnTo>
                  <a:lnTo>
                    <a:pt x="9144000" y="0"/>
                  </a:lnTo>
                  <a:close/>
                </a:path>
              </a:pathLst>
            </a:custGeom>
            <a:solidFill>
              <a:srgbClr val="FFFFFF"/>
            </a:solidFill>
          </p:spPr>
          <p:txBody>
            <a:bodyPr wrap="square" lIns="0" tIns="0" rIns="0" bIns="0" rtlCol="0"/>
            <a:lstStyle/>
            <a:p>
              <a:endParaRPr/>
            </a:p>
          </p:txBody>
        </p:sp>
        <p:sp>
          <p:nvSpPr>
            <p:cNvPr id="7" name="object 7"/>
            <p:cNvSpPr/>
            <p:nvPr/>
          </p:nvSpPr>
          <p:spPr>
            <a:xfrm>
              <a:off x="149225" y="6388099"/>
              <a:ext cx="8832850" cy="309880"/>
            </a:xfrm>
            <a:custGeom>
              <a:avLst/>
              <a:gdLst/>
              <a:ahLst/>
              <a:cxnLst/>
              <a:rect l="l" t="t" r="r" b="b"/>
              <a:pathLst>
                <a:path w="8832850" h="309879">
                  <a:moveTo>
                    <a:pt x="8832850" y="0"/>
                  </a:moveTo>
                  <a:lnTo>
                    <a:pt x="0" y="0"/>
                  </a:lnTo>
                  <a:lnTo>
                    <a:pt x="0" y="309562"/>
                  </a:lnTo>
                  <a:lnTo>
                    <a:pt x="8832850" y="309562"/>
                  </a:lnTo>
                  <a:lnTo>
                    <a:pt x="8832850" y="0"/>
                  </a:lnTo>
                  <a:close/>
                </a:path>
              </a:pathLst>
            </a:custGeom>
            <a:solidFill>
              <a:srgbClr val="959595"/>
            </a:solidFill>
          </p:spPr>
          <p:txBody>
            <a:bodyPr wrap="square" lIns="0" tIns="0" rIns="0" bIns="0" rtlCol="0"/>
            <a:lstStyle/>
            <a:p>
              <a:endParaRPr/>
            </a:p>
          </p:txBody>
        </p:sp>
        <p:sp>
          <p:nvSpPr>
            <p:cNvPr id="8" name="object 8"/>
            <p:cNvSpPr/>
            <p:nvPr/>
          </p:nvSpPr>
          <p:spPr>
            <a:xfrm>
              <a:off x="152400" y="155574"/>
              <a:ext cx="8832850" cy="6546850"/>
            </a:xfrm>
            <a:custGeom>
              <a:avLst/>
              <a:gdLst/>
              <a:ahLst/>
              <a:cxnLst/>
              <a:rect l="l" t="t" r="r" b="b"/>
              <a:pathLst>
                <a:path w="8832850" h="6546850">
                  <a:moveTo>
                    <a:pt x="0" y="6546850"/>
                  </a:moveTo>
                  <a:lnTo>
                    <a:pt x="8832850" y="6546850"/>
                  </a:lnTo>
                  <a:lnTo>
                    <a:pt x="8832850" y="0"/>
                  </a:lnTo>
                  <a:lnTo>
                    <a:pt x="0" y="0"/>
                  </a:lnTo>
                  <a:lnTo>
                    <a:pt x="0" y="6546850"/>
                  </a:lnTo>
                  <a:close/>
                </a:path>
              </a:pathLst>
            </a:custGeom>
            <a:ln w="9525">
              <a:solidFill>
                <a:srgbClr val="838383"/>
              </a:solidFill>
            </a:ln>
          </p:spPr>
          <p:txBody>
            <a:bodyPr wrap="square" lIns="0" tIns="0" rIns="0" bIns="0" rtlCol="0"/>
            <a:lstStyle/>
            <a:p>
              <a:endParaRPr/>
            </a:p>
          </p:txBody>
        </p:sp>
        <p:sp>
          <p:nvSpPr>
            <p:cNvPr id="9" name="object 9"/>
            <p:cNvSpPr/>
            <p:nvPr/>
          </p:nvSpPr>
          <p:spPr>
            <a:xfrm>
              <a:off x="152400" y="1276350"/>
              <a:ext cx="8832850" cy="0"/>
            </a:xfrm>
            <a:custGeom>
              <a:avLst/>
              <a:gdLst/>
              <a:ahLst/>
              <a:cxnLst/>
              <a:rect l="l" t="t" r="r" b="b"/>
              <a:pathLst>
                <a:path w="8832850">
                  <a:moveTo>
                    <a:pt x="0" y="0"/>
                  </a:moveTo>
                  <a:lnTo>
                    <a:pt x="8832850" y="0"/>
                  </a:lnTo>
                </a:path>
              </a:pathLst>
            </a:custGeom>
            <a:ln w="9525">
              <a:solidFill>
                <a:srgbClr val="838383"/>
              </a:solidFill>
              <a:prstDash val="sysDash"/>
            </a:ln>
          </p:spPr>
          <p:txBody>
            <a:bodyPr wrap="square" lIns="0" tIns="0" rIns="0" bIns="0" rtlCol="0"/>
            <a:lstStyle/>
            <a:p>
              <a:endParaRPr/>
            </a:p>
          </p:txBody>
        </p:sp>
        <p:sp>
          <p:nvSpPr>
            <p:cNvPr id="10" name="object 10"/>
            <p:cNvSpPr/>
            <p:nvPr/>
          </p:nvSpPr>
          <p:spPr>
            <a:xfrm>
              <a:off x="4267200" y="955674"/>
              <a:ext cx="609600" cy="609600"/>
            </a:xfrm>
            <a:custGeom>
              <a:avLst/>
              <a:gdLst/>
              <a:ahLst/>
              <a:cxnLst/>
              <a:rect l="l" t="t" r="r" b="b"/>
              <a:pathLst>
                <a:path w="609600" h="609600">
                  <a:moveTo>
                    <a:pt x="609600" y="304800"/>
                  </a:moveTo>
                  <a:lnTo>
                    <a:pt x="605599" y="255384"/>
                  </a:lnTo>
                  <a:lnTo>
                    <a:pt x="594042" y="208483"/>
                  </a:lnTo>
                  <a:lnTo>
                    <a:pt x="575564" y="164757"/>
                  </a:lnTo>
                  <a:lnTo>
                    <a:pt x="550760" y="124815"/>
                  </a:lnTo>
                  <a:lnTo>
                    <a:pt x="520293" y="89306"/>
                  </a:lnTo>
                  <a:lnTo>
                    <a:pt x="484771" y="58826"/>
                  </a:lnTo>
                  <a:lnTo>
                    <a:pt x="444842" y="34036"/>
                  </a:lnTo>
                  <a:lnTo>
                    <a:pt x="401116" y="15544"/>
                  </a:lnTo>
                  <a:lnTo>
                    <a:pt x="354215" y="4000"/>
                  </a:lnTo>
                  <a:lnTo>
                    <a:pt x="304800" y="0"/>
                  </a:lnTo>
                  <a:lnTo>
                    <a:pt x="255371" y="4000"/>
                  </a:lnTo>
                  <a:lnTo>
                    <a:pt x="208470" y="15557"/>
                  </a:lnTo>
                  <a:lnTo>
                    <a:pt x="164744" y="34036"/>
                  </a:lnTo>
                  <a:lnTo>
                    <a:pt x="124815" y="58839"/>
                  </a:lnTo>
                  <a:lnTo>
                    <a:pt x="89293" y="89306"/>
                  </a:lnTo>
                  <a:lnTo>
                    <a:pt x="58826" y="124828"/>
                  </a:lnTo>
                  <a:lnTo>
                    <a:pt x="34023" y="164757"/>
                  </a:lnTo>
                  <a:lnTo>
                    <a:pt x="15544" y="208483"/>
                  </a:lnTo>
                  <a:lnTo>
                    <a:pt x="3987" y="255384"/>
                  </a:lnTo>
                  <a:lnTo>
                    <a:pt x="0" y="304800"/>
                  </a:lnTo>
                  <a:lnTo>
                    <a:pt x="3987" y="354228"/>
                  </a:lnTo>
                  <a:lnTo>
                    <a:pt x="15544" y="401129"/>
                  </a:lnTo>
                  <a:lnTo>
                    <a:pt x="34023" y="444855"/>
                  </a:lnTo>
                  <a:lnTo>
                    <a:pt x="58826" y="484784"/>
                  </a:lnTo>
                  <a:lnTo>
                    <a:pt x="89293" y="520306"/>
                  </a:lnTo>
                  <a:lnTo>
                    <a:pt x="124815" y="550773"/>
                  </a:lnTo>
                  <a:lnTo>
                    <a:pt x="164744" y="575576"/>
                  </a:lnTo>
                  <a:lnTo>
                    <a:pt x="208483" y="594055"/>
                  </a:lnTo>
                  <a:lnTo>
                    <a:pt x="255371" y="605612"/>
                  </a:lnTo>
                  <a:lnTo>
                    <a:pt x="304800" y="609600"/>
                  </a:lnTo>
                  <a:lnTo>
                    <a:pt x="354215" y="605612"/>
                  </a:lnTo>
                  <a:lnTo>
                    <a:pt x="401116" y="594055"/>
                  </a:lnTo>
                  <a:lnTo>
                    <a:pt x="444842" y="575576"/>
                  </a:lnTo>
                  <a:lnTo>
                    <a:pt x="484784" y="550773"/>
                  </a:lnTo>
                  <a:lnTo>
                    <a:pt x="520293" y="520306"/>
                  </a:lnTo>
                  <a:lnTo>
                    <a:pt x="550773" y="484784"/>
                  </a:lnTo>
                  <a:lnTo>
                    <a:pt x="575564" y="444855"/>
                  </a:lnTo>
                  <a:lnTo>
                    <a:pt x="594055" y="401116"/>
                  </a:lnTo>
                  <a:lnTo>
                    <a:pt x="605599" y="354228"/>
                  </a:lnTo>
                  <a:lnTo>
                    <a:pt x="609600" y="304800"/>
                  </a:lnTo>
                  <a:close/>
                </a:path>
              </a:pathLst>
            </a:custGeom>
            <a:solidFill>
              <a:srgbClr val="FFFFFF"/>
            </a:solidFill>
          </p:spPr>
          <p:txBody>
            <a:bodyPr wrap="square" lIns="0" tIns="0" rIns="0" bIns="0" rtlCol="0"/>
            <a:lstStyle/>
            <a:p>
              <a:endParaRPr/>
            </a:p>
          </p:txBody>
        </p:sp>
        <p:sp>
          <p:nvSpPr>
            <p:cNvPr id="11" name="object 11"/>
            <p:cNvSpPr/>
            <p:nvPr/>
          </p:nvSpPr>
          <p:spPr>
            <a:xfrm>
              <a:off x="4337050" y="1025778"/>
              <a:ext cx="469900" cy="471170"/>
            </a:xfrm>
            <a:custGeom>
              <a:avLst/>
              <a:gdLst/>
              <a:ahLst/>
              <a:cxnLst/>
              <a:rect l="l" t="t" r="r" b="b"/>
              <a:pathLst>
                <a:path w="469900" h="471169">
                  <a:moveTo>
                    <a:pt x="233679" y="0"/>
                  </a:moveTo>
                  <a:lnTo>
                    <a:pt x="186436" y="5080"/>
                  </a:lnTo>
                  <a:lnTo>
                    <a:pt x="142366" y="19050"/>
                  </a:lnTo>
                  <a:lnTo>
                    <a:pt x="102488" y="41910"/>
                  </a:lnTo>
                  <a:lnTo>
                    <a:pt x="67945" y="69850"/>
                  </a:lnTo>
                  <a:lnTo>
                    <a:pt x="39497" y="105410"/>
                  </a:lnTo>
                  <a:lnTo>
                    <a:pt x="18034" y="146050"/>
                  </a:lnTo>
                  <a:lnTo>
                    <a:pt x="4572" y="190500"/>
                  </a:lnTo>
                  <a:lnTo>
                    <a:pt x="0" y="237490"/>
                  </a:lnTo>
                  <a:lnTo>
                    <a:pt x="1397" y="261620"/>
                  </a:lnTo>
                  <a:lnTo>
                    <a:pt x="10922" y="307340"/>
                  </a:lnTo>
                  <a:lnTo>
                    <a:pt x="28955" y="349250"/>
                  </a:lnTo>
                  <a:lnTo>
                    <a:pt x="54355" y="387350"/>
                  </a:lnTo>
                  <a:lnTo>
                    <a:pt x="86487" y="419100"/>
                  </a:lnTo>
                  <a:lnTo>
                    <a:pt x="123951" y="444500"/>
                  </a:lnTo>
                  <a:lnTo>
                    <a:pt x="166370" y="461010"/>
                  </a:lnTo>
                  <a:lnTo>
                    <a:pt x="212216" y="471170"/>
                  </a:lnTo>
                  <a:lnTo>
                    <a:pt x="236220" y="471170"/>
                  </a:lnTo>
                  <a:lnTo>
                    <a:pt x="260350" y="469900"/>
                  </a:lnTo>
                  <a:lnTo>
                    <a:pt x="283463" y="467360"/>
                  </a:lnTo>
                  <a:lnTo>
                    <a:pt x="305942" y="461010"/>
                  </a:lnTo>
                  <a:lnTo>
                    <a:pt x="323934" y="454660"/>
                  </a:lnTo>
                  <a:lnTo>
                    <a:pt x="235330" y="454660"/>
                  </a:lnTo>
                  <a:lnTo>
                    <a:pt x="213105" y="453390"/>
                  </a:lnTo>
                  <a:lnTo>
                    <a:pt x="170561" y="445770"/>
                  </a:lnTo>
                  <a:lnTo>
                    <a:pt x="131317" y="429260"/>
                  </a:lnTo>
                  <a:lnTo>
                    <a:pt x="96647" y="405130"/>
                  </a:lnTo>
                  <a:lnTo>
                    <a:pt x="66928" y="375920"/>
                  </a:lnTo>
                  <a:lnTo>
                    <a:pt x="43434" y="340360"/>
                  </a:lnTo>
                  <a:lnTo>
                    <a:pt x="26924" y="302260"/>
                  </a:lnTo>
                  <a:lnTo>
                    <a:pt x="18034" y="259080"/>
                  </a:lnTo>
                  <a:lnTo>
                    <a:pt x="16954" y="237490"/>
                  </a:lnTo>
                  <a:lnTo>
                    <a:pt x="16958" y="234950"/>
                  </a:lnTo>
                  <a:lnTo>
                    <a:pt x="21336" y="193040"/>
                  </a:lnTo>
                  <a:lnTo>
                    <a:pt x="33909" y="151130"/>
                  </a:lnTo>
                  <a:lnTo>
                    <a:pt x="53975" y="114300"/>
                  </a:lnTo>
                  <a:lnTo>
                    <a:pt x="80517" y="81280"/>
                  </a:lnTo>
                  <a:lnTo>
                    <a:pt x="112649" y="54610"/>
                  </a:lnTo>
                  <a:lnTo>
                    <a:pt x="149733" y="34290"/>
                  </a:lnTo>
                  <a:lnTo>
                    <a:pt x="190626" y="21590"/>
                  </a:lnTo>
                  <a:lnTo>
                    <a:pt x="234569" y="17780"/>
                  </a:lnTo>
                  <a:lnTo>
                    <a:pt x="322253" y="17780"/>
                  </a:lnTo>
                  <a:lnTo>
                    <a:pt x="303529" y="10160"/>
                  </a:lnTo>
                  <a:lnTo>
                    <a:pt x="281050" y="5080"/>
                  </a:lnTo>
                  <a:lnTo>
                    <a:pt x="257683" y="1270"/>
                  </a:lnTo>
                  <a:lnTo>
                    <a:pt x="233679" y="0"/>
                  </a:lnTo>
                  <a:close/>
                </a:path>
                <a:path w="469900" h="471169">
                  <a:moveTo>
                    <a:pt x="322253" y="17780"/>
                  </a:moveTo>
                  <a:lnTo>
                    <a:pt x="234569" y="17780"/>
                  </a:lnTo>
                  <a:lnTo>
                    <a:pt x="256794" y="19050"/>
                  </a:lnTo>
                  <a:lnTo>
                    <a:pt x="278511" y="21590"/>
                  </a:lnTo>
                  <a:lnTo>
                    <a:pt x="319404" y="34290"/>
                  </a:lnTo>
                  <a:lnTo>
                    <a:pt x="356488" y="54610"/>
                  </a:lnTo>
                  <a:lnTo>
                    <a:pt x="388874" y="81280"/>
                  </a:lnTo>
                  <a:lnTo>
                    <a:pt x="415544" y="113030"/>
                  </a:lnTo>
                  <a:lnTo>
                    <a:pt x="435610" y="151130"/>
                  </a:lnTo>
                  <a:lnTo>
                    <a:pt x="448437" y="191770"/>
                  </a:lnTo>
                  <a:lnTo>
                    <a:pt x="452945" y="234950"/>
                  </a:lnTo>
                  <a:lnTo>
                    <a:pt x="452941" y="237490"/>
                  </a:lnTo>
                  <a:lnTo>
                    <a:pt x="448563" y="279400"/>
                  </a:lnTo>
                  <a:lnTo>
                    <a:pt x="435990" y="321310"/>
                  </a:lnTo>
                  <a:lnTo>
                    <a:pt x="415925" y="358140"/>
                  </a:lnTo>
                  <a:lnTo>
                    <a:pt x="389382" y="391160"/>
                  </a:lnTo>
                  <a:lnTo>
                    <a:pt x="357250" y="417830"/>
                  </a:lnTo>
                  <a:lnTo>
                    <a:pt x="320166" y="438150"/>
                  </a:lnTo>
                  <a:lnTo>
                    <a:pt x="279273" y="450850"/>
                  </a:lnTo>
                  <a:lnTo>
                    <a:pt x="235330" y="454660"/>
                  </a:lnTo>
                  <a:lnTo>
                    <a:pt x="323934" y="454660"/>
                  </a:lnTo>
                  <a:lnTo>
                    <a:pt x="367411" y="430530"/>
                  </a:lnTo>
                  <a:lnTo>
                    <a:pt x="401954" y="401320"/>
                  </a:lnTo>
                  <a:lnTo>
                    <a:pt x="430402" y="367030"/>
                  </a:lnTo>
                  <a:lnTo>
                    <a:pt x="451865" y="326390"/>
                  </a:lnTo>
                  <a:lnTo>
                    <a:pt x="465327" y="281940"/>
                  </a:lnTo>
                  <a:lnTo>
                    <a:pt x="469900" y="234950"/>
                  </a:lnTo>
                  <a:lnTo>
                    <a:pt x="468502" y="210820"/>
                  </a:lnTo>
                  <a:lnTo>
                    <a:pt x="458977" y="165100"/>
                  </a:lnTo>
                  <a:lnTo>
                    <a:pt x="440944" y="123190"/>
                  </a:lnTo>
                  <a:lnTo>
                    <a:pt x="415544" y="85090"/>
                  </a:lnTo>
                  <a:lnTo>
                    <a:pt x="383413" y="53340"/>
                  </a:lnTo>
                  <a:lnTo>
                    <a:pt x="345948" y="27940"/>
                  </a:lnTo>
                  <a:lnTo>
                    <a:pt x="325374" y="19050"/>
                  </a:lnTo>
                  <a:lnTo>
                    <a:pt x="322253" y="17780"/>
                  </a:lnTo>
                  <a:close/>
                </a:path>
                <a:path w="469900" h="471169">
                  <a:moveTo>
                    <a:pt x="235330" y="34290"/>
                  </a:moveTo>
                  <a:lnTo>
                    <a:pt x="194817" y="38100"/>
                  </a:lnTo>
                  <a:lnTo>
                    <a:pt x="157099" y="49530"/>
                  </a:lnTo>
                  <a:lnTo>
                    <a:pt x="122936" y="68580"/>
                  </a:lnTo>
                  <a:lnTo>
                    <a:pt x="92963" y="92710"/>
                  </a:lnTo>
                  <a:lnTo>
                    <a:pt x="68452" y="123190"/>
                  </a:lnTo>
                  <a:lnTo>
                    <a:pt x="49784" y="157480"/>
                  </a:lnTo>
                  <a:lnTo>
                    <a:pt x="38100" y="195580"/>
                  </a:lnTo>
                  <a:lnTo>
                    <a:pt x="33968" y="234950"/>
                  </a:lnTo>
                  <a:lnTo>
                    <a:pt x="33964" y="237490"/>
                  </a:lnTo>
                  <a:lnTo>
                    <a:pt x="34798" y="256540"/>
                  </a:lnTo>
                  <a:lnTo>
                    <a:pt x="42799" y="295910"/>
                  </a:lnTo>
                  <a:lnTo>
                    <a:pt x="58038" y="331470"/>
                  </a:lnTo>
                  <a:lnTo>
                    <a:pt x="79501" y="364490"/>
                  </a:lnTo>
                  <a:lnTo>
                    <a:pt x="106807" y="391160"/>
                  </a:lnTo>
                  <a:lnTo>
                    <a:pt x="138684" y="414020"/>
                  </a:lnTo>
                  <a:lnTo>
                    <a:pt x="174751" y="429260"/>
                  </a:lnTo>
                  <a:lnTo>
                    <a:pt x="213995" y="436880"/>
                  </a:lnTo>
                  <a:lnTo>
                    <a:pt x="234569" y="438150"/>
                  </a:lnTo>
                  <a:lnTo>
                    <a:pt x="255015" y="436880"/>
                  </a:lnTo>
                  <a:lnTo>
                    <a:pt x="275082" y="434340"/>
                  </a:lnTo>
                  <a:lnTo>
                    <a:pt x="294386" y="429260"/>
                  </a:lnTo>
                  <a:lnTo>
                    <a:pt x="312800" y="422910"/>
                  </a:lnTo>
                  <a:lnTo>
                    <a:pt x="315322" y="421640"/>
                  </a:lnTo>
                  <a:lnTo>
                    <a:pt x="233679" y="421640"/>
                  </a:lnTo>
                  <a:lnTo>
                    <a:pt x="214757" y="420370"/>
                  </a:lnTo>
                  <a:lnTo>
                    <a:pt x="162178" y="406400"/>
                  </a:lnTo>
                  <a:lnTo>
                    <a:pt x="116966" y="378460"/>
                  </a:lnTo>
                  <a:lnTo>
                    <a:pt x="81661" y="339090"/>
                  </a:lnTo>
                  <a:lnTo>
                    <a:pt x="58674" y="289560"/>
                  </a:lnTo>
                  <a:lnTo>
                    <a:pt x="50800" y="234950"/>
                  </a:lnTo>
                  <a:lnTo>
                    <a:pt x="51815" y="215900"/>
                  </a:lnTo>
                  <a:lnTo>
                    <a:pt x="65786" y="162560"/>
                  </a:lnTo>
                  <a:lnTo>
                    <a:pt x="93599" y="118110"/>
                  </a:lnTo>
                  <a:lnTo>
                    <a:pt x="133096" y="82550"/>
                  </a:lnTo>
                  <a:lnTo>
                    <a:pt x="181483" y="58420"/>
                  </a:lnTo>
                  <a:lnTo>
                    <a:pt x="236220" y="50800"/>
                  </a:lnTo>
                  <a:lnTo>
                    <a:pt x="313563" y="50800"/>
                  </a:lnTo>
                  <a:lnTo>
                    <a:pt x="295148" y="43180"/>
                  </a:lnTo>
                  <a:lnTo>
                    <a:pt x="275844" y="38100"/>
                  </a:lnTo>
                  <a:lnTo>
                    <a:pt x="255904" y="35560"/>
                  </a:lnTo>
                  <a:lnTo>
                    <a:pt x="235330" y="34290"/>
                  </a:lnTo>
                  <a:close/>
                </a:path>
                <a:path w="469900" h="471169">
                  <a:moveTo>
                    <a:pt x="313563" y="50800"/>
                  </a:moveTo>
                  <a:lnTo>
                    <a:pt x="236220" y="50800"/>
                  </a:lnTo>
                  <a:lnTo>
                    <a:pt x="255142" y="52070"/>
                  </a:lnTo>
                  <a:lnTo>
                    <a:pt x="273176" y="54610"/>
                  </a:lnTo>
                  <a:lnTo>
                    <a:pt x="323850" y="73660"/>
                  </a:lnTo>
                  <a:lnTo>
                    <a:pt x="366013" y="106680"/>
                  </a:lnTo>
                  <a:lnTo>
                    <a:pt x="397383" y="148590"/>
                  </a:lnTo>
                  <a:lnTo>
                    <a:pt x="415544" y="200660"/>
                  </a:lnTo>
                  <a:lnTo>
                    <a:pt x="419100" y="237490"/>
                  </a:lnTo>
                  <a:lnTo>
                    <a:pt x="418084" y="256540"/>
                  </a:lnTo>
                  <a:lnTo>
                    <a:pt x="404113" y="309880"/>
                  </a:lnTo>
                  <a:lnTo>
                    <a:pt x="376300" y="354330"/>
                  </a:lnTo>
                  <a:lnTo>
                    <a:pt x="336803" y="389890"/>
                  </a:lnTo>
                  <a:lnTo>
                    <a:pt x="288544" y="412750"/>
                  </a:lnTo>
                  <a:lnTo>
                    <a:pt x="233679" y="421640"/>
                  </a:lnTo>
                  <a:lnTo>
                    <a:pt x="315322" y="421640"/>
                  </a:lnTo>
                  <a:lnTo>
                    <a:pt x="362585" y="392430"/>
                  </a:lnTo>
                  <a:lnTo>
                    <a:pt x="389889" y="364490"/>
                  </a:lnTo>
                  <a:lnTo>
                    <a:pt x="411479" y="332740"/>
                  </a:lnTo>
                  <a:lnTo>
                    <a:pt x="426847" y="297180"/>
                  </a:lnTo>
                  <a:lnTo>
                    <a:pt x="434975" y="257810"/>
                  </a:lnTo>
                  <a:lnTo>
                    <a:pt x="435935" y="234950"/>
                  </a:lnTo>
                  <a:lnTo>
                    <a:pt x="435101" y="215900"/>
                  </a:lnTo>
                  <a:lnTo>
                    <a:pt x="427100" y="176530"/>
                  </a:lnTo>
                  <a:lnTo>
                    <a:pt x="411861" y="139700"/>
                  </a:lnTo>
                  <a:lnTo>
                    <a:pt x="390398" y="107950"/>
                  </a:lnTo>
                  <a:lnTo>
                    <a:pt x="363092" y="80010"/>
                  </a:lnTo>
                  <a:lnTo>
                    <a:pt x="331215" y="58420"/>
                  </a:lnTo>
                  <a:lnTo>
                    <a:pt x="313563" y="50800"/>
                  </a:lnTo>
                  <a:close/>
                </a:path>
              </a:pathLst>
            </a:custGeom>
            <a:solidFill>
              <a:srgbClr val="838383"/>
            </a:solidFill>
          </p:spPr>
          <p:txBody>
            <a:bodyPr wrap="square" lIns="0" tIns="0" rIns="0" bIns="0" rtlCol="0"/>
            <a:lstStyle/>
            <a:p>
              <a:endParaRPr/>
            </a:p>
          </p:txBody>
        </p:sp>
        <p:pic>
          <p:nvPicPr>
            <p:cNvPr id="12" name="object 12"/>
            <p:cNvPicPr/>
            <p:nvPr/>
          </p:nvPicPr>
          <p:blipFill>
            <a:blip r:embed="rId2" cstate="print"/>
            <a:stretch>
              <a:fillRect/>
            </a:stretch>
          </p:blipFill>
          <p:spPr>
            <a:xfrm>
              <a:off x="609600" y="1447736"/>
              <a:ext cx="7848600" cy="4859401"/>
            </a:xfrm>
            <a:prstGeom prst="rect">
              <a:avLst/>
            </a:prstGeom>
          </p:spPr>
        </p:pic>
      </p:grpSp>
      <p:sp>
        <p:nvSpPr>
          <p:cNvPr id="13" name="object 13"/>
          <p:cNvSpPr txBox="1">
            <a:spLocks noGrp="1"/>
          </p:cNvSpPr>
          <p:nvPr>
            <p:ph type="title"/>
          </p:nvPr>
        </p:nvSpPr>
        <p:spPr>
          <a:xfrm>
            <a:off x="2667000" y="21459"/>
            <a:ext cx="7162800" cy="1274708"/>
          </a:xfrm>
          <a:prstGeom prst="rect">
            <a:avLst/>
          </a:prstGeom>
          <a:solidFill>
            <a:srgbClr val="C00000"/>
          </a:solidFill>
        </p:spPr>
        <p:txBody>
          <a:bodyPr vert="horz" wrap="square" lIns="0" tIns="43180" rIns="0" bIns="0" rtlCol="0" anchor="ctr">
            <a:spAutoFit/>
          </a:bodyPr>
          <a:lstStyle/>
          <a:p>
            <a:pPr marL="97155">
              <a:spcBef>
                <a:spcPts val="340"/>
              </a:spcBef>
            </a:pPr>
            <a:r>
              <a:rPr spc="-30" dirty="0"/>
              <a:t>Faktor </a:t>
            </a:r>
            <a:r>
              <a:rPr spc="-5" dirty="0"/>
              <a:t>Risiko</a:t>
            </a:r>
            <a:r>
              <a:rPr spc="-35" dirty="0"/>
              <a:t> </a:t>
            </a:r>
            <a:r>
              <a:rPr dirty="0"/>
              <a:t>dan</a:t>
            </a:r>
            <a:r>
              <a:rPr spc="-10" dirty="0"/>
              <a:t> </a:t>
            </a:r>
            <a:r>
              <a:rPr spc="-25" dirty="0"/>
              <a:t>Pemicu</a:t>
            </a:r>
            <a:r>
              <a:rPr spc="-30" dirty="0"/>
              <a:t> </a:t>
            </a:r>
            <a:r>
              <a:rPr spc="-5" dirty="0"/>
              <a:t>PPOK</a:t>
            </a:r>
          </a:p>
        </p:txBody>
      </p:sp>
      <p:grpSp>
        <p:nvGrpSpPr>
          <p:cNvPr id="14" name="object 14"/>
          <p:cNvGrpSpPr/>
          <p:nvPr/>
        </p:nvGrpSpPr>
        <p:grpSpPr>
          <a:xfrm>
            <a:off x="8023860" y="2029460"/>
            <a:ext cx="1958339" cy="515620"/>
            <a:chOff x="6499859" y="2029460"/>
            <a:chExt cx="1958339" cy="515620"/>
          </a:xfrm>
        </p:grpSpPr>
        <p:sp>
          <p:nvSpPr>
            <p:cNvPr id="15" name="object 15"/>
            <p:cNvSpPr/>
            <p:nvPr/>
          </p:nvSpPr>
          <p:spPr>
            <a:xfrm>
              <a:off x="6553199" y="2057463"/>
              <a:ext cx="1905000" cy="462280"/>
            </a:xfrm>
            <a:custGeom>
              <a:avLst/>
              <a:gdLst/>
              <a:ahLst/>
              <a:cxnLst/>
              <a:rect l="l" t="t" r="r" b="b"/>
              <a:pathLst>
                <a:path w="1905000" h="462280">
                  <a:moveTo>
                    <a:pt x="1905000" y="0"/>
                  </a:moveTo>
                  <a:lnTo>
                    <a:pt x="0" y="0"/>
                  </a:lnTo>
                  <a:lnTo>
                    <a:pt x="0" y="461962"/>
                  </a:lnTo>
                  <a:lnTo>
                    <a:pt x="1905000" y="461962"/>
                  </a:lnTo>
                  <a:lnTo>
                    <a:pt x="1905000" y="0"/>
                  </a:lnTo>
                  <a:close/>
                </a:path>
              </a:pathLst>
            </a:custGeom>
            <a:solidFill>
              <a:srgbClr val="FFFFCC"/>
            </a:solidFill>
          </p:spPr>
          <p:txBody>
            <a:bodyPr wrap="square" lIns="0" tIns="0" rIns="0" bIns="0" rtlCol="0"/>
            <a:lstStyle/>
            <a:p>
              <a:endParaRPr/>
            </a:p>
          </p:txBody>
        </p:sp>
        <p:pic>
          <p:nvPicPr>
            <p:cNvPr id="16" name="object 16"/>
            <p:cNvPicPr/>
            <p:nvPr/>
          </p:nvPicPr>
          <p:blipFill>
            <a:blip r:embed="rId3" cstate="print"/>
            <a:stretch>
              <a:fillRect/>
            </a:stretch>
          </p:blipFill>
          <p:spPr>
            <a:xfrm>
              <a:off x="6499859" y="2029460"/>
              <a:ext cx="1008380" cy="515620"/>
            </a:xfrm>
            <a:prstGeom prst="rect">
              <a:avLst/>
            </a:prstGeom>
          </p:spPr>
        </p:pic>
      </p:grpSp>
      <p:sp>
        <p:nvSpPr>
          <p:cNvPr id="17" name="object 17"/>
          <p:cNvSpPr txBox="1"/>
          <p:nvPr/>
        </p:nvSpPr>
        <p:spPr>
          <a:xfrm>
            <a:off x="8077200" y="2057464"/>
            <a:ext cx="1905000" cy="318677"/>
          </a:xfrm>
          <a:prstGeom prst="rect">
            <a:avLst/>
          </a:prstGeom>
          <a:ln w="38100">
            <a:solidFill>
              <a:srgbClr val="B1B1B1"/>
            </a:solidFill>
          </a:ln>
        </p:spPr>
        <p:txBody>
          <a:bodyPr vert="horz" wrap="square" lIns="0" tIns="41275" rIns="0" bIns="0" rtlCol="0">
            <a:spAutoFit/>
          </a:bodyPr>
          <a:lstStyle/>
          <a:p>
            <a:pPr marL="93345">
              <a:spcBef>
                <a:spcPts val="325"/>
              </a:spcBef>
            </a:pPr>
            <a:r>
              <a:rPr b="1" spc="-5" dirty="0">
                <a:solidFill>
                  <a:srgbClr val="FF0000"/>
                </a:solidFill>
                <a:latin typeface="Arial"/>
                <a:cs typeface="Arial"/>
              </a:rPr>
              <a:t>Genes</a:t>
            </a:r>
            <a:endParaRPr>
              <a:latin typeface="Arial"/>
              <a:cs typeface="Arial"/>
            </a:endParaRPr>
          </a:p>
        </p:txBody>
      </p:sp>
      <p:grpSp>
        <p:nvGrpSpPr>
          <p:cNvPr id="18" name="object 18"/>
          <p:cNvGrpSpPr/>
          <p:nvPr/>
        </p:nvGrpSpPr>
        <p:grpSpPr>
          <a:xfrm>
            <a:off x="8023860" y="2857501"/>
            <a:ext cx="1958339" cy="523875"/>
            <a:chOff x="6499859" y="2857500"/>
            <a:chExt cx="1958339" cy="523875"/>
          </a:xfrm>
        </p:grpSpPr>
        <p:sp>
          <p:nvSpPr>
            <p:cNvPr id="19" name="object 19"/>
            <p:cNvSpPr/>
            <p:nvPr/>
          </p:nvSpPr>
          <p:spPr>
            <a:xfrm>
              <a:off x="6553199" y="2886075"/>
              <a:ext cx="1905000" cy="495300"/>
            </a:xfrm>
            <a:custGeom>
              <a:avLst/>
              <a:gdLst/>
              <a:ahLst/>
              <a:cxnLst/>
              <a:rect l="l" t="t" r="r" b="b"/>
              <a:pathLst>
                <a:path w="1905000" h="495300">
                  <a:moveTo>
                    <a:pt x="1905000" y="0"/>
                  </a:moveTo>
                  <a:lnTo>
                    <a:pt x="0" y="0"/>
                  </a:lnTo>
                  <a:lnTo>
                    <a:pt x="0" y="495300"/>
                  </a:lnTo>
                  <a:lnTo>
                    <a:pt x="1905000" y="495300"/>
                  </a:lnTo>
                  <a:lnTo>
                    <a:pt x="1905000" y="0"/>
                  </a:lnTo>
                  <a:close/>
                </a:path>
              </a:pathLst>
            </a:custGeom>
            <a:solidFill>
              <a:srgbClr val="FFFFCC"/>
            </a:solidFill>
          </p:spPr>
          <p:txBody>
            <a:bodyPr wrap="square" lIns="0" tIns="0" rIns="0" bIns="0" rtlCol="0"/>
            <a:lstStyle/>
            <a:p>
              <a:endParaRPr/>
            </a:p>
          </p:txBody>
        </p:sp>
        <p:pic>
          <p:nvPicPr>
            <p:cNvPr id="20" name="object 20"/>
            <p:cNvPicPr/>
            <p:nvPr/>
          </p:nvPicPr>
          <p:blipFill>
            <a:blip r:embed="rId4" cstate="print"/>
            <a:stretch>
              <a:fillRect/>
            </a:stretch>
          </p:blipFill>
          <p:spPr>
            <a:xfrm>
              <a:off x="6499859" y="2857500"/>
              <a:ext cx="1389380" cy="515620"/>
            </a:xfrm>
            <a:prstGeom prst="rect">
              <a:avLst/>
            </a:prstGeom>
          </p:spPr>
        </p:pic>
      </p:grpSp>
      <p:sp>
        <p:nvSpPr>
          <p:cNvPr id="21" name="object 21"/>
          <p:cNvSpPr txBox="1"/>
          <p:nvPr/>
        </p:nvSpPr>
        <p:spPr>
          <a:xfrm>
            <a:off x="8077200" y="2886075"/>
            <a:ext cx="1905000" cy="319318"/>
          </a:xfrm>
          <a:prstGeom prst="rect">
            <a:avLst/>
          </a:prstGeom>
          <a:ln w="38100">
            <a:solidFill>
              <a:srgbClr val="B1B1B1"/>
            </a:solidFill>
          </a:ln>
        </p:spPr>
        <p:txBody>
          <a:bodyPr vert="horz" wrap="square" lIns="0" tIns="41910" rIns="0" bIns="0" rtlCol="0">
            <a:spAutoFit/>
          </a:bodyPr>
          <a:lstStyle/>
          <a:p>
            <a:pPr marL="93345">
              <a:spcBef>
                <a:spcPts val="330"/>
              </a:spcBef>
            </a:pPr>
            <a:r>
              <a:rPr b="1" dirty="0">
                <a:solidFill>
                  <a:srgbClr val="FF3300"/>
                </a:solidFill>
                <a:latin typeface="Arial"/>
                <a:cs typeface="Arial"/>
              </a:rPr>
              <a:t>Infections</a:t>
            </a:r>
            <a:endParaRPr>
              <a:latin typeface="Arial"/>
              <a:cs typeface="Arial"/>
            </a:endParaRPr>
          </a:p>
        </p:txBody>
      </p:sp>
      <p:grpSp>
        <p:nvGrpSpPr>
          <p:cNvPr id="22" name="object 22"/>
          <p:cNvGrpSpPr/>
          <p:nvPr/>
        </p:nvGrpSpPr>
        <p:grpSpPr>
          <a:xfrm>
            <a:off x="7261859" y="3629660"/>
            <a:ext cx="2739390" cy="907415"/>
            <a:chOff x="5737859" y="3629659"/>
            <a:chExt cx="2739390" cy="907415"/>
          </a:xfrm>
        </p:grpSpPr>
        <p:sp>
          <p:nvSpPr>
            <p:cNvPr id="23" name="object 23"/>
            <p:cNvSpPr/>
            <p:nvPr/>
          </p:nvSpPr>
          <p:spPr>
            <a:xfrm>
              <a:off x="5791199" y="3657599"/>
              <a:ext cx="2667000" cy="860425"/>
            </a:xfrm>
            <a:custGeom>
              <a:avLst/>
              <a:gdLst/>
              <a:ahLst/>
              <a:cxnLst/>
              <a:rect l="l" t="t" r="r" b="b"/>
              <a:pathLst>
                <a:path w="2667000" h="860425">
                  <a:moveTo>
                    <a:pt x="2667000" y="0"/>
                  </a:moveTo>
                  <a:lnTo>
                    <a:pt x="0" y="0"/>
                  </a:lnTo>
                  <a:lnTo>
                    <a:pt x="0" y="860425"/>
                  </a:lnTo>
                  <a:lnTo>
                    <a:pt x="2667000" y="860425"/>
                  </a:lnTo>
                  <a:lnTo>
                    <a:pt x="2667000" y="0"/>
                  </a:lnTo>
                  <a:close/>
                </a:path>
              </a:pathLst>
            </a:custGeom>
            <a:solidFill>
              <a:srgbClr val="FFFFCC"/>
            </a:solidFill>
          </p:spPr>
          <p:txBody>
            <a:bodyPr wrap="square" lIns="0" tIns="0" rIns="0" bIns="0" rtlCol="0"/>
            <a:lstStyle/>
            <a:p>
              <a:endParaRPr/>
            </a:p>
          </p:txBody>
        </p:sp>
        <p:sp>
          <p:nvSpPr>
            <p:cNvPr id="24" name="object 24"/>
            <p:cNvSpPr/>
            <p:nvPr/>
          </p:nvSpPr>
          <p:spPr>
            <a:xfrm>
              <a:off x="5791199" y="3657599"/>
              <a:ext cx="2667000" cy="860425"/>
            </a:xfrm>
            <a:custGeom>
              <a:avLst/>
              <a:gdLst/>
              <a:ahLst/>
              <a:cxnLst/>
              <a:rect l="l" t="t" r="r" b="b"/>
              <a:pathLst>
                <a:path w="2667000" h="860425">
                  <a:moveTo>
                    <a:pt x="0" y="860425"/>
                  </a:moveTo>
                  <a:lnTo>
                    <a:pt x="2667000" y="860425"/>
                  </a:lnTo>
                  <a:lnTo>
                    <a:pt x="2667000" y="0"/>
                  </a:lnTo>
                  <a:lnTo>
                    <a:pt x="0" y="0"/>
                  </a:lnTo>
                  <a:lnTo>
                    <a:pt x="0" y="860425"/>
                  </a:lnTo>
                  <a:close/>
                </a:path>
              </a:pathLst>
            </a:custGeom>
            <a:ln w="38100">
              <a:solidFill>
                <a:srgbClr val="B1B1B1"/>
              </a:solidFill>
            </a:ln>
          </p:spPr>
          <p:txBody>
            <a:bodyPr wrap="square" lIns="0" tIns="0" rIns="0" bIns="0" rtlCol="0"/>
            <a:lstStyle/>
            <a:p>
              <a:endParaRPr/>
            </a:p>
          </p:txBody>
        </p:sp>
        <p:pic>
          <p:nvPicPr>
            <p:cNvPr id="25" name="object 25"/>
            <p:cNvPicPr/>
            <p:nvPr/>
          </p:nvPicPr>
          <p:blipFill>
            <a:blip r:embed="rId5" cstate="print"/>
            <a:stretch>
              <a:fillRect/>
            </a:stretch>
          </p:blipFill>
          <p:spPr>
            <a:xfrm>
              <a:off x="5737859" y="3629659"/>
              <a:ext cx="932180" cy="515619"/>
            </a:xfrm>
            <a:prstGeom prst="rect">
              <a:avLst/>
            </a:prstGeom>
          </p:spPr>
        </p:pic>
        <p:pic>
          <p:nvPicPr>
            <p:cNvPr id="26" name="object 26"/>
            <p:cNvPicPr/>
            <p:nvPr/>
          </p:nvPicPr>
          <p:blipFill>
            <a:blip r:embed="rId6" cstate="print"/>
            <a:stretch>
              <a:fillRect/>
            </a:stretch>
          </p:blipFill>
          <p:spPr>
            <a:xfrm>
              <a:off x="6360159" y="3629659"/>
              <a:ext cx="386080" cy="515619"/>
            </a:xfrm>
            <a:prstGeom prst="rect">
              <a:avLst/>
            </a:prstGeom>
          </p:spPr>
        </p:pic>
        <p:pic>
          <p:nvPicPr>
            <p:cNvPr id="27" name="object 27"/>
            <p:cNvPicPr/>
            <p:nvPr/>
          </p:nvPicPr>
          <p:blipFill>
            <a:blip r:embed="rId7" cstate="print"/>
            <a:stretch>
              <a:fillRect/>
            </a:stretch>
          </p:blipFill>
          <p:spPr>
            <a:xfrm>
              <a:off x="6436359" y="3629659"/>
              <a:ext cx="1440180" cy="515619"/>
            </a:xfrm>
            <a:prstGeom prst="rect">
              <a:avLst/>
            </a:prstGeom>
          </p:spPr>
        </p:pic>
        <p:pic>
          <p:nvPicPr>
            <p:cNvPr id="28" name="object 28"/>
            <p:cNvPicPr/>
            <p:nvPr/>
          </p:nvPicPr>
          <p:blipFill>
            <a:blip r:embed="rId8" cstate="print"/>
            <a:stretch>
              <a:fillRect/>
            </a:stretch>
          </p:blipFill>
          <p:spPr>
            <a:xfrm>
              <a:off x="5737859" y="3903979"/>
              <a:ext cx="982980" cy="515619"/>
            </a:xfrm>
            <a:prstGeom prst="rect">
              <a:avLst/>
            </a:prstGeom>
          </p:spPr>
        </p:pic>
      </p:grpSp>
      <p:sp>
        <p:nvSpPr>
          <p:cNvPr id="29" name="object 29"/>
          <p:cNvSpPr txBox="1"/>
          <p:nvPr/>
        </p:nvSpPr>
        <p:spPr>
          <a:xfrm>
            <a:off x="7395591" y="3686874"/>
            <a:ext cx="1791335" cy="574675"/>
          </a:xfrm>
          <a:prstGeom prst="rect">
            <a:avLst/>
          </a:prstGeom>
        </p:spPr>
        <p:txBody>
          <a:bodyPr vert="horz" wrap="square" lIns="0" tIns="12700" rIns="0" bIns="0" rtlCol="0">
            <a:spAutoFit/>
          </a:bodyPr>
          <a:lstStyle/>
          <a:p>
            <a:pPr marL="12700">
              <a:lnSpc>
                <a:spcPts val="2160"/>
              </a:lnSpc>
              <a:spcBef>
                <a:spcPts val="100"/>
              </a:spcBef>
            </a:pPr>
            <a:r>
              <a:rPr b="1" spc="-5" dirty="0">
                <a:solidFill>
                  <a:srgbClr val="FF0000"/>
                </a:solidFill>
                <a:latin typeface="Arial"/>
                <a:cs typeface="Arial"/>
              </a:rPr>
              <a:t>Socio-economic</a:t>
            </a:r>
            <a:endParaRPr>
              <a:latin typeface="Arial"/>
              <a:cs typeface="Arial"/>
            </a:endParaRPr>
          </a:p>
          <a:p>
            <a:pPr marL="12700"/>
            <a:r>
              <a:rPr b="1" spc="-5" dirty="0">
                <a:solidFill>
                  <a:srgbClr val="FF0000"/>
                </a:solidFill>
                <a:latin typeface="Arial"/>
                <a:cs typeface="Arial"/>
              </a:rPr>
              <a:t>status</a:t>
            </a:r>
            <a:endParaRPr>
              <a:latin typeface="Arial"/>
              <a:cs typeface="Arial"/>
            </a:endParaRPr>
          </a:p>
        </p:txBody>
      </p:sp>
      <p:grpSp>
        <p:nvGrpSpPr>
          <p:cNvPr id="30" name="object 30"/>
          <p:cNvGrpSpPr/>
          <p:nvPr/>
        </p:nvGrpSpPr>
        <p:grpSpPr>
          <a:xfrm>
            <a:off x="2646680" y="5275579"/>
            <a:ext cx="6189980" cy="1346200"/>
            <a:chOff x="1122680" y="5275579"/>
            <a:chExt cx="6189980" cy="1346200"/>
          </a:xfrm>
        </p:grpSpPr>
        <p:sp>
          <p:nvSpPr>
            <p:cNvPr id="31" name="object 31"/>
            <p:cNvSpPr/>
            <p:nvPr/>
          </p:nvSpPr>
          <p:spPr>
            <a:xfrm>
              <a:off x="1409700" y="5426074"/>
              <a:ext cx="5715000" cy="881380"/>
            </a:xfrm>
            <a:custGeom>
              <a:avLst/>
              <a:gdLst/>
              <a:ahLst/>
              <a:cxnLst/>
              <a:rect l="l" t="t" r="r" b="b"/>
              <a:pathLst>
                <a:path w="5715000" h="881379">
                  <a:moveTo>
                    <a:pt x="5715000" y="0"/>
                  </a:moveTo>
                  <a:lnTo>
                    <a:pt x="0" y="0"/>
                  </a:lnTo>
                  <a:lnTo>
                    <a:pt x="0" y="881062"/>
                  </a:lnTo>
                  <a:lnTo>
                    <a:pt x="5715000" y="881062"/>
                  </a:lnTo>
                  <a:lnTo>
                    <a:pt x="5715000" y="0"/>
                  </a:lnTo>
                  <a:close/>
                </a:path>
              </a:pathLst>
            </a:custGeom>
            <a:solidFill>
              <a:srgbClr val="FFFFCC"/>
            </a:solidFill>
          </p:spPr>
          <p:txBody>
            <a:bodyPr wrap="square" lIns="0" tIns="0" rIns="0" bIns="0" rtlCol="0"/>
            <a:lstStyle/>
            <a:p>
              <a:endParaRPr/>
            </a:p>
          </p:txBody>
        </p:sp>
        <p:pic>
          <p:nvPicPr>
            <p:cNvPr id="32" name="object 32"/>
            <p:cNvPicPr/>
            <p:nvPr/>
          </p:nvPicPr>
          <p:blipFill>
            <a:blip r:embed="rId9" cstate="print"/>
            <a:stretch>
              <a:fillRect/>
            </a:stretch>
          </p:blipFill>
          <p:spPr>
            <a:xfrm>
              <a:off x="1122680" y="5275579"/>
              <a:ext cx="6189980" cy="1346200"/>
            </a:xfrm>
            <a:prstGeom prst="rect">
              <a:avLst/>
            </a:prstGeom>
          </p:spPr>
        </p:pic>
      </p:grpSp>
      <p:sp>
        <p:nvSpPr>
          <p:cNvPr id="33" name="object 33"/>
          <p:cNvSpPr txBox="1"/>
          <p:nvPr/>
        </p:nvSpPr>
        <p:spPr>
          <a:xfrm>
            <a:off x="2933700" y="5426075"/>
            <a:ext cx="5715000" cy="768800"/>
          </a:xfrm>
          <a:prstGeom prst="rect">
            <a:avLst/>
          </a:prstGeom>
          <a:ln w="57150">
            <a:solidFill>
              <a:srgbClr val="B1B1B1"/>
            </a:solidFill>
          </a:ln>
        </p:spPr>
        <p:txBody>
          <a:bodyPr vert="horz" wrap="square" lIns="0" tIns="29845" rIns="0" bIns="0" rtlCol="0">
            <a:spAutoFit/>
          </a:bodyPr>
          <a:lstStyle/>
          <a:p>
            <a:pPr marL="91440">
              <a:spcBef>
                <a:spcPts val="235"/>
              </a:spcBef>
            </a:pPr>
            <a:r>
              <a:rPr sz="4800" b="1" dirty="0">
                <a:solidFill>
                  <a:srgbClr val="FF0000"/>
                </a:solidFill>
                <a:latin typeface="Arial"/>
                <a:cs typeface="Arial"/>
              </a:rPr>
              <a:t>Aging</a:t>
            </a:r>
            <a:r>
              <a:rPr sz="4800" b="1" spc="-15" dirty="0">
                <a:solidFill>
                  <a:srgbClr val="FF0000"/>
                </a:solidFill>
                <a:latin typeface="Arial"/>
                <a:cs typeface="Arial"/>
              </a:rPr>
              <a:t> </a:t>
            </a:r>
            <a:r>
              <a:rPr sz="4800" b="1" dirty="0">
                <a:solidFill>
                  <a:srgbClr val="FF0000"/>
                </a:solidFill>
                <a:latin typeface="Arial"/>
                <a:cs typeface="Arial"/>
              </a:rPr>
              <a:t>Populations</a:t>
            </a:r>
            <a:endParaRPr sz="4800">
              <a:latin typeface="Arial"/>
              <a:cs typeface="Arial"/>
            </a:endParaRPr>
          </a:p>
        </p:txBody>
      </p:sp>
      <p:sp>
        <p:nvSpPr>
          <p:cNvPr id="34" name="object 34"/>
          <p:cNvSpPr txBox="1"/>
          <p:nvPr/>
        </p:nvSpPr>
        <p:spPr>
          <a:xfrm>
            <a:off x="6023991" y="6185852"/>
            <a:ext cx="146685" cy="243656"/>
          </a:xfrm>
          <a:prstGeom prst="rect">
            <a:avLst/>
          </a:prstGeom>
        </p:spPr>
        <p:txBody>
          <a:bodyPr vert="horz" wrap="square" lIns="0" tIns="12700" rIns="0" bIns="0" rtlCol="0">
            <a:spAutoFit/>
          </a:bodyPr>
          <a:lstStyle/>
          <a:p>
            <a:pPr marL="12700">
              <a:spcBef>
                <a:spcPts val="100"/>
              </a:spcBef>
            </a:pPr>
            <a:r>
              <a:rPr sz="1500" dirty="0">
                <a:latin typeface="Verdana"/>
                <a:cs typeface="Verdana"/>
              </a:rPr>
              <a:t>9</a:t>
            </a:r>
            <a:endParaRPr sz="1500">
              <a:latin typeface="Verdana"/>
              <a:cs typeface="Verdana"/>
            </a:endParaRPr>
          </a:p>
        </p:txBody>
      </p:sp>
    </p:spTree>
    <p:extLst>
      <p:ext uri="{BB962C8B-B14F-4D97-AF65-F5344CB8AC3E}">
        <p14:creationId xmlns:p14="http://schemas.microsoft.com/office/powerpoint/2010/main" val="3842508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09EF9D-80E7-A547-BA73-6BB893B7E8A2}"/>
              </a:ext>
            </a:extLst>
          </p:cNvPr>
          <p:cNvSpPr>
            <a:spLocks noGrp="1"/>
          </p:cNvSpPr>
          <p:nvPr>
            <p:ph type="title"/>
          </p:nvPr>
        </p:nvSpPr>
        <p:spPr>
          <a:xfrm>
            <a:off x="913795" y="609600"/>
            <a:ext cx="10353762" cy="1257300"/>
          </a:xfrm>
        </p:spPr>
        <p:txBody>
          <a:bodyPr>
            <a:normAutofit/>
          </a:bodyPr>
          <a:lstStyle/>
          <a:p>
            <a:r>
              <a:rPr lang="en-US" dirty="0" err="1"/>
              <a:t>Gejala</a:t>
            </a:r>
            <a:r>
              <a:rPr lang="en-US" dirty="0"/>
              <a:t> PPOK (COPD)</a:t>
            </a:r>
          </a:p>
        </p:txBody>
      </p:sp>
      <p:graphicFrame>
        <p:nvGraphicFramePr>
          <p:cNvPr id="5" name="Content Placeholder 2">
            <a:extLst>
              <a:ext uri="{FF2B5EF4-FFF2-40B4-BE49-F238E27FC236}">
                <a16:creationId xmlns:a16="http://schemas.microsoft.com/office/drawing/2014/main" xmlns="" id="{5F6CB7CD-AE8D-4A23-95B5-3EE92C5303C4}"/>
              </a:ext>
            </a:extLst>
          </p:cNvPr>
          <p:cNvGraphicFramePr>
            <a:graphicFrameLocks noGrp="1"/>
          </p:cNvGraphicFramePr>
          <p:nvPr>
            <p:ph idx="1"/>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0016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76400" y="1393826"/>
            <a:ext cx="8839200" cy="4994275"/>
          </a:xfrm>
          <a:custGeom>
            <a:avLst/>
            <a:gdLst/>
            <a:ahLst/>
            <a:cxnLst/>
            <a:rect l="l" t="t" r="r" b="b"/>
            <a:pathLst>
              <a:path w="8839200" h="4994275">
                <a:moveTo>
                  <a:pt x="0" y="4994275"/>
                </a:moveTo>
                <a:lnTo>
                  <a:pt x="8839200" y="4994275"/>
                </a:lnTo>
                <a:lnTo>
                  <a:pt x="8839200" y="0"/>
                </a:lnTo>
                <a:lnTo>
                  <a:pt x="0" y="0"/>
                </a:lnTo>
                <a:lnTo>
                  <a:pt x="0" y="4994275"/>
                </a:lnTo>
                <a:close/>
              </a:path>
            </a:pathLst>
          </a:custGeom>
          <a:solidFill>
            <a:srgbClr val="E2DED1"/>
          </a:solidFill>
        </p:spPr>
        <p:txBody>
          <a:bodyPr wrap="square" lIns="0" tIns="0" rIns="0" bIns="0" rtlCol="0"/>
          <a:lstStyle/>
          <a:p>
            <a:endParaRPr/>
          </a:p>
        </p:txBody>
      </p:sp>
      <p:sp>
        <p:nvSpPr>
          <p:cNvPr id="3" name="object 3"/>
          <p:cNvSpPr/>
          <p:nvPr/>
        </p:nvSpPr>
        <p:spPr>
          <a:xfrm>
            <a:off x="1676400" y="6697663"/>
            <a:ext cx="8839200" cy="8255"/>
          </a:xfrm>
          <a:custGeom>
            <a:avLst/>
            <a:gdLst/>
            <a:ahLst/>
            <a:cxnLst/>
            <a:rect l="l" t="t" r="r" b="b"/>
            <a:pathLst>
              <a:path w="8839200" h="8254">
                <a:moveTo>
                  <a:pt x="0" y="7937"/>
                </a:moveTo>
                <a:lnTo>
                  <a:pt x="8839200" y="7937"/>
                </a:lnTo>
                <a:lnTo>
                  <a:pt x="8839200" y="0"/>
                </a:lnTo>
                <a:lnTo>
                  <a:pt x="0" y="0"/>
                </a:lnTo>
                <a:lnTo>
                  <a:pt x="0" y="7937"/>
                </a:lnTo>
                <a:close/>
              </a:path>
            </a:pathLst>
          </a:custGeom>
          <a:solidFill>
            <a:srgbClr val="E2DED1"/>
          </a:solidFill>
        </p:spPr>
        <p:txBody>
          <a:bodyPr wrap="square" lIns="0" tIns="0" rIns="0" bIns="0" rtlCol="0"/>
          <a:lstStyle/>
          <a:p>
            <a:endParaRPr/>
          </a:p>
        </p:txBody>
      </p:sp>
      <p:sp>
        <p:nvSpPr>
          <p:cNvPr id="4" name="object 4"/>
          <p:cNvSpPr/>
          <p:nvPr/>
        </p:nvSpPr>
        <p:spPr>
          <a:xfrm>
            <a:off x="1524000" y="6705600"/>
            <a:ext cx="9144000" cy="152400"/>
          </a:xfrm>
          <a:custGeom>
            <a:avLst/>
            <a:gdLst/>
            <a:ahLst/>
            <a:cxnLst/>
            <a:rect l="l" t="t" r="r" b="b"/>
            <a:pathLst>
              <a:path w="9144000" h="152400">
                <a:moveTo>
                  <a:pt x="9144000" y="0"/>
                </a:moveTo>
                <a:lnTo>
                  <a:pt x="0" y="0"/>
                </a:lnTo>
                <a:lnTo>
                  <a:pt x="0" y="152400"/>
                </a:lnTo>
                <a:lnTo>
                  <a:pt x="9144000" y="152400"/>
                </a:lnTo>
                <a:lnTo>
                  <a:pt x="9144000" y="0"/>
                </a:lnTo>
                <a:close/>
              </a:path>
            </a:pathLst>
          </a:custGeom>
          <a:solidFill>
            <a:srgbClr val="FFFFFF"/>
          </a:solidFill>
        </p:spPr>
        <p:txBody>
          <a:bodyPr wrap="square" lIns="0" tIns="0" rIns="0" bIns="0" rtlCol="0"/>
          <a:lstStyle/>
          <a:p>
            <a:endParaRPr/>
          </a:p>
        </p:txBody>
      </p:sp>
      <p:grpSp>
        <p:nvGrpSpPr>
          <p:cNvPr id="5" name="object 5"/>
          <p:cNvGrpSpPr/>
          <p:nvPr/>
        </p:nvGrpSpPr>
        <p:grpSpPr>
          <a:xfrm>
            <a:off x="1524000" y="0"/>
            <a:ext cx="9144000" cy="6858000"/>
            <a:chOff x="0" y="0"/>
            <a:chExt cx="9144000" cy="6858000"/>
          </a:xfrm>
        </p:grpSpPr>
        <p:sp>
          <p:nvSpPr>
            <p:cNvPr id="6" name="object 6"/>
            <p:cNvSpPr/>
            <p:nvPr/>
          </p:nvSpPr>
          <p:spPr>
            <a:xfrm>
              <a:off x="0" y="0"/>
              <a:ext cx="9144000" cy="6858000"/>
            </a:xfrm>
            <a:custGeom>
              <a:avLst/>
              <a:gdLst/>
              <a:ahLst/>
              <a:cxnLst/>
              <a:rect l="l" t="t" r="r" b="b"/>
              <a:pathLst>
                <a:path w="9144000" h="6858000">
                  <a:moveTo>
                    <a:pt x="9144000" y="0"/>
                  </a:moveTo>
                  <a:lnTo>
                    <a:pt x="8991600" y="0"/>
                  </a:lnTo>
                  <a:lnTo>
                    <a:pt x="152400" y="0"/>
                  </a:lnTo>
                  <a:lnTo>
                    <a:pt x="0" y="0"/>
                  </a:lnTo>
                  <a:lnTo>
                    <a:pt x="0" y="1393825"/>
                  </a:lnTo>
                  <a:lnTo>
                    <a:pt x="0" y="6858000"/>
                  </a:lnTo>
                  <a:lnTo>
                    <a:pt x="152400" y="6858000"/>
                  </a:lnTo>
                  <a:lnTo>
                    <a:pt x="152400" y="1393825"/>
                  </a:lnTo>
                  <a:lnTo>
                    <a:pt x="8991600" y="1393825"/>
                  </a:lnTo>
                  <a:lnTo>
                    <a:pt x="8991600" y="6858000"/>
                  </a:lnTo>
                  <a:lnTo>
                    <a:pt x="9144000" y="6858000"/>
                  </a:lnTo>
                  <a:lnTo>
                    <a:pt x="9144000" y="1393825"/>
                  </a:lnTo>
                  <a:lnTo>
                    <a:pt x="9144000" y="0"/>
                  </a:lnTo>
                  <a:close/>
                </a:path>
              </a:pathLst>
            </a:custGeom>
            <a:solidFill>
              <a:srgbClr val="FFFFFF"/>
            </a:solidFill>
          </p:spPr>
          <p:txBody>
            <a:bodyPr wrap="square" lIns="0" tIns="0" rIns="0" bIns="0" rtlCol="0"/>
            <a:lstStyle/>
            <a:p>
              <a:endParaRPr/>
            </a:p>
          </p:txBody>
        </p:sp>
        <p:sp>
          <p:nvSpPr>
            <p:cNvPr id="7" name="object 7"/>
            <p:cNvSpPr/>
            <p:nvPr/>
          </p:nvSpPr>
          <p:spPr>
            <a:xfrm>
              <a:off x="149225" y="6388099"/>
              <a:ext cx="8832850" cy="309880"/>
            </a:xfrm>
            <a:custGeom>
              <a:avLst/>
              <a:gdLst/>
              <a:ahLst/>
              <a:cxnLst/>
              <a:rect l="l" t="t" r="r" b="b"/>
              <a:pathLst>
                <a:path w="8832850" h="309879">
                  <a:moveTo>
                    <a:pt x="8832850" y="0"/>
                  </a:moveTo>
                  <a:lnTo>
                    <a:pt x="0" y="0"/>
                  </a:lnTo>
                  <a:lnTo>
                    <a:pt x="0" y="309562"/>
                  </a:lnTo>
                  <a:lnTo>
                    <a:pt x="8832850" y="309562"/>
                  </a:lnTo>
                  <a:lnTo>
                    <a:pt x="8832850" y="0"/>
                  </a:lnTo>
                  <a:close/>
                </a:path>
              </a:pathLst>
            </a:custGeom>
            <a:solidFill>
              <a:srgbClr val="1B577B"/>
            </a:solidFill>
          </p:spPr>
          <p:txBody>
            <a:bodyPr wrap="square" lIns="0" tIns="0" rIns="0" bIns="0" rtlCol="0"/>
            <a:lstStyle/>
            <a:p>
              <a:endParaRPr/>
            </a:p>
          </p:txBody>
        </p:sp>
        <p:sp>
          <p:nvSpPr>
            <p:cNvPr id="8" name="object 8"/>
            <p:cNvSpPr/>
            <p:nvPr/>
          </p:nvSpPr>
          <p:spPr>
            <a:xfrm>
              <a:off x="152400" y="155574"/>
              <a:ext cx="8832850" cy="6546850"/>
            </a:xfrm>
            <a:custGeom>
              <a:avLst/>
              <a:gdLst/>
              <a:ahLst/>
              <a:cxnLst/>
              <a:rect l="l" t="t" r="r" b="b"/>
              <a:pathLst>
                <a:path w="8832850" h="6546850">
                  <a:moveTo>
                    <a:pt x="0" y="6546850"/>
                  </a:moveTo>
                  <a:lnTo>
                    <a:pt x="8832850" y="6546850"/>
                  </a:lnTo>
                  <a:lnTo>
                    <a:pt x="8832850" y="0"/>
                  </a:lnTo>
                  <a:lnTo>
                    <a:pt x="0" y="0"/>
                  </a:lnTo>
                  <a:lnTo>
                    <a:pt x="0" y="6546850"/>
                  </a:lnTo>
                  <a:close/>
                </a:path>
              </a:pathLst>
            </a:custGeom>
            <a:ln w="9525">
              <a:solidFill>
                <a:srgbClr val="164B6C"/>
              </a:solidFill>
            </a:ln>
          </p:spPr>
          <p:txBody>
            <a:bodyPr wrap="square" lIns="0" tIns="0" rIns="0" bIns="0" rtlCol="0"/>
            <a:lstStyle/>
            <a:p>
              <a:endParaRPr/>
            </a:p>
          </p:txBody>
        </p:sp>
        <p:sp>
          <p:nvSpPr>
            <p:cNvPr id="9" name="object 9"/>
            <p:cNvSpPr/>
            <p:nvPr/>
          </p:nvSpPr>
          <p:spPr>
            <a:xfrm>
              <a:off x="152400" y="1276350"/>
              <a:ext cx="8832850" cy="0"/>
            </a:xfrm>
            <a:custGeom>
              <a:avLst/>
              <a:gdLst/>
              <a:ahLst/>
              <a:cxnLst/>
              <a:rect l="l" t="t" r="r" b="b"/>
              <a:pathLst>
                <a:path w="8832850">
                  <a:moveTo>
                    <a:pt x="0" y="0"/>
                  </a:moveTo>
                  <a:lnTo>
                    <a:pt x="8832850" y="0"/>
                  </a:lnTo>
                </a:path>
              </a:pathLst>
            </a:custGeom>
            <a:ln w="9525">
              <a:solidFill>
                <a:srgbClr val="164B6C"/>
              </a:solidFill>
              <a:prstDash val="sysDash"/>
            </a:ln>
          </p:spPr>
          <p:txBody>
            <a:bodyPr wrap="square" lIns="0" tIns="0" rIns="0" bIns="0" rtlCol="0"/>
            <a:lstStyle/>
            <a:p>
              <a:endParaRPr/>
            </a:p>
          </p:txBody>
        </p:sp>
        <p:sp>
          <p:nvSpPr>
            <p:cNvPr id="10" name="object 10"/>
            <p:cNvSpPr/>
            <p:nvPr/>
          </p:nvSpPr>
          <p:spPr>
            <a:xfrm>
              <a:off x="4267200" y="955674"/>
              <a:ext cx="609600" cy="609600"/>
            </a:xfrm>
            <a:custGeom>
              <a:avLst/>
              <a:gdLst/>
              <a:ahLst/>
              <a:cxnLst/>
              <a:rect l="l" t="t" r="r" b="b"/>
              <a:pathLst>
                <a:path w="609600" h="609600">
                  <a:moveTo>
                    <a:pt x="609600" y="304800"/>
                  </a:moveTo>
                  <a:lnTo>
                    <a:pt x="605599" y="255384"/>
                  </a:lnTo>
                  <a:lnTo>
                    <a:pt x="594042" y="208483"/>
                  </a:lnTo>
                  <a:lnTo>
                    <a:pt x="575564" y="164757"/>
                  </a:lnTo>
                  <a:lnTo>
                    <a:pt x="550760" y="124815"/>
                  </a:lnTo>
                  <a:lnTo>
                    <a:pt x="520293" y="89306"/>
                  </a:lnTo>
                  <a:lnTo>
                    <a:pt x="484771" y="58826"/>
                  </a:lnTo>
                  <a:lnTo>
                    <a:pt x="444842" y="34036"/>
                  </a:lnTo>
                  <a:lnTo>
                    <a:pt x="401116" y="15544"/>
                  </a:lnTo>
                  <a:lnTo>
                    <a:pt x="354215" y="4000"/>
                  </a:lnTo>
                  <a:lnTo>
                    <a:pt x="304800" y="0"/>
                  </a:lnTo>
                  <a:lnTo>
                    <a:pt x="255371" y="4000"/>
                  </a:lnTo>
                  <a:lnTo>
                    <a:pt x="208470" y="15557"/>
                  </a:lnTo>
                  <a:lnTo>
                    <a:pt x="164744" y="34036"/>
                  </a:lnTo>
                  <a:lnTo>
                    <a:pt x="124815" y="58839"/>
                  </a:lnTo>
                  <a:lnTo>
                    <a:pt x="89293" y="89306"/>
                  </a:lnTo>
                  <a:lnTo>
                    <a:pt x="58826" y="124828"/>
                  </a:lnTo>
                  <a:lnTo>
                    <a:pt x="34023" y="164757"/>
                  </a:lnTo>
                  <a:lnTo>
                    <a:pt x="15544" y="208483"/>
                  </a:lnTo>
                  <a:lnTo>
                    <a:pt x="3987" y="255384"/>
                  </a:lnTo>
                  <a:lnTo>
                    <a:pt x="0" y="304800"/>
                  </a:lnTo>
                  <a:lnTo>
                    <a:pt x="3987" y="354228"/>
                  </a:lnTo>
                  <a:lnTo>
                    <a:pt x="15544" y="401129"/>
                  </a:lnTo>
                  <a:lnTo>
                    <a:pt x="34023" y="444855"/>
                  </a:lnTo>
                  <a:lnTo>
                    <a:pt x="58826" y="484784"/>
                  </a:lnTo>
                  <a:lnTo>
                    <a:pt x="89293" y="520306"/>
                  </a:lnTo>
                  <a:lnTo>
                    <a:pt x="124815" y="550773"/>
                  </a:lnTo>
                  <a:lnTo>
                    <a:pt x="164744" y="575576"/>
                  </a:lnTo>
                  <a:lnTo>
                    <a:pt x="208483" y="594055"/>
                  </a:lnTo>
                  <a:lnTo>
                    <a:pt x="255371" y="605612"/>
                  </a:lnTo>
                  <a:lnTo>
                    <a:pt x="304800" y="609600"/>
                  </a:lnTo>
                  <a:lnTo>
                    <a:pt x="354215" y="605612"/>
                  </a:lnTo>
                  <a:lnTo>
                    <a:pt x="401116" y="594055"/>
                  </a:lnTo>
                  <a:lnTo>
                    <a:pt x="444842" y="575576"/>
                  </a:lnTo>
                  <a:lnTo>
                    <a:pt x="484784" y="550773"/>
                  </a:lnTo>
                  <a:lnTo>
                    <a:pt x="520293" y="520306"/>
                  </a:lnTo>
                  <a:lnTo>
                    <a:pt x="550773" y="484784"/>
                  </a:lnTo>
                  <a:lnTo>
                    <a:pt x="575564" y="444855"/>
                  </a:lnTo>
                  <a:lnTo>
                    <a:pt x="594055" y="401116"/>
                  </a:lnTo>
                  <a:lnTo>
                    <a:pt x="605599" y="354228"/>
                  </a:lnTo>
                  <a:lnTo>
                    <a:pt x="609600" y="304800"/>
                  </a:lnTo>
                  <a:close/>
                </a:path>
              </a:pathLst>
            </a:custGeom>
            <a:solidFill>
              <a:srgbClr val="FFFFFF"/>
            </a:solidFill>
          </p:spPr>
          <p:txBody>
            <a:bodyPr wrap="square" lIns="0" tIns="0" rIns="0" bIns="0" rtlCol="0"/>
            <a:lstStyle/>
            <a:p>
              <a:endParaRPr/>
            </a:p>
          </p:txBody>
        </p:sp>
        <p:sp>
          <p:nvSpPr>
            <p:cNvPr id="11" name="object 11"/>
            <p:cNvSpPr/>
            <p:nvPr/>
          </p:nvSpPr>
          <p:spPr>
            <a:xfrm>
              <a:off x="4337050" y="1025778"/>
              <a:ext cx="469900" cy="471170"/>
            </a:xfrm>
            <a:custGeom>
              <a:avLst/>
              <a:gdLst/>
              <a:ahLst/>
              <a:cxnLst/>
              <a:rect l="l" t="t" r="r" b="b"/>
              <a:pathLst>
                <a:path w="469900" h="471169">
                  <a:moveTo>
                    <a:pt x="233679" y="0"/>
                  </a:moveTo>
                  <a:lnTo>
                    <a:pt x="186436" y="5080"/>
                  </a:lnTo>
                  <a:lnTo>
                    <a:pt x="142366" y="19050"/>
                  </a:lnTo>
                  <a:lnTo>
                    <a:pt x="102488" y="41910"/>
                  </a:lnTo>
                  <a:lnTo>
                    <a:pt x="67945" y="69850"/>
                  </a:lnTo>
                  <a:lnTo>
                    <a:pt x="39497" y="105410"/>
                  </a:lnTo>
                  <a:lnTo>
                    <a:pt x="18034" y="146050"/>
                  </a:lnTo>
                  <a:lnTo>
                    <a:pt x="4572" y="190500"/>
                  </a:lnTo>
                  <a:lnTo>
                    <a:pt x="0" y="237490"/>
                  </a:lnTo>
                  <a:lnTo>
                    <a:pt x="1397" y="261620"/>
                  </a:lnTo>
                  <a:lnTo>
                    <a:pt x="10922" y="307340"/>
                  </a:lnTo>
                  <a:lnTo>
                    <a:pt x="28955" y="349250"/>
                  </a:lnTo>
                  <a:lnTo>
                    <a:pt x="54355" y="387350"/>
                  </a:lnTo>
                  <a:lnTo>
                    <a:pt x="86487" y="419100"/>
                  </a:lnTo>
                  <a:lnTo>
                    <a:pt x="123951" y="444500"/>
                  </a:lnTo>
                  <a:lnTo>
                    <a:pt x="166370" y="461010"/>
                  </a:lnTo>
                  <a:lnTo>
                    <a:pt x="212216" y="471170"/>
                  </a:lnTo>
                  <a:lnTo>
                    <a:pt x="236220" y="471170"/>
                  </a:lnTo>
                  <a:lnTo>
                    <a:pt x="260350" y="469900"/>
                  </a:lnTo>
                  <a:lnTo>
                    <a:pt x="283463" y="467360"/>
                  </a:lnTo>
                  <a:lnTo>
                    <a:pt x="305942" y="461010"/>
                  </a:lnTo>
                  <a:lnTo>
                    <a:pt x="323934" y="454660"/>
                  </a:lnTo>
                  <a:lnTo>
                    <a:pt x="235330" y="454660"/>
                  </a:lnTo>
                  <a:lnTo>
                    <a:pt x="213105" y="453390"/>
                  </a:lnTo>
                  <a:lnTo>
                    <a:pt x="170561" y="445770"/>
                  </a:lnTo>
                  <a:lnTo>
                    <a:pt x="131317" y="429260"/>
                  </a:lnTo>
                  <a:lnTo>
                    <a:pt x="96647" y="405130"/>
                  </a:lnTo>
                  <a:lnTo>
                    <a:pt x="66928" y="375920"/>
                  </a:lnTo>
                  <a:lnTo>
                    <a:pt x="43434" y="340360"/>
                  </a:lnTo>
                  <a:lnTo>
                    <a:pt x="26924" y="302260"/>
                  </a:lnTo>
                  <a:lnTo>
                    <a:pt x="18034" y="259080"/>
                  </a:lnTo>
                  <a:lnTo>
                    <a:pt x="16954" y="237490"/>
                  </a:lnTo>
                  <a:lnTo>
                    <a:pt x="16958" y="234950"/>
                  </a:lnTo>
                  <a:lnTo>
                    <a:pt x="21336" y="193040"/>
                  </a:lnTo>
                  <a:lnTo>
                    <a:pt x="33909" y="151130"/>
                  </a:lnTo>
                  <a:lnTo>
                    <a:pt x="53975" y="114300"/>
                  </a:lnTo>
                  <a:lnTo>
                    <a:pt x="80517" y="81280"/>
                  </a:lnTo>
                  <a:lnTo>
                    <a:pt x="112649" y="54610"/>
                  </a:lnTo>
                  <a:lnTo>
                    <a:pt x="149733" y="34290"/>
                  </a:lnTo>
                  <a:lnTo>
                    <a:pt x="190626" y="21590"/>
                  </a:lnTo>
                  <a:lnTo>
                    <a:pt x="234569" y="17780"/>
                  </a:lnTo>
                  <a:lnTo>
                    <a:pt x="322253" y="17780"/>
                  </a:lnTo>
                  <a:lnTo>
                    <a:pt x="303529" y="10160"/>
                  </a:lnTo>
                  <a:lnTo>
                    <a:pt x="281050" y="5080"/>
                  </a:lnTo>
                  <a:lnTo>
                    <a:pt x="257683" y="1270"/>
                  </a:lnTo>
                  <a:lnTo>
                    <a:pt x="233679" y="0"/>
                  </a:lnTo>
                  <a:close/>
                </a:path>
                <a:path w="469900" h="471169">
                  <a:moveTo>
                    <a:pt x="322253" y="17780"/>
                  </a:moveTo>
                  <a:lnTo>
                    <a:pt x="234569" y="17780"/>
                  </a:lnTo>
                  <a:lnTo>
                    <a:pt x="256794" y="19050"/>
                  </a:lnTo>
                  <a:lnTo>
                    <a:pt x="278511" y="21590"/>
                  </a:lnTo>
                  <a:lnTo>
                    <a:pt x="319404" y="34290"/>
                  </a:lnTo>
                  <a:lnTo>
                    <a:pt x="356488" y="54610"/>
                  </a:lnTo>
                  <a:lnTo>
                    <a:pt x="388874" y="81280"/>
                  </a:lnTo>
                  <a:lnTo>
                    <a:pt x="415544" y="113030"/>
                  </a:lnTo>
                  <a:lnTo>
                    <a:pt x="435610" y="151130"/>
                  </a:lnTo>
                  <a:lnTo>
                    <a:pt x="448437" y="191770"/>
                  </a:lnTo>
                  <a:lnTo>
                    <a:pt x="452945" y="234950"/>
                  </a:lnTo>
                  <a:lnTo>
                    <a:pt x="452941" y="237490"/>
                  </a:lnTo>
                  <a:lnTo>
                    <a:pt x="448563" y="279400"/>
                  </a:lnTo>
                  <a:lnTo>
                    <a:pt x="435990" y="321310"/>
                  </a:lnTo>
                  <a:lnTo>
                    <a:pt x="415925" y="358140"/>
                  </a:lnTo>
                  <a:lnTo>
                    <a:pt x="389382" y="391160"/>
                  </a:lnTo>
                  <a:lnTo>
                    <a:pt x="357250" y="417830"/>
                  </a:lnTo>
                  <a:lnTo>
                    <a:pt x="320166" y="438150"/>
                  </a:lnTo>
                  <a:lnTo>
                    <a:pt x="279273" y="450850"/>
                  </a:lnTo>
                  <a:lnTo>
                    <a:pt x="235330" y="454660"/>
                  </a:lnTo>
                  <a:lnTo>
                    <a:pt x="323934" y="454660"/>
                  </a:lnTo>
                  <a:lnTo>
                    <a:pt x="367411" y="430530"/>
                  </a:lnTo>
                  <a:lnTo>
                    <a:pt x="401954" y="401320"/>
                  </a:lnTo>
                  <a:lnTo>
                    <a:pt x="430402" y="367030"/>
                  </a:lnTo>
                  <a:lnTo>
                    <a:pt x="451865" y="326390"/>
                  </a:lnTo>
                  <a:lnTo>
                    <a:pt x="465327" y="281940"/>
                  </a:lnTo>
                  <a:lnTo>
                    <a:pt x="469900" y="234950"/>
                  </a:lnTo>
                  <a:lnTo>
                    <a:pt x="468502" y="210820"/>
                  </a:lnTo>
                  <a:lnTo>
                    <a:pt x="458977" y="165100"/>
                  </a:lnTo>
                  <a:lnTo>
                    <a:pt x="440944" y="123190"/>
                  </a:lnTo>
                  <a:lnTo>
                    <a:pt x="415544" y="85090"/>
                  </a:lnTo>
                  <a:lnTo>
                    <a:pt x="383413" y="53340"/>
                  </a:lnTo>
                  <a:lnTo>
                    <a:pt x="345948" y="27940"/>
                  </a:lnTo>
                  <a:lnTo>
                    <a:pt x="325374" y="19050"/>
                  </a:lnTo>
                  <a:lnTo>
                    <a:pt x="322253" y="17780"/>
                  </a:lnTo>
                  <a:close/>
                </a:path>
                <a:path w="469900" h="471169">
                  <a:moveTo>
                    <a:pt x="235330" y="34290"/>
                  </a:moveTo>
                  <a:lnTo>
                    <a:pt x="194817" y="38100"/>
                  </a:lnTo>
                  <a:lnTo>
                    <a:pt x="157099" y="49530"/>
                  </a:lnTo>
                  <a:lnTo>
                    <a:pt x="122936" y="68580"/>
                  </a:lnTo>
                  <a:lnTo>
                    <a:pt x="92963" y="92710"/>
                  </a:lnTo>
                  <a:lnTo>
                    <a:pt x="68452" y="123190"/>
                  </a:lnTo>
                  <a:lnTo>
                    <a:pt x="49784" y="157480"/>
                  </a:lnTo>
                  <a:lnTo>
                    <a:pt x="38100" y="195580"/>
                  </a:lnTo>
                  <a:lnTo>
                    <a:pt x="33968" y="234950"/>
                  </a:lnTo>
                  <a:lnTo>
                    <a:pt x="33964" y="237490"/>
                  </a:lnTo>
                  <a:lnTo>
                    <a:pt x="34798" y="256540"/>
                  </a:lnTo>
                  <a:lnTo>
                    <a:pt x="42799" y="295910"/>
                  </a:lnTo>
                  <a:lnTo>
                    <a:pt x="58038" y="331470"/>
                  </a:lnTo>
                  <a:lnTo>
                    <a:pt x="79501" y="364490"/>
                  </a:lnTo>
                  <a:lnTo>
                    <a:pt x="106807" y="391160"/>
                  </a:lnTo>
                  <a:lnTo>
                    <a:pt x="138684" y="414020"/>
                  </a:lnTo>
                  <a:lnTo>
                    <a:pt x="174751" y="429260"/>
                  </a:lnTo>
                  <a:lnTo>
                    <a:pt x="213995" y="436880"/>
                  </a:lnTo>
                  <a:lnTo>
                    <a:pt x="234569" y="438150"/>
                  </a:lnTo>
                  <a:lnTo>
                    <a:pt x="255015" y="436880"/>
                  </a:lnTo>
                  <a:lnTo>
                    <a:pt x="275082" y="434340"/>
                  </a:lnTo>
                  <a:lnTo>
                    <a:pt x="294386" y="429260"/>
                  </a:lnTo>
                  <a:lnTo>
                    <a:pt x="312800" y="422910"/>
                  </a:lnTo>
                  <a:lnTo>
                    <a:pt x="315322" y="421640"/>
                  </a:lnTo>
                  <a:lnTo>
                    <a:pt x="233679" y="421640"/>
                  </a:lnTo>
                  <a:lnTo>
                    <a:pt x="214757" y="420370"/>
                  </a:lnTo>
                  <a:lnTo>
                    <a:pt x="162178" y="406400"/>
                  </a:lnTo>
                  <a:lnTo>
                    <a:pt x="116966" y="378460"/>
                  </a:lnTo>
                  <a:lnTo>
                    <a:pt x="81661" y="339090"/>
                  </a:lnTo>
                  <a:lnTo>
                    <a:pt x="58674" y="289560"/>
                  </a:lnTo>
                  <a:lnTo>
                    <a:pt x="50800" y="234950"/>
                  </a:lnTo>
                  <a:lnTo>
                    <a:pt x="51815" y="215900"/>
                  </a:lnTo>
                  <a:lnTo>
                    <a:pt x="65786" y="162560"/>
                  </a:lnTo>
                  <a:lnTo>
                    <a:pt x="93599" y="118110"/>
                  </a:lnTo>
                  <a:lnTo>
                    <a:pt x="133096" y="82550"/>
                  </a:lnTo>
                  <a:lnTo>
                    <a:pt x="181483" y="58420"/>
                  </a:lnTo>
                  <a:lnTo>
                    <a:pt x="236220" y="50800"/>
                  </a:lnTo>
                  <a:lnTo>
                    <a:pt x="313563" y="50800"/>
                  </a:lnTo>
                  <a:lnTo>
                    <a:pt x="295148" y="43180"/>
                  </a:lnTo>
                  <a:lnTo>
                    <a:pt x="275844" y="38100"/>
                  </a:lnTo>
                  <a:lnTo>
                    <a:pt x="255904" y="35560"/>
                  </a:lnTo>
                  <a:lnTo>
                    <a:pt x="235330" y="34290"/>
                  </a:lnTo>
                  <a:close/>
                </a:path>
                <a:path w="469900" h="471169">
                  <a:moveTo>
                    <a:pt x="313563" y="50800"/>
                  </a:moveTo>
                  <a:lnTo>
                    <a:pt x="236220" y="50800"/>
                  </a:lnTo>
                  <a:lnTo>
                    <a:pt x="255142" y="52070"/>
                  </a:lnTo>
                  <a:lnTo>
                    <a:pt x="273176" y="54610"/>
                  </a:lnTo>
                  <a:lnTo>
                    <a:pt x="323850" y="73660"/>
                  </a:lnTo>
                  <a:lnTo>
                    <a:pt x="366013" y="106680"/>
                  </a:lnTo>
                  <a:lnTo>
                    <a:pt x="397383" y="148590"/>
                  </a:lnTo>
                  <a:lnTo>
                    <a:pt x="415544" y="200660"/>
                  </a:lnTo>
                  <a:lnTo>
                    <a:pt x="419100" y="237490"/>
                  </a:lnTo>
                  <a:lnTo>
                    <a:pt x="418084" y="256540"/>
                  </a:lnTo>
                  <a:lnTo>
                    <a:pt x="404113" y="309880"/>
                  </a:lnTo>
                  <a:lnTo>
                    <a:pt x="376300" y="354330"/>
                  </a:lnTo>
                  <a:lnTo>
                    <a:pt x="336803" y="389890"/>
                  </a:lnTo>
                  <a:lnTo>
                    <a:pt x="288544" y="412750"/>
                  </a:lnTo>
                  <a:lnTo>
                    <a:pt x="233679" y="421640"/>
                  </a:lnTo>
                  <a:lnTo>
                    <a:pt x="315322" y="421640"/>
                  </a:lnTo>
                  <a:lnTo>
                    <a:pt x="362585" y="392430"/>
                  </a:lnTo>
                  <a:lnTo>
                    <a:pt x="389889" y="364490"/>
                  </a:lnTo>
                  <a:lnTo>
                    <a:pt x="411479" y="332740"/>
                  </a:lnTo>
                  <a:lnTo>
                    <a:pt x="426847" y="297180"/>
                  </a:lnTo>
                  <a:lnTo>
                    <a:pt x="434975" y="257810"/>
                  </a:lnTo>
                  <a:lnTo>
                    <a:pt x="435935" y="234950"/>
                  </a:lnTo>
                  <a:lnTo>
                    <a:pt x="435101" y="215900"/>
                  </a:lnTo>
                  <a:lnTo>
                    <a:pt x="427100" y="176530"/>
                  </a:lnTo>
                  <a:lnTo>
                    <a:pt x="411861" y="139700"/>
                  </a:lnTo>
                  <a:lnTo>
                    <a:pt x="390398" y="107950"/>
                  </a:lnTo>
                  <a:lnTo>
                    <a:pt x="363092" y="80010"/>
                  </a:lnTo>
                  <a:lnTo>
                    <a:pt x="331215" y="58420"/>
                  </a:lnTo>
                  <a:lnTo>
                    <a:pt x="313563" y="50800"/>
                  </a:lnTo>
                  <a:close/>
                </a:path>
              </a:pathLst>
            </a:custGeom>
            <a:solidFill>
              <a:srgbClr val="164B6C"/>
            </a:solidFill>
          </p:spPr>
          <p:txBody>
            <a:bodyPr wrap="square" lIns="0" tIns="0" rIns="0" bIns="0" rtlCol="0"/>
            <a:lstStyle/>
            <a:p>
              <a:endParaRPr/>
            </a:p>
          </p:txBody>
        </p:sp>
      </p:grpSp>
      <p:sp>
        <p:nvSpPr>
          <p:cNvPr id="12" name="object 12"/>
          <p:cNvSpPr txBox="1">
            <a:spLocks noGrp="1"/>
          </p:cNvSpPr>
          <p:nvPr>
            <p:ph type="title"/>
          </p:nvPr>
        </p:nvSpPr>
        <p:spPr>
          <a:xfrm>
            <a:off x="1825625" y="336987"/>
            <a:ext cx="8534400" cy="697627"/>
          </a:xfrm>
          <a:prstGeom prst="rect">
            <a:avLst/>
          </a:prstGeom>
          <a:solidFill>
            <a:srgbClr val="9A7439"/>
          </a:solidFill>
        </p:spPr>
        <p:txBody>
          <a:bodyPr vert="horz" wrap="square" lIns="0" tIns="187960" rIns="0" bIns="0" rtlCol="0" anchor="ctr">
            <a:spAutoFit/>
          </a:bodyPr>
          <a:lstStyle/>
          <a:p>
            <a:pPr marL="897255">
              <a:spcBef>
                <a:spcPts val="1480"/>
              </a:spcBef>
            </a:pPr>
            <a:r>
              <a:rPr sz="3300" b="1" spc="-80" dirty="0">
                <a:latin typeface="Arial"/>
                <a:cs typeface="Arial"/>
              </a:rPr>
              <a:t>Persamaan</a:t>
            </a:r>
            <a:r>
              <a:rPr sz="3300" b="1" spc="-75" dirty="0">
                <a:latin typeface="Arial"/>
                <a:cs typeface="Arial"/>
              </a:rPr>
              <a:t> </a:t>
            </a:r>
            <a:r>
              <a:rPr sz="3300" b="1" spc="-85" dirty="0">
                <a:latin typeface="Arial"/>
                <a:cs typeface="Arial"/>
              </a:rPr>
              <a:t>Terapi</a:t>
            </a:r>
            <a:r>
              <a:rPr sz="3300" b="1" spc="-50" dirty="0">
                <a:latin typeface="Arial"/>
                <a:cs typeface="Arial"/>
              </a:rPr>
              <a:t> </a:t>
            </a:r>
            <a:r>
              <a:rPr sz="3300" b="1" spc="-130" dirty="0">
                <a:latin typeface="Arial"/>
                <a:cs typeface="Arial"/>
              </a:rPr>
              <a:t>Asma</a:t>
            </a:r>
            <a:r>
              <a:rPr sz="3300" b="1" spc="-75" dirty="0">
                <a:latin typeface="Arial"/>
                <a:cs typeface="Arial"/>
              </a:rPr>
              <a:t> </a:t>
            </a:r>
            <a:r>
              <a:rPr sz="3300" b="1" spc="-105" dirty="0">
                <a:latin typeface="Arial"/>
                <a:cs typeface="Arial"/>
              </a:rPr>
              <a:t>dan</a:t>
            </a:r>
            <a:r>
              <a:rPr sz="3300" b="1" spc="-45" dirty="0">
                <a:latin typeface="Arial"/>
                <a:cs typeface="Arial"/>
              </a:rPr>
              <a:t> </a:t>
            </a:r>
            <a:r>
              <a:rPr sz="3300" b="1" spc="-40" dirty="0">
                <a:latin typeface="Arial"/>
                <a:cs typeface="Arial"/>
              </a:rPr>
              <a:t>PPOK</a:t>
            </a:r>
            <a:endParaRPr sz="3300">
              <a:latin typeface="Arial"/>
              <a:cs typeface="Arial"/>
            </a:endParaRPr>
          </a:p>
        </p:txBody>
      </p:sp>
      <p:sp>
        <p:nvSpPr>
          <p:cNvPr id="13" name="object 13"/>
          <p:cNvSpPr/>
          <p:nvPr/>
        </p:nvSpPr>
        <p:spPr>
          <a:xfrm>
            <a:off x="1825626" y="1527175"/>
            <a:ext cx="8504555" cy="4572000"/>
          </a:xfrm>
          <a:custGeom>
            <a:avLst/>
            <a:gdLst/>
            <a:ahLst/>
            <a:cxnLst/>
            <a:rect l="l" t="t" r="r" b="b"/>
            <a:pathLst>
              <a:path w="8504555" h="4572000">
                <a:moveTo>
                  <a:pt x="8504301" y="0"/>
                </a:moveTo>
                <a:lnTo>
                  <a:pt x="0" y="0"/>
                </a:lnTo>
                <a:lnTo>
                  <a:pt x="0" y="4572000"/>
                </a:lnTo>
                <a:lnTo>
                  <a:pt x="8504301" y="4572000"/>
                </a:lnTo>
                <a:lnTo>
                  <a:pt x="8504301" y="0"/>
                </a:lnTo>
                <a:close/>
              </a:path>
            </a:pathLst>
          </a:custGeom>
          <a:solidFill>
            <a:srgbClr val="FFFFFF"/>
          </a:solidFill>
        </p:spPr>
        <p:txBody>
          <a:bodyPr wrap="square" lIns="0" tIns="0" rIns="0" bIns="0" rtlCol="0"/>
          <a:lstStyle/>
          <a:p>
            <a:endParaRPr/>
          </a:p>
        </p:txBody>
      </p:sp>
      <p:sp>
        <p:nvSpPr>
          <p:cNvPr id="14" name="object 14"/>
          <p:cNvSpPr txBox="1"/>
          <p:nvPr/>
        </p:nvSpPr>
        <p:spPr>
          <a:xfrm>
            <a:off x="1904366" y="1548129"/>
            <a:ext cx="8263255" cy="3902710"/>
          </a:xfrm>
          <a:prstGeom prst="rect">
            <a:avLst/>
          </a:prstGeom>
        </p:spPr>
        <p:txBody>
          <a:bodyPr vert="horz" wrap="square" lIns="0" tIns="12700" rIns="0" bIns="0" rtlCol="0">
            <a:spAutoFit/>
          </a:bodyPr>
          <a:lstStyle/>
          <a:p>
            <a:pPr marL="287020" indent="-274955">
              <a:spcBef>
                <a:spcPts val="100"/>
              </a:spcBef>
              <a:buClr>
                <a:srgbClr val="EF7E09"/>
              </a:buClr>
              <a:buSzPct val="85416"/>
              <a:buFont typeface="Segoe UI Symbol"/>
              <a:buChar char="⚫"/>
              <a:tabLst>
                <a:tab pos="287020" algn="l"/>
                <a:tab pos="287655" algn="l"/>
              </a:tabLst>
            </a:pPr>
            <a:r>
              <a:rPr sz="2400" dirty="0">
                <a:solidFill>
                  <a:schemeClr val="bg1"/>
                </a:solidFill>
                <a:latin typeface="Microsoft Sans Serif"/>
                <a:cs typeface="Microsoft Sans Serif"/>
              </a:rPr>
              <a:t>Asma</a:t>
            </a:r>
            <a:r>
              <a:rPr sz="2400" spc="30" dirty="0">
                <a:solidFill>
                  <a:schemeClr val="bg1"/>
                </a:solidFill>
                <a:latin typeface="Microsoft Sans Serif"/>
                <a:cs typeface="Microsoft Sans Serif"/>
              </a:rPr>
              <a:t> </a:t>
            </a:r>
            <a:r>
              <a:rPr sz="2400" dirty="0">
                <a:solidFill>
                  <a:schemeClr val="bg1"/>
                </a:solidFill>
                <a:latin typeface="Microsoft Sans Serif"/>
                <a:cs typeface="Microsoft Sans Serif"/>
              </a:rPr>
              <a:t>dan</a:t>
            </a:r>
            <a:r>
              <a:rPr sz="2400" spc="30" dirty="0">
                <a:solidFill>
                  <a:schemeClr val="bg1"/>
                </a:solidFill>
                <a:latin typeface="Microsoft Sans Serif"/>
                <a:cs typeface="Microsoft Sans Serif"/>
              </a:rPr>
              <a:t> </a:t>
            </a:r>
            <a:r>
              <a:rPr sz="2400" spc="-5" dirty="0">
                <a:solidFill>
                  <a:schemeClr val="bg1"/>
                </a:solidFill>
                <a:latin typeface="Microsoft Sans Serif"/>
                <a:cs typeface="Microsoft Sans Serif"/>
              </a:rPr>
              <a:t>PPOK</a:t>
            </a:r>
            <a:r>
              <a:rPr sz="2400" spc="30" dirty="0">
                <a:solidFill>
                  <a:schemeClr val="bg1"/>
                </a:solidFill>
                <a:latin typeface="Microsoft Sans Serif"/>
                <a:cs typeface="Microsoft Sans Serif"/>
              </a:rPr>
              <a:t> </a:t>
            </a:r>
            <a:r>
              <a:rPr sz="2400" dirty="0">
                <a:solidFill>
                  <a:schemeClr val="bg1"/>
                </a:solidFill>
                <a:latin typeface="Microsoft Sans Serif"/>
                <a:cs typeface="Microsoft Sans Serif"/>
              </a:rPr>
              <a:t>merupakan</a:t>
            </a:r>
            <a:r>
              <a:rPr sz="2400" spc="5" dirty="0">
                <a:solidFill>
                  <a:schemeClr val="bg1"/>
                </a:solidFill>
                <a:latin typeface="Microsoft Sans Serif"/>
                <a:cs typeface="Microsoft Sans Serif"/>
              </a:rPr>
              <a:t> </a:t>
            </a:r>
            <a:r>
              <a:rPr sz="2400" spc="-5" dirty="0">
                <a:solidFill>
                  <a:schemeClr val="bg1"/>
                </a:solidFill>
                <a:latin typeface="Microsoft Sans Serif"/>
                <a:cs typeface="Microsoft Sans Serif"/>
              </a:rPr>
              <a:t>penyakit</a:t>
            </a:r>
            <a:r>
              <a:rPr sz="2400" spc="15" dirty="0">
                <a:solidFill>
                  <a:schemeClr val="bg1"/>
                </a:solidFill>
                <a:latin typeface="Microsoft Sans Serif"/>
                <a:cs typeface="Microsoft Sans Serif"/>
              </a:rPr>
              <a:t> </a:t>
            </a:r>
            <a:r>
              <a:rPr sz="2400" spc="-5" dirty="0">
                <a:solidFill>
                  <a:schemeClr val="bg1"/>
                </a:solidFill>
                <a:latin typeface="Microsoft Sans Serif"/>
                <a:cs typeface="Microsoft Sans Serif"/>
              </a:rPr>
              <a:t>saluran</a:t>
            </a:r>
            <a:r>
              <a:rPr sz="2400" spc="35" dirty="0">
                <a:solidFill>
                  <a:schemeClr val="bg1"/>
                </a:solidFill>
                <a:latin typeface="Microsoft Sans Serif"/>
                <a:cs typeface="Microsoft Sans Serif"/>
              </a:rPr>
              <a:t> </a:t>
            </a:r>
            <a:r>
              <a:rPr sz="2400" dirty="0">
                <a:solidFill>
                  <a:schemeClr val="bg1"/>
                </a:solidFill>
                <a:latin typeface="Microsoft Sans Serif"/>
                <a:cs typeface="Microsoft Sans Serif"/>
              </a:rPr>
              <a:t>nafas</a:t>
            </a:r>
            <a:r>
              <a:rPr sz="2400" spc="5" dirty="0">
                <a:solidFill>
                  <a:schemeClr val="bg1"/>
                </a:solidFill>
                <a:latin typeface="Microsoft Sans Serif"/>
                <a:cs typeface="Microsoft Sans Serif"/>
              </a:rPr>
              <a:t> </a:t>
            </a:r>
            <a:r>
              <a:rPr sz="2400" spc="-5" dirty="0">
                <a:solidFill>
                  <a:schemeClr val="bg1"/>
                </a:solidFill>
                <a:latin typeface="Microsoft Sans Serif"/>
                <a:cs typeface="Microsoft Sans Serif"/>
              </a:rPr>
              <a:t>kronis</a:t>
            </a:r>
            <a:endParaRPr sz="2400" dirty="0">
              <a:solidFill>
                <a:schemeClr val="bg1"/>
              </a:solidFill>
              <a:latin typeface="Microsoft Sans Serif"/>
              <a:cs typeface="Microsoft Sans Serif"/>
            </a:endParaRPr>
          </a:p>
          <a:p>
            <a:pPr marL="287020"/>
            <a:r>
              <a:rPr sz="2400" dirty="0">
                <a:solidFill>
                  <a:schemeClr val="bg1"/>
                </a:solidFill>
                <a:latin typeface="Microsoft Sans Serif"/>
                <a:cs typeface="Microsoft Sans Serif"/>
              </a:rPr>
              <a:t>yang</a:t>
            </a:r>
            <a:r>
              <a:rPr sz="2400" spc="5" dirty="0">
                <a:solidFill>
                  <a:schemeClr val="bg1"/>
                </a:solidFill>
                <a:latin typeface="Microsoft Sans Serif"/>
                <a:cs typeface="Microsoft Sans Serif"/>
              </a:rPr>
              <a:t> </a:t>
            </a:r>
            <a:r>
              <a:rPr sz="2400" spc="-5" dirty="0">
                <a:solidFill>
                  <a:schemeClr val="bg1"/>
                </a:solidFill>
                <a:latin typeface="Microsoft Sans Serif"/>
                <a:cs typeface="Microsoft Sans Serif"/>
              </a:rPr>
              <a:t>bersifat</a:t>
            </a:r>
            <a:r>
              <a:rPr sz="2400" dirty="0">
                <a:solidFill>
                  <a:schemeClr val="bg1"/>
                </a:solidFill>
                <a:latin typeface="Microsoft Sans Serif"/>
                <a:cs typeface="Microsoft Sans Serif"/>
              </a:rPr>
              <a:t> kambuhan</a:t>
            </a:r>
          </a:p>
          <a:p>
            <a:pPr marL="287020" indent="-274955">
              <a:spcBef>
                <a:spcPts val="580"/>
              </a:spcBef>
              <a:buClr>
                <a:srgbClr val="EF7E09"/>
              </a:buClr>
              <a:buSzPct val="85416"/>
              <a:buFont typeface="Segoe UI Symbol"/>
              <a:buChar char="⚫"/>
              <a:tabLst>
                <a:tab pos="287020" algn="l"/>
                <a:tab pos="287655" algn="l"/>
              </a:tabLst>
            </a:pPr>
            <a:r>
              <a:rPr sz="2400" spc="-5" dirty="0">
                <a:solidFill>
                  <a:schemeClr val="bg1"/>
                </a:solidFill>
                <a:latin typeface="Microsoft Sans Serif"/>
                <a:cs typeface="Microsoft Sans Serif"/>
              </a:rPr>
              <a:t>Terapinya</a:t>
            </a:r>
            <a:r>
              <a:rPr sz="2400" spc="35" dirty="0">
                <a:solidFill>
                  <a:schemeClr val="bg1"/>
                </a:solidFill>
                <a:latin typeface="Microsoft Sans Serif"/>
                <a:cs typeface="Microsoft Sans Serif"/>
              </a:rPr>
              <a:t> </a:t>
            </a:r>
            <a:r>
              <a:rPr sz="2400" spc="-5" dirty="0">
                <a:solidFill>
                  <a:schemeClr val="bg1"/>
                </a:solidFill>
                <a:latin typeface="Microsoft Sans Serif"/>
                <a:cs typeface="Microsoft Sans Serif"/>
              </a:rPr>
              <a:t>terbagi</a:t>
            </a:r>
            <a:r>
              <a:rPr sz="2400" spc="5" dirty="0">
                <a:solidFill>
                  <a:schemeClr val="bg1"/>
                </a:solidFill>
                <a:latin typeface="Microsoft Sans Serif"/>
                <a:cs typeface="Microsoft Sans Serif"/>
              </a:rPr>
              <a:t> </a:t>
            </a:r>
            <a:r>
              <a:rPr sz="2400" spc="-5" dirty="0">
                <a:solidFill>
                  <a:schemeClr val="bg1"/>
                </a:solidFill>
                <a:latin typeface="Microsoft Sans Serif"/>
                <a:cs typeface="Microsoft Sans Serif"/>
              </a:rPr>
              <a:t>menjadi</a:t>
            </a:r>
            <a:r>
              <a:rPr sz="2400" spc="35" dirty="0">
                <a:solidFill>
                  <a:schemeClr val="bg1"/>
                </a:solidFill>
                <a:latin typeface="Microsoft Sans Serif"/>
                <a:cs typeface="Microsoft Sans Serif"/>
              </a:rPr>
              <a:t> </a:t>
            </a:r>
            <a:r>
              <a:rPr sz="2400" spc="-5" dirty="0">
                <a:solidFill>
                  <a:schemeClr val="bg1"/>
                </a:solidFill>
                <a:latin typeface="Microsoft Sans Serif"/>
                <a:cs typeface="Microsoft Sans Serif"/>
              </a:rPr>
              <a:t>terapi</a:t>
            </a:r>
            <a:r>
              <a:rPr sz="2400" spc="5" dirty="0">
                <a:solidFill>
                  <a:schemeClr val="bg1"/>
                </a:solidFill>
                <a:latin typeface="Microsoft Sans Serif"/>
                <a:cs typeface="Microsoft Sans Serif"/>
              </a:rPr>
              <a:t> </a:t>
            </a:r>
            <a:r>
              <a:rPr sz="2400" dirty="0">
                <a:solidFill>
                  <a:schemeClr val="bg1"/>
                </a:solidFill>
                <a:latin typeface="Microsoft Sans Serif"/>
                <a:cs typeface="Microsoft Sans Serif"/>
              </a:rPr>
              <a:t>saat</a:t>
            </a:r>
            <a:r>
              <a:rPr sz="2400" spc="15" dirty="0">
                <a:solidFill>
                  <a:schemeClr val="bg1"/>
                </a:solidFill>
                <a:latin typeface="Microsoft Sans Serif"/>
                <a:cs typeface="Microsoft Sans Serif"/>
              </a:rPr>
              <a:t> </a:t>
            </a:r>
            <a:r>
              <a:rPr sz="2400" dirty="0">
                <a:solidFill>
                  <a:schemeClr val="bg1"/>
                </a:solidFill>
                <a:latin typeface="Microsoft Sans Serif"/>
                <a:cs typeface="Microsoft Sans Serif"/>
              </a:rPr>
              <a:t>eksaserbasi</a:t>
            </a:r>
            <a:r>
              <a:rPr sz="2400" spc="35" dirty="0">
                <a:solidFill>
                  <a:schemeClr val="bg1"/>
                </a:solidFill>
                <a:latin typeface="Microsoft Sans Serif"/>
                <a:cs typeface="Microsoft Sans Serif"/>
              </a:rPr>
              <a:t> </a:t>
            </a:r>
            <a:r>
              <a:rPr sz="2400" spc="-5" dirty="0">
                <a:solidFill>
                  <a:schemeClr val="bg1"/>
                </a:solidFill>
                <a:latin typeface="Microsoft Sans Serif"/>
                <a:cs typeface="Microsoft Sans Serif"/>
              </a:rPr>
              <a:t>/saat</a:t>
            </a:r>
            <a:endParaRPr sz="2400" dirty="0">
              <a:solidFill>
                <a:schemeClr val="bg1"/>
              </a:solidFill>
              <a:latin typeface="Microsoft Sans Serif"/>
              <a:cs typeface="Microsoft Sans Serif"/>
            </a:endParaRPr>
          </a:p>
          <a:p>
            <a:pPr marL="287020">
              <a:spcBef>
                <a:spcPts val="5"/>
              </a:spcBef>
            </a:pPr>
            <a:r>
              <a:rPr sz="2400" dirty="0">
                <a:solidFill>
                  <a:schemeClr val="bg1"/>
                </a:solidFill>
                <a:latin typeface="Microsoft Sans Serif"/>
                <a:cs typeface="Microsoft Sans Serif"/>
              </a:rPr>
              <a:t>kambuh</a:t>
            </a:r>
            <a:r>
              <a:rPr sz="2400" spc="5" dirty="0">
                <a:solidFill>
                  <a:schemeClr val="bg1"/>
                </a:solidFill>
                <a:latin typeface="Microsoft Sans Serif"/>
                <a:cs typeface="Microsoft Sans Serif"/>
              </a:rPr>
              <a:t> </a:t>
            </a:r>
            <a:r>
              <a:rPr sz="2400" dirty="0">
                <a:solidFill>
                  <a:schemeClr val="bg1"/>
                </a:solidFill>
                <a:latin typeface="Microsoft Sans Serif"/>
                <a:cs typeface="Microsoft Sans Serif"/>
              </a:rPr>
              <a:t>dan</a:t>
            </a:r>
            <a:r>
              <a:rPr sz="2400" spc="-10" dirty="0">
                <a:solidFill>
                  <a:schemeClr val="bg1"/>
                </a:solidFill>
                <a:latin typeface="Microsoft Sans Serif"/>
                <a:cs typeface="Microsoft Sans Serif"/>
              </a:rPr>
              <a:t> </a:t>
            </a:r>
            <a:r>
              <a:rPr sz="2400" spc="-5" dirty="0">
                <a:solidFill>
                  <a:schemeClr val="bg1"/>
                </a:solidFill>
                <a:latin typeface="Microsoft Sans Serif"/>
                <a:cs typeface="Microsoft Sans Serif"/>
              </a:rPr>
              <a:t>terapi</a:t>
            </a:r>
            <a:r>
              <a:rPr sz="2400" spc="10" dirty="0">
                <a:solidFill>
                  <a:schemeClr val="bg1"/>
                </a:solidFill>
                <a:latin typeface="Microsoft Sans Serif"/>
                <a:cs typeface="Microsoft Sans Serif"/>
              </a:rPr>
              <a:t> </a:t>
            </a:r>
            <a:r>
              <a:rPr sz="2400" dirty="0">
                <a:solidFill>
                  <a:schemeClr val="bg1"/>
                </a:solidFill>
                <a:latin typeface="Microsoft Sans Serif"/>
                <a:cs typeface="Microsoft Sans Serif"/>
              </a:rPr>
              <a:t>pengontrol/pemeliharaan</a:t>
            </a:r>
          </a:p>
          <a:p>
            <a:pPr marL="287020" marR="5080" indent="-274955">
              <a:spcBef>
                <a:spcPts val="560"/>
              </a:spcBef>
              <a:buClr>
                <a:srgbClr val="EF7E09"/>
              </a:buClr>
              <a:buSzPct val="85416"/>
              <a:buFont typeface="Segoe UI Symbol"/>
              <a:buChar char="⚫"/>
              <a:tabLst>
                <a:tab pos="287020" algn="l"/>
                <a:tab pos="287655" algn="l"/>
              </a:tabLst>
            </a:pPr>
            <a:r>
              <a:rPr sz="2400" dirty="0">
                <a:solidFill>
                  <a:schemeClr val="bg1"/>
                </a:solidFill>
                <a:latin typeface="Microsoft Sans Serif"/>
                <a:cs typeface="Microsoft Sans Serif"/>
              </a:rPr>
              <a:t>Diutamakan</a:t>
            </a:r>
            <a:r>
              <a:rPr sz="2400" spc="5" dirty="0">
                <a:solidFill>
                  <a:schemeClr val="bg1"/>
                </a:solidFill>
                <a:latin typeface="Microsoft Sans Serif"/>
                <a:cs typeface="Microsoft Sans Serif"/>
              </a:rPr>
              <a:t> </a:t>
            </a:r>
            <a:r>
              <a:rPr sz="2400" dirty="0">
                <a:solidFill>
                  <a:schemeClr val="bg1"/>
                </a:solidFill>
                <a:latin typeface="Microsoft Sans Serif"/>
                <a:cs typeface="Microsoft Sans Serif"/>
              </a:rPr>
              <a:t>penggunaan</a:t>
            </a:r>
            <a:r>
              <a:rPr sz="2400" spc="5" dirty="0">
                <a:solidFill>
                  <a:schemeClr val="bg1"/>
                </a:solidFill>
                <a:latin typeface="Microsoft Sans Serif"/>
                <a:cs typeface="Microsoft Sans Serif"/>
              </a:rPr>
              <a:t> </a:t>
            </a:r>
            <a:r>
              <a:rPr sz="2400" dirty="0">
                <a:solidFill>
                  <a:schemeClr val="bg1"/>
                </a:solidFill>
                <a:latin typeface="Microsoft Sans Serif"/>
                <a:cs typeface="Microsoft Sans Serif"/>
              </a:rPr>
              <a:t>bentuk</a:t>
            </a:r>
            <a:r>
              <a:rPr sz="2400" spc="30" dirty="0">
                <a:solidFill>
                  <a:schemeClr val="bg1"/>
                </a:solidFill>
                <a:latin typeface="Microsoft Sans Serif"/>
                <a:cs typeface="Microsoft Sans Serif"/>
              </a:rPr>
              <a:t> </a:t>
            </a:r>
            <a:r>
              <a:rPr sz="2400" spc="-5" dirty="0">
                <a:solidFill>
                  <a:schemeClr val="bg1"/>
                </a:solidFill>
                <a:latin typeface="Microsoft Sans Serif"/>
                <a:cs typeface="Microsoft Sans Serif"/>
              </a:rPr>
              <a:t>sediaan</a:t>
            </a:r>
            <a:r>
              <a:rPr sz="2400" spc="15" dirty="0">
                <a:solidFill>
                  <a:schemeClr val="bg1"/>
                </a:solidFill>
                <a:latin typeface="Microsoft Sans Serif"/>
                <a:cs typeface="Microsoft Sans Serif"/>
              </a:rPr>
              <a:t> </a:t>
            </a:r>
            <a:r>
              <a:rPr sz="2400" spc="-10" dirty="0">
                <a:solidFill>
                  <a:schemeClr val="bg1"/>
                </a:solidFill>
                <a:latin typeface="Microsoft Sans Serif"/>
                <a:cs typeface="Microsoft Sans Serif"/>
              </a:rPr>
              <a:t>inhalasi</a:t>
            </a:r>
            <a:r>
              <a:rPr sz="2400" spc="35" dirty="0">
                <a:solidFill>
                  <a:schemeClr val="bg1"/>
                </a:solidFill>
                <a:latin typeface="Microsoft Sans Serif"/>
                <a:cs typeface="Microsoft Sans Serif"/>
              </a:rPr>
              <a:t> </a:t>
            </a:r>
            <a:r>
              <a:rPr sz="2400" spc="-5" dirty="0">
                <a:solidFill>
                  <a:schemeClr val="bg1"/>
                </a:solidFill>
                <a:latin typeface="Microsoft Sans Serif"/>
                <a:cs typeface="Microsoft Sans Serif"/>
              </a:rPr>
              <a:t>daripada </a:t>
            </a:r>
            <a:r>
              <a:rPr sz="2400" spc="-625" dirty="0">
                <a:solidFill>
                  <a:schemeClr val="bg1"/>
                </a:solidFill>
                <a:latin typeface="Microsoft Sans Serif"/>
                <a:cs typeface="Microsoft Sans Serif"/>
              </a:rPr>
              <a:t> </a:t>
            </a:r>
            <a:r>
              <a:rPr sz="2400" spc="-5" dirty="0">
                <a:solidFill>
                  <a:schemeClr val="bg1"/>
                </a:solidFill>
                <a:latin typeface="Microsoft Sans Serif"/>
                <a:cs typeface="Microsoft Sans Serif"/>
              </a:rPr>
              <a:t>per-oral,</a:t>
            </a:r>
            <a:r>
              <a:rPr sz="2400" spc="15" dirty="0">
                <a:solidFill>
                  <a:schemeClr val="bg1"/>
                </a:solidFill>
                <a:latin typeface="Microsoft Sans Serif"/>
                <a:cs typeface="Microsoft Sans Serif"/>
              </a:rPr>
              <a:t> </a:t>
            </a:r>
            <a:r>
              <a:rPr sz="2400" dirty="0">
                <a:solidFill>
                  <a:schemeClr val="bg1"/>
                </a:solidFill>
                <a:latin typeface="Microsoft Sans Serif"/>
                <a:cs typeface="Microsoft Sans Serif"/>
              </a:rPr>
              <a:t>terutama</a:t>
            </a:r>
            <a:r>
              <a:rPr sz="2400" spc="35" dirty="0">
                <a:solidFill>
                  <a:schemeClr val="bg1"/>
                </a:solidFill>
                <a:latin typeface="Microsoft Sans Serif"/>
                <a:cs typeface="Microsoft Sans Serif"/>
              </a:rPr>
              <a:t> </a:t>
            </a:r>
            <a:r>
              <a:rPr sz="2400" dirty="0">
                <a:solidFill>
                  <a:schemeClr val="bg1"/>
                </a:solidFill>
                <a:latin typeface="Microsoft Sans Serif"/>
                <a:cs typeface="Microsoft Sans Serif"/>
              </a:rPr>
              <a:t>untuk</a:t>
            </a:r>
            <a:r>
              <a:rPr sz="2400" spc="10" dirty="0">
                <a:solidFill>
                  <a:schemeClr val="bg1"/>
                </a:solidFill>
                <a:latin typeface="Microsoft Sans Serif"/>
                <a:cs typeface="Microsoft Sans Serif"/>
              </a:rPr>
              <a:t> </a:t>
            </a:r>
            <a:r>
              <a:rPr sz="2400" spc="-5" dirty="0">
                <a:solidFill>
                  <a:schemeClr val="bg1"/>
                </a:solidFill>
                <a:latin typeface="Microsoft Sans Serif"/>
                <a:cs typeface="Microsoft Sans Serif"/>
              </a:rPr>
              <a:t>terapi</a:t>
            </a:r>
            <a:r>
              <a:rPr sz="2400" spc="30" dirty="0">
                <a:solidFill>
                  <a:schemeClr val="bg1"/>
                </a:solidFill>
                <a:latin typeface="Microsoft Sans Serif"/>
                <a:cs typeface="Microsoft Sans Serif"/>
              </a:rPr>
              <a:t> </a:t>
            </a:r>
            <a:r>
              <a:rPr sz="2400" spc="-5" dirty="0">
                <a:solidFill>
                  <a:schemeClr val="bg1"/>
                </a:solidFill>
                <a:latin typeface="Microsoft Sans Serif"/>
                <a:cs typeface="Microsoft Sans Serif"/>
              </a:rPr>
              <a:t>pemeliharaan/jangka </a:t>
            </a:r>
            <a:r>
              <a:rPr sz="2400" dirty="0">
                <a:solidFill>
                  <a:schemeClr val="bg1"/>
                </a:solidFill>
                <a:latin typeface="Microsoft Sans Serif"/>
                <a:cs typeface="Microsoft Sans Serif"/>
              </a:rPr>
              <a:t> panjang</a:t>
            </a:r>
          </a:p>
          <a:p>
            <a:pPr marL="287020" marR="349250" indent="-274955">
              <a:spcBef>
                <a:spcPts val="580"/>
              </a:spcBef>
              <a:buClr>
                <a:srgbClr val="EF7E09"/>
              </a:buClr>
              <a:buSzPct val="85416"/>
              <a:buFont typeface="Segoe UI Symbol"/>
              <a:buChar char="⚫"/>
              <a:tabLst>
                <a:tab pos="287020" algn="l"/>
                <a:tab pos="287655" algn="l"/>
              </a:tabLst>
            </a:pPr>
            <a:r>
              <a:rPr sz="2400" dirty="0">
                <a:solidFill>
                  <a:schemeClr val="bg1"/>
                </a:solidFill>
                <a:latin typeface="Microsoft Sans Serif"/>
                <a:cs typeface="Microsoft Sans Serif"/>
              </a:rPr>
              <a:t>Pada</a:t>
            </a:r>
            <a:r>
              <a:rPr sz="2400" spc="25" dirty="0">
                <a:solidFill>
                  <a:schemeClr val="bg1"/>
                </a:solidFill>
                <a:latin typeface="Microsoft Sans Serif"/>
                <a:cs typeface="Microsoft Sans Serif"/>
              </a:rPr>
              <a:t> </a:t>
            </a:r>
            <a:r>
              <a:rPr sz="2400" spc="-5" dirty="0">
                <a:solidFill>
                  <a:schemeClr val="bg1"/>
                </a:solidFill>
                <a:latin typeface="Microsoft Sans Serif"/>
                <a:cs typeface="Microsoft Sans Serif"/>
              </a:rPr>
              <a:t>kejadian</a:t>
            </a:r>
            <a:r>
              <a:rPr sz="2400" spc="5" dirty="0">
                <a:solidFill>
                  <a:schemeClr val="bg1"/>
                </a:solidFill>
                <a:latin typeface="Microsoft Sans Serif"/>
                <a:cs typeface="Microsoft Sans Serif"/>
              </a:rPr>
              <a:t> </a:t>
            </a:r>
            <a:r>
              <a:rPr sz="2400" dirty="0">
                <a:solidFill>
                  <a:schemeClr val="bg1"/>
                </a:solidFill>
                <a:latin typeface="Microsoft Sans Serif"/>
                <a:cs typeface="Microsoft Sans Serif"/>
              </a:rPr>
              <a:t>eksaserbasi,</a:t>
            </a:r>
            <a:r>
              <a:rPr sz="2400" spc="10" dirty="0">
                <a:solidFill>
                  <a:schemeClr val="bg1"/>
                </a:solidFill>
                <a:latin typeface="Microsoft Sans Serif"/>
                <a:cs typeface="Microsoft Sans Serif"/>
              </a:rPr>
              <a:t> </a:t>
            </a:r>
            <a:r>
              <a:rPr sz="2400" spc="-5" dirty="0">
                <a:solidFill>
                  <a:schemeClr val="bg1"/>
                </a:solidFill>
                <a:latin typeface="Microsoft Sans Serif"/>
                <a:cs typeface="Microsoft Sans Serif"/>
              </a:rPr>
              <a:t>bronkodilator</a:t>
            </a:r>
            <a:r>
              <a:rPr sz="2400" dirty="0">
                <a:solidFill>
                  <a:schemeClr val="bg1"/>
                </a:solidFill>
                <a:latin typeface="Microsoft Sans Serif"/>
                <a:cs typeface="Microsoft Sans Serif"/>
              </a:rPr>
              <a:t> </a:t>
            </a:r>
            <a:r>
              <a:rPr sz="2400" spc="-5" dirty="0">
                <a:solidFill>
                  <a:schemeClr val="bg1"/>
                </a:solidFill>
                <a:latin typeface="Microsoft Sans Serif"/>
                <a:cs typeface="Microsoft Sans Serif"/>
              </a:rPr>
              <a:t>aksi</a:t>
            </a:r>
            <a:r>
              <a:rPr sz="2400" spc="30" dirty="0">
                <a:solidFill>
                  <a:schemeClr val="bg1"/>
                </a:solidFill>
                <a:latin typeface="Microsoft Sans Serif"/>
                <a:cs typeface="Microsoft Sans Serif"/>
              </a:rPr>
              <a:t> </a:t>
            </a:r>
            <a:r>
              <a:rPr sz="2400" dirty="0">
                <a:solidFill>
                  <a:schemeClr val="bg1"/>
                </a:solidFill>
                <a:latin typeface="Microsoft Sans Serif"/>
                <a:cs typeface="Microsoft Sans Serif"/>
              </a:rPr>
              <a:t>pendek </a:t>
            </a:r>
            <a:r>
              <a:rPr sz="2400" spc="5" dirty="0">
                <a:solidFill>
                  <a:schemeClr val="bg1"/>
                </a:solidFill>
                <a:latin typeface="Microsoft Sans Serif"/>
                <a:cs typeface="Microsoft Sans Serif"/>
              </a:rPr>
              <a:t> </a:t>
            </a:r>
            <a:r>
              <a:rPr sz="2400" dirty="0">
                <a:solidFill>
                  <a:schemeClr val="bg1"/>
                </a:solidFill>
                <a:latin typeface="Microsoft Sans Serif"/>
                <a:cs typeface="Microsoft Sans Serif"/>
              </a:rPr>
              <a:t>merupakan</a:t>
            </a:r>
            <a:r>
              <a:rPr sz="2400" spc="5" dirty="0">
                <a:solidFill>
                  <a:schemeClr val="bg1"/>
                </a:solidFill>
                <a:latin typeface="Microsoft Sans Serif"/>
                <a:cs typeface="Microsoft Sans Serif"/>
              </a:rPr>
              <a:t> </a:t>
            </a:r>
            <a:r>
              <a:rPr sz="2400" spc="-5" dirty="0">
                <a:solidFill>
                  <a:schemeClr val="bg1"/>
                </a:solidFill>
                <a:latin typeface="Microsoft Sans Serif"/>
                <a:cs typeface="Microsoft Sans Serif"/>
              </a:rPr>
              <a:t>terapi</a:t>
            </a:r>
            <a:r>
              <a:rPr sz="2400" spc="35" dirty="0">
                <a:solidFill>
                  <a:schemeClr val="bg1"/>
                </a:solidFill>
                <a:latin typeface="Microsoft Sans Serif"/>
                <a:cs typeface="Microsoft Sans Serif"/>
              </a:rPr>
              <a:t> </a:t>
            </a:r>
            <a:r>
              <a:rPr sz="2400" spc="-5" dirty="0">
                <a:solidFill>
                  <a:schemeClr val="bg1"/>
                </a:solidFill>
                <a:latin typeface="Microsoft Sans Serif"/>
                <a:cs typeface="Microsoft Sans Serif"/>
              </a:rPr>
              <a:t>utama,</a:t>
            </a:r>
            <a:r>
              <a:rPr sz="2400" spc="15" dirty="0">
                <a:solidFill>
                  <a:schemeClr val="bg1"/>
                </a:solidFill>
                <a:latin typeface="Microsoft Sans Serif"/>
                <a:cs typeface="Microsoft Sans Serif"/>
              </a:rPr>
              <a:t> </a:t>
            </a:r>
            <a:r>
              <a:rPr sz="2400" spc="-5" dirty="0">
                <a:solidFill>
                  <a:schemeClr val="bg1"/>
                </a:solidFill>
                <a:latin typeface="Microsoft Sans Serif"/>
                <a:cs typeface="Microsoft Sans Serif"/>
              </a:rPr>
              <a:t>ditambah</a:t>
            </a:r>
            <a:r>
              <a:rPr sz="2400" spc="35" dirty="0">
                <a:solidFill>
                  <a:schemeClr val="bg1"/>
                </a:solidFill>
                <a:latin typeface="Microsoft Sans Serif"/>
                <a:cs typeface="Microsoft Sans Serif"/>
              </a:rPr>
              <a:t> </a:t>
            </a:r>
            <a:r>
              <a:rPr sz="2400" dirty="0">
                <a:solidFill>
                  <a:schemeClr val="bg1"/>
                </a:solidFill>
                <a:latin typeface="Microsoft Sans Serif"/>
                <a:cs typeface="Microsoft Sans Serif"/>
              </a:rPr>
              <a:t>dengan</a:t>
            </a:r>
            <a:r>
              <a:rPr sz="2400" spc="10" dirty="0">
                <a:solidFill>
                  <a:schemeClr val="bg1"/>
                </a:solidFill>
                <a:latin typeface="Microsoft Sans Serif"/>
                <a:cs typeface="Microsoft Sans Serif"/>
              </a:rPr>
              <a:t> </a:t>
            </a:r>
            <a:r>
              <a:rPr sz="2400" spc="-5" dirty="0">
                <a:solidFill>
                  <a:schemeClr val="bg1"/>
                </a:solidFill>
                <a:latin typeface="Microsoft Sans Serif"/>
                <a:cs typeface="Microsoft Sans Serif"/>
              </a:rPr>
              <a:t>antiinflamasi </a:t>
            </a:r>
            <a:r>
              <a:rPr sz="2400" spc="-625" dirty="0">
                <a:solidFill>
                  <a:schemeClr val="bg1"/>
                </a:solidFill>
                <a:latin typeface="Microsoft Sans Serif"/>
                <a:cs typeface="Microsoft Sans Serif"/>
              </a:rPr>
              <a:t> </a:t>
            </a:r>
            <a:r>
              <a:rPr sz="2400" spc="-5" dirty="0">
                <a:solidFill>
                  <a:schemeClr val="bg1"/>
                </a:solidFill>
                <a:latin typeface="Microsoft Sans Serif"/>
                <a:cs typeface="Microsoft Sans Serif"/>
              </a:rPr>
              <a:t>steroid</a:t>
            </a:r>
            <a:endParaRPr sz="2400" dirty="0">
              <a:solidFill>
                <a:schemeClr val="bg1"/>
              </a:solidFill>
              <a:latin typeface="Microsoft Sans Serif"/>
              <a:cs typeface="Microsoft Sans Serif"/>
            </a:endParaRPr>
          </a:p>
        </p:txBody>
      </p:sp>
      <p:sp>
        <p:nvSpPr>
          <p:cNvPr id="15" name="object 15"/>
          <p:cNvSpPr txBox="1"/>
          <p:nvPr/>
        </p:nvSpPr>
        <p:spPr>
          <a:xfrm>
            <a:off x="5994653" y="1103313"/>
            <a:ext cx="241300" cy="259045"/>
          </a:xfrm>
          <a:prstGeom prst="rect">
            <a:avLst/>
          </a:prstGeom>
        </p:spPr>
        <p:txBody>
          <a:bodyPr vert="horz" wrap="square" lIns="0" tIns="12700" rIns="0" bIns="0" rtlCol="0">
            <a:spAutoFit/>
          </a:bodyPr>
          <a:lstStyle/>
          <a:p>
            <a:pPr marL="12700">
              <a:spcBef>
                <a:spcPts val="100"/>
              </a:spcBef>
            </a:pPr>
            <a:r>
              <a:rPr sz="1600" spc="-5" dirty="0">
                <a:solidFill>
                  <a:srgbClr val="164B6C"/>
                </a:solidFill>
                <a:latin typeface="Comic Sans MS"/>
                <a:cs typeface="Comic Sans MS"/>
              </a:rPr>
              <a:t>13</a:t>
            </a:r>
            <a:endParaRPr sz="1600">
              <a:latin typeface="Comic Sans MS"/>
              <a:cs typeface="Comic Sans MS"/>
            </a:endParaRPr>
          </a:p>
        </p:txBody>
      </p:sp>
    </p:spTree>
    <p:extLst>
      <p:ext uri="{BB962C8B-B14F-4D97-AF65-F5344CB8AC3E}">
        <p14:creationId xmlns:p14="http://schemas.microsoft.com/office/powerpoint/2010/main" val="3896575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xmlns="" id="{72CA733A-8D25-4E63-8273-CC14052E0E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370693" y="4406537"/>
            <a:ext cx="9440034" cy="1088336"/>
          </a:xfrm>
        </p:spPr>
        <p:txBody>
          <a:bodyPr>
            <a:normAutofit/>
          </a:bodyPr>
          <a:lstStyle/>
          <a:p>
            <a:r>
              <a:rPr lang="en-US" sz="4800" b="1"/>
              <a:t>TUBERCULOSIS</a:t>
            </a:r>
          </a:p>
        </p:txBody>
      </p:sp>
      <p:pic>
        <p:nvPicPr>
          <p:cNvPr id="74" name="Picture 73">
            <a:extLst>
              <a:ext uri="{FF2B5EF4-FFF2-40B4-BE49-F238E27FC236}">
                <a16:creationId xmlns:a16="http://schemas.microsoft.com/office/drawing/2014/main" xmlns="" id="{2BFB581C-2142-4222-9A3B-905AD6C0953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1026" name="Picture 2" descr="D:\bahan kul\farmakoterapi\tb laras\image tb.jpg"/>
          <p:cNvPicPr>
            <a:picLocks noChangeAspect="1" noChangeArrowheads="1"/>
          </p:cNvPicPr>
          <p:nvPr/>
        </p:nvPicPr>
        <p:blipFill rotWithShape="1">
          <a:blip r:embed="rId4">
            <a:extLst>
              <a:ext uri="{28A0092B-C50C-407E-A947-70E740481C1C}">
                <a14:useLocalDpi xmlns:a14="http://schemas.microsoft.com/office/drawing/2010/main" val="0"/>
              </a:ext>
            </a:extLst>
          </a:blip>
          <a:srcRect t="20364" r="-1" b="10399"/>
          <a:stretch/>
        </p:blipFill>
        <p:spPr bwMode="auto">
          <a:xfrm>
            <a:off x="-1" y="-1"/>
            <a:ext cx="6095987" cy="422068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bahan kul\farmakoterapi\tb laras\basil TB.jpg"/>
          <p:cNvPicPr>
            <a:picLocks noChangeAspect="1" noChangeArrowheads="1"/>
          </p:cNvPicPr>
          <p:nvPr/>
        </p:nvPicPr>
        <p:blipFill rotWithShape="1">
          <a:blip r:embed="rId5">
            <a:extLst>
              <a:ext uri="{28A0092B-C50C-407E-A947-70E740481C1C}">
                <a14:useLocalDpi xmlns:a14="http://schemas.microsoft.com/office/drawing/2010/main" val="0"/>
              </a:ext>
            </a:extLst>
          </a:blip>
          <a:srcRect t="5412" b="2707"/>
          <a:stretch/>
        </p:blipFill>
        <p:spPr bwMode="auto">
          <a:xfrm>
            <a:off x="6090710" y="10"/>
            <a:ext cx="6101290" cy="422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27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E702B083-54F7-41CA-9C6D-B87D356839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038BFCE-14FA-1644-A606-849D3FA36F95}"/>
              </a:ext>
            </a:extLst>
          </p:cNvPr>
          <p:cNvSpPr>
            <a:spLocks noGrp="1"/>
          </p:cNvSpPr>
          <p:nvPr>
            <p:ph type="title"/>
          </p:nvPr>
        </p:nvSpPr>
        <p:spPr>
          <a:xfrm>
            <a:off x="913794" y="609599"/>
            <a:ext cx="2799465" cy="5273675"/>
          </a:xfrm>
        </p:spPr>
        <p:txBody>
          <a:bodyPr>
            <a:normAutofit/>
          </a:bodyPr>
          <a:lstStyle/>
          <a:p>
            <a:pPr algn="l"/>
            <a:r>
              <a:rPr lang="en-US"/>
              <a:t>Sub Chapter</a:t>
            </a:r>
          </a:p>
        </p:txBody>
      </p:sp>
      <p:sp useBgFill="1">
        <p:nvSpPr>
          <p:cNvPr id="18" name="Freeform: Shape 17">
            <a:extLst>
              <a:ext uri="{FF2B5EF4-FFF2-40B4-BE49-F238E27FC236}">
                <a16:creationId xmlns:a16="http://schemas.microsoft.com/office/drawing/2014/main" xmlns="" id="{92AA17E1-8D32-49FA-8C33-D57631B4EB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83806" y="-2"/>
            <a:ext cx="8108194" cy="6858002"/>
          </a:xfrm>
          <a:custGeom>
            <a:avLst/>
            <a:gdLst>
              <a:gd name="connsiteX0" fmla="*/ 4629960 w 8108194"/>
              <a:gd name="connsiteY0" fmla="*/ 0 h 6858002"/>
              <a:gd name="connsiteX1" fmla="*/ 0 w 8108194"/>
              <a:gd name="connsiteY1" fmla="*/ 0 h 6858002"/>
              <a:gd name="connsiteX2" fmla="*/ 0 w 8108194"/>
              <a:gd name="connsiteY2" fmla="*/ 6858002 h 6858002"/>
              <a:gd name="connsiteX3" fmla="*/ 1406984 w 8108194"/>
              <a:gd name="connsiteY3" fmla="*/ 6858002 h 6858002"/>
              <a:gd name="connsiteX4" fmla="*/ 4629960 w 8108194"/>
              <a:gd name="connsiteY4" fmla="*/ 6858002 h 6858002"/>
              <a:gd name="connsiteX5" fmla="*/ 7761129 w 8108194"/>
              <a:gd name="connsiteY5" fmla="*/ 6858002 h 6858002"/>
              <a:gd name="connsiteX6" fmla="*/ 7795626 w 8108194"/>
              <a:gd name="connsiteY6" fmla="*/ 6702327 h 6858002"/>
              <a:gd name="connsiteX7" fmla="*/ 7828504 w 8108194"/>
              <a:gd name="connsiteY7" fmla="*/ 6547336 h 6858002"/>
              <a:gd name="connsiteX8" fmla="*/ 7860686 w 8108194"/>
              <a:gd name="connsiteY8" fmla="*/ 6391660 h 6858002"/>
              <a:gd name="connsiteX9" fmla="*/ 7888239 w 8108194"/>
              <a:gd name="connsiteY9" fmla="*/ 6235297 h 6858002"/>
              <a:gd name="connsiteX10" fmla="*/ 7916023 w 8108194"/>
              <a:gd name="connsiteY10" fmla="*/ 6079621 h 6858002"/>
              <a:gd name="connsiteX11" fmla="*/ 7941955 w 8108194"/>
              <a:gd name="connsiteY11" fmla="*/ 5923258 h 6858002"/>
              <a:gd name="connsiteX12" fmla="*/ 7964181 w 8108194"/>
              <a:gd name="connsiteY12" fmla="*/ 5768953 h 6858002"/>
              <a:gd name="connsiteX13" fmla="*/ 7985250 w 8108194"/>
              <a:gd name="connsiteY13" fmla="*/ 5612591 h 6858002"/>
              <a:gd name="connsiteX14" fmla="*/ 8004468 w 8108194"/>
              <a:gd name="connsiteY14" fmla="*/ 5456914 h 6858002"/>
              <a:gd name="connsiteX15" fmla="*/ 8021137 w 8108194"/>
              <a:gd name="connsiteY15" fmla="*/ 5303981 h 6858002"/>
              <a:gd name="connsiteX16" fmla="*/ 8037808 w 8108194"/>
              <a:gd name="connsiteY16" fmla="*/ 5148990 h 6858002"/>
              <a:gd name="connsiteX17" fmla="*/ 8051700 w 8108194"/>
              <a:gd name="connsiteY17" fmla="*/ 4996057 h 6858002"/>
              <a:gd name="connsiteX18" fmla="*/ 8062581 w 8108194"/>
              <a:gd name="connsiteY18" fmla="*/ 4843123 h 6858002"/>
              <a:gd name="connsiteX19" fmla="*/ 8073927 w 8108194"/>
              <a:gd name="connsiteY19" fmla="*/ 4690876 h 6858002"/>
              <a:gd name="connsiteX20" fmla="*/ 8083419 w 8108194"/>
              <a:gd name="connsiteY20" fmla="*/ 4540000 h 6858002"/>
              <a:gd name="connsiteX21" fmla="*/ 8090134 w 8108194"/>
              <a:gd name="connsiteY21" fmla="*/ 4390495 h 6858002"/>
              <a:gd name="connsiteX22" fmla="*/ 8095922 w 8108194"/>
              <a:gd name="connsiteY22" fmla="*/ 4240991 h 6858002"/>
              <a:gd name="connsiteX23" fmla="*/ 8101479 w 8108194"/>
              <a:gd name="connsiteY23" fmla="*/ 4092858 h 6858002"/>
              <a:gd name="connsiteX24" fmla="*/ 8104026 w 8108194"/>
              <a:gd name="connsiteY24" fmla="*/ 3946783 h 6858002"/>
              <a:gd name="connsiteX25" fmla="*/ 8106804 w 8108194"/>
              <a:gd name="connsiteY25" fmla="*/ 3800707 h 6858002"/>
              <a:gd name="connsiteX26" fmla="*/ 8108194 w 8108194"/>
              <a:gd name="connsiteY26" fmla="*/ 3656689 h 6858002"/>
              <a:gd name="connsiteX27" fmla="*/ 8106804 w 8108194"/>
              <a:gd name="connsiteY27" fmla="*/ 3514043 h 6858002"/>
              <a:gd name="connsiteX28" fmla="*/ 8106804 w 8108194"/>
              <a:gd name="connsiteY28" fmla="*/ 3372768 h 6858002"/>
              <a:gd name="connsiteX29" fmla="*/ 8104026 w 8108194"/>
              <a:gd name="connsiteY29" fmla="*/ 3232865 h 6858002"/>
              <a:gd name="connsiteX30" fmla="*/ 8099859 w 8108194"/>
              <a:gd name="connsiteY30" fmla="*/ 3095705 h 6858002"/>
              <a:gd name="connsiteX31" fmla="*/ 8095922 w 8108194"/>
              <a:gd name="connsiteY31" fmla="*/ 2959917 h 6858002"/>
              <a:gd name="connsiteX32" fmla="*/ 8091523 w 8108194"/>
              <a:gd name="connsiteY32" fmla="*/ 2826871 h 6858002"/>
              <a:gd name="connsiteX33" fmla="*/ 8084809 w 8108194"/>
              <a:gd name="connsiteY33" fmla="*/ 2694512 h 6858002"/>
              <a:gd name="connsiteX34" fmla="*/ 8077631 w 8108194"/>
              <a:gd name="connsiteY34" fmla="*/ 2564211 h 6858002"/>
              <a:gd name="connsiteX35" fmla="*/ 8071149 w 8108194"/>
              <a:gd name="connsiteY35" fmla="*/ 2436652 h 6858002"/>
              <a:gd name="connsiteX36" fmla="*/ 8052857 w 8108194"/>
              <a:gd name="connsiteY36" fmla="*/ 2187706 h 6858002"/>
              <a:gd name="connsiteX37" fmla="*/ 8033409 w 8108194"/>
              <a:gd name="connsiteY37" fmla="*/ 1949048 h 6858002"/>
              <a:gd name="connsiteX38" fmla="*/ 8013034 w 8108194"/>
              <a:gd name="connsiteY38" fmla="*/ 1719991 h 6858002"/>
              <a:gd name="connsiteX39" fmla="*/ 7990575 w 8108194"/>
              <a:gd name="connsiteY39" fmla="*/ 1503278 h 6858002"/>
              <a:gd name="connsiteX40" fmla="*/ 7967191 w 8108194"/>
              <a:gd name="connsiteY40" fmla="*/ 1296166 h 6858002"/>
              <a:gd name="connsiteX41" fmla="*/ 7941955 w 8108194"/>
              <a:gd name="connsiteY41" fmla="*/ 1104142 h 6858002"/>
              <a:gd name="connsiteX42" fmla="*/ 7917180 w 8108194"/>
              <a:gd name="connsiteY42" fmla="*/ 923777 h 6858002"/>
              <a:gd name="connsiteX43" fmla="*/ 7892407 w 8108194"/>
              <a:gd name="connsiteY43" fmla="*/ 757813 h 6858002"/>
              <a:gd name="connsiteX44" fmla="*/ 7869022 w 8108194"/>
              <a:gd name="connsiteY44" fmla="*/ 605566 h 6858002"/>
              <a:gd name="connsiteX45" fmla="*/ 7846795 w 8108194"/>
              <a:gd name="connsiteY45" fmla="*/ 470463 h 6858002"/>
              <a:gd name="connsiteX46" fmla="*/ 7825725 w 8108194"/>
              <a:gd name="connsiteY46" fmla="*/ 348391 h 6858002"/>
              <a:gd name="connsiteX47" fmla="*/ 7808129 w 8108194"/>
              <a:gd name="connsiteY47" fmla="*/ 245521 h 6858002"/>
              <a:gd name="connsiteX48" fmla="*/ 7791459 w 8108194"/>
              <a:gd name="connsiteY48" fmla="*/ 159110 h 6858002"/>
              <a:gd name="connsiteX49" fmla="*/ 7767610 w 8108194"/>
              <a:gd name="connsiteY49" fmla="*/ 40466 h 6858002"/>
              <a:gd name="connsiteX50" fmla="*/ 7759507 w 8108194"/>
              <a:gd name="connsiteY50" fmla="*/ 4 h 6858002"/>
              <a:gd name="connsiteX51" fmla="*/ 7768809 w 8108194"/>
              <a:gd name="connsiteY51" fmla="*/ 4 h 6858002"/>
              <a:gd name="connsiteX52" fmla="*/ 7768809 w 8108194"/>
              <a:gd name="connsiteY52" fmla="*/ 3 h 6858002"/>
              <a:gd name="connsiteX53" fmla="*/ 4629960 w 8108194"/>
              <a:gd name="connsiteY53" fmla="*/ 3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108194" h="6858002">
                <a:moveTo>
                  <a:pt x="4629960" y="0"/>
                </a:moveTo>
                <a:lnTo>
                  <a:pt x="0" y="0"/>
                </a:lnTo>
                <a:lnTo>
                  <a:pt x="0" y="6858002"/>
                </a:lnTo>
                <a:lnTo>
                  <a:pt x="1406984" y="6858002"/>
                </a:lnTo>
                <a:lnTo>
                  <a:pt x="4629960" y="6858002"/>
                </a:lnTo>
                <a:lnTo>
                  <a:pt x="7761129" y="6858002"/>
                </a:lnTo>
                <a:lnTo>
                  <a:pt x="7795626" y="6702327"/>
                </a:lnTo>
                <a:lnTo>
                  <a:pt x="7828504" y="6547336"/>
                </a:lnTo>
                <a:lnTo>
                  <a:pt x="7860686" y="6391660"/>
                </a:lnTo>
                <a:lnTo>
                  <a:pt x="7888239" y="6235297"/>
                </a:lnTo>
                <a:lnTo>
                  <a:pt x="7916023" y="6079621"/>
                </a:lnTo>
                <a:lnTo>
                  <a:pt x="7941955" y="5923258"/>
                </a:lnTo>
                <a:lnTo>
                  <a:pt x="7964181" y="5768953"/>
                </a:lnTo>
                <a:lnTo>
                  <a:pt x="7985250" y="5612591"/>
                </a:lnTo>
                <a:lnTo>
                  <a:pt x="8004468" y="5456914"/>
                </a:lnTo>
                <a:lnTo>
                  <a:pt x="8021137" y="5303981"/>
                </a:lnTo>
                <a:lnTo>
                  <a:pt x="8037808" y="5148990"/>
                </a:lnTo>
                <a:lnTo>
                  <a:pt x="8051700" y="4996057"/>
                </a:lnTo>
                <a:lnTo>
                  <a:pt x="8062581" y="4843123"/>
                </a:lnTo>
                <a:lnTo>
                  <a:pt x="8073927" y="4690876"/>
                </a:lnTo>
                <a:lnTo>
                  <a:pt x="8083419" y="4540000"/>
                </a:lnTo>
                <a:lnTo>
                  <a:pt x="8090134" y="4390495"/>
                </a:lnTo>
                <a:lnTo>
                  <a:pt x="8095922" y="4240991"/>
                </a:lnTo>
                <a:lnTo>
                  <a:pt x="8101479" y="4092858"/>
                </a:lnTo>
                <a:lnTo>
                  <a:pt x="8104026" y="3946783"/>
                </a:lnTo>
                <a:lnTo>
                  <a:pt x="8106804" y="3800707"/>
                </a:lnTo>
                <a:lnTo>
                  <a:pt x="8108194" y="3656689"/>
                </a:lnTo>
                <a:lnTo>
                  <a:pt x="8106804" y="3514043"/>
                </a:lnTo>
                <a:lnTo>
                  <a:pt x="8106804" y="3372768"/>
                </a:lnTo>
                <a:lnTo>
                  <a:pt x="8104026" y="3232865"/>
                </a:lnTo>
                <a:lnTo>
                  <a:pt x="8099859" y="3095705"/>
                </a:lnTo>
                <a:lnTo>
                  <a:pt x="8095922" y="2959917"/>
                </a:lnTo>
                <a:lnTo>
                  <a:pt x="8091523" y="2826871"/>
                </a:lnTo>
                <a:lnTo>
                  <a:pt x="8084809" y="2694512"/>
                </a:lnTo>
                <a:lnTo>
                  <a:pt x="8077631" y="2564211"/>
                </a:lnTo>
                <a:lnTo>
                  <a:pt x="8071149" y="2436652"/>
                </a:lnTo>
                <a:lnTo>
                  <a:pt x="8052857" y="2187706"/>
                </a:lnTo>
                <a:lnTo>
                  <a:pt x="8033409" y="1949048"/>
                </a:lnTo>
                <a:lnTo>
                  <a:pt x="8013034" y="1719991"/>
                </a:lnTo>
                <a:lnTo>
                  <a:pt x="7990575" y="1503278"/>
                </a:lnTo>
                <a:lnTo>
                  <a:pt x="7967191" y="1296166"/>
                </a:lnTo>
                <a:lnTo>
                  <a:pt x="7941955" y="1104142"/>
                </a:lnTo>
                <a:lnTo>
                  <a:pt x="7917180" y="923777"/>
                </a:lnTo>
                <a:lnTo>
                  <a:pt x="7892407" y="757813"/>
                </a:lnTo>
                <a:lnTo>
                  <a:pt x="7869022" y="605566"/>
                </a:lnTo>
                <a:lnTo>
                  <a:pt x="7846795" y="470463"/>
                </a:lnTo>
                <a:lnTo>
                  <a:pt x="7825725" y="348391"/>
                </a:lnTo>
                <a:lnTo>
                  <a:pt x="7808129" y="245521"/>
                </a:lnTo>
                <a:lnTo>
                  <a:pt x="7791459" y="159110"/>
                </a:lnTo>
                <a:lnTo>
                  <a:pt x="7767610" y="40466"/>
                </a:lnTo>
                <a:lnTo>
                  <a:pt x="7759507" y="4"/>
                </a:lnTo>
                <a:lnTo>
                  <a:pt x="7768809" y="4"/>
                </a:lnTo>
                <a:lnTo>
                  <a:pt x="7768809" y="3"/>
                </a:lnTo>
                <a:lnTo>
                  <a:pt x="4629960" y="3"/>
                </a:lnTo>
                <a:close/>
              </a:path>
            </a:pathLst>
          </a:cu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2" name="Content Placeholder 2">
            <a:extLst>
              <a:ext uri="{FF2B5EF4-FFF2-40B4-BE49-F238E27FC236}">
                <a16:creationId xmlns:a16="http://schemas.microsoft.com/office/drawing/2014/main" xmlns="" id="{AD305B90-9355-4B85-91EE-EC4CFDC157DC}"/>
              </a:ext>
            </a:extLst>
          </p:cNvPr>
          <p:cNvGraphicFramePr>
            <a:graphicFrameLocks noGrp="1"/>
          </p:cNvGraphicFramePr>
          <p:nvPr>
            <p:ph idx="1"/>
            <p:extLst>
              <p:ext uri="{D42A27DB-BD31-4B8C-83A1-F6EECF244321}">
                <p14:modId xmlns:p14="http://schemas.microsoft.com/office/powerpoint/2010/main" val="80395757"/>
              </p:ext>
            </p:extLst>
          </p:nvPr>
        </p:nvGraphicFramePr>
        <p:xfrm>
          <a:off x="5282521" y="709683"/>
          <a:ext cx="6266011" cy="4899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00810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3743" y="609599"/>
            <a:ext cx="3413156" cy="5273675"/>
          </a:xfrm>
        </p:spPr>
        <p:txBody>
          <a:bodyPr>
            <a:normAutofit/>
          </a:bodyPr>
          <a:lstStyle/>
          <a:p>
            <a:r>
              <a:rPr lang="en-US" err="1"/>
              <a:t>Pendahuluan</a:t>
            </a:r>
            <a:endParaRPr lang="en-US"/>
          </a:p>
        </p:txBody>
      </p:sp>
      <p:pic>
        <p:nvPicPr>
          <p:cNvPr id="9" name="Picture 8">
            <a:extLst>
              <a:ext uri="{FF2B5EF4-FFF2-40B4-BE49-F238E27FC236}">
                <a16:creationId xmlns:a16="http://schemas.microsoft.com/office/drawing/2014/main" xmlns="" id="{82AABC82-C2D1-4340-A6DF-6E73DF06FCA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t="964" r="2807" b="1446"/>
          <a:stretch/>
        </p:blipFill>
        <p:spPr>
          <a:xfrm>
            <a:off x="4639056" y="2"/>
            <a:ext cx="7552944" cy="6857998"/>
          </a:xfrm>
          <a:prstGeom prst="rect">
            <a:avLst/>
          </a:prstGeom>
        </p:spPr>
      </p:pic>
      <p:graphicFrame>
        <p:nvGraphicFramePr>
          <p:cNvPr id="5" name="Content Placeholder 2">
            <a:extLst>
              <a:ext uri="{FF2B5EF4-FFF2-40B4-BE49-F238E27FC236}">
                <a16:creationId xmlns:a16="http://schemas.microsoft.com/office/drawing/2014/main" xmlns="" id="{C4EA2678-2C08-48BB-BE59-E65C4C44F897}"/>
              </a:ext>
            </a:extLst>
          </p:cNvPr>
          <p:cNvGraphicFramePr>
            <a:graphicFrameLocks noGrp="1"/>
          </p:cNvGraphicFramePr>
          <p:nvPr>
            <p:ph idx="1"/>
            <p:extLst>
              <p:ext uri="{D42A27DB-BD31-4B8C-83A1-F6EECF244321}">
                <p14:modId xmlns:p14="http://schemas.microsoft.com/office/powerpoint/2010/main" val="1715171684"/>
              </p:ext>
            </p:extLst>
          </p:nvPr>
        </p:nvGraphicFramePr>
        <p:xfrm>
          <a:off x="5282521" y="709683"/>
          <a:ext cx="6266011" cy="48995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09259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741" y="882456"/>
            <a:ext cx="7125767" cy="452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059994" y="1143001"/>
            <a:ext cx="2590800" cy="1200329"/>
          </a:xfrm>
          <a:prstGeom prst="rect">
            <a:avLst/>
          </a:prstGeom>
          <a:solidFill>
            <a:schemeClr val="accent2">
              <a:lumMod val="40000"/>
              <a:lumOff val="60000"/>
            </a:schemeClr>
          </a:solidFill>
        </p:spPr>
        <p:txBody>
          <a:bodyPr wrap="square" rtlCol="0">
            <a:spAutoFit/>
          </a:bodyPr>
          <a:lstStyle/>
          <a:p>
            <a:pPr algn="just"/>
            <a:r>
              <a:rPr lang="en-US" dirty="0">
                <a:solidFill>
                  <a:srgbClr val="00B050"/>
                </a:solidFill>
              </a:rPr>
              <a:t>Indonesia </a:t>
            </a:r>
            <a:r>
              <a:rPr lang="en-US" dirty="0" err="1">
                <a:solidFill>
                  <a:srgbClr val="00B050"/>
                </a:solidFill>
              </a:rPr>
              <a:t>urutan</a:t>
            </a:r>
            <a:r>
              <a:rPr lang="en-US" dirty="0">
                <a:solidFill>
                  <a:srgbClr val="00B050"/>
                </a:solidFill>
              </a:rPr>
              <a:t>  ke-5</a:t>
            </a:r>
            <a:r>
              <a:rPr lang="en-US" dirty="0">
                <a:solidFill>
                  <a:srgbClr val="002060"/>
                </a:solidFill>
              </a:rPr>
              <a:t> di </a:t>
            </a:r>
            <a:r>
              <a:rPr lang="en-US" dirty="0" err="1">
                <a:solidFill>
                  <a:srgbClr val="002060"/>
                </a:solidFill>
              </a:rPr>
              <a:t>dunia</a:t>
            </a:r>
            <a:r>
              <a:rPr lang="en-US" dirty="0">
                <a:solidFill>
                  <a:srgbClr val="002060"/>
                </a:solidFill>
              </a:rPr>
              <a:t> </a:t>
            </a:r>
            <a:r>
              <a:rPr lang="en-US" dirty="0" err="1">
                <a:solidFill>
                  <a:srgbClr val="002060"/>
                </a:solidFill>
              </a:rPr>
              <a:t>setelah</a:t>
            </a:r>
            <a:r>
              <a:rPr lang="en-US" dirty="0">
                <a:solidFill>
                  <a:srgbClr val="002060"/>
                </a:solidFill>
              </a:rPr>
              <a:t> India, </a:t>
            </a:r>
            <a:r>
              <a:rPr lang="en-US" dirty="0" err="1">
                <a:solidFill>
                  <a:srgbClr val="002060"/>
                </a:solidFill>
              </a:rPr>
              <a:t>Cina</a:t>
            </a:r>
            <a:r>
              <a:rPr lang="en-US" dirty="0">
                <a:solidFill>
                  <a:srgbClr val="002060"/>
                </a:solidFill>
              </a:rPr>
              <a:t>, </a:t>
            </a:r>
            <a:r>
              <a:rPr lang="en-US" dirty="0" err="1">
                <a:solidFill>
                  <a:srgbClr val="002060"/>
                </a:solidFill>
              </a:rPr>
              <a:t>Afrika</a:t>
            </a:r>
            <a:r>
              <a:rPr lang="en-US" dirty="0">
                <a:solidFill>
                  <a:srgbClr val="002060"/>
                </a:solidFill>
              </a:rPr>
              <a:t> Selatan </a:t>
            </a:r>
            <a:r>
              <a:rPr lang="en-US" dirty="0" err="1">
                <a:solidFill>
                  <a:srgbClr val="002060"/>
                </a:solidFill>
              </a:rPr>
              <a:t>dan.Nigeria</a:t>
            </a:r>
            <a:endParaRPr lang="en-US" dirty="0">
              <a:solidFill>
                <a:srgbClr val="002060"/>
              </a:solidFill>
            </a:endParaRPr>
          </a:p>
        </p:txBody>
      </p:sp>
      <p:sp>
        <p:nvSpPr>
          <p:cNvPr id="8" name="TextBox 7"/>
          <p:cNvSpPr txBox="1"/>
          <p:nvPr/>
        </p:nvSpPr>
        <p:spPr>
          <a:xfrm>
            <a:off x="7863350" y="2286000"/>
            <a:ext cx="2743200" cy="923330"/>
          </a:xfrm>
          <a:prstGeom prst="rect">
            <a:avLst/>
          </a:prstGeom>
          <a:solidFill>
            <a:schemeClr val="accent2">
              <a:lumMod val="40000"/>
              <a:lumOff val="60000"/>
            </a:schemeClr>
          </a:solidFill>
        </p:spPr>
        <p:txBody>
          <a:bodyPr wrap="square" rtlCol="0">
            <a:spAutoFit/>
          </a:bodyPr>
          <a:lstStyle/>
          <a:p>
            <a:r>
              <a:rPr lang="es-ES" dirty="0" err="1"/>
              <a:t>pasien</a:t>
            </a:r>
            <a:r>
              <a:rPr lang="es-ES" dirty="0"/>
              <a:t> TB di Indonesia </a:t>
            </a:r>
            <a:r>
              <a:rPr lang="es-ES" dirty="0" err="1"/>
              <a:t>sekitar</a:t>
            </a:r>
            <a:r>
              <a:rPr lang="es-ES" dirty="0"/>
              <a:t> 5,8% (total </a:t>
            </a:r>
            <a:r>
              <a:rPr lang="en-US" dirty="0" err="1"/>
              <a:t>didunia</a:t>
            </a:r>
            <a:r>
              <a:rPr lang="en-US" dirty="0"/>
              <a:t>) </a:t>
            </a:r>
            <a:endParaRPr lang="en-US" dirty="0">
              <a:solidFill>
                <a:srgbClr val="002060"/>
              </a:solidFill>
            </a:endParaRPr>
          </a:p>
        </p:txBody>
      </p:sp>
      <p:sp>
        <p:nvSpPr>
          <p:cNvPr id="9" name="TextBox 8"/>
          <p:cNvSpPr txBox="1"/>
          <p:nvPr/>
        </p:nvSpPr>
        <p:spPr>
          <a:xfrm>
            <a:off x="7956759" y="4061820"/>
            <a:ext cx="2732137" cy="1200329"/>
          </a:xfrm>
          <a:prstGeom prst="rect">
            <a:avLst/>
          </a:prstGeom>
          <a:solidFill>
            <a:schemeClr val="accent2">
              <a:lumMod val="40000"/>
              <a:lumOff val="60000"/>
            </a:schemeClr>
          </a:solidFill>
        </p:spPr>
        <p:txBody>
          <a:bodyPr wrap="square" rtlCol="0">
            <a:spAutoFit/>
          </a:bodyPr>
          <a:lstStyle/>
          <a:p>
            <a:pPr algn="just"/>
            <a:r>
              <a:rPr lang="en-US" dirty="0" err="1"/>
              <a:t>Diperkirakan</a:t>
            </a:r>
            <a:r>
              <a:rPr lang="en-US" dirty="0"/>
              <a:t>, </a:t>
            </a:r>
            <a:r>
              <a:rPr lang="en-US" dirty="0" err="1"/>
              <a:t>setiap</a:t>
            </a:r>
            <a:r>
              <a:rPr lang="en-US" dirty="0"/>
              <a:t> </a:t>
            </a:r>
            <a:r>
              <a:rPr lang="en-US" dirty="0" err="1"/>
              <a:t>tahun</a:t>
            </a:r>
            <a:r>
              <a:rPr lang="en-US" dirty="0"/>
              <a:t> </a:t>
            </a:r>
            <a:r>
              <a:rPr lang="en-US" dirty="0" err="1"/>
              <a:t>ada</a:t>
            </a:r>
            <a:r>
              <a:rPr lang="en-US" dirty="0"/>
              <a:t> 429.730 </a:t>
            </a:r>
            <a:r>
              <a:rPr lang="en-US" dirty="0" err="1"/>
              <a:t>kasus</a:t>
            </a:r>
            <a:r>
              <a:rPr lang="en-US" dirty="0"/>
              <a:t> </a:t>
            </a:r>
            <a:r>
              <a:rPr lang="en-US" dirty="0" err="1"/>
              <a:t>baru</a:t>
            </a:r>
            <a:r>
              <a:rPr lang="en-US" dirty="0"/>
              <a:t> </a:t>
            </a:r>
            <a:r>
              <a:rPr lang="en-US" dirty="0" err="1"/>
              <a:t>dan</a:t>
            </a:r>
            <a:r>
              <a:rPr lang="en-US" dirty="0"/>
              <a:t> </a:t>
            </a:r>
            <a:r>
              <a:rPr lang="en-US" dirty="0" err="1"/>
              <a:t>kematian</a:t>
            </a:r>
            <a:r>
              <a:rPr lang="en-US" dirty="0"/>
              <a:t> 62.246 orang</a:t>
            </a:r>
            <a:endParaRPr lang="en-US" dirty="0">
              <a:solidFill>
                <a:srgbClr val="002060"/>
              </a:solidFill>
            </a:endParaRPr>
          </a:p>
        </p:txBody>
      </p:sp>
      <p:sp>
        <p:nvSpPr>
          <p:cNvPr id="10" name="TextBox 9"/>
          <p:cNvSpPr txBox="1"/>
          <p:nvPr/>
        </p:nvSpPr>
        <p:spPr>
          <a:xfrm>
            <a:off x="2209800" y="5562601"/>
            <a:ext cx="5850194" cy="646331"/>
          </a:xfrm>
          <a:prstGeom prst="rect">
            <a:avLst/>
          </a:prstGeom>
          <a:solidFill>
            <a:schemeClr val="accent2">
              <a:lumMod val="40000"/>
              <a:lumOff val="60000"/>
            </a:schemeClr>
          </a:solidFill>
        </p:spPr>
        <p:txBody>
          <a:bodyPr wrap="square" rtlCol="0">
            <a:spAutoFit/>
          </a:bodyPr>
          <a:lstStyle/>
          <a:p>
            <a:pPr algn="just"/>
            <a:r>
              <a:rPr lang="en-US" dirty="0"/>
              <a:t>WHO (2013) _ 8,6 </a:t>
            </a:r>
            <a:r>
              <a:rPr lang="en-US" dirty="0" err="1"/>
              <a:t>jt</a:t>
            </a:r>
            <a:r>
              <a:rPr lang="en-US" dirty="0"/>
              <a:t> </a:t>
            </a:r>
            <a:r>
              <a:rPr lang="en-US" dirty="0" err="1"/>
              <a:t>kasus</a:t>
            </a:r>
            <a:r>
              <a:rPr lang="en-US" dirty="0"/>
              <a:t> TB </a:t>
            </a:r>
            <a:r>
              <a:rPr lang="en-US" dirty="0" err="1"/>
              <a:t>tahun</a:t>
            </a:r>
            <a:r>
              <a:rPr lang="en-US" dirty="0"/>
              <a:t> 2012 (13% TB-HIV (+) </a:t>
            </a:r>
            <a:r>
              <a:rPr lang="en-US" dirty="0" err="1"/>
              <a:t>dan</a:t>
            </a:r>
            <a:r>
              <a:rPr lang="en-US" dirty="0"/>
              <a:t> </a:t>
            </a:r>
            <a:r>
              <a:rPr lang="en-US" dirty="0" err="1"/>
              <a:t>sekitar</a:t>
            </a:r>
            <a:r>
              <a:rPr lang="en-US" dirty="0"/>
              <a:t> 75% </a:t>
            </a:r>
            <a:r>
              <a:rPr lang="en-US" dirty="0" err="1"/>
              <a:t>terdapat</a:t>
            </a:r>
            <a:r>
              <a:rPr lang="en-US" dirty="0"/>
              <a:t> di </a:t>
            </a:r>
            <a:r>
              <a:rPr lang="en-US" dirty="0" err="1"/>
              <a:t>Afrika</a:t>
            </a:r>
            <a:r>
              <a:rPr lang="en-US" dirty="0"/>
              <a:t>)</a:t>
            </a:r>
          </a:p>
        </p:txBody>
      </p:sp>
      <p:sp>
        <p:nvSpPr>
          <p:cNvPr id="11" name="TextBox 10"/>
          <p:cNvSpPr txBox="1"/>
          <p:nvPr/>
        </p:nvSpPr>
        <p:spPr>
          <a:xfrm>
            <a:off x="8686800" y="6324600"/>
            <a:ext cx="1752600" cy="369332"/>
          </a:xfrm>
          <a:prstGeom prst="rect">
            <a:avLst/>
          </a:prstGeom>
          <a:solidFill>
            <a:schemeClr val="accent2">
              <a:lumMod val="40000"/>
              <a:lumOff val="60000"/>
            </a:schemeClr>
          </a:solidFill>
        </p:spPr>
        <p:txBody>
          <a:bodyPr wrap="square" rtlCol="0">
            <a:spAutoFit/>
          </a:bodyPr>
          <a:lstStyle/>
          <a:p>
            <a:pPr algn="just"/>
            <a:r>
              <a:rPr lang="en-US" dirty="0" err="1"/>
              <a:t>Kemenkes</a:t>
            </a:r>
            <a:r>
              <a:rPr lang="en-US" dirty="0"/>
              <a:t> 2014</a:t>
            </a:r>
          </a:p>
        </p:txBody>
      </p:sp>
      <p:sp>
        <p:nvSpPr>
          <p:cNvPr id="2" name="Title 1"/>
          <p:cNvSpPr>
            <a:spLocks noGrp="1"/>
          </p:cNvSpPr>
          <p:nvPr>
            <p:ph type="title"/>
          </p:nvPr>
        </p:nvSpPr>
        <p:spPr/>
        <p:txBody>
          <a:bodyPr/>
          <a:lstStyle/>
          <a:p>
            <a:endParaRPr lang="en-US"/>
          </a:p>
        </p:txBody>
      </p:sp>
      <p:sp>
        <p:nvSpPr>
          <p:cNvPr id="12" name="Title 1"/>
          <p:cNvSpPr txBox="1">
            <a:spLocks/>
          </p:cNvSpPr>
          <p:nvPr/>
        </p:nvSpPr>
        <p:spPr>
          <a:xfrm>
            <a:off x="6650185" y="193960"/>
            <a:ext cx="3505200" cy="609600"/>
          </a:xfrm>
          <a:prstGeom prst="rect">
            <a:avLst/>
          </a:prstGeom>
          <a:solidFill>
            <a:schemeClr val="accent6">
              <a:lumMod val="40000"/>
              <a:lumOff val="60000"/>
            </a:schemeClr>
          </a:solidFill>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srgbClr val="002060"/>
                </a:solidFill>
              </a:rPr>
              <a:t>EPIDEMIOLOGI</a:t>
            </a:r>
            <a:endParaRPr lang="en-US" dirty="0">
              <a:solidFill>
                <a:srgbClr val="002060"/>
              </a:solidFill>
            </a:endParaRPr>
          </a:p>
        </p:txBody>
      </p:sp>
    </p:spTree>
    <p:extLst>
      <p:ext uri="{BB962C8B-B14F-4D97-AF65-F5344CB8AC3E}">
        <p14:creationId xmlns:p14="http://schemas.microsoft.com/office/powerpoint/2010/main" val="1612650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4608E264-926B-434A-8D58-87ACA185D8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5279472" y="609600"/>
            <a:ext cx="5844759" cy="970450"/>
          </a:xfrm>
        </p:spPr>
        <p:txBody>
          <a:bodyPr>
            <a:normAutofit/>
          </a:bodyPr>
          <a:lstStyle/>
          <a:p>
            <a:r>
              <a:rPr lang="en-US"/>
              <a:t>ETIOLOGI</a:t>
            </a:r>
          </a:p>
        </p:txBody>
      </p:sp>
      <p:pic>
        <p:nvPicPr>
          <p:cNvPr id="73" name="Picture 72">
            <a:extLst>
              <a:ext uri="{FF2B5EF4-FFF2-40B4-BE49-F238E27FC236}">
                <a16:creationId xmlns:a16="http://schemas.microsoft.com/office/drawing/2014/main" xmlns="" id="{E67A036B-F109-477D-A092-D947533E27E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1026" name="Picture 2" descr="D:\bahan kul\farmakoterapi\tb\basil TB.jpg"/>
          <p:cNvPicPr>
            <a:picLocks noChangeAspect="1" noChangeArrowheads="1"/>
          </p:cNvPicPr>
          <p:nvPr/>
        </p:nvPicPr>
        <p:blipFill rotWithShape="1">
          <a:blip r:embed="rId4">
            <a:extLst>
              <a:ext uri="{28A0092B-C50C-407E-A947-70E740481C1C}">
                <a14:useLocalDpi xmlns:a14="http://schemas.microsoft.com/office/drawing/2010/main" val="0"/>
              </a:ext>
            </a:extLst>
          </a:blip>
          <a:srcRect l="18556" r="22385" b="-1"/>
          <a:stretch/>
        </p:blipFill>
        <p:spPr bwMode="auto">
          <a:xfrm>
            <a:off x="632815" y="643465"/>
            <a:ext cx="4003193" cy="510337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279472" y="1828801"/>
            <a:ext cx="5844760" cy="3866048"/>
          </a:xfrm>
        </p:spPr>
        <p:txBody>
          <a:bodyPr anchor="ctr">
            <a:normAutofit/>
          </a:bodyPr>
          <a:lstStyle/>
          <a:p>
            <a:pPr>
              <a:lnSpc>
                <a:spcPct val="90000"/>
              </a:lnSpc>
            </a:pPr>
            <a:r>
              <a:rPr lang="en-US" i="1" dirty="0"/>
              <a:t>Mycobacterium Tuberculosis</a:t>
            </a:r>
            <a:endParaRPr lang="en-US" i="1"/>
          </a:p>
          <a:p>
            <a:pPr>
              <a:lnSpc>
                <a:spcPct val="90000"/>
              </a:lnSpc>
              <a:buFontTx/>
              <a:buChar char="-"/>
            </a:pPr>
            <a:r>
              <a:rPr lang="en-US" dirty="0" err="1"/>
              <a:t>Bentuk</a:t>
            </a:r>
            <a:r>
              <a:rPr lang="en-US" dirty="0"/>
              <a:t> </a:t>
            </a:r>
            <a:r>
              <a:rPr lang="en-US" dirty="0" err="1"/>
              <a:t>batang</a:t>
            </a:r>
            <a:r>
              <a:rPr lang="en-US" dirty="0"/>
              <a:t>  </a:t>
            </a:r>
            <a:r>
              <a:rPr lang="en-US" dirty="0" err="1"/>
              <a:t>ukuran</a:t>
            </a:r>
            <a:r>
              <a:rPr lang="en-US" dirty="0"/>
              <a:t> P :1-10 </a:t>
            </a:r>
            <a:r>
              <a:rPr lang="el-GR" dirty="0"/>
              <a:t>μ</a:t>
            </a:r>
            <a:r>
              <a:rPr lang="en-US" dirty="0"/>
              <a:t>, L : 0.2-0.6 </a:t>
            </a:r>
            <a:r>
              <a:rPr lang="el-GR" dirty="0"/>
              <a:t>μ</a:t>
            </a:r>
            <a:endParaRPr lang="en-US"/>
          </a:p>
          <a:p>
            <a:pPr>
              <a:lnSpc>
                <a:spcPct val="90000"/>
              </a:lnSpc>
              <a:buFontTx/>
              <a:buChar char="-"/>
            </a:pPr>
            <a:r>
              <a:rPr lang="en-US" dirty="0" err="1"/>
              <a:t>Tahan</a:t>
            </a:r>
            <a:r>
              <a:rPr lang="en-US" dirty="0"/>
              <a:t> </a:t>
            </a:r>
            <a:r>
              <a:rPr lang="en-US" dirty="0" err="1"/>
              <a:t>asam</a:t>
            </a:r>
            <a:r>
              <a:rPr lang="en-US" dirty="0"/>
              <a:t> </a:t>
            </a:r>
            <a:r>
              <a:rPr lang="en-US" dirty="0" err="1"/>
              <a:t>dengan</a:t>
            </a:r>
            <a:r>
              <a:rPr lang="en-US" dirty="0"/>
              <a:t> </a:t>
            </a:r>
            <a:r>
              <a:rPr lang="en-US" dirty="0" err="1"/>
              <a:t>pewarnaan</a:t>
            </a:r>
            <a:r>
              <a:rPr lang="en-US" dirty="0"/>
              <a:t> </a:t>
            </a:r>
            <a:r>
              <a:rPr lang="en-US" dirty="0" err="1"/>
              <a:t>Ziehl</a:t>
            </a:r>
            <a:r>
              <a:rPr lang="en-US" dirty="0"/>
              <a:t> Nielsen</a:t>
            </a:r>
            <a:endParaRPr lang="en-US"/>
          </a:p>
          <a:p>
            <a:pPr>
              <a:lnSpc>
                <a:spcPct val="90000"/>
              </a:lnSpc>
              <a:buFontTx/>
              <a:buChar char="-"/>
            </a:pPr>
            <a:r>
              <a:rPr lang="en-US" dirty="0" err="1"/>
              <a:t>Tahan</a:t>
            </a:r>
            <a:r>
              <a:rPr lang="en-US" dirty="0"/>
              <a:t> </a:t>
            </a:r>
            <a:r>
              <a:rPr lang="en-US" dirty="0" err="1"/>
              <a:t>pada</a:t>
            </a:r>
            <a:r>
              <a:rPr lang="en-US" dirty="0"/>
              <a:t> </a:t>
            </a:r>
            <a:r>
              <a:rPr lang="en-US" dirty="0" err="1"/>
              <a:t>suhu</a:t>
            </a:r>
            <a:r>
              <a:rPr lang="en-US" dirty="0"/>
              <a:t> </a:t>
            </a:r>
            <a:r>
              <a:rPr lang="en-US" dirty="0" err="1"/>
              <a:t>rendah</a:t>
            </a:r>
            <a:r>
              <a:rPr lang="en-US" dirty="0"/>
              <a:t> &amp; </a:t>
            </a:r>
            <a:r>
              <a:rPr lang="en-US" dirty="0" err="1"/>
              <a:t>bertahan</a:t>
            </a:r>
            <a:r>
              <a:rPr lang="en-US" dirty="0"/>
              <a:t> </a:t>
            </a:r>
            <a:r>
              <a:rPr lang="en-US" dirty="0" err="1"/>
              <a:t>pada</a:t>
            </a:r>
            <a:r>
              <a:rPr lang="en-US" dirty="0"/>
              <a:t> </a:t>
            </a:r>
            <a:r>
              <a:rPr lang="en-US" dirty="0" err="1"/>
              <a:t>suhu</a:t>
            </a:r>
            <a:r>
              <a:rPr lang="en-US" dirty="0"/>
              <a:t> 4</a:t>
            </a:r>
            <a:r>
              <a:rPr lang="en-US" baseline="30000" dirty="0"/>
              <a:t>o</a:t>
            </a:r>
            <a:r>
              <a:rPr lang="en-US" dirty="0"/>
              <a:t> </a:t>
            </a:r>
            <a:r>
              <a:rPr lang="en-US" dirty="0" err="1"/>
              <a:t>sampai</a:t>
            </a:r>
            <a:r>
              <a:rPr lang="en-US" dirty="0"/>
              <a:t> -70</a:t>
            </a:r>
            <a:r>
              <a:rPr lang="en-US" baseline="30000" dirty="0"/>
              <a:t>o </a:t>
            </a:r>
            <a:r>
              <a:rPr lang="en-US" dirty="0"/>
              <a:t>C</a:t>
            </a:r>
            <a:endParaRPr lang="en-US"/>
          </a:p>
          <a:p>
            <a:pPr>
              <a:lnSpc>
                <a:spcPct val="90000"/>
              </a:lnSpc>
              <a:buFontTx/>
              <a:buChar char="-"/>
            </a:pPr>
            <a:r>
              <a:rPr lang="en-US" dirty="0" err="1"/>
              <a:t>Peka</a:t>
            </a:r>
            <a:r>
              <a:rPr lang="en-US" dirty="0"/>
              <a:t> </a:t>
            </a:r>
            <a:r>
              <a:rPr lang="en-US" dirty="0" err="1"/>
              <a:t>terhadap</a:t>
            </a:r>
            <a:r>
              <a:rPr lang="en-US" dirty="0"/>
              <a:t> </a:t>
            </a:r>
            <a:r>
              <a:rPr lang="en-US" dirty="0" err="1"/>
              <a:t>panas</a:t>
            </a:r>
            <a:r>
              <a:rPr lang="en-US" dirty="0"/>
              <a:t>, </a:t>
            </a:r>
            <a:r>
              <a:rPr lang="en-US" dirty="0" err="1"/>
              <a:t>sinar</a:t>
            </a:r>
            <a:r>
              <a:rPr lang="en-US" dirty="0"/>
              <a:t> </a:t>
            </a:r>
            <a:r>
              <a:rPr lang="en-US" dirty="0" err="1"/>
              <a:t>matahari</a:t>
            </a:r>
            <a:r>
              <a:rPr lang="en-US" dirty="0"/>
              <a:t> </a:t>
            </a:r>
            <a:r>
              <a:rPr lang="en-US" dirty="0" err="1"/>
              <a:t>dan</a:t>
            </a:r>
            <a:r>
              <a:rPr lang="en-US" dirty="0"/>
              <a:t> UV</a:t>
            </a:r>
            <a:endParaRPr lang="en-US"/>
          </a:p>
          <a:p>
            <a:pPr>
              <a:lnSpc>
                <a:spcPct val="90000"/>
              </a:lnSpc>
              <a:buFontTx/>
              <a:buChar char="-"/>
            </a:pPr>
            <a:r>
              <a:rPr lang="en-US" dirty="0" err="1"/>
              <a:t>Dalam</a:t>
            </a:r>
            <a:r>
              <a:rPr lang="en-US" dirty="0"/>
              <a:t> </a:t>
            </a:r>
            <a:r>
              <a:rPr lang="en-US" dirty="0" err="1"/>
              <a:t>dahak</a:t>
            </a:r>
            <a:r>
              <a:rPr lang="en-US" dirty="0"/>
              <a:t> </a:t>
            </a:r>
            <a:r>
              <a:rPr lang="en-US" dirty="0" err="1"/>
              <a:t>pada</a:t>
            </a:r>
            <a:r>
              <a:rPr lang="en-US" dirty="0"/>
              <a:t> </a:t>
            </a:r>
            <a:r>
              <a:rPr lang="en-US" dirty="0" err="1"/>
              <a:t>suhu</a:t>
            </a:r>
            <a:r>
              <a:rPr lang="en-US" dirty="0"/>
              <a:t> 30</a:t>
            </a:r>
            <a:r>
              <a:rPr lang="en-US" baseline="30000" dirty="0"/>
              <a:t>o</a:t>
            </a:r>
            <a:r>
              <a:rPr lang="en-US" dirty="0"/>
              <a:t>-37</a:t>
            </a:r>
            <a:r>
              <a:rPr lang="en-US" baseline="30000" dirty="0"/>
              <a:t>o</a:t>
            </a:r>
            <a:r>
              <a:rPr lang="en-US" dirty="0"/>
              <a:t> C </a:t>
            </a:r>
            <a:r>
              <a:rPr lang="en-US" dirty="0" err="1"/>
              <a:t>dalam</a:t>
            </a:r>
            <a:r>
              <a:rPr lang="en-US" dirty="0"/>
              <a:t> 1 </a:t>
            </a:r>
            <a:r>
              <a:rPr lang="en-US" dirty="0" err="1"/>
              <a:t>minggu</a:t>
            </a:r>
            <a:endParaRPr lang="en-US"/>
          </a:p>
          <a:p>
            <a:pPr>
              <a:lnSpc>
                <a:spcPct val="90000"/>
              </a:lnSpc>
              <a:buFontTx/>
              <a:buChar char="-"/>
            </a:pPr>
            <a:r>
              <a:rPr lang="en-US" dirty="0" err="1"/>
              <a:t>Bakteri</a:t>
            </a:r>
            <a:r>
              <a:rPr lang="en-US" dirty="0"/>
              <a:t> </a:t>
            </a:r>
            <a:r>
              <a:rPr lang="en-US" dirty="0" err="1"/>
              <a:t>bersifat</a:t>
            </a:r>
            <a:r>
              <a:rPr lang="en-US" i="1" dirty="0"/>
              <a:t> dormant</a:t>
            </a:r>
            <a:endParaRPr lang="en-US" i="1"/>
          </a:p>
          <a:p>
            <a:pPr>
              <a:lnSpc>
                <a:spcPct val="90000"/>
              </a:lnSpc>
              <a:buFont typeface="Wingdings" pitchFamily="2" charset="2"/>
              <a:buChar char="§"/>
            </a:pPr>
            <a:r>
              <a:rPr lang="en-US" i="1" dirty="0"/>
              <a:t>Transmission : </a:t>
            </a:r>
            <a:r>
              <a:rPr lang="en-US" i="1" dirty="0" err="1"/>
              <a:t>batuk</a:t>
            </a:r>
            <a:r>
              <a:rPr lang="en-US" i="1" dirty="0"/>
              <a:t> &amp; </a:t>
            </a:r>
            <a:r>
              <a:rPr lang="en-US" i="1" dirty="0" err="1"/>
              <a:t>bersin</a:t>
            </a:r>
            <a:r>
              <a:rPr lang="en-US" i="1" dirty="0"/>
              <a:t> </a:t>
            </a:r>
            <a:endParaRPr lang="en-US" i="1"/>
          </a:p>
        </p:txBody>
      </p:sp>
    </p:spTree>
    <p:extLst>
      <p:ext uri="{BB962C8B-B14F-4D97-AF65-F5344CB8AC3E}">
        <p14:creationId xmlns:p14="http://schemas.microsoft.com/office/powerpoint/2010/main" val="2427255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1E70A317-DCED-4E80-AA2D-467D8702E5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4200"/>
              <a:t>Cont’…</a:t>
            </a:r>
          </a:p>
        </p:txBody>
      </p:sp>
      <p:sp>
        <p:nvSpPr>
          <p:cNvPr id="73" name="Rectangle 72">
            <a:extLst>
              <a:ext uri="{FF2B5EF4-FFF2-40B4-BE49-F238E27FC236}">
                <a16:creationId xmlns:a16="http://schemas.microsoft.com/office/drawing/2014/main" xmlns="" id="{A6D87845-294F-40CB-BC48-46455460D2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5671" y="0"/>
            <a:ext cx="75363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4843463" y="728663"/>
            <a:ext cx="7143750" cy="4957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6757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62800" y="274638"/>
            <a:ext cx="3048000" cy="792162"/>
          </a:xfrm>
          <a:solidFill>
            <a:schemeClr val="accent6">
              <a:lumMod val="40000"/>
              <a:lumOff val="60000"/>
            </a:schemeClr>
          </a:solidFill>
        </p:spPr>
        <p:txBody>
          <a:bodyPr>
            <a:normAutofit/>
          </a:bodyPr>
          <a:lstStyle/>
          <a:p>
            <a:r>
              <a:rPr lang="en-US" dirty="0" err="1">
                <a:solidFill>
                  <a:srgbClr val="002060"/>
                </a:solidFill>
              </a:rPr>
              <a:t>Patofisiologi</a:t>
            </a:r>
            <a:endParaRPr lang="en-US" dirty="0">
              <a:solidFill>
                <a:srgbClr val="002060"/>
              </a:solidFill>
            </a:endParaRPr>
          </a:p>
        </p:txBody>
      </p:sp>
      <p:pic>
        <p:nvPicPr>
          <p:cNvPr id="3074" name="Picture 2" descr="D:\bahan kul\farmakoterapi\tb\F1.larg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1025762"/>
            <a:ext cx="4114800" cy="54410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38850" y="3746291"/>
            <a:ext cx="3048000" cy="338554"/>
          </a:xfrm>
          <a:prstGeom prst="rect">
            <a:avLst/>
          </a:prstGeom>
        </p:spPr>
        <p:txBody>
          <a:bodyPr wrap="square">
            <a:spAutoFit/>
          </a:bodyPr>
          <a:lstStyle/>
          <a:p>
            <a:r>
              <a:rPr lang="en-US" sz="1600" dirty="0"/>
              <a:t>After about 3 weeks of infection</a:t>
            </a:r>
          </a:p>
        </p:txBody>
      </p:sp>
      <p:sp>
        <p:nvSpPr>
          <p:cNvPr id="6" name="Rectangle 5"/>
          <p:cNvSpPr/>
          <p:nvPr/>
        </p:nvSpPr>
        <p:spPr>
          <a:xfrm>
            <a:off x="6060831" y="3956014"/>
            <a:ext cx="3407019" cy="523220"/>
          </a:xfrm>
          <a:prstGeom prst="rect">
            <a:avLst/>
          </a:prstGeom>
        </p:spPr>
        <p:txBody>
          <a:bodyPr wrap="square">
            <a:spAutoFit/>
          </a:bodyPr>
          <a:lstStyle/>
          <a:p>
            <a:r>
              <a:rPr lang="en-US" sz="1400" i="1" dirty="0"/>
              <a:t>cell-mediated immunity and  </a:t>
            </a:r>
            <a:r>
              <a:rPr lang="en-US" sz="1400" dirty="0"/>
              <a:t>delayed-type</a:t>
            </a:r>
          </a:p>
          <a:p>
            <a:r>
              <a:rPr lang="en-US" sz="1400" dirty="0"/>
              <a:t>hypersensitivity</a:t>
            </a:r>
          </a:p>
        </p:txBody>
      </p:sp>
      <p:sp>
        <p:nvSpPr>
          <p:cNvPr id="7" name="Rectangle 6"/>
          <p:cNvSpPr/>
          <p:nvPr/>
        </p:nvSpPr>
        <p:spPr>
          <a:xfrm>
            <a:off x="6019800" y="5846956"/>
            <a:ext cx="4800600" cy="523220"/>
          </a:xfrm>
          <a:prstGeom prst="rect">
            <a:avLst/>
          </a:prstGeom>
        </p:spPr>
        <p:txBody>
          <a:bodyPr wrap="square">
            <a:spAutoFit/>
          </a:bodyPr>
          <a:lstStyle/>
          <a:p>
            <a:r>
              <a:rPr lang="en-US" sz="1400" dirty="0"/>
              <a:t>Over 1 to 3 months, activated lymphocytes reach an adequate</a:t>
            </a:r>
          </a:p>
          <a:p>
            <a:r>
              <a:rPr lang="en-US" sz="1400" dirty="0"/>
              <a:t>number, and tissue hypersensitivity results</a:t>
            </a:r>
          </a:p>
        </p:txBody>
      </p:sp>
      <p:sp>
        <p:nvSpPr>
          <p:cNvPr id="8" name="Rectangle 7"/>
          <p:cNvSpPr/>
          <p:nvPr/>
        </p:nvSpPr>
        <p:spPr>
          <a:xfrm>
            <a:off x="1752600" y="533400"/>
            <a:ext cx="2702406" cy="369332"/>
          </a:xfrm>
          <a:prstGeom prst="rect">
            <a:avLst/>
          </a:prstGeom>
        </p:spPr>
        <p:txBody>
          <a:bodyPr wrap="none">
            <a:spAutoFit/>
          </a:bodyPr>
          <a:lstStyle/>
          <a:p>
            <a:r>
              <a:rPr lang="en-US" dirty="0"/>
              <a:t>PRIMARY INFECTION</a:t>
            </a:r>
          </a:p>
        </p:txBody>
      </p:sp>
      <p:sp>
        <p:nvSpPr>
          <p:cNvPr id="9" name="Rectangle 8"/>
          <p:cNvSpPr/>
          <p:nvPr/>
        </p:nvSpPr>
        <p:spPr>
          <a:xfrm>
            <a:off x="7162800" y="1515503"/>
            <a:ext cx="2590800" cy="1200329"/>
          </a:xfrm>
          <a:prstGeom prst="rect">
            <a:avLst/>
          </a:prstGeom>
        </p:spPr>
        <p:txBody>
          <a:bodyPr wrap="square">
            <a:spAutoFit/>
          </a:bodyPr>
          <a:lstStyle/>
          <a:p>
            <a:r>
              <a:rPr lang="en-US" dirty="0"/>
              <a:t>EXTRAPULMONARY AND</a:t>
            </a:r>
          </a:p>
          <a:p>
            <a:r>
              <a:rPr lang="en-US" dirty="0"/>
              <a:t>MILIARY TUBERCULOSIS</a:t>
            </a:r>
          </a:p>
        </p:txBody>
      </p:sp>
      <p:sp>
        <p:nvSpPr>
          <p:cNvPr id="12" name="Title 1"/>
          <p:cNvSpPr txBox="1">
            <a:spLocks/>
          </p:cNvSpPr>
          <p:nvPr/>
        </p:nvSpPr>
        <p:spPr>
          <a:xfrm>
            <a:off x="7562850" y="2682369"/>
            <a:ext cx="3810000" cy="1166611"/>
          </a:xfrm>
          <a:prstGeom prst="rect">
            <a:avLst/>
          </a:prstGeom>
          <a:solidFill>
            <a:schemeClr val="bg2"/>
          </a:solidFill>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1600" dirty="0"/>
              <a:t>Lymphatic and pleural diseases are the most common forms of </a:t>
            </a:r>
            <a:r>
              <a:rPr lang="en-US" sz="1600" dirty="0" err="1"/>
              <a:t>extrapulmonary</a:t>
            </a:r>
            <a:r>
              <a:rPr lang="en-US" sz="1600" dirty="0"/>
              <a:t> TB, followed by bone, joint, genitourinary, meningeal, and other forms</a:t>
            </a:r>
          </a:p>
        </p:txBody>
      </p:sp>
      <p:sp>
        <p:nvSpPr>
          <p:cNvPr id="11" name="Rectangle 10"/>
          <p:cNvSpPr/>
          <p:nvPr/>
        </p:nvSpPr>
        <p:spPr>
          <a:xfrm>
            <a:off x="3702531" y="798877"/>
            <a:ext cx="3460269" cy="1169551"/>
          </a:xfrm>
          <a:prstGeom prst="rect">
            <a:avLst/>
          </a:prstGeom>
          <a:solidFill>
            <a:schemeClr val="accent5">
              <a:lumMod val="20000"/>
              <a:lumOff val="80000"/>
            </a:schemeClr>
          </a:solidFill>
        </p:spPr>
        <p:txBody>
          <a:bodyPr wrap="square">
            <a:spAutoFit/>
          </a:bodyPr>
          <a:lstStyle/>
          <a:p>
            <a:pPr marL="342900" indent="-342900" algn="just">
              <a:buAutoNum type="alphaLcParenBoth"/>
            </a:pPr>
            <a:r>
              <a:rPr lang="en-US" sz="1400" dirty="0">
                <a:solidFill>
                  <a:schemeClr val="bg1"/>
                </a:solidFill>
              </a:rPr>
              <a:t>The number of </a:t>
            </a:r>
            <a:r>
              <a:rPr lang="en-US" sz="1400" i="1" dirty="0">
                <a:solidFill>
                  <a:schemeClr val="bg1"/>
                </a:solidFill>
              </a:rPr>
              <a:t>M. tuberculosis </a:t>
            </a:r>
            <a:r>
              <a:rPr lang="en-US" sz="1400" dirty="0">
                <a:solidFill>
                  <a:schemeClr val="bg1"/>
                </a:solidFill>
              </a:rPr>
              <a:t>organisms inhaled (infecting dose), </a:t>
            </a:r>
          </a:p>
          <a:p>
            <a:pPr algn="just"/>
            <a:r>
              <a:rPr lang="en-US" sz="1400" dirty="0">
                <a:solidFill>
                  <a:schemeClr val="bg1"/>
                </a:solidFill>
              </a:rPr>
              <a:t>(b)The virulence of these organisms, and </a:t>
            </a:r>
          </a:p>
          <a:p>
            <a:pPr algn="just"/>
            <a:r>
              <a:rPr lang="en-US" sz="1400" dirty="0">
                <a:solidFill>
                  <a:schemeClr val="bg1"/>
                </a:solidFill>
              </a:rPr>
              <a:t>(c) the host’s cell-mediated immune response</a:t>
            </a:r>
          </a:p>
        </p:txBody>
      </p:sp>
    </p:spTree>
    <p:extLst>
      <p:ext uri="{BB962C8B-B14F-4D97-AF65-F5344CB8AC3E}">
        <p14:creationId xmlns:p14="http://schemas.microsoft.com/office/powerpoint/2010/main" val="2360823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noChangeArrowheads="1"/>
          </p:cNvPicPr>
          <p:nvPr>
            <p:ph idx="1"/>
          </p:nvPr>
        </p:nvPicPr>
        <p:blipFill>
          <a:blip r:embed="rId2"/>
          <a:srcRect/>
          <a:stretch>
            <a:fillRect/>
          </a:stretch>
        </p:blipFill>
        <p:spPr bwMode="auto">
          <a:xfrm>
            <a:off x="528639" y="0"/>
            <a:ext cx="5872161" cy="3858505"/>
          </a:xfrm>
          <a:prstGeom prst="rect">
            <a:avLst/>
          </a:prstGeom>
          <a:noFill/>
          <a:ln w="9525">
            <a:noFill/>
            <a:miter lim="800000"/>
            <a:headEnd/>
            <a:tailEnd/>
          </a:ln>
          <a:effectLst/>
        </p:spPr>
      </p:pic>
      <p:pic>
        <p:nvPicPr>
          <p:cNvPr id="5" name="Picture 4" descr="TbDDCa.JPG"/>
          <p:cNvPicPr>
            <a:picLocks noChangeAspect="1"/>
          </p:cNvPicPr>
          <p:nvPr/>
        </p:nvPicPr>
        <p:blipFill>
          <a:blip r:embed="rId3"/>
          <a:stretch>
            <a:fillRect/>
          </a:stretch>
        </p:blipFill>
        <p:spPr>
          <a:xfrm>
            <a:off x="6772275" y="282443"/>
            <a:ext cx="2840736" cy="3346059"/>
          </a:xfrm>
          <a:prstGeom prst="rect">
            <a:avLst/>
          </a:prstGeom>
        </p:spPr>
      </p:pic>
      <p:pic>
        <p:nvPicPr>
          <p:cNvPr id="6" name="Picture 5" descr="1034.jpg"/>
          <p:cNvPicPr>
            <a:picLocks noChangeAspect="1"/>
          </p:cNvPicPr>
          <p:nvPr/>
        </p:nvPicPr>
        <p:blipFill>
          <a:blip r:embed="rId4"/>
          <a:stretch>
            <a:fillRect/>
          </a:stretch>
        </p:blipFill>
        <p:spPr>
          <a:xfrm>
            <a:off x="2926679" y="3858505"/>
            <a:ext cx="5574384" cy="2764678"/>
          </a:xfrm>
          <a:prstGeom prst="rect">
            <a:avLst/>
          </a:prstGeom>
        </p:spPr>
      </p:pic>
    </p:spTree>
    <p:extLst>
      <p:ext uri="{BB962C8B-B14F-4D97-AF65-F5344CB8AC3E}">
        <p14:creationId xmlns:p14="http://schemas.microsoft.com/office/powerpoint/2010/main" val="450434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702B083-54F7-41CA-9C6D-B87D356839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3794" y="609599"/>
            <a:ext cx="2799465" cy="5273675"/>
          </a:xfrm>
        </p:spPr>
        <p:txBody>
          <a:bodyPr>
            <a:normAutofit/>
          </a:bodyPr>
          <a:lstStyle/>
          <a:p>
            <a:pPr algn="l"/>
            <a:r>
              <a:rPr lang="en-US" err="1"/>
              <a:t>Klasifikasi</a:t>
            </a:r>
            <a:r>
              <a:rPr lang="en-US"/>
              <a:t> TB</a:t>
            </a:r>
          </a:p>
        </p:txBody>
      </p:sp>
      <p:sp useBgFill="1">
        <p:nvSpPr>
          <p:cNvPr id="11" name="Freeform: Shape 10">
            <a:extLst>
              <a:ext uri="{FF2B5EF4-FFF2-40B4-BE49-F238E27FC236}">
                <a16:creationId xmlns:a16="http://schemas.microsoft.com/office/drawing/2014/main" xmlns="" id="{92AA17E1-8D32-49FA-8C33-D57631B4EB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83806" y="-2"/>
            <a:ext cx="8108194" cy="6858002"/>
          </a:xfrm>
          <a:custGeom>
            <a:avLst/>
            <a:gdLst>
              <a:gd name="connsiteX0" fmla="*/ 4629960 w 8108194"/>
              <a:gd name="connsiteY0" fmla="*/ 0 h 6858002"/>
              <a:gd name="connsiteX1" fmla="*/ 0 w 8108194"/>
              <a:gd name="connsiteY1" fmla="*/ 0 h 6858002"/>
              <a:gd name="connsiteX2" fmla="*/ 0 w 8108194"/>
              <a:gd name="connsiteY2" fmla="*/ 6858002 h 6858002"/>
              <a:gd name="connsiteX3" fmla="*/ 1406984 w 8108194"/>
              <a:gd name="connsiteY3" fmla="*/ 6858002 h 6858002"/>
              <a:gd name="connsiteX4" fmla="*/ 4629960 w 8108194"/>
              <a:gd name="connsiteY4" fmla="*/ 6858002 h 6858002"/>
              <a:gd name="connsiteX5" fmla="*/ 7761129 w 8108194"/>
              <a:gd name="connsiteY5" fmla="*/ 6858002 h 6858002"/>
              <a:gd name="connsiteX6" fmla="*/ 7795626 w 8108194"/>
              <a:gd name="connsiteY6" fmla="*/ 6702327 h 6858002"/>
              <a:gd name="connsiteX7" fmla="*/ 7828504 w 8108194"/>
              <a:gd name="connsiteY7" fmla="*/ 6547336 h 6858002"/>
              <a:gd name="connsiteX8" fmla="*/ 7860686 w 8108194"/>
              <a:gd name="connsiteY8" fmla="*/ 6391660 h 6858002"/>
              <a:gd name="connsiteX9" fmla="*/ 7888239 w 8108194"/>
              <a:gd name="connsiteY9" fmla="*/ 6235297 h 6858002"/>
              <a:gd name="connsiteX10" fmla="*/ 7916023 w 8108194"/>
              <a:gd name="connsiteY10" fmla="*/ 6079621 h 6858002"/>
              <a:gd name="connsiteX11" fmla="*/ 7941955 w 8108194"/>
              <a:gd name="connsiteY11" fmla="*/ 5923258 h 6858002"/>
              <a:gd name="connsiteX12" fmla="*/ 7964181 w 8108194"/>
              <a:gd name="connsiteY12" fmla="*/ 5768953 h 6858002"/>
              <a:gd name="connsiteX13" fmla="*/ 7985250 w 8108194"/>
              <a:gd name="connsiteY13" fmla="*/ 5612591 h 6858002"/>
              <a:gd name="connsiteX14" fmla="*/ 8004468 w 8108194"/>
              <a:gd name="connsiteY14" fmla="*/ 5456914 h 6858002"/>
              <a:gd name="connsiteX15" fmla="*/ 8021137 w 8108194"/>
              <a:gd name="connsiteY15" fmla="*/ 5303981 h 6858002"/>
              <a:gd name="connsiteX16" fmla="*/ 8037808 w 8108194"/>
              <a:gd name="connsiteY16" fmla="*/ 5148990 h 6858002"/>
              <a:gd name="connsiteX17" fmla="*/ 8051700 w 8108194"/>
              <a:gd name="connsiteY17" fmla="*/ 4996057 h 6858002"/>
              <a:gd name="connsiteX18" fmla="*/ 8062581 w 8108194"/>
              <a:gd name="connsiteY18" fmla="*/ 4843123 h 6858002"/>
              <a:gd name="connsiteX19" fmla="*/ 8073927 w 8108194"/>
              <a:gd name="connsiteY19" fmla="*/ 4690876 h 6858002"/>
              <a:gd name="connsiteX20" fmla="*/ 8083419 w 8108194"/>
              <a:gd name="connsiteY20" fmla="*/ 4540000 h 6858002"/>
              <a:gd name="connsiteX21" fmla="*/ 8090134 w 8108194"/>
              <a:gd name="connsiteY21" fmla="*/ 4390495 h 6858002"/>
              <a:gd name="connsiteX22" fmla="*/ 8095922 w 8108194"/>
              <a:gd name="connsiteY22" fmla="*/ 4240991 h 6858002"/>
              <a:gd name="connsiteX23" fmla="*/ 8101479 w 8108194"/>
              <a:gd name="connsiteY23" fmla="*/ 4092858 h 6858002"/>
              <a:gd name="connsiteX24" fmla="*/ 8104026 w 8108194"/>
              <a:gd name="connsiteY24" fmla="*/ 3946783 h 6858002"/>
              <a:gd name="connsiteX25" fmla="*/ 8106804 w 8108194"/>
              <a:gd name="connsiteY25" fmla="*/ 3800707 h 6858002"/>
              <a:gd name="connsiteX26" fmla="*/ 8108194 w 8108194"/>
              <a:gd name="connsiteY26" fmla="*/ 3656689 h 6858002"/>
              <a:gd name="connsiteX27" fmla="*/ 8106804 w 8108194"/>
              <a:gd name="connsiteY27" fmla="*/ 3514043 h 6858002"/>
              <a:gd name="connsiteX28" fmla="*/ 8106804 w 8108194"/>
              <a:gd name="connsiteY28" fmla="*/ 3372768 h 6858002"/>
              <a:gd name="connsiteX29" fmla="*/ 8104026 w 8108194"/>
              <a:gd name="connsiteY29" fmla="*/ 3232865 h 6858002"/>
              <a:gd name="connsiteX30" fmla="*/ 8099859 w 8108194"/>
              <a:gd name="connsiteY30" fmla="*/ 3095705 h 6858002"/>
              <a:gd name="connsiteX31" fmla="*/ 8095922 w 8108194"/>
              <a:gd name="connsiteY31" fmla="*/ 2959917 h 6858002"/>
              <a:gd name="connsiteX32" fmla="*/ 8091523 w 8108194"/>
              <a:gd name="connsiteY32" fmla="*/ 2826871 h 6858002"/>
              <a:gd name="connsiteX33" fmla="*/ 8084809 w 8108194"/>
              <a:gd name="connsiteY33" fmla="*/ 2694512 h 6858002"/>
              <a:gd name="connsiteX34" fmla="*/ 8077631 w 8108194"/>
              <a:gd name="connsiteY34" fmla="*/ 2564211 h 6858002"/>
              <a:gd name="connsiteX35" fmla="*/ 8071149 w 8108194"/>
              <a:gd name="connsiteY35" fmla="*/ 2436652 h 6858002"/>
              <a:gd name="connsiteX36" fmla="*/ 8052857 w 8108194"/>
              <a:gd name="connsiteY36" fmla="*/ 2187706 h 6858002"/>
              <a:gd name="connsiteX37" fmla="*/ 8033409 w 8108194"/>
              <a:gd name="connsiteY37" fmla="*/ 1949048 h 6858002"/>
              <a:gd name="connsiteX38" fmla="*/ 8013034 w 8108194"/>
              <a:gd name="connsiteY38" fmla="*/ 1719991 h 6858002"/>
              <a:gd name="connsiteX39" fmla="*/ 7990575 w 8108194"/>
              <a:gd name="connsiteY39" fmla="*/ 1503278 h 6858002"/>
              <a:gd name="connsiteX40" fmla="*/ 7967191 w 8108194"/>
              <a:gd name="connsiteY40" fmla="*/ 1296166 h 6858002"/>
              <a:gd name="connsiteX41" fmla="*/ 7941955 w 8108194"/>
              <a:gd name="connsiteY41" fmla="*/ 1104142 h 6858002"/>
              <a:gd name="connsiteX42" fmla="*/ 7917180 w 8108194"/>
              <a:gd name="connsiteY42" fmla="*/ 923777 h 6858002"/>
              <a:gd name="connsiteX43" fmla="*/ 7892407 w 8108194"/>
              <a:gd name="connsiteY43" fmla="*/ 757813 h 6858002"/>
              <a:gd name="connsiteX44" fmla="*/ 7869022 w 8108194"/>
              <a:gd name="connsiteY44" fmla="*/ 605566 h 6858002"/>
              <a:gd name="connsiteX45" fmla="*/ 7846795 w 8108194"/>
              <a:gd name="connsiteY45" fmla="*/ 470463 h 6858002"/>
              <a:gd name="connsiteX46" fmla="*/ 7825725 w 8108194"/>
              <a:gd name="connsiteY46" fmla="*/ 348391 h 6858002"/>
              <a:gd name="connsiteX47" fmla="*/ 7808129 w 8108194"/>
              <a:gd name="connsiteY47" fmla="*/ 245521 h 6858002"/>
              <a:gd name="connsiteX48" fmla="*/ 7791459 w 8108194"/>
              <a:gd name="connsiteY48" fmla="*/ 159110 h 6858002"/>
              <a:gd name="connsiteX49" fmla="*/ 7767610 w 8108194"/>
              <a:gd name="connsiteY49" fmla="*/ 40466 h 6858002"/>
              <a:gd name="connsiteX50" fmla="*/ 7759507 w 8108194"/>
              <a:gd name="connsiteY50" fmla="*/ 4 h 6858002"/>
              <a:gd name="connsiteX51" fmla="*/ 7768809 w 8108194"/>
              <a:gd name="connsiteY51" fmla="*/ 4 h 6858002"/>
              <a:gd name="connsiteX52" fmla="*/ 7768809 w 8108194"/>
              <a:gd name="connsiteY52" fmla="*/ 3 h 6858002"/>
              <a:gd name="connsiteX53" fmla="*/ 4629960 w 8108194"/>
              <a:gd name="connsiteY53" fmla="*/ 3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108194" h="6858002">
                <a:moveTo>
                  <a:pt x="4629960" y="0"/>
                </a:moveTo>
                <a:lnTo>
                  <a:pt x="0" y="0"/>
                </a:lnTo>
                <a:lnTo>
                  <a:pt x="0" y="6858002"/>
                </a:lnTo>
                <a:lnTo>
                  <a:pt x="1406984" y="6858002"/>
                </a:lnTo>
                <a:lnTo>
                  <a:pt x="4629960" y="6858002"/>
                </a:lnTo>
                <a:lnTo>
                  <a:pt x="7761129" y="6858002"/>
                </a:lnTo>
                <a:lnTo>
                  <a:pt x="7795626" y="6702327"/>
                </a:lnTo>
                <a:lnTo>
                  <a:pt x="7828504" y="6547336"/>
                </a:lnTo>
                <a:lnTo>
                  <a:pt x="7860686" y="6391660"/>
                </a:lnTo>
                <a:lnTo>
                  <a:pt x="7888239" y="6235297"/>
                </a:lnTo>
                <a:lnTo>
                  <a:pt x="7916023" y="6079621"/>
                </a:lnTo>
                <a:lnTo>
                  <a:pt x="7941955" y="5923258"/>
                </a:lnTo>
                <a:lnTo>
                  <a:pt x="7964181" y="5768953"/>
                </a:lnTo>
                <a:lnTo>
                  <a:pt x="7985250" y="5612591"/>
                </a:lnTo>
                <a:lnTo>
                  <a:pt x="8004468" y="5456914"/>
                </a:lnTo>
                <a:lnTo>
                  <a:pt x="8021137" y="5303981"/>
                </a:lnTo>
                <a:lnTo>
                  <a:pt x="8037808" y="5148990"/>
                </a:lnTo>
                <a:lnTo>
                  <a:pt x="8051700" y="4996057"/>
                </a:lnTo>
                <a:lnTo>
                  <a:pt x="8062581" y="4843123"/>
                </a:lnTo>
                <a:lnTo>
                  <a:pt x="8073927" y="4690876"/>
                </a:lnTo>
                <a:lnTo>
                  <a:pt x="8083419" y="4540000"/>
                </a:lnTo>
                <a:lnTo>
                  <a:pt x="8090134" y="4390495"/>
                </a:lnTo>
                <a:lnTo>
                  <a:pt x="8095922" y="4240991"/>
                </a:lnTo>
                <a:lnTo>
                  <a:pt x="8101479" y="4092858"/>
                </a:lnTo>
                <a:lnTo>
                  <a:pt x="8104026" y="3946783"/>
                </a:lnTo>
                <a:lnTo>
                  <a:pt x="8106804" y="3800707"/>
                </a:lnTo>
                <a:lnTo>
                  <a:pt x="8108194" y="3656689"/>
                </a:lnTo>
                <a:lnTo>
                  <a:pt x="8106804" y="3514043"/>
                </a:lnTo>
                <a:lnTo>
                  <a:pt x="8106804" y="3372768"/>
                </a:lnTo>
                <a:lnTo>
                  <a:pt x="8104026" y="3232865"/>
                </a:lnTo>
                <a:lnTo>
                  <a:pt x="8099859" y="3095705"/>
                </a:lnTo>
                <a:lnTo>
                  <a:pt x="8095922" y="2959917"/>
                </a:lnTo>
                <a:lnTo>
                  <a:pt x="8091523" y="2826871"/>
                </a:lnTo>
                <a:lnTo>
                  <a:pt x="8084809" y="2694512"/>
                </a:lnTo>
                <a:lnTo>
                  <a:pt x="8077631" y="2564211"/>
                </a:lnTo>
                <a:lnTo>
                  <a:pt x="8071149" y="2436652"/>
                </a:lnTo>
                <a:lnTo>
                  <a:pt x="8052857" y="2187706"/>
                </a:lnTo>
                <a:lnTo>
                  <a:pt x="8033409" y="1949048"/>
                </a:lnTo>
                <a:lnTo>
                  <a:pt x="8013034" y="1719991"/>
                </a:lnTo>
                <a:lnTo>
                  <a:pt x="7990575" y="1503278"/>
                </a:lnTo>
                <a:lnTo>
                  <a:pt x="7967191" y="1296166"/>
                </a:lnTo>
                <a:lnTo>
                  <a:pt x="7941955" y="1104142"/>
                </a:lnTo>
                <a:lnTo>
                  <a:pt x="7917180" y="923777"/>
                </a:lnTo>
                <a:lnTo>
                  <a:pt x="7892407" y="757813"/>
                </a:lnTo>
                <a:lnTo>
                  <a:pt x="7869022" y="605566"/>
                </a:lnTo>
                <a:lnTo>
                  <a:pt x="7846795" y="470463"/>
                </a:lnTo>
                <a:lnTo>
                  <a:pt x="7825725" y="348391"/>
                </a:lnTo>
                <a:lnTo>
                  <a:pt x="7808129" y="245521"/>
                </a:lnTo>
                <a:lnTo>
                  <a:pt x="7791459" y="159110"/>
                </a:lnTo>
                <a:lnTo>
                  <a:pt x="7767610" y="40466"/>
                </a:lnTo>
                <a:lnTo>
                  <a:pt x="7759507" y="4"/>
                </a:lnTo>
                <a:lnTo>
                  <a:pt x="7768809" y="4"/>
                </a:lnTo>
                <a:lnTo>
                  <a:pt x="7768809" y="3"/>
                </a:lnTo>
                <a:lnTo>
                  <a:pt x="4629960" y="3"/>
                </a:lnTo>
                <a:close/>
              </a:path>
            </a:pathLst>
          </a:cu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79731344"/>
              </p:ext>
            </p:extLst>
          </p:nvPr>
        </p:nvGraphicFramePr>
        <p:xfrm>
          <a:off x="5282521" y="709683"/>
          <a:ext cx="6266011" cy="4899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1414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1E70A317-DCED-4E80-AA2D-467D8702E5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4200"/>
              <a:t>Manifestasi Klinik</a:t>
            </a:r>
          </a:p>
        </p:txBody>
      </p:sp>
      <p:sp>
        <p:nvSpPr>
          <p:cNvPr id="73" name="Rectangle 72">
            <a:extLst>
              <a:ext uri="{FF2B5EF4-FFF2-40B4-BE49-F238E27FC236}">
                <a16:creationId xmlns:a16="http://schemas.microsoft.com/office/drawing/2014/main" xmlns="" id="{A6D87845-294F-40CB-BC48-46455460D2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5671" y="0"/>
            <a:ext cx="75363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bahan kul\farmakoterapi\tb\330px-Tuberculosis_symptoms.svg.pn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324315" y="677611"/>
            <a:ext cx="6197668" cy="5502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346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077200" y="381000"/>
            <a:ext cx="2057400" cy="533400"/>
          </a:xfrm>
          <a:solidFill>
            <a:schemeClr val="accent6">
              <a:lumMod val="40000"/>
              <a:lumOff val="60000"/>
            </a:schemeClr>
          </a:solidFill>
        </p:spPr>
        <p:txBody>
          <a:bodyPr>
            <a:normAutofit fontScale="90000"/>
          </a:bodyPr>
          <a:lstStyle/>
          <a:p>
            <a:r>
              <a:rPr lang="en-US" dirty="0" err="1">
                <a:solidFill>
                  <a:srgbClr val="002060"/>
                </a:solidFill>
              </a:rPr>
              <a:t>Cont</a:t>
            </a:r>
            <a:r>
              <a:rPr lang="en-US" dirty="0">
                <a:solidFill>
                  <a:srgbClr val="002060"/>
                </a:solidFill>
              </a:rPr>
              <a:t>’….</a:t>
            </a:r>
          </a:p>
        </p:txBody>
      </p:sp>
      <p:sp>
        <p:nvSpPr>
          <p:cNvPr id="5" name="Title 1"/>
          <p:cNvSpPr txBox="1">
            <a:spLocks/>
          </p:cNvSpPr>
          <p:nvPr/>
        </p:nvSpPr>
        <p:spPr>
          <a:xfrm>
            <a:off x="1981200" y="786246"/>
            <a:ext cx="2971800" cy="432955"/>
          </a:xfrm>
          <a:prstGeom prst="rect">
            <a:avLst/>
          </a:prstGeom>
          <a:solidFill>
            <a:schemeClr val="accent1">
              <a:lumMod val="20000"/>
              <a:lumOff val="80000"/>
            </a:schemeClr>
          </a:solidFill>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solidFill>
                  <a:srgbClr val="FF0000"/>
                </a:solidFill>
              </a:rPr>
              <a:t>Gambaran</a:t>
            </a:r>
            <a:r>
              <a:rPr lang="en-US" dirty="0">
                <a:solidFill>
                  <a:srgbClr val="FF0000"/>
                </a:solidFill>
              </a:rPr>
              <a:t> </a:t>
            </a:r>
            <a:r>
              <a:rPr lang="en-US" dirty="0" err="1">
                <a:solidFill>
                  <a:srgbClr val="FF0000"/>
                </a:solidFill>
              </a:rPr>
              <a:t>Klinis</a:t>
            </a:r>
            <a:endParaRPr lang="en-US" dirty="0">
              <a:solidFill>
                <a:srgbClr val="FF0000"/>
              </a:solidFill>
            </a:endParaRPr>
          </a:p>
        </p:txBody>
      </p:sp>
      <p:graphicFrame>
        <p:nvGraphicFramePr>
          <p:cNvPr id="9" name="Content Placeholder 2">
            <a:extLst>
              <a:ext uri="{FF2B5EF4-FFF2-40B4-BE49-F238E27FC236}">
                <a16:creationId xmlns:a16="http://schemas.microsoft.com/office/drawing/2014/main" xmlns="" id="{5A3B124F-BEA8-4026-9F6A-13C343F78E44}"/>
              </a:ext>
            </a:extLst>
          </p:cNvPr>
          <p:cNvGraphicFramePr>
            <a:graphicFrameLocks noGrp="1"/>
          </p:cNvGraphicFramePr>
          <p:nvPr>
            <p:ph idx="1"/>
          </p:nvPr>
        </p:nvGraphicFramePr>
        <p:xfrm>
          <a:off x="913795" y="2076450"/>
          <a:ext cx="10353762" cy="37147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9145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077200" y="381000"/>
            <a:ext cx="2057400" cy="533400"/>
          </a:xfrm>
          <a:solidFill>
            <a:schemeClr val="accent6">
              <a:lumMod val="40000"/>
              <a:lumOff val="60000"/>
            </a:schemeClr>
          </a:solidFill>
        </p:spPr>
        <p:txBody>
          <a:bodyPr>
            <a:normAutofit fontScale="90000"/>
          </a:bodyPr>
          <a:lstStyle/>
          <a:p>
            <a:r>
              <a:rPr lang="en-US" dirty="0" err="1">
                <a:solidFill>
                  <a:srgbClr val="002060"/>
                </a:solidFill>
              </a:rPr>
              <a:t>Cont</a:t>
            </a:r>
            <a:r>
              <a:rPr lang="en-US" dirty="0">
                <a:solidFill>
                  <a:srgbClr val="002060"/>
                </a:solidFill>
              </a:rPr>
              <a:t>’….</a:t>
            </a:r>
          </a:p>
        </p:txBody>
      </p:sp>
      <p:sp>
        <p:nvSpPr>
          <p:cNvPr id="5" name="Title 1"/>
          <p:cNvSpPr txBox="1">
            <a:spLocks/>
          </p:cNvSpPr>
          <p:nvPr/>
        </p:nvSpPr>
        <p:spPr>
          <a:xfrm>
            <a:off x="1981200" y="786246"/>
            <a:ext cx="2971800" cy="432955"/>
          </a:xfrm>
          <a:prstGeom prst="rect">
            <a:avLst/>
          </a:prstGeom>
          <a:solidFill>
            <a:schemeClr val="accent1">
              <a:lumMod val="20000"/>
              <a:lumOff val="80000"/>
            </a:schemeClr>
          </a:solidFill>
        </p:spPr>
        <p:txBody>
          <a:bodyPr vert="horz" lIns="91440" tIns="45720" rIns="91440" bIns="45720" rtlCol="0" anchor="ct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solidFill>
                  <a:srgbClr val="FF0000"/>
                </a:solidFill>
              </a:rPr>
              <a:t>Pemeriksaan</a:t>
            </a:r>
            <a:r>
              <a:rPr lang="en-US" dirty="0">
                <a:solidFill>
                  <a:srgbClr val="FF0000"/>
                </a:solidFill>
              </a:rPr>
              <a:t> </a:t>
            </a:r>
            <a:r>
              <a:rPr lang="en-US" dirty="0" err="1">
                <a:solidFill>
                  <a:srgbClr val="FF0000"/>
                </a:solidFill>
              </a:rPr>
              <a:t>Jasmani</a:t>
            </a:r>
            <a:endParaRPr lang="en-US" dirty="0">
              <a:solidFill>
                <a:srgbClr val="FF0000"/>
              </a:solidFill>
            </a:endParaRPr>
          </a:p>
        </p:txBody>
      </p:sp>
      <p:graphicFrame>
        <p:nvGraphicFramePr>
          <p:cNvPr id="8" name="Content Placeholder 2">
            <a:extLst>
              <a:ext uri="{FF2B5EF4-FFF2-40B4-BE49-F238E27FC236}">
                <a16:creationId xmlns:a16="http://schemas.microsoft.com/office/drawing/2014/main" xmlns="" id="{7B5C1A9D-DEA8-4D4B-9FEB-B5E43AE65A96}"/>
              </a:ext>
            </a:extLst>
          </p:cNvPr>
          <p:cNvGraphicFramePr>
            <a:graphicFrameLocks noGrp="1"/>
          </p:cNvGraphicFramePr>
          <p:nvPr>
            <p:ph idx="1"/>
          </p:nvPr>
        </p:nvGraphicFramePr>
        <p:xfrm>
          <a:off x="913795" y="2076450"/>
          <a:ext cx="10353762" cy="37147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3372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72CA733A-8D25-4E63-8273-CC14052E0E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EDE8678-CC3A-8D46-B16B-30F932EF5F6D}"/>
              </a:ext>
            </a:extLst>
          </p:cNvPr>
          <p:cNvSpPr>
            <a:spLocks noGrp="1"/>
          </p:cNvSpPr>
          <p:nvPr>
            <p:ph type="ctrTitle"/>
          </p:nvPr>
        </p:nvSpPr>
        <p:spPr>
          <a:xfrm>
            <a:off x="1370693" y="4406537"/>
            <a:ext cx="9440034" cy="1088336"/>
          </a:xfrm>
        </p:spPr>
        <p:txBody>
          <a:bodyPr>
            <a:normAutofit/>
          </a:bodyPr>
          <a:lstStyle/>
          <a:p>
            <a:r>
              <a:rPr lang="en-US" sz="4800"/>
              <a:t>Astma</a:t>
            </a:r>
          </a:p>
        </p:txBody>
      </p:sp>
      <p:sp>
        <p:nvSpPr>
          <p:cNvPr id="3" name="Subtitle 2">
            <a:extLst>
              <a:ext uri="{FF2B5EF4-FFF2-40B4-BE49-F238E27FC236}">
                <a16:creationId xmlns:a16="http://schemas.microsoft.com/office/drawing/2014/main" xmlns="" id="{6F400D3D-E72D-7544-A3E6-87BEAE727C4E}"/>
              </a:ext>
            </a:extLst>
          </p:cNvPr>
          <p:cNvSpPr>
            <a:spLocks noGrp="1"/>
          </p:cNvSpPr>
          <p:nvPr>
            <p:ph type="subTitle" idx="1"/>
          </p:nvPr>
        </p:nvSpPr>
        <p:spPr>
          <a:xfrm>
            <a:off x="1370693" y="5494872"/>
            <a:ext cx="9440034" cy="621614"/>
          </a:xfrm>
        </p:spPr>
        <p:txBody>
          <a:bodyPr>
            <a:normAutofit/>
          </a:bodyPr>
          <a:lstStyle/>
          <a:p>
            <a:endParaRPr lang="en-US">
              <a:solidFill>
                <a:srgbClr val="2EF6C4"/>
              </a:solidFill>
            </a:endParaRPr>
          </a:p>
        </p:txBody>
      </p:sp>
      <p:pic>
        <p:nvPicPr>
          <p:cNvPr id="16" name="Picture 15">
            <a:extLst>
              <a:ext uri="{FF2B5EF4-FFF2-40B4-BE49-F238E27FC236}">
                <a16:creationId xmlns:a16="http://schemas.microsoft.com/office/drawing/2014/main" xmlns="" id="{2BFB581C-2142-4222-9A3B-905AD6C0953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5" name="Picture 4">
            <a:extLst>
              <a:ext uri="{FF2B5EF4-FFF2-40B4-BE49-F238E27FC236}">
                <a16:creationId xmlns:a16="http://schemas.microsoft.com/office/drawing/2014/main" xmlns="" id="{B86EA920-0264-47FE-B9D4-22B1EC72F78A}"/>
              </a:ext>
            </a:extLst>
          </p:cNvPr>
          <p:cNvPicPr>
            <a:picLocks noChangeAspect="1"/>
          </p:cNvPicPr>
          <p:nvPr/>
        </p:nvPicPr>
        <p:blipFill rotWithShape="1">
          <a:blip r:embed="rId4"/>
          <a:srcRect t="32184" r="-1" b="33217"/>
          <a:stretch/>
        </p:blipFill>
        <p:spPr>
          <a:xfrm>
            <a:off x="-1" y="-1"/>
            <a:ext cx="12198915" cy="4220682"/>
          </a:xfrm>
          <a:prstGeom prst="rect">
            <a:avLst/>
          </a:prstGeom>
        </p:spPr>
      </p:pic>
    </p:spTree>
    <p:extLst>
      <p:ext uri="{BB962C8B-B14F-4D97-AF65-F5344CB8AC3E}">
        <p14:creationId xmlns:p14="http://schemas.microsoft.com/office/powerpoint/2010/main" val="40963809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077200" y="381000"/>
            <a:ext cx="2057400" cy="533400"/>
          </a:xfrm>
          <a:solidFill>
            <a:schemeClr val="accent6">
              <a:lumMod val="40000"/>
              <a:lumOff val="60000"/>
            </a:schemeClr>
          </a:solidFill>
        </p:spPr>
        <p:txBody>
          <a:bodyPr>
            <a:normAutofit fontScale="90000"/>
          </a:bodyPr>
          <a:lstStyle/>
          <a:p>
            <a:r>
              <a:rPr lang="en-US" dirty="0" err="1">
                <a:solidFill>
                  <a:srgbClr val="002060"/>
                </a:solidFill>
              </a:rPr>
              <a:t>Cont</a:t>
            </a:r>
            <a:r>
              <a:rPr lang="en-US" dirty="0">
                <a:solidFill>
                  <a:srgbClr val="002060"/>
                </a:solidFill>
              </a:rPr>
              <a:t>’….</a:t>
            </a:r>
          </a:p>
        </p:txBody>
      </p:sp>
      <p:sp>
        <p:nvSpPr>
          <p:cNvPr id="5" name="Title 1"/>
          <p:cNvSpPr txBox="1">
            <a:spLocks/>
          </p:cNvSpPr>
          <p:nvPr/>
        </p:nvSpPr>
        <p:spPr>
          <a:xfrm>
            <a:off x="1981200" y="786246"/>
            <a:ext cx="2971800" cy="432955"/>
          </a:xfrm>
          <a:prstGeom prst="rect">
            <a:avLst/>
          </a:prstGeom>
          <a:solidFill>
            <a:schemeClr val="accent1">
              <a:lumMod val="20000"/>
              <a:lumOff val="80000"/>
            </a:schemeClr>
          </a:solidFill>
        </p:spPr>
        <p:txBody>
          <a:bodyPr vert="horz" lIns="91440" tIns="45720" rIns="91440" bIns="45720" rtlCol="0" anchor="ct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solidFill>
                  <a:srgbClr val="FF0000"/>
                </a:solidFill>
              </a:rPr>
              <a:t>Pemeriksaan</a:t>
            </a:r>
            <a:r>
              <a:rPr lang="en-US" dirty="0">
                <a:solidFill>
                  <a:srgbClr val="FF0000"/>
                </a:solidFill>
              </a:rPr>
              <a:t> </a:t>
            </a:r>
            <a:r>
              <a:rPr lang="en-US" dirty="0" err="1">
                <a:solidFill>
                  <a:srgbClr val="FF0000"/>
                </a:solidFill>
              </a:rPr>
              <a:t>Bakteriologik</a:t>
            </a:r>
            <a:endParaRPr lang="en-US" dirty="0">
              <a:solidFill>
                <a:srgbClr val="FF0000"/>
              </a:solidFill>
            </a:endParaRPr>
          </a:p>
        </p:txBody>
      </p:sp>
      <p:graphicFrame>
        <p:nvGraphicFramePr>
          <p:cNvPr id="11" name="Content Placeholder 2">
            <a:extLst>
              <a:ext uri="{FF2B5EF4-FFF2-40B4-BE49-F238E27FC236}">
                <a16:creationId xmlns:a16="http://schemas.microsoft.com/office/drawing/2014/main" xmlns="" id="{ECE1AB09-F903-40FF-AE67-7B52B2576064}"/>
              </a:ext>
            </a:extLst>
          </p:cNvPr>
          <p:cNvGraphicFramePr>
            <a:graphicFrameLocks noGrp="1"/>
          </p:cNvGraphicFramePr>
          <p:nvPr>
            <p:ph idx="1"/>
          </p:nvPr>
        </p:nvGraphicFramePr>
        <p:xfrm>
          <a:off x="913795" y="2076450"/>
          <a:ext cx="10353762" cy="37147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9173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077200" y="381000"/>
            <a:ext cx="2057400" cy="533400"/>
          </a:xfrm>
          <a:solidFill>
            <a:schemeClr val="accent6">
              <a:lumMod val="40000"/>
              <a:lumOff val="60000"/>
            </a:schemeClr>
          </a:solidFill>
        </p:spPr>
        <p:txBody>
          <a:bodyPr>
            <a:normAutofit fontScale="90000"/>
          </a:bodyPr>
          <a:lstStyle/>
          <a:p>
            <a:r>
              <a:rPr lang="en-US" dirty="0" err="1">
                <a:solidFill>
                  <a:srgbClr val="002060"/>
                </a:solidFill>
              </a:rPr>
              <a:t>Cont</a:t>
            </a:r>
            <a:r>
              <a:rPr lang="en-US" dirty="0">
                <a:solidFill>
                  <a:srgbClr val="002060"/>
                </a:solidFill>
              </a:rPr>
              <a:t>’….</a:t>
            </a:r>
          </a:p>
        </p:txBody>
      </p:sp>
      <p:sp>
        <p:nvSpPr>
          <p:cNvPr id="5" name="Title 1"/>
          <p:cNvSpPr txBox="1">
            <a:spLocks/>
          </p:cNvSpPr>
          <p:nvPr/>
        </p:nvSpPr>
        <p:spPr>
          <a:xfrm>
            <a:off x="1981200" y="786246"/>
            <a:ext cx="3352800" cy="432955"/>
          </a:xfrm>
          <a:prstGeom prst="rect">
            <a:avLst/>
          </a:prstGeom>
          <a:solidFill>
            <a:schemeClr val="accent1">
              <a:lumMod val="20000"/>
              <a:lumOff val="80000"/>
            </a:schemeClr>
          </a:solidFill>
        </p:spPr>
        <p:txBody>
          <a:bodyPr vert="horz" lIns="91440" tIns="45720" rIns="91440" bIns="45720" rtlCol="0" anchor="ct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solidFill>
                  <a:srgbClr val="FF0000"/>
                </a:solidFill>
              </a:rPr>
              <a:t>Pemeriksaan</a:t>
            </a:r>
            <a:r>
              <a:rPr lang="en-US" dirty="0">
                <a:solidFill>
                  <a:srgbClr val="FF0000"/>
                </a:solidFill>
              </a:rPr>
              <a:t> </a:t>
            </a:r>
            <a:r>
              <a:rPr lang="en-US" dirty="0" err="1">
                <a:solidFill>
                  <a:srgbClr val="FF0000"/>
                </a:solidFill>
              </a:rPr>
              <a:t>Radiologik</a:t>
            </a:r>
            <a:endParaRPr lang="en-US" dirty="0">
              <a:solidFill>
                <a:srgbClr val="FF0000"/>
              </a:solidFill>
            </a:endParaRPr>
          </a:p>
        </p:txBody>
      </p:sp>
      <p:graphicFrame>
        <p:nvGraphicFramePr>
          <p:cNvPr id="8" name="Content Placeholder 2">
            <a:extLst>
              <a:ext uri="{FF2B5EF4-FFF2-40B4-BE49-F238E27FC236}">
                <a16:creationId xmlns:a16="http://schemas.microsoft.com/office/drawing/2014/main" xmlns="" id="{26D2DEA6-2700-4351-AE33-058DC9CD9917}"/>
              </a:ext>
            </a:extLst>
          </p:cNvPr>
          <p:cNvGraphicFramePr>
            <a:graphicFrameLocks noGrp="1"/>
          </p:cNvGraphicFramePr>
          <p:nvPr>
            <p:ph idx="1"/>
          </p:nvPr>
        </p:nvGraphicFramePr>
        <p:xfrm>
          <a:off x="1981200" y="1253837"/>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6374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077200" y="381000"/>
            <a:ext cx="2057400" cy="533400"/>
          </a:xfrm>
          <a:solidFill>
            <a:schemeClr val="accent6">
              <a:lumMod val="40000"/>
              <a:lumOff val="60000"/>
            </a:schemeClr>
          </a:solidFill>
        </p:spPr>
        <p:txBody>
          <a:bodyPr>
            <a:normAutofit fontScale="90000"/>
          </a:bodyPr>
          <a:lstStyle/>
          <a:p>
            <a:r>
              <a:rPr lang="en-US" dirty="0" err="1">
                <a:solidFill>
                  <a:srgbClr val="002060"/>
                </a:solidFill>
              </a:rPr>
              <a:t>Cont</a:t>
            </a:r>
            <a:r>
              <a:rPr lang="en-US" dirty="0">
                <a:solidFill>
                  <a:srgbClr val="002060"/>
                </a:solidFill>
              </a:rPr>
              <a:t>’….</a:t>
            </a:r>
          </a:p>
        </p:txBody>
      </p:sp>
      <p:sp>
        <p:nvSpPr>
          <p:cNvPr id="5" name="Title 1"/>
          <p:cNvSpPr txBox="1">
            <a:spLocks/>
          </p:cNvSpPr>
          <p:nvPr/>
        </p:nvSpPr>
        <p:spPr>
          <a:xfrm>
            <a:off x="1981200" y="786246"/>
            <a:ext cx="2971800" cy="432955"/>
          </a:xfrm>
          <a:prstGeom prst="rect">
            <a:avLst/>
          </a:prstGeom>
          <a:solidFill>
            <a:schemeClr val="accent1">
              <a:lumMod val="20000"/>
              <a:lumOff val="80000"/>
            </a:schemeClr>
          </a:solidFill>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solidFill>
                  <a:srgbClr val="FF0000"/>
                </a:solidFill>
              </a:rPr>
              <a:t>Pemeriksaan</a:t>
            </a:r>
            <a:r>
              <a:rPr lang="en-US" dirty="0">
                <a:solidFill>
                  <a:srgbClr val="FF0000"/>
                </a:solidFill>
              </a:rPr>
              <a:t> Lain</a:t>
            </a:r>
          </a:p>
        </p:txBody>
      </p:sp>
      <p:graphicFrame>
        <p:nvGraphicFramePr>
          <p:cNvPr id="10" name="Content Placeholder 2">
            <a:extLst>
              <a:ext uri="{FF2B5EF4-FFF2-40B4-BE49-F238E27FC236}">
                <a16:creationId xmlns:a16="http://schemas.microsoft.com/office/drawing/2014/main" xmlns="" id="{12BA36B1-7380-48E5-B623-FD834638A176}"/>
              </a:ext>
            </a:extLst>
          </p:cNvPr>
          <p:cNvGraphicFramePr>
            <a:graphicFrameLocks noGrp="1"/>
          </p:cNvGraphicFramePr>
          <p:nvPr>
            <p:ph idx="1"/>
            <p:extLst>
              <p:ext uri="{D42A27DB-BD31-4B8C-83A1-F6EECF244321}">
                <p14:modId xmlns:p14="http://schemas.microsoft.com/office/powerpoint/2010/main" val="170331322"/>
              </p:ext>
            </p:extLst>
          </p:nvPr>
        </p:nvGraphicFramePr>
        <p:xfrm>
          <a:off x="557212" y="2076450"/>
          <a:ext cx="11287125" cy="4400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1915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DEB9D55-38C8-45B4-BB2D-4FDBBDB08C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4">
            <a:extLst>
              <a:ext uri="{FF2B5EF4-FFF2-40B4-BE49-F238E27FC236}">
                <a16:creationId xmlns:a16="http://schemas.microsoft.com/office/drawing/2014/main" xmlns="" id="{F6F3A3DB-53B3-0E4E-A192-A2DBEC0BB1FC}"/>
              </a:ext>
            </a:extLst>
          </p:cNvPr>
          <p:cNvSpPr>
            <a:spLocks noGrp="1"/>
          </p:cNvSpPr>
          <p:nvPr>
            <p:ph type="subTitle" idx="1"/>
          </p:nvPr>
        </p:nvSpPr>
        <p:spPr>
          <a:xfrm>
            <a:off x="1370013" y="4790049"/>
            <a:ext cx="9440862" cy="1018534"/>
          </a:xfrm>
          <a:effectLst/>
        </p:spPr>
        <p:txBody>
          <a:bodyPr anchor="t">
            <a:normAutofit/>
          </a:bodyPr>
          <a:lstStyle/>
          <a:p>
            <a:endParaRPr lang="en-US" sz="2400"/>
          </a:p>
        </p:txBody>
      </p:sp>
      <p:sp useBgFill="1">
        <p:nvSpPr>
          <p:cNvPr id="12" name="Freeform: Shape 11">
            <a:extLst>
              <a:ext uri="{FF2B5EF4-FFF2-40B4-BE49-F238E27FC236}">
                <a16:creationId xmlns:a16="http://schemas.microsoft.com/office/drawing/2014/main" xmlns="" id="{B40DDA79-7866-468E-A33D-D8341D900E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4567080"/>
          </a:xfrm>
          <a:custGeom>
            <a:avLst/>
            <a:gdLst>
              <a:gd name="connsiteX0" fmla="*/ 0 w 12192000"/>
              <a:gd name="connsiteY0" fmla="*/ 0 h 4567080"/>
              <a:gd name="connsiteX1" fmla="*/ 12192000 w 12192000"/>
              <a:gd name="connsiteY1" fmla="*/ 0 h 4567080"/>
              <a:gd name="connsiteX2" fmla="*/ 12192000 w 12192000"/>
              <a:gd name="connsiteY2" fmla="*/ 4040874 h 4567080"/>
              <a:gd name="connsiteX3" fmla="*/ 11707453 w 12192000"/>
              <a:gd name="connsiteY3" fmla="*/ 4125902 h 4567080"/>
              <a:gd name="connsiteX4" fmla="*/ 6090444 w 12192000"/>
              <a:gd name="connsiteY4" fmla="*/ 4567080 h 4567080"/>
              <a:gd name="connsiteX5" fmla="*/ 473435 w 12192000"/>
              <a:gd name="connsiteY5" fmla="*/ 4125902 h 4567080"/>
              <a:gd name="connsiteX6" fmla="*/ 0 w 12192000"/>
              <a:gd name="connsiteY6" fmla="*/ 4042824 h 456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567080">
                <a:moveTo>
                  <a:pt x="0" y="0"/>
                </a:moveTo>
                <a:lnTo>
                  <a:pt x="12192000" y="0"/>
                </a:lnTo>
                <a:lnTo>
                  <a:pt x="12192000" y="4040874"/>
                </a:lnTo>
                <a:lnTo>
                  <a:pt x="11707453" y="4125902"/>
                </a:lnTo>
                <a:cubicBezTo>
                  <a:pt x="9955980" y="4411316"/>
                  <a:pt x="8064085" y="4567080"/>
                  <a:pt x="6090444" y="4567080"/>
                </a:cubicBezTo>
                <a:cubicBezTo>
                  <a:pt x="4116804" y="4567080"/>
                  <a:pt x="2224908" y="4411316"/>
                  <a:pt x="473435" y="4125902"/>
                </a:cubicBezTo>
                <a:lnTo>
                  <a:pt x="0" y="4042824"/>
                </a:lnTo>
                <a:close/>
              </a:path>
            </a:pathLst>
          </a:cu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xmlns="" id="{FA4FC331-E010-3749-8DE3-F2B01BA94993}"/>
              </a:ext>
            </a:extLst>
          </p:cNvPr>
          <p:cNvSpPr>
            <a:spLocks noGrp="1"/>
          </p:cNvSpPr>
          <p:nvPr>
            <p:ph type="ctrTitle"/>
          </p:nvPr>
        </p:nvSpPr>
        <p:spPr>
          <a:xfrm>
            <a:off x="1370013" y="1251284"/>
            <a:ext cx="9440862" cy="2458545"/>
          </a:xfrm>
          <a:effectLst/>
        </p:spPr>
        <p:txBody>
          <a:bodyPr anchor="b">
            <a:normAutofit/>
          </a:bodyPr>
          <a:lstStyle/>
          <a:p>
            <a:r>
              <a:rPr lang="en-US" sz="6000"/>
              <a:t>Terima Kasih</a:t>
            </a:r>
          </a:p>
        </p:txBody>
      </p:sp>
    </p:spTree>
    <p:extLst>
      <p:ext uri="{BB962C8B-B14F-4D97-AF65-F5344CB8AC3E}">
        <p14:creationId xmlns:p14="http://schemas.microsoft.com/office/powerpoint/2010/main" val="104839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b="1" dirty="0"/>
              <a:t>DEFINISI ASMA</a:t>
            </a:r>
          </a:p>
        </p:txBody>
      </p:sp>
      <p:graphicFrame>
        <p:nvGraphicFramePr>
          <p:cNvPr id="7" name="Content Placeholder 2">
            <a:extLst>
              <a:ext uri="{FF2B5EF4-FFF2-40B4-BE49-F238E27FC236}">
                <a16:creationId xmlns:a16="http://schemas.microsoft.com/office/drawing/2014/main" xmlns="" id="{5380DED1-A0ED-4FB0-928F-0EF06B882D2A}"/>
              </a:ext>
            </a:extLst>
          </p:cNvPr>
          <p:cNvGraphicFramePr>
            <a:graphicFrameLocks noGrp="1"/>
          </p:cNvGraphicFramePr>
          <p:nvPr>
            <p:ph idx="1"/>
          </p:nvPr>
        </p:nvGraphicFramePr>
        <p:xfrm>
          <a:off x="913795" y="2076450"/>
          <a:ext cx="10353762" cy="37147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C3D9BD5-A493-4B97-963D-60135D5338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1F759AF4-E342-4E60-8A32-C44A328F2F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ln w="15875"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24443" y="1023257"/>
            <a:ext cx="3732902" cy="4570457"/>
          </a:xfrm>
          <a:effectLst/>
        </p:spPr>
        <p:txBody>
          <a:bodyPr>
            <a:normAutofit/>
          </a:bodyPr>
          <a:lstStyle/>
          <a:p>
            <a:pPr algn="l"/>
            <a:r>
              <a:rPr lang="id-ID" sz="3400" b="1"/>
              <a:t>EPIDEMIOLOGI</a:t>
            </a:r>
          </a:p>
        </p:txBody>
      </p:sp>
      <p:cxnSp>
        <p:nvCxnSpPr>
          <p:cNvPr id="12" name="Straight Connector 11">
            <a:extLst>
              <a:ext uri="{FF2B5EF4-FFF2-40B4-BE49-F238E27FC236}">
                <a16:creationId xmlns:a16="http://schemas.microsoft.com/office/drawing/2014/main" xmlns="" id="{A49B2805-6469-407A-A68A-BB85AC8A859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968371"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52560" y="1023257"/>
            <a:ext cx="6025645" cy="4570457"/>
          </a:xfrm>
          <a:effectLst/>
        </p:spPr>
        <p:txBody>
          <a:bodyPr anchor="ctr">
            <a:normAutofit/>
          </a:bodyPr>
          <a:lstStyle/>
          <a:p>
            <a:pPr>
              <a:lnSpc>
                <a:spcPct val="90000"/>
              </a:lnSpc>
            </a:pPr>
            <a:r>
              <a:rPr lang="id-ID" sz="1400"/>
              <a:t>Asma dapat timbul pada segala umur, dimana 30% penderita bergejala pada umur 1 tahun, sedangkan 80-90% anak yang menderita asma gejala pertamanya muncul sebelum umur 4-5 tahun.</a:t>
            </a:r>
          </a:p>
          <a:p>
            <a:pPr>
              <a:lnSpc>
                <a:spcPct val="90000"/>
              </a:lnSpc>
            </a:pPr>
            <a:r>
              <a:rPr lang="id-ID" sz="1400"/>
              <a:t>Menurut GINA (Global Initiative for Asthma), lebih dari 300 juta orang di dunia menderita asma. Sedangkan WHO  memperkirakan pasien asma pada tahun 2025 mencapai 400 juta jiwa. Prevalensi pada anak cenderung meningkat, dan beresiko mengganggu pertumbuhan dan perkembangan anak, yang berupa hambatan aktivitas, yaitu 30%.</a:t>
            </a:r>
          </a:p>
          <a:p>
            <a:pPr>
              <a:lnSpc>
                <a:spcPct val="90000"/>
              </a:lnSpc>
            </a:pPr>
            <a:r>
              <a:rPr lang="id-ID" sz="1400"/>
              <a:t> Asma termasuk 5 besar penyebab kematian di dunia (17,4%). Data WHO pada tahun 2005 terdapat 255.000 jiwa meninggal karena asma.</a:t>
            </a:r>
          </a:p>
          <a:p>
            <a:pPr>
              <a:lnSpc>
                <a:spcPct val="90000"/>
              </a:lnSpc>
            </a:pPr>
            <a:r>
              <a:rPr lang="id-ID" sz="1400"/>
              <a:t> Sedangkan GINA memperkirakan kematian karena asma lebih dari 180.000 jiwa per tahun.</a:t>
            </a:r>
          </a:p>
          <a:p>
            <a:pPr>
              <a:lnSpc>
                <a:spcPct val="90000"/>
              </a:lnSpc>
            </a:pPr>
            <a:r>
              <a:rPr lang="id-ID" sz="1400"/>
              <a:t>Di Indonesia, asma merupakan sepuluh besar penyebab kesakitan dan kematian. Hasil penelitian International Study on Asthma and allergies in Chilhood pada tahun 2005, menunjukkan di Indonesia prevalensi asma melonjak dari 4,2% menjadi 5,4%, dan kasus kematian diprediksi akan meningkat 20% hingga 10 tahun mendatang.</a:t>
            </a:r>
          </a:p>
          <a:p>
            <a:pPr>
              <a:lnSpc>
                <a:spcPct val="90000"/>
              </a:lnSpc>
            </a:pPr>
            <a:endParaRPr lang="id-ID" sz="1400"/>
          </a:p>
        </p:txBody>
      </p: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xmlns="" id="{4608E264-926B-434A-8D58-87ACA185D8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79472" y="609600"/>
            <a:ext cx="5844759" cy="970450"/>
          </a:xfrm>
        </p:spPr>
        <p:txBody>
          <a:bodyPr>
            <a:normAutofit/>
          </a:bodyPr>
          <a:lstStyle/>
          <a:p>
            <a:r>
              <a:rPr lang="en-US" b="1" err="1"/>
              <a:t>Faktor</a:t>
            </a:r>
            <a:r>
              <a:rPr lang="en-US" b="1"/>
              <a:t> </a:t>
            </a:r>
            <a:r>
              <a:rPr lang="en-US" b="1" err="1"/>
              <a:t>Pemicu</a:t>
            </a:r>
            <a:r>
              <a:rPr lang="en-US" b="1"/>
              <a:t> </a:t>
            </a:r>
            <a:r>
              <a:rPr lang="en-US" b="1" err="1"/>
              <a:t>Asma</a:t>
            </a:r>
            <a:r>
              <a:rPr lang="en-US" b="1"/>
              <a:t> </a:t>
            </a:r>
            <a:endParaRPr lang="id-ID" b="1"/>
          </a:p>
        </p:txBody>
      </p:sp>
      <p:pic>
        <p:nvPicPr>
          <p:cNvPr id="19" name="Picture 15">
            <a:extLst>
              <a:ext uri="{FF2B5EF4-FFF2-40B4-BE49-F238E27FC236}">
                <a16:creationId xmlns:a16="http://schemas.microsoft.com/office/drawing/2014/main" xmlns="" id="{E67A036B-F109-477D-A092-D947533E27E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950" r="2569" b="-3"/>
          <a:stretch/>
        </p:blipFill>
        <p:spPr bwMode="auto">
          <a:xfrm>
            <a:off x="632815" y="643465"/>
            <a:ext cx="4003193" cy="51033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Content Placeholder 2">
            <a:extLst>
              <a:ext uri="{FF2B5EF4-FFF2-40B4-BE49-F238E27FC236}">
                <a16:creationId xmlns:a16="http://schemas.microsoft.com/office/drawing/2014/main" xmlns="" id="{38ECC6FF-93E8-481C-986D-59958718C767}"/>
              </a:ext>
            </a:extLst>
          </p:cNvPr>
          <p:cNvGraphicFramePr>
            <a:graphicFrameLocks noGrp="1"/>
          </p:cNvGraphicFramePr>
          <p:nvPr>
            <p:ph idx="1"/>
            <p:extLst>
              <p:ext uri="{D42A27DB-BD31-4B8C-83A1-F6EECF244321}">
                <p14:modId xmlns:p14="http://schemas.microsoft.com/office/powerpoint/2010/main" val="4146525517"/>
              </p:ext>
            </p:extLst>
          </p:nvPr>
        </p:nvGraphicFramePr>
        <p:xfrm>
          <a:off x="5279472" y="1828801"/>
          <a:ext cx="5844760" cy="38660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4608E264-926B-434A-8D58-87ACA185D8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79472" y="609600"/>
            <a:ext cx="5844759" cy="970450"/>
          </a:xfrm>
        </p:spPr>
        <p:txBody>
          <a:bodyPr>
            <a:normAutofit/>
          </a:bodyPr>
          <a:lstStyle/>
          <a:p>
            <a:r>
              <a:rPr lang="en-US" b="1" dirty="0" err="1"/>
              <a:t>Patofisiologi</a:t>
            </a:r>
            <a:endParaRPr lang="en-US" b="1" dirty="0"/>
          </a:p>
        </p:txBody>
      </p:sp>
      <p:pic>
        <p:nvPicPr>
          <p:cNvPr id="12" name="Picture 11">
            <a:extLst>
              <a:ext uri="{FF2B5EF4-FFF2-40B4-BE49-F238E27FC236}">
                <a16:creationId xmlns:a16="http://schemas.microsoft.com/office/drawing/2014/main" xmlns="" id="{E67A036B-F109-477D-A092-D947533E27E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098" r="9051" b="3"/>
          <a:stretch/>
        </p:blipFill>
        <p:spPr bwMode="auto">
          <a:xfrm>
            <a:off x="632815" y="643465"/>
            <a:ext cx="4003193" cy="51033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Content Placeholder 3"/>
          <p:cNvGraphicFramePr>
            <a:graphicFrameLocks noGrp="1"/>
          </p:cNvGraphicFramePr>
          <p:nvPr>
            <p:ph idx="1"/>
            <p:extLst>
              <p:ext uri="{D42A27DB-BD31-4B8C-83A1-F6EECF244321}">
                <p14:modId xmlns:p14="http://schemas.microsoft.com/office/powerpoint/2010/main" val="1226842153"/>
              </p:ext>
            </p:extLst>
          </p:nvPr>
        </p:nvGraphicFramePr>
        <p:xfrm>
          <a:off x="5279472" y="1828800"/>
          <a:ext cx="6564866" cy="44195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990601"/>
            <a:ext cx="4521200" cy="5181601"/>
          </a:xfrm>
        </p:spPr>
        <p:txBody>
          <a:bodyPr/>
          <a:lstStyle/>
          <a:p>
            <a:pPr marL="152396" indent="0" algn="just">
              <a:buNone/>
            </a:pPr>
            <a:r>
              <a:rPr lang="en-US" dirty="0" err="1"/>
              <a:t>Inflamasi</a:t>
            </a:r>
            <a:r>
              <a:rPr lang="en-US" dirty="0"/>
              <a:t> </a:t>
            </a:r>
            <a:r>
              <a:rPr lang="en-US" dirty="0" err="1"/>
              <a:t>pada</a:t>
            </a:r>
            <a:r>
              <a:rPr lang="en-US" dirty="0"/>
              <a:t> </a:t>
            </a:r>
            <a:r>
              <a:rPr lang="en-US" dirty="0" err="1"/>
              <a:t>asma</a:t>
            </a:r>
            <a:r>
              <a:rPr lang="en-US" dirty="0"/>
              <a:t> </a:t>
            </a:r>
            <a:r>
              <a:rPr lang="en-US" dirty="0" err="1"/>
              <a:t>dikarakterisir</a:t>
            </a:r>
            <a:r>
              <a:rPr lang="en-US" dirty="0"/>
              <a:t> </a:t>
            </a:r>
            <a:r>
              <a:rPr lang="en-US" dirty="0" err="1"/>
              <a:t>oleh</a:t>
            </a:r>
            <a:r>
              <a:rPr lang="en-US" dirty="0"/>
              <a:t> : </a:t>
            </a:r>
          </a:p>
          <a:p>
            <a:r>
              <a:rPr lang="en-US" dirty="0"/>
              <a:t></a:t>
            </a:r>
            <a:r>
              <a:rPr lang="en-US" dirty="0" err="1"/>
              <a:t>Infiltrasi</a:t>
            </a:r>
            <a:r>
              <a:rPr lang="en-US" dirty="0"/>
              <a:t> </a:t>
            </a:r>
            <a:r>
              <a:rPr lang="en-US" b="1" dirty="0" err="1"/>
              <a:t>eosinofil</a:t>
            </a:r>
            <a:r>
              <a:rPr lang="en-US" dirty="0"/>
              <a:t> </a:t>
            </a:r>
            <a:r>
              <a:rPr lang="en-US" dirty="0" err="1"/>
              <a:t>dan</a:t>
            </a:r>
            <a:r>
              <a:rPr lang="en-US" dirty="0"/>
              <a:t> </a:t>
            </a:r>
            <a:r>
              <a:rPr lang="en-US" b="1" dirty="0" err="1"/>
              <a:t>limfosit</a:t>
            </a:r>
            <a:r>
              <a:rPr lang="en-US" dirty="0"/>
              <a:t> </a:t>
            </a:r>
            <a:r>
              <a:rPr lang="en-US" dirty="0" err="1"/>
              <a:t>ke</a:t>
            </a:r>
            <a:r>
              <a:rPr lang="en-US" dirty="0"/>
              <a:t> </a:t>
            </a:r>
            <a:r>
              <a:rPr lang="en-US" dirty="0" err="1"/>
              <a:t>jaringan</a:t>
            </a:r>
            <a:r>
              <a:rPr lang="en-US" dirty="0"/>
              <a:t> </a:t>
            </a:r>
            <a:r>
              <a:rPr lang="en-US" dirty="0" err="1"/>
              <a:t>saluran</a:t>
            </a:r>
            <a:r>
              <a:rPr lang="en-US" dirty="0"/>
              <a:t> </a:t>
            </a:r>
            <a:r>
              <a:rPr lang="en-US" dirty="0" err="1"/>
              <a:t>nafas</a:t>
            </a:r>
            <a:endParaRPr lang="en-US" dirty="0"/>
          </a:p>
          <a:p>
            <a:r>
              <a:rPr lang="en-US" dirty="0"/>
              <a:t></a:t>
            </a:r>
            <a:r>
              <a:rPr lang="en-US" b="1" dirty="0" err="1"/>
              <a:t>Pengelupasan</a:t>
            </a:r>
            <a:r>
              <a:rPr lang="en-US" b="1" dirty="0"/>
              <a:t> (shedding)</a:t>
            </a:r>
            <a:r>
              <a:rPr lang="en-US" dirty="0"/>
              <a:t> epithelial cells </a:t>
            </a:r>
            <a:r>
              <a:rPr lang="en-US" dirty="0" err="1"/>
              <a:t>bronkus</a:t>
            </a:r>
            <a:r>
              <a:rPr lang="en-US" dirty="0"/>
              <a:t> </a:t>
            </a:r>
            <a:r>
              <a:rPr lang="en-US" dirty="0" err="1"/>
              <a:t>dan</a:t>
            </a:r>
            <a:r>
              <a:rPr lang="en-US" dirty="0"/>
              <a:t> </a:t>
            </a:r>
            <a:r>
              <a:rPr lang="en-US" dirty="0" err="1"/>
              <a:t>penebalan</a:t>
            </a:r>
            <a:r>
              <a:rPr lang="en-US" dirty="0"/>
              <a:t> </a:t>
            </a:r>
            <a:r>
              <a:rPr lang="en-US" dirty="0" err="1"/>
              <a:t>lapisan</a:t>
            </a:r>
            <a:r>
              <a:rPr lang="en-US" dirty="0"/>
              <a:t> </a:t>
            </a:r>
            <a:r>
              <a:rPr lang="en-US" dirty="0" err="1"/>
              <a:t>subepitelial</a:t>
            </a:r>
            <a:endParaRPr lang="en-US" dirty="0"/>
          </a:p>
          <a:p>
            <a:r>
              <a:rPr lang="en-US" dirty="0" err="1"/>
              <a:t>Keluarnya</a:t>
            </a:r>
            <a:r>
              <a:rPr lang="en-US" dirty="0"/>
              <a:t> </a:t>
            </a:r>
            <a:r>
              <a:rPr lang="en-US" dirty="0" err="1"/>
              <a:t>cairan</a:t>
            </a:r>
            <a:r>
              <a:rPr lang="en-US" dirty="0"/>
              <a:t> plasma </a:t>
            </a:r>
            <a:r>
              <a:rPr lang="en-US" dirty="0" err="1"/>
              <a:t>yg</a:t>
            </a:r>
            <a:r>
              <a:rPr lang="en-US" dirty="0"/>
              <a:t> </a:t>
            </a:r>
            <a:r>
              <a:rPr lang="en-US" dirty="0" err="1"/>
              <a:t>menyebabkan</a:t>
            </a:r>
            <a:r>
              <a:rPr lang="en-US" dirty="0"/>
              <a:t> </a:t>
            </a:r>
            <a:r>
              <a:rPr lang="en-US" b="1" dirty="0" err="1"/>
              <a:t>udem</a:t>
            </a:r>
            <a:endParaRPr lang="en-US" b="1" dirty="0"/>
          </a:p>
          <a:p>
            <a:pPr algn="just"/>
            <a:endParaRPr lang="en-US" dirty="0"/>
          </a:p>
          <a:p>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2801" y="1092200"/>
            <a:ext cx="5188572"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1066800" y="381002"/>
            <a:ext cx="10058400" cy="609599"/>
          </a:xfrm>
        </p:spPr>
        <p:txBody>
          <a:bodyPr>
            <a:normAutofit fontScale="90000"/>
          </a:bodyPr>
          <a:lstStyle/>
          <a:p>
            <a:r>
              <a:rPr lang="en-US" b="1" dirty="0" err="1"/>
              <a:t>Patofisiologi</a:t>
            </a:r>
            <a:endParaRPr lang="en-US"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20800" y="3287185"/>
            <a:ext cx="2855384" cy="465305"/>
          </a:xfrm>
          <a:prstGeom prst="roundRect">
            <a:avLst/>
          </a:prstGeom>
          <a:noFill/>
          <a:ln w="28575">
            <a:solidFill>
              <a:srgbClr val="00B0F0"/>
            </a:solidFill>
          </a:ln>
        </p:spPr>
        <p:style>
          <a:lnRef idx="2">
            <a:schemeClr val="accent5"/>
          </a:lnRef>
          <a:fillRef idx="1">
            <a:schemeClr val="lt1"/>
          </a:fillRef>
          <a:effectRef idx="0">
            <a:schemeClr val="accent5"/>
          </a:effectRef>
          <a:fontRef idx="minor">
            <a:schemeClr val="dk1"/>
          </a:fontRef>
        </p:style>
        <p:txBody>
          <a:bodyPr wrap="square" anchor="ctr">
            <a:spAutoFit/>
          </a:bodyPr>
          <a:lstStyle/>
          <a:p>
            <a:pPr algn="ctr">
              <a:defRPr/>
            </a:pPr>
            <a:r>
              <a:rPr lang="en-US" sz="2133" dirty="0" err="1">
                <a:solidFill>
                  <a:schemeClr val="tx1"/>
                </a:solidFill>
                <a:latin typeface="Verdana" pitchFamily="34" charset="0"/>
                <a:ea typeface="Verdana" pitchFamily="34" charset="0"/>
                <a:cs typeface="Verdana" pitchFamily="34" charset="0"/>
              </a:rPr>
              <a:t>Bronkokontriksi</a:t>
            </a:r>
            <a:endParaRPr lang="en-US" sz="2133" dirty="0">
              <a:solidFill>
                <a:schemeClr val="tx1"/>
              </a:solidFill>
              <a:latin typeface="Verdana" pitchFamily="34" charset="0"/>
              <a:ea typeface="Verdana" pitchFamily="34" charset="0"/>
              <a:cs typeface="Verdana" pitchFamily="34" charset="0"/>
            </a:endParaRPr>
          </a:p>
        </p:txBody>
      </p:sp>
      <p:sp>
        <p:nvSpPr>
          <p:cNvPr id="5" name="TextBox 4"/>
          <p:cNvSpPr txBox="1"/>
          <p:nvPr/>
        </p:nvSpPr>
        <p:spPr>
          <a:xfrm>
            <a:off x="4470401" y="4100021"/>
            <a:ext cx="2133601" cy="828454"/>
          </a:xfrm>
          <a:prstGeom prst="roundRect">
            <a:avLst/>
          </a:prstGeom>
          <a:noFill/>
          <a:ln w="28575">
            <a:solidFill>
              <a:srgbClr val="00B0F0"/>
            </a:solidFill>
          </a:ln>
        </p:spPr>
        <p:style>
          <a:lnRef idx="2">
            <a:schemeClr val="accent5"/>
          </a:lnRef>
          <a:fillRef idx="1">
            <a:schemeClr val="lt1"/>
          </a:fillRef>
          <a:effectRef idx="0">
            <a:schemeClr val="accent5"/>
          </a:effectRef>
          <a:fontRef idx="minor">
            <a:schemeClr val="dk1"/>
          </a:fontRef>
        </p:style>
        <p:txBody>
          <a:bodyPr wrap="square" anchor="ctr">
            <a:spAutoFit/>
          </a:bodyPr>
          <a:lstStyle/>
          <a:p>
            <a:pPr algn="ctr">
              <a:defRPr/>
            </a:pPr>
            <a:r>
              <a:rPr lang="en-US" sz="2133" dirty="0" err="1">
                <a:solidFill>
                  <a:schemeClr val="tx1"/>
                </a:solidFill>
                <a:latin typeface="Verdana" pitchFamily="34" charset="0"/>
                <a:ea typeface="Verdana" pitchFamily="34" charset="0"/>
                <a:cs typeface="Verdana" pitchFamily="34" charset="0"/>
              </a:rPr>
              <a:t>Hipersekresi</a:t>
            </a:r>
            <a:r>
              <a:rPr lang="en-US" sz="2133" dirty="0">
                <a:solidFill>
                  <a:schemeClr val="tx1"/>
                </a:solidFill>
                <a:latin typeface="Verdana" pitchFamily="34" charset="0"/>
                <a:ea typeface="Verdana" pitchFamily="34" charset="0"/>
                <a:cs typeface="Verdana" pitchFamily="34" charset="0"/>
              </a:rPr>
              <a:t> </a:t>
            </a:r>
            <a:r>
              <a:rPr lang="en-US" sz="2133" dirty="0" err="1">
                <a:solidFill>
                  <a:schemeClr val="tx1"/>
                </a:solidFill>
                <a:latin typeface="Verdana" pitchFamily="34" charset="0"/>
                <a:ea typeface="Verdana" pitchFamily="34" charset="0"/>
                <a:cs typeface="Verdana" pitchFamily="34" charset="0"/>
              </a:rPr>
              <a:t>mukus</a:t>
            </a:r>
            <a:endParaRPr lang="en-US" sz="2133" dirty="0">
              <a:solidFill>
                <a:schemeClr val="tx1"/>
              </a:solidFill>
              <a:latin typeface="Verdana" pitchFamily="34" charset="0"/>
              <a:ea typeface="Verdana" pitchFamily="34" charset="0"/>
              <a:cs typeface="Verdana" pitchFamily="34" charset="0"/>
            </a:endParaRPr>
          </a:p>
        </p:txBody>
      </p:sp>
      <p:sp>
        <p:nvSpPr>
          <p:cNvPr id="6" name="TextBox 5"/>
          <p:cNvSpPr txBox="1"/>
          <p:nvPr/>
        </p:nvSpPr>
        <p:spPr>
          <a:xfrm>
            <a:off x="508000" y="1034923"/>
            <a:ext cx="2713229" cy="748795"/>
          </a:xfrm>
          <a:prstGeom prst="rect">
            <a:avLst/>
          </a:prstGeom>
          <a:noFill/>
          <a:ln w="28575">
            <a:solidFill>
              <a:srgbClr val="00B0F0"/>
            </a:solidFill>
          </a:ln>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spAutoFit/>
          </a:bodyPr>
          <a:lstStyle/>
          <a:p>
            <a:pPr algn="ctr">
              <a:defRPr/>
            </a:pPr>
            <a:r>
              <a:rPr lang="en-US" sz="2133" dirty="0" err="1">
                <a:solidFill>
                  <a:schemeClr val="tx1"/>
                </a:solidFill>
                <a:latin typeface="Verdana" pitchFamily="34" charset="0"/>
                <a:ea typeface="Verdana" pitchFamily="34" charset="0"/>
                <a:cs typeface="Verdana" pitchFamily="34" charset="0"/>
              </a:rPr>
              <a:t>Alergen</a:t>
            </a:r>
            <a:r>
              <a:rPr lang="en-US" sz="2133" dirty="0">
                <a:solidFill>
                  <a:schemeClr val="tx1"/>
                </a:solidFill>
                <a:latin typeface="Verdana" pitchFamily="34" charset="0"/>
                <a:ea typeface="Verdana" pitchFamily="34" charset="0"/>
                <a:cs typeface="Verdana" pitchFamily="34" charset="0"/>
              </a:rPr>
              <a:t> </a:t>
            </a:r>
            <a:r>
              <a:rPr lang="en-US" sz="2133" dirty="0" err="1">
                <a:solidFill>
                  <a:schemeClr val="tx1"/>
                </a:solidFill>
                <a:latin typeface="Verdana" pitchFamily="34" charset="0"/>
                <a:ea typeface="Verdana" pitchFamily="34" charset="0"/>
                <a:cs typeface="Verdana" pitchFamily="34" charset="0"/>
              </a:rPr>
              <a:t>masuk</a:t>
            </a:r>
            <a:r>
              <a:rPr lang="en-US" sz="2133" dirty="0">
                <a:solidFill>
                  <a:schemeClr val="tx1"/>
                </a:solidFill>
                <a:latin typeface="Verdana" pitchFamily="34" charset="0"/>
                <a:ea typeface="Verdana" pitchFamily="34" charset="0"/>
                <a:cs typeface="Verdana" pitchFamily="34" charset="0"/>
              </a:rPr>
              <a:t> </a:t>
            </a:r>
            <a:r>
              <a:rPr lang="en-US" sz="2133" dirty="0" err="1">
                <a:solidFill>
                  <a:schemeClr val="tx1"/>
                </a:solidFill>
                <a:latin typeface="Verdana" pitchFamily="34" charset="0"/>
                <a:ea typeface="Verdana" pitchFamily="34" charset="0"/>
                <a:cs typeface="Verdana" pitchFamily="34" charset="0"/>
              </a:rPr>
              <a:t>ke</a:t>
            </a:r>
            <a:r>
              <a:rPr lang="en-US" sz="2133" dirty="0">
                <a:solidFill>
                  <a:schemeClr val="tx1"/>
                </a:solidFill>
                <a:latin typeface="Verdana" pitchFamily="34" charset="0"/>
                <a:ea typeface="Verdana" pitchFamily="34" charset="0"/>
                <a:cs typeface="Verdana" pitchFamily="34" charset="0"/>
              </a:rPr>
              <a:t> </a:t>
            </a:r>
            <a:r>
              <a:rPr lang="en-US" sz="2133" dirty="0" err="1">
                <a:solidFill>
                  <a:schemeClr val="tx1"/>
                </a:solidFill>
                <a:latin typeface="Verdana" pitchFamily="34" charset="0"/>
                <a:ea typeface="Verdana" pitchFamily="34" charset="0"/>
                <a:cs typeface="Verdana" pitchFamily="34" charset="0"/>
              </a:rPr>
              <a:t>dalam</a:t>
            </a:r>
            <a:r>
              <a:rPr lang="en-US" sz="2133" dirty="0">
                <a:solidFill>
                  <a:schemeClr val="tx1"/>
                </a:solidFill>
                <a:latin typeface="Verdana" pitchFamily="34" charset="0"/>
                <a:ea typeface="Verdana" pitchFamily="34" charset="0"/>
                <a:cs typeface="Verdana" pitchFamily="34" charset="0"/>
              </a:rPr>
              <a:t> </a:t>
            </a:r>
            <a:r>
              <a:rPr lang="en-US" sz="2133" dirty="0" err="1">
                <a:solidFill>
                  <a:schemeClr val="tx1"/>
                </a:solidFill>
                <a:latin typeface="Verdana" pitchFamily="34" charset="0"/>
                <a:ea typeface="Verdana" pitchFamily="34" charset="0"/>
                <a:cs typeface="Verdana" pitchFamily="34" charset="0"/>
              </a:rPr>
              <a:t>tubuh</a:t>
            </a:r>
            <a:endParaRPr lang="en-US" sz="2133" dirty="0">
              <a:solidFill>
                <a:schemeClr val="tx1"/>
              </a:solidFill>
              <a:latin typeface="Verdana" pitchFamily="34" charset="0"/>
              <a:ea typeface="Verdana" pitchFamily="34" charset="0"/>
              <a:cs typeface="Verdana" pitchFamily="34" charset="0"/>
            </a:endParaRPr>
          </a:p>
        </p:txBody>
      </p:sp>
      <p:sp>
        <p:nvSpPr>
          <p:cNvPr id="7" name="TextBox 6"/>
          <p:cNvSpPr txBox="1"/>
          <p:nvPr/>
        </p:nvSpPr>
        <p:spPr>
          <a:xfrm>
            <a:off x="4673601" y="1034923"/>
            <a:ext cx="2133600" cy="748795"/>
          </a:xfrm>
          <a:prstGeom prst="rect">
            <a:avLst/>
          </a:prstGeom>
          <a:noFill/>
          <a:ln w="28575">
            <a:solidFill>
              <a:srgbClr val="00B0F0"/>
            </a:solidFill>
          </a:ln>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spAutoFit/>
          </a:bodyPr>
          <a:lstStyle/>
          <a:p>
            <a:pPr algn="ctr">
              <a:defRPr/>
            </a:pPr>
            <a:r>
              <a:rPr lang="en-US" sz="2133" dirty="0" err="1">
                <a:solidFill>
                  <a:schemeClr val="tx1"/>
                </a:solidFill>
                <a:latin typeface="Verdana" pitchFamily="34" charset="0"/>
                <a:ea typeface="Verdana" pitchFamily="34" charset="0"/>
                <a:cs typeface="Verdana" pitchFamily="34" charset="0"/>
              </a:rPr>
              <a:t>Reaksi</a:t>
            </a:r>
            <a:r>
              <a:rPr lang="en-US" sz="2133" dirty="0">
                <a:solidFill>
                  <a:schemeClr val="tx1"/>
                </a:solidFill>
                <a:latin typeface="Verdana" pitchFamily="34" charset="0"/>
                <a:ea typeface="Verdana" pitchFamily="34" charset="0"/>
                <a:cs typeface="Verdana" pitchFamily="34" charset="0"/>
              </a:rPr>
              <a:t> </a:t>
            </a:r>
            <a:r>
              <a:rPr lang="en-US" sz="2133" dirty="0" err="1">
                <a:solidFill>
                  <a:schemeClr val="tx1"/>
                </a:solidFill>
                <a:latin typeface="Verdana" pitchFamily="34" charset="0"/>
                <a:ea typeface="Verdana" pitchFamily="34" charset="0"/>
                <a:cs typeface="Verdana" pitchFamily="34" charset="0"/>
              </a:rPr>
              <a:t>alergi</a:t>
            </a:r>
            <a:r>
              <a:rPr lang="en-US" sz="2133" dirty="0">
                <a:solidFill>
                  <a:schemeClr val="tx1"/>
                </a:solidFill>
                <a:latin typeface="Verdana" pitchFamily="34" charset="0"/>
                <a:ea typeface="Verdana" pitchFamily="34" charset="0"/>
                <a:cs typeface="Verdana" pitchFamily="34" charset="0"/>
              </a:rPr>
              <a:t> </a:t>
            </a:r>
            <a:r>
              <a:rPr lang="en-US" sz="2133" dirty="0" err="1">
                <a:solidFill>
                  <a:schemeClr val="tx1"/>
                </a:solidFill>
                <a:latin typeface="Verdana" pitchFamily="34" charset="0"/>
                <a:ea typeface="Verdana" pitchFamily="34" charset="0"/>
                <a:cs typeface="Verdana" pitchFamily="34" charset="0"/>
              </a:rPr>
              <a:t>fase</a:t>
            </a:r>
            <a:r>
              <a:rPr lang="en-US" sz="2133" dirty="0">
                <a:solidFill>
                  <a:schemeClr val="tx1"/>
                </a:solidFill>
                <a:latin typeface="Verdana" pitchFamily="34" charset="0"/>
                <a:ea typeface="Verdana" pitchFamily="34" charset="0"/>
                <a:cs typeface="Verdana" pitchFamily="34" charset="0"/>
              </a:rPr>
              <a:t> </a:t>
            </a:r>
            <a:r>
              <a:rPr lang="en-US" sz="2133" dirty="0" err="1">
                <a:solidFill>
                  <a:schemeClr val="tx1"/>
                </a:solidFill>
                <a:latin typeface="Verdana" pitchFamily="34" charset="0"/>
                <a:ea typeface="Verdana" pitchFamily="34" charset="0"/>
                <a:cs typeface="Verdana" pitchFamily="34" charset="0"/>
              </a:rPr>
              <a:t>awal</a:t>
            </a:r>
            <a:endParaRPr lang="en-US" sz="2133" dirty="0">
              <a:solidFill>
                <a:schemeClr val="tx1"/>
              </a:solidFill>
              <a:latin typeface="Verdana" pitchFamily="34" charset="0"/>
              <a:ea typeface="Verdana" pitchFamily="34" charset="0"/>
              <a:cs typeface="Verdana" pitchFamily="34" charset="0"/>
            </a:endParaRPr>
          </a:p>
        </p:txBody>
      </p:sp>
      <p:sp>
        <p:nvSpPr>
          <p:cNvPr id="8" name="TextBox 7"/>
          <p:cNvSpPr txBox="1"/>
          <p:nvPr/>
        </p:nvSpPr>
        <p:spPr>
          <a:xfrm>
            <a:off x="3860800" y="2050923"/>
            <a:ext cx="3122611" cy="748795"/>
          </a:xfrm>
          <a:prstGeom prst="rect">
            <a:avLst/>
          </a:prstGeom>
          <a:noFill/>
          <a:ln w="28575">
            <a:solidFill>
              <a:srgbClr val="00B0F0"/>
            </a:solidFill>
          </a:ln>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spAutoFit/>
          </a:bodyPr>
          <a:lstStyle/>
          <a:p>
            <a:pPr algn="ctr">
              <a:defRPr/>
            </a:pPr>
            <a:r>
              <a:rPr lang="en-US" sz="2133" dirty="0" err="1">
                <a:solidFill>
                  <a:schemeClr val="tx1"/>
                </a:solidFill>
                <a:latin typeface="Verdana" pitchFamily="34" charset="0"/>
                <a:ea typeface="Verdana" pitchFamily="34" charset="0"/>
                <a:cs typeface="Verdana" pitchFamily="34" charset="0"/>
              </a:rPr>
              <a:t>Membebaskan</a:t>
            </a:r>
            <a:r>
              <a:rPr lang="en-US" sz="2133" dirty="0">
                <a:solidFill>
                  <a:schemeClr val="tx1"/>
                </a:solidFill>
                <a:latin typeface="Verdana" pitchFamily="34" charset="0"/>
                <a:ea typeface="Verdana" pitchFamily="34" charset="0"/>
                <a:cs typeface="Verdana" pitchFamily="34" charset="0"/>
              </a:rPr>
              <a:t> mediator </a:t>
            </a:r>
            <a:r>
              <a:rPr lang="en-US" sz="2133" dirty="0" err="1">
                <a:solidFill>
                  <a:schemeClr val="tx1"/>
                </a:solidFill>
                <a:latin typeface="Verdana" pitchFamily="34" charset="0"/>
                <a:ea typeface="Verdana" pitchFamily="34" charset="0"/>
                <a:cs typeface="Verdana" pitchFamily="34" charset="0"/>
              </a:rPr>
              <a:t>inflamasi</a:t>
            </a:r>
            <a:endParaRPr lang="en-US" sz="2133" dirty="0">
              <a:solidFill>
                <a:schemeClr val="tx1"/>
              </a:solidFill>
              <a:latin typeface="Verdana" pitchFamily="34" charset="0"/>
              <a:ea typeface="Verdana" pitchFamily="34" charset="0"/>
              <a:cs typeface="Verdana" pitchFamily="34" charset="0"/>
            </a:endParaRPr>
          </a:p>
        </p:txBody>
      </p:sp>
      <p:sp>
        <p:nvSpPr>
          <p:cNvPr id="9" name="TextBox 8"/>
          <p:cNvSpPr txBox="1"/>
          <p:nvPr/>
        </p:nvSpPr>
        <p:spPr>
          <a:xfrm>
            <a:off x="8737601" y="1136523"/>
            <a:ext cx="2579484" cy="461665"/>
          </a:xfrm>
          <a:prstGeom prst="rect">
            <a:avLst/>
          </a:prstGeom>
          <a:noFill/>
          <a:ln w="28575">
            <a:solidFill>
              <a:srgbClr val="00B0F0"/>
            </a:solidFill>
          </a:ln>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en-US" sz="2400" dirty="0" err="1">
                <a:solidFill>
                  <a:schemeClr val="tx1"/>
                </a:solidFill>
                <a:latin typeface="Verdana" pitchFamily="34" charset="0"/>
                <a:ea typeface="Verdana" pitchFamily="34" charset="0"/>
                <a:cs typeface="Verdana" pitchFamily="34" charset="0"/>
              </a:rPr>
              <a:t>Antibodi</a:t>
            </a:r>
            <a:r>
              <a:rPr lang="en-US" sz="2400" dirty="0">
                <a:solidFill>
                  <a:schemeClr val="tx1"/>
                </a:solidFill>
                <a:latin typeface="Verdana" pitchFamily="34" charset="0"/>
                <a:ea typeface="Verdana" pitchFamily="34" charset="0"/>
                <a:cs typeface="Verdana" pitchFamily="34" charset="0"/>
              </a:rPr>
              <a:t> </a:t>
            </a:r>
            <a:r>
              <a:rPr lang="en-US" sz="2400" dirty="0" err="1">
                <a:solidFill>
                  <a:schemeClr val="tx1"/>
                </a:solidFill>
                <a:latin typeface="Verdana" pitchFamily="34" charset="0"/>
                <a:ea typeface="Verdana" pitchFamily="34" charset="0"/>
                <a:cs typeface="Verdana" pitchFamily="34" charset="0"/>
              </a:rPr>
              <a:t>IgE</a:t>
            </a:r>
            <a:endParaRPr lang="en-US" sz="2400" dirty="0">
              <a:solidFill>
                <a:schemeClr val="tx1"/>
              </a:solidFill>
              <a:latin typeface="Verdana" pitchFamily="34" charset="0"/>
              <a:ea typeface="Verdana" pitchFamily="34" charset="0"/>
              <a:cs typeface="Verdana" pitchFamily="34" charset="0"/>
            </a:endParaRPr>
          </a:p>
        </p:txBody>
      </p:sp>
      <p:sp>
        <p:nvSpPr>
          <p:cNvPr id="10" name="TextBox 9"/>
          <p:cNvSpPr txBox="1"/>
          <p:nvPr/>
        </p:nvSpPr>
        <p:spPr>
          <a:xfrm>
            <a:off x="8636001" y="2050923"/>
            <a:ext cx="3048001" cy="748795"/>
          </a:xfrm>
          <a:prstGeom prst="rect">
            <a:avLst/>
          </a:prstGeom>
          <a:noFill/>
          <a:ln w="28575">
            <a:solidFill>
              <a:srgbClr val="00B0F0"/>
            </a:solidFill>
          </a:ln>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spAutoFit/>
          </a:bodyPr>
          <a:lstStyle/>
          <a:p>
            <a:pPr algn="ctr">
              <a:defRPr/>
            </a:pPr>
            <a:r>
              <a:rPr lang="en-US" sz="2133" dirty="0" err="1">
                <a:solidFill>
                  <a:schemeClr val="tx1"/>
                </a:solidFill>
                <a:latin typeface="Verdana" pitchFamily="34" charset="0"/>
                <a:ea typeface="Verdana" pitchFamily="34" charset="0"/>
                <a:cs typeface="Verdana" pitchFamily="34" charset="0"/>
              </a:rPr>
              <a:t>Aktivasi</a:t>
            </a:r>
            <a:r>
              <a:rPr lang="en-US" sz="2133" dirty="0">
                <a:solidFill>
                  <a:schemeClr val="tx1"/>
                </a:solidFill>
                <a:latin typeface="Verdana" pitchFamily="34" charset="0"/>
                <a:ea typeface="Verdana" pitchFamily="34" charset="0"/>
                <a:cs typeface="Verdana" pitchFamily="34" charset="0"/>
              </a:rPr>
              <a:t> yang </a:t>
            </a:r>
            <a:r>
              <a:rPr lang="en-US" sz="2133" dirty="0" err="1">
                <a:solidFill>
                  <a:schemeClr val="tx1"/>
                </a:solidFill>
                <a:latin typeface="Verdana" pitchFamily="34" charset="0"/>
                <a:ea typeface="Verdana" pitchFamily="34" charset="0"/>
                <a:cs typeface="Verdana" pitchFamily="34" charset="0"/>
              </a:rPr>
              <a:t>cepat</a:t>
            </a:r>
            <a:r>
              <a:rPr lang="en-US" sz="2133" dirty="0">
                <a:solidFill>
                  <a:schemeClr val="tx1"/>
                </a:solidFill>
                <a:latin typeface="Verdana" pitchFamily="34" charset="0"/>
                <a:ea typeface="Verdana" pitchFamily="34" charset="0"/>
                <a:cs typeface="Verdana" pitchFamily="34" charset="0"/>
              </a:rPr>
              <a:t> </a:t>
            </a:r>
            <a:r>
              <a:rPr lang="en-US" sz="2133" dirty="0" err="1">
                <a:solidFill>
                  <a:schemeClr val="tx1"/>
                </a:solidFill>
                <a:latin typeface="Verdana" pitchFamily="34" charset="0"/>
                <a:ea typeface="Verdana" pitchFamily="34" charset="0"/>
                <a:cs typeface="Verdana" pitchFamily="34" charset="0"/>
              </a:rPr>
              <a:t>dari</a:t>
            </a:r>
            <a:r>
              <a:rPr lang="en-US" sz="2133" dirty="0">
                <a:solidFill>
                  <a:schemeClr val="tx1"/>
                </a:solidFill>
                <a:latin typeface="Verdana" pitchFamily="34" charset="0"/>
                <a:ea typeface="Verdana" pitchFamily="34" charset="0"/>
                <a:cs typeface="Verdana" pitchFamily="34" charset="0"/>
              </a:rPr>
              <a:t> </a:t>
            </a:r>
            <a:r>
              <a:rPr lang="en-US" sz="2133" dirty="0" err="1">
                <a:solidFill>
                  <a:schemeClr val="tx1"/>
                </a:solidFill>
                <a:latin typeface="Verdana" pitchFamily="34" charset="0"/>
                <a:ea typeface="Verdana" pitchFamily="34" charset="0"/>
                <a:cs typeface="Verdana" pitchFamily="34" charset="0"/>
              </a:rPr>
              <a:t>sel</a:t>
            </a:r>
            <a:r>
              <a:rPr lang="en-US" sz="2133" dirty="0">
                <a:solidFill>
                  <a:schemeClr val="tx1"/>
                </a:solidFill>
                <a:latin typeface="Verdana" pitchFamily="34" charset="0"/>
                <a:ea typeface="Verdana" pitchFamily="34" charset="0"/>
                <a:cs typeface="Verdana" pitchFamily="34" charset="0"/>
              </a:rPr>
              <a:t> mast</a:t>
            </a:r>
          </a:p>
        </p:txBody>
      </p:sp>
      <p:sp>
        <p:nvSpPr>
          <p:cNvPr id="11" name="TextBox 10"/>
          <p:cNvSpPr txBox="1"/>
          <p:nvPr/>
        </p:nvSpPr>
        <p:spPr>
          <a:xfrm>
            <a:off x="6908800" y="3295757"/>
            <a:ext cx="2336800" cy="465305"/>
          </a:xfrm>
          <a:prstGeom prst="roundRect">
            <a:avLst/>
          </a:prstGeom>
          <a:noFill/>
          <a:ln w="28575">
            <a:solidFill>
              <a:srgbClr val="00B0F0"/>
            </a:solidFill>
          </a:ln>
        </p:spPr>
        <p:style>
          <a:lnRef idx="2">
            <a:schemeClr val="accent5"/>
          </a:lnRef>
          <a:fillRef idx="1">
            <a:schemeClr val="lt1"/>
          </a:fillRef>
          <a:effectRef idx="0">
            <a:schemeClr val="accent5"/>
          </a:effectRef>
          <a:fontRef idx="minor">
            <a:schemeClr val="dk1"/>
          </a:fontRef>
        </p:style>
        <p:txBody>
          <a:bodyPr wrap="square" anchor="ctr">
            <a:spAutoFit/>
          </a:bodyPr>
          <a:lstStyle/>
          <a:p>
            <a:pPr algn="ctr">
              <a:defRPr/>
            </a:pPr>
            <a:r>
              <a:rPr lang="en-US" sz="2133" dirty="0" err="1">
                <a:solidFill>
                  <a:schemeClr val="tx1"/>
                </a:solidFill>
                <a:latin typeface="Verdana" pitchFamily="34" charset="0"/>
                <a:ea typeface="Verdana" pitchFamily="34" charset="0"/>
                <a:cs typeface="Verdana" pitchFamily="34" charset="0"/>
              </a:rPr>
              <a:t>Vasodilatasi</a:t>
            </a:r>
            <a:endParaRPr lang="en-US" sz="2133" dirty="0">
              <a:solidFill>
                <a:schemeClr val="tx1"/>
              </a:solidFill>
              <a:latin typeface="Verdana" pitchFamily="34" charset="0"/>
              <a:ea typeface="Verdana" pitchFamily="34" charset="0"/>
              <a:cs typeface="Verdana" pitchFamily="34" charset="0"/>
            </a:endParaRPr>
          </a:p>
        </p:txBody>
      </p:sp>
      <p:sp>
        <p:nvSpPr>
          <p:cNvPr id="12" name="TextBox 11"/>
          <p:cNvSpPr txBox="1"/>
          <p:nvPr/>
        </p:nvSpPr>
        <p:spPr>
          <a:xfrm>
            <a:off x="3657600" y="5257118"/>
            <a:ext cx="3886229" cy="420564"/>
          </a:xfrm>
          <a:prstGeom prst="rect">
            <a:avLst/>
          </a:prstGeom>
          <a:noFill/>
          <a:ln w="28575">
            <a:solidFill>
              <a:srgbClr val="00B0F0"/>
            </a:solidFill>
          </a:ln>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spAutoFit/>
          </a:bodyPr>
          <a:lstStyle/>
          <a:p>
            <a:pPr algn="ctr">
              <a:defRPr/>
            </a:pPr>
            <a:r>
              <a:rPr lang="en-US" sz="2133" dirty="0" err="1">
                <a:solidFill>
                  <a:schemeClr val="tx1"/>
                </a:solidFill>
                <a:latin typeface="Verdana" pitchFamily="34" charset="0"/>
                <a:ea typeface="Verdana" pitchFamily="34" charset="0"/>
                <a:cs typeface="Verdana" pitchFamily="34" charset="0"/>
              </a:rPr>
              <a:t>Obstruksi</a:t>
            </a:r>
            <a:r>
              <a:rPr lang="en-US" sz="2133" dirty="0">
                <a:solidFill>
                  <a:schemeClr val="tx1"/>
                </a:solidFill>
                <a:latin typeface="Verdana" pitchFamily="34" charset="0"/>
                <a:ea typeface="Verdana" pitchFamily="34" charset="0"/>
                <a:cs typeface="Verdana" pitchFamily="34" charset="0"/>
              </a:rPr>
              <a:t> </a:t>
            </a:r>
            <a:r>
              <a:rPr lang="en-US" sz="2133" dirty="0" err="1">
                <a:solidFill>
                  <a:schemeClr val="tx1"/>
                </a:solidFill>
                <a:latin typeface="Verdana" pitchFamily="34" charset="0"/>
                <a:ea typeface="Verdana" pitchFamily="34" charset="0"/>
                <a:cs typeface="Verdana" pitchFamily="34" charset="0"/>
              </a:rPr>
              <a:t>saluran</a:t>
            </a:r>
            <a:r>
              <a:rPr lang="en-US" sz="2133" dirty="0">
                <a:solidFill>
                  <a:schemeClr val="tx1"/>
                </a:solidFill>
                <a:latin typeface="Verdana" pitchFamily="34" charset="0"/>
                <a:ea typeface="Verdana" pitchFamily="34" charset="0"/>
                <a:cs typeface="Verdana" pitchFamily="34" charset="0"/>
              </a:rPr>
              <a:t> </a:t>
            </a:r>
            <a:r>
              <a:rPr lang="en-US" sz="2133" dirty="0" err="1">
                <a:solidFill>
                  <a:schemeClr val="tx1"/>
                </a:solidFill>
                <a:latin typeface="Verdana" pitchFamily="34" charset="0"/>
                <a:ea typeface="Verdana" pitchFamily="34" charset="0"/>
                <a:cs typeface="Verdana" pitchFamily="34" charset="0"/>
              </a:rPr>
              <a:t>napas</a:t>
            </a:r>
            <a:endParaRPr lang="en-US" sz="2133" dirty="0">
              <a:solidFill>
                <a:schemeClr val="tx1"/>
              </a:solidFill>
              <a:latin typeface="Verdana" pitchFamily="34" charset="0"/>
              <a:ea typeface="Verdana" pitchFamily="34" charset="0"/>
              <a:cs typeface="Verdana" pitchFamily="34" charset="0"/>
            </a:endParaRPr>
          </a:p>
        </p:txBody>
      </p:sp>
      <p:sp>
        <p:nvSpPr>
          <p:cNvPr id="13" name="Explosion 2 12"/>
          <p:cNvSpPr/>
          <p:nvPr/>
        </p:nvSpPr>
        <p:spPr>
          <a:xfrm rot="821465">
            <a:off x="3871927" y="5998863"/>
            <a:ext cx="3435876" cy="1000132"/>
          </a:xfrm>
          <a:prstGeom prst="irregularSeal2">
            <a:avLst/>
          </a:prstGeom>
          <a:noFill/>
          <a:ln w="28575">
            <a:solidFill>
              <a:srgbClr val="00B0F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sz="2400">
              <a:solidFill>
                <a:sysClr val="windowText" lastClr="000000"/>
              </a:solidFill>
              <a:latin typeface="Verdana" pitchFamily="34" charset="0"/>
              <a:ea typeface="Verdana" pitchFamily="34" charset="0"/>
              <a:cs typeface="Verdana" pitchFamily="34" charset="0"/>
            </a:endParaRPr>
          </a:p>
        </p:txBody>
      </p:sp>
      <p:sp>
        <p:nvSpPr>
          <p:cNvPr id="14" name="TextBox 13"/>
          <p:cNvSpPr txBox="1"/>
          <p:nvPr/>
        </p:nvSpPr>
        <p:spPr>
          <a:xfrm>
            <a:off x="4944755" y="6285228"/>
            <a:ext cx="1072858" cy="461665"/>
          </a:xfrm>
          <a:prstGeom prst="rect">
            <a:avLst/>
          </a:prstGeom>
          <a:noFill/>
          <a:ln w="28575">
            <a:noFill/>
          </a:ln>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sz="2400" dirty="0">
                <a:solidFill>
                  <a:schemeClr val="tx1"/>
                </a:solidFill>
                <a:latin typeface="Verdana" pitchFamily="34" charset="0"/>
                <a:ea typeface="Verdana" pitchFamily="34" charset="0"/>
                <a:cs typeface="Verdana" pitchFamily="34" charset="0"/>
              </a:rPr>
              <a:t>ASMA</a:t>
            </a:r>
          </a:p>
        </p:txBody>
      </p:sp>
      <p:sp>
        <p:nvSpPr>
          <p:cNvPr id="15" name="Right Arrow 14"/>
          <p:cNvSpPr/>
          <p:nvPr/>
        </p:nvSpPr>
        <p:spPr>
          <a:xfrm>
            <a:off x="3352800" y="1238123"/>
            <a:ext cx="1219200" cy="316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ight Arrow 15"/>
          <p:cNvSpPr/>
          <p:nvPr/>
        </p:nvSpPr>
        <p:spPr>
          <a:xfrm>
            <a:off x="6908800" y="1238123"/>
            <a:ext cx="1625600" cy="316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ight Arrow 16"/>
          <p:cNvSpPr/>
          <p:nvPr/>
        </p:nvSpPr>
        <p:spPr>
          <a:xfrm rot="10800000">
            <a:off x="7112000" y="2254123"/>
            <a:ext cx="1422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Down Arrow 17"/>
          <p:cNvSpPr/>
          <p:nvPr/>
        </p:nvSpPr>
        <p:spPr>
          <a:xfrm>
            <a:off x="9855201" y="1644523"/>
            <a:ext cx="390836" cy="373008"/>
          </a:xfrm>
          <a:prstGeom prst="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Down Arrow 18"/>
          <p:cNvSpPr/>
          <p:nvPr/>
        </p:nvSpPr>
        <p:spPr>
          <a:xfrm>
            <a:off x="5305557" y="4953915"/>
            <a:ext cx="384043" cy="246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Left-Right-Up Arrow 20"/>
          <p:cNvSpPr/>
          <p:nvPr/>
        </p:nvSpPr>
        <p:spPr>
          <a:xfrm rot="10800000">
            <a:off x="4470400" y="3270123"/>
            <a:ext cx="2112235" cy="717687"/>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p:cNvSpPr/>
          <p:nvPr/>
        </p:nvSpPr>
        <p:spPr>
          <a:xfrm>
            <a:off x="5351560" y="3066923"/>
            <a:ext cx="338041" cy="28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Curved Right Arrow 23"/>
          <p:cNvSpPr/>
          <p:nvPr/>
        </p:nvSpPr>
        <p:spPr>
          <a:xfrm>
            <a:off x="1524000" y="3981324"/>
            <a:ext cx="1616240" cy="186945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Curved Left Arrow 25"/>
          <p:cNvSpPr/>
          <p:nvPr/>
        </p:nvSpPr>
        <p:spPr>
          <a:xfrm>
            <a:off x="7924800" y="3981325"/>
            <a:ext cx="1204304" cy="182879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7" name="Down Arrow 26"/>
          <p:cNvSpPr/>
          <p:nvPr/>
        </p:nvSpPr>
        <p:spPr>
          <a:xfrm>
            <a:off x="5384801" y="5787427"/>
            <a:ext cx="231148" cy="2258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Title 1"/>
          <p:cNvSpPr>
            <a:spLocks noGrp="1"/>
          </p:cNvSpPr>
          <p:nvPr>
            <p:ph type="title"/>
          </p:nvPr>
        </p:nvSpPr>
        <p:spPr>
          <a:xfrm>
            <a:off x="1016000" y="177800"/>
            <a:ext cx="10058400" cy="711200"/>
          </a:xfrm>
        </p:spPr>
        <p:txBody>
          <a:bodyPr>
            <a:normAutofit/>
          </a:bodyPr>
          <a:lstStyle/>
          <a:p>
            <a:r>
              <a:rPr lang="en-US" b="1" dirty="0" err="1"/>
              <a:t>Patofisiologi</a:t>
            </a:r>
            <a:endParaRPr lang="en-US" b="1" dirty="0"/>
          </a:p>
        </p:txBody>
      </p:sp>
    </p:spTree>
    <p:extLst>
      <p:ext uri="{BB962C8B-B14F-4D97-AF65-F5344CB8AC3E}">
        <p14:creationId xmlns:p14="http://schemas.microsoft.com/office/powerpoint/2010/main" val="2583911654"/>
      </p:ext>
    </p:extLst>
  </p:cSld>
  <p:clrMapOvr>
    <a:masterClrMapping/>
  </p:clrMapOvr>
  <p:transition spd="med">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Blue">
      <a:dk1>
        <a:srgbClr val="000000"/>
      </a:dk1>
      <a:lt1>
        <a:srgbClr val="FFFFFF"/>
      </a:lt1>
      <a:dk2>
        <a:srgbClr val="153A63"/>
      </a:dk2>
      <a:lt2>
        <a:srgbClr val="DBEFF9"/>
      </a:lt2>
      <a:accent1>
        <a:srgbClr val="0F6FC6"/>
      </a:accent1>
      <a:accent2>
        <a:srgbClr val="009DD9"/>
      </a:accent2>
      <a:accent3>
        <a:srgbClr val="09B8C0"/>
      </a:accent3>
      <a:accent4>
        <a:srgbClr val="0EBC8C"/>
      </a:accent4>
      <a:accent5>
        <a:srgbClr val="71B959"/>
      </a:accent5>
      <a:accent6>
        <a:srgbClr val="96B042"/>
      </a:accent6>
      <a:hlink>
        <a:srgbClr val="C37400"/>
      </a:hlink>
      <a:folHlink>
        <a:srgbClr val="4F9085"/>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1496</Words>
  <Application>Microsoft Office PowerPoint</Application>
  <PresentationFormat>Widescreen</PresentationFormat>
  <Paragraphs>200</Paragraphs>
  <Slides>33</Slides>
  <Notes>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Arial</vt:lpstr>
      <vt:lpstr>Calibri</vt:lpstr>
      <vt:lpstr>Calisto MT</vt:lpstr>
      <vt:lpstr>Comic Sans MS</vt:lpstr>
      <vt:lpstr>Microsoft Sans Serif</vt:lpstr>
      <vt:lpstr>Segoe UI Symbol</vt:lpstr>
      <vt:lpstr>Trebuchet MS</vt:lpstr>
      <vt:lpstr>Verdana</vt:lpstr>
      <vt:lpstr>Wingdings</vt:lpstr>
      <vt:lpstr>Wingdings 2</vt:lpstr>
      <vt:lpstr>SlateVTI</vt:lpstr>
      <vt:lpstr>Respiratory Disease</vt:lpstr>
      <vt:lpstr>Sub Chapter</vt:lpstr>
      <vt:lpstr>Astma</vt:lpstr>
      <vt:lpstr>DEFINISI ASMA</vt:lpstr>
      <vt:lpstr>EPIDEMIOLOGI</vt:lpstr>
      <vt:lpstr>Faktor Pemicu Asma </vt:lpstr>
      <vt:lpstr>Patofisiologi</vt:lpstr>
      <vt:lpstr>Patofisiologi</vt:lpstr>
      <vt:lpstr>Patofisiologi</vt:lpstr>
      <vt:lpstr>PowerPoint Presentation</vt:lpstr>
      <vt:lpstr>PowerPoint Presentation</vt:lpstr>
      <vt:lpstr>Tanda dan Gejala</vt:lpstr>
      <vt:lpstr>Penyakit Paru Obstruktif Kronik (PPOK)</vt:lpstr>
      <vt:lpstr>Definisi dan deskripsi PPOK</vt:lpstr>
      <vt:lpstr>Penyakit ini dikarakterisir oleh adanya bronkitis dan emfisema</vt:lpstr>
      <vt:lpstr>Faktor Risiko dan Pemicu PPOK</vt:lpstr>
      <vt:lpstr>Gejala PPOK (COPD)</vt:lpstr>
      <vt:lpstr>Persamaan Terapi Asma dan PPOK</vt:lpstr>
      <vt:lpstr>TUBERCULOSIS</vt:lpstr>
      <vt:lpstr>Pendahuluan</vt:lpstr>
      <vt:lpstr>PowerPoint Presentation</vt:lpstr>
      <vt:lpstr>ETIOLOGI</vt:lpstr>
      <vt:lpstr>Cont’…</vt:lpstr>
      <vt:lpstr>Patofisiologi</vt:lpstr>
      <vt:lpstr>PowerPoint Presentation</vt:lpstr>
      <vt:lpstr>Klasifikasi TB</vt:lpstr>
      <vt:lpstr>Manifestasi Klinik</vt:lpstr>
      <vt:lpstr>Cont’….</vt:lpstr>
      <vt:lpstr>Cont’….</vt:lpstr>
      <vt:lpstr>Cont’….</vt:lpstr>
      <vt:lpstr>Cont’….</vt:lpstr>
      <vt:lpstr>Cont’….</vt:lpstr>
      <vt:lpstr>Terima Kasih</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Respiratory Disease</dc:title>
  <dc:creator>Andi Maulana</dc:creator>
  <cp:lastModifiedBy>ASUS</cp:lastModifiedBy>
  <cp:revision>6</cp:revision>
  <dcterms:created xsi:type="dcterms:W3CDTF">2021-10-27T01:43:03Z</dcterms:created>
  <dcterms:modified xsi:type="dcterms:W3CDTF">2021-10-27T03:06:55Z</dcterms:modified>
</cp:coreProperties>
</file>