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9" r:id="rId12"/>
    <p:sldId id="276" r:id="rId13"/>
    <p:sldId id="277" r:id="rId14"/>
    <p:sldId id="267" r:id="rId15"/>
    <p:sldId id="268" r:id="rId16"/>
    <p:sldId id="270" r:id="rId17"/>
    <p:sldId id="271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AF9E0-A6CA-4AB6-9557-B51C33145D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254CF8-BB11-44EF-91E9-220607F5F2DD}">
      <dgm:prSet phldrT="[Text]"/>
      <dgm:spPr/>
      <dgm:t>
        <a:bodyPr/>
        <a:lstStyle/>
        <a:p>
          <a:r>
            <a:rPr lang="en-US" dirty="0" err="1" smtClean="0"/>
            <a:t>Diare</a:t>
          </a:r>
          <a:endParaRPr lang="en-US" dirty="0"/>
        </a:p>
      </dgm:t>
    </dgm:pt>
    <dgm:pt modelId="{46168589-8AC1-45A6-B480-808BB94B0628}" type="parTrans" cxnId="{E4F6B090-4B27-4885-876F-EAE5E0A4B256}">
      <dgm:prSet/>
      <dgm:spPr/>
      <dgm:t>
        <a:bodyPr/>
        <a:lstStyle/>
        <a:p>
          <a:endParaRPr lang="en-US"/>
        </a:p>
      </dgm:t>
    </dgm:pt>
    <dgm:pt modelId="{05CE9D73-C8C5-4242-8813-C78E148F9F56}" type="sibTrans" cxnId="{E4F6B090-4B27-4885-876F-EAE5E0A4B256}">
      <dgm:prSet/>
      <dgm:spPr/>
      <dgm:t>
        <a:bodyPr/>
        <a:lstStyle/>
        <a:p>
          <a:endParaRPr lang="en-US"/>
        </a:p>
      </dgm:t>
    </dgm:pt>
    <dgm:pt modelId="{32300478-FC18-4E09-A82B-CE7B44934269}">
      <dgm:prSet phldrT="[Text]"/>
      <dgm:spPr/>
      <dgm:t>
        <a:bodyPr/>
        <a:lstStyle/>
        <a:p>
          <a:r>
            <a:rPr lang="en-US" dirty="0" err="1" smtClean="0"/>
            <a:t>Tukak</a:t>
          </a:r>
          <a:r>
            <a:rPr lang="en-US" dirty="0" smtClean="0"/>
            <a:t> </a:t>
          </a:r>
          <a:r>
            <a:rPr lang="en-US" dirty="0" err="1" smtClean="0"/>
            <a:t>Lambung</a:t>
          </a:r>
          <a:endParaRPr lang="en-US" dirty="0"/>
        </a:p>
      </dgm:t>
    </dgm:pt>
    <dgm:pt modelId="{4F56E938-72A8-4E78-A444-2C8F7D24BE1D}" type="parTrans" cxnId="{CDF26449-9C3E-4F51-BAAE-908EC913BBB8}">
      <dgm:prSet/>
      <dgm:spPr/>
      <dgm:t>
        <a:bodyPr/>
        <a:lstStyle/>
        <a:p>
          <a:endParaRPr lang="en-US"/>
        </a:p>
      </dgm:t>
    </dgm:pt>
    <dgm:pt modelId="{FC1E6156-B9AE-41D9-ADD2-FF27FA73D111}" type="sibTrans" cxnId="{CDF26449-9C3E-4F51-BAAE-908EC913BBB8}">
      <dgm:prSet/>
      <dgm:spPr/>
      <dgm:t>
        <a:bodyPr/>
        <a:lstStyle/>
        <a:p>
          <a:endParaRPr lang="en-US"/>
        </a:p>
      </dgm:t>
    </dgm:pt>
    <dgm:pt modelId="{9501B41C-F0DB-41FF-A5E1-FDF6E4997831}">
      <dgm:prSet phldrT="[Text]"/>
      <dgm:spPr/>
      <dgm:t>
        <a:bodyPr/>
        <a:lstStyle/>
        <a:p>
          <a:r>
            <a:rPr lang="en-US" dirty="0" err="1" smtClean="0"/>
            <a:t>Mual</a:t>
          </a:r>
          <a:r>
            <a:rPr lang="en-US" dirty="0" smtClean="0"/>
            <a:t> </a:t>
          </a:r>
          <a:r>
            <a:rPr lang="en-US" dirty="0" err="1" smtClean="0"/>
            <a:t>Muntah</a:t>
          </a:r>
          <a:endParaRPr lang="en-US" dirty="0"/>
        </a:p>
      </dgm:t>
    </dgm:pt>
    <dgm:pt modelId="{7FFDEABA-E8BC-44C0-A106-A4FB0C2B4E45}" type="parTrans" cxnId="{E3346366-7EC3-48BA-8234-B287BBD2DB71}">
      <dgm:prSet/>
      <dgm:spPr/>
      <dgm:t>
        <a:bodyPr/>
        <a:lstStyle/>
        <a:p>
          <a:endParaRPr lang="en-US"/>
        </a:p>
      </dgm:t>
    </dgm:pt>
    <dgm:pt modelId="{47E33996-B666-483C-8931-B2401AF5A9E0}" type="sibTrans" cxnId="{E3346366-7EC3-48BA-8234-B287BBD2DB71}">
      <dgm:prSet/>
      <dgm:spPr/>
      <dgm:t>
        <a:bodyPr/>
        <a:lstStyle/>
        <a:p>
          <a:endParaRPr lang="en-US"/>
        </a:p>
      </dgm:t>
    </dgm:pt>
    <dgm:pt modelId="{C3C9C0EF-A004-43D5-8C13-B4AD29EDFA5D}" type="pres">
      <dgm:prSet presAssocID="{CEFAF9E0-A6CA-4AB6-9557-B51C33145D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DA06B4-D5E7-4DDF-AF7E-CA658F6A2406}" type="pres">
      <dgm:prSet presAssocID="{04254CF8-BB11-44EF-91E9-220607F5F2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84BDA-A7D9-4BA1-B96F-635251995884}" type="pres">
      <dgm:prSet presAssocID="{05CE9D73-C8C5-4242-8813-C78E148F9F56}" presName="sibTrans" presStyleCnt="0"/>
      <dgm:spPr/>
    </dgm:pt>
    <dgm:pt modelId="{3DAD8AF3-51D8-4076-B358-95A2630B25E1}" type="pres">
      <dgm:prSet presAssocID="{32300478-FC18-4E09-A82B-CE7B449342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CFC4-E244-41B3-80F4-137958EEC450}" type="pres">
      <dgm:prSet presAssocID="{FC1E6156-B9AE-41D9-ADD2-FF27FA73D111}" presName="sibTrans" presStyleCnt="0"/>
      <dgm:spPr/>
    </dgm:pt>
    <dgm:pt modelId="{7BCC72D3-4393-4669-AB73-320F23FD0808}" type="pres">
      <dgm:prSet presAssocID="{9501B41C-F0DB-41FF-A5E1-FDF6E49978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2DC37-1CC7-4166-8B0C-5766A8FE9B8A}" type="presOf" srcId="{CEFAF9E0-A6CA-4AB6-9557-B51C33145D7A}" destId="{C3C9C0EF-A004-43D5-8C13-B4AD29EDFA5D}" srcOrd="0" destOrd="0" presId="urn:microsoft.com/office/officeart/2005/8/layout/default"/>
    <dgm:cxn modelId="{CDF26449-9C3E-4F51-BAAE-908EC913BBB8}" srcId="{CEFAF9E0-A6CA-4AB6-9557-B51C33145D7A}" destId="{32300478-FC18-4E09-A82B-CE7B44934269}" srcOrd="1" destOrd="0" parTransId="{4F56E938-72A8-4E78-A444-2C8F7D24BE1D}" sibTransId="{FC1E6156-B9AE-41D9-ADD2-FF27FA73D111}"/>
    <dgm:cxn modelId="{876A9702-27E8-4C29-BD15-90973845CD43}" type="presOf" srcId="{9501B41C-F0DB-41FF-A5E1-FDF6E4997831}" destId="{7BCC72D3-4393-4669-AB73-320F23FD0808}" srcOrd="0" destOrd="0" presId="urn:microsoft.com/office/officeart/2005/8/layout/default"/>
    <dgm:cxn modelId="{73A5A189-2E66-4981-96CD-1C2704370035}" type="presOf" srcId="{32300478-FC18-4E09-A82B-CE7B44934269}" destId="{3DAD8AF3-51D8-4076-B358-95A2630B25E1}" srcOrd="0" destOrd="0" presId="urn:microsoft.com/office/officeart/2005/8/layout/default"/>
    <dgm:cxn modelId="{81B67F6C-AFF3-4E40-A37F-7EA5BCD178A4}" type="presOf" srcId="{04254CF8-BB11-44EF-91E9-220607F5F2DD}" destId="{9ADA06B4-D5E7-4DDF-AF7E-CA658F6A2406}" srcOrd="0" destOrd="0" presId="urn:microsoft.com/office/officeart/2005/8/layout/default"/>
    <dgm:cxn modelId="{E3346366-7EC3-48BA-8234-B287BBD2DB71}" srcId="{CEFAF9E0-A6CA-4AB6-9557-B51C33145D7A}" destId="{9501B41C-F0DB-41FF-A5E1-FDF6E4997831}" srcOrd="2" destOrd="0" parTransId="{7FFDEABA-E8BC-44C0-A106-A4FB0C2B4E45}" sibTransId="{47E33996-B666-483C-8931-B2401AF5A9E0}"/>
    <dgm:cxn modelId="{E4F6B090-4B27-4885-876F-EAE5E0A4B256}" srcId="{CEFAF9E0-A6CA-4AB6-9557-B51C33145D7A}" destId="{04254CF8-BB11-44EF-91E9-220607F5F2DD}" srcOrd="0" destOrd="0" parTransId="{46168589-8AC1-45A6-B480-808BB94B0628}" sibTransId="{05CE9D73-C8C5-4242-8813-C78E148F9F56}"/>
    <dgm:cxn modelId="{A4EC94AF-4C0D-44FA-B381-F2E70B610FD3}" type="presParOf" srcId="{C3C9C0EF-A004-43D5-8C13-B4AD29EDFA5D}" destId="{9ADA06B4-D5E7-4DDF-AF7E-CA658F6A2406}" srcOrd="0" destOrd="0" presId="urn:microsoft.com/office/officeart/2005/8/layout/default"/>
    <dgm:cxn modelId="{F6EBD991-2F54-4E4A-ACED-D5D9F76948BA}" type="presParOf" srcId="{C3C9C0EF-A004-43D5-8C13-B4AD29EDFA5D}" destId="{29584BDA-A7D9-4BA1-B96F-635251995884}" srcOrd="1" destOrd="0" presId="urn:microsoft.com/office/officeart/2005/8/layout/default"/>
    <dgm:cxn modelId="{DB565A1D-65C5-414C-85E5-4608C4E7B1FC}" type="presParOf" srcId="{C3C9C0EF-A004-43D5-8C13-B4AD29EDFA5D}" destId="{3DAD8AF3-51D8-4076-B358-95A2630B25E1}" srcOrd="2" destOrd="0" presId="urn:microsoft.com/office/officeart/2005/8/layout/default"/>
    <dgm:cxn modelId="{0FECF01B-7BD5-4F58-9D0D-123419338B3E}" type="presParOf" srcId="{C3C9C0EF-A004-43D5-8C13-B4AD29EDFA5D}" destId="{23C3CFC4-E244-41B3-80F4-137958EEC450}" srcOrd="3" destOrd="0" presId="urn:microsoft.com/office/officeart/2005/8/layout/default"/>
    <dgm:cxn modelId="{BFFD2042-2267-4723-B607-50FBAEC6C788}" type="presParOf" srcId="{C3C9C0EF-A004-43D5-8C13-B4AD29EDFA5D}" destId="{7BCC72D3-4393-4669-AB73-320F23FD080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09926-4C10-4D83-976A-60B7E7526429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63C864-D3CB-4B48-B00D-7DA153F353A0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Berdasarkan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mula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lamanya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BCCCAA-F196-4C4F-BC20-ECE192E56C71}" type="parTrans" cxnId="{8E686FD1-ECBF-41BF-94B5-4BDB5AE9A4DC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7846AF-4D3B-4A9D-A9CB-49BA375AC435}" type="sibTrans" cxnId="{8E686FD1-ECBF-41BF-94B5-4BDB5AE9A4DC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306DEF-1304-4147-B073-00FF7FFF1A1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kronik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 &gt; 14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hari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44A7C7-8682-40E0-9D84-E162CCBF5488}" type="parTrans" cxnId="{1B8D9861-73A5-4735-87BC-8EB71A7A826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DC1619-ADCA-4A89-AA6B-C939F3E40005}" type="sibTrans" cxnId="{1B8D9861-73A5-4735-87BC-8EB71A7A826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127047-9CE9-49AD-A8AF-3890618864D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Berdasarkan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penyebabnya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FB706A-ABD7-4E93-8B18-71B00E9CA7E2}" type="parTrans" cxnId="{9184AD4C-ACA2-45CF-AB13-1884DCDE258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34487D-B459-4EDB-A2F4-14B8FA0E1BC0}" type="sibTrans" cxnId="{9184AD4C-ACA2-45CF-AB13-1884DCDE258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621554-4F27-4778-90A6-344F77119D0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non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spesifik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bukan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infeksi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C7980E-3102-458A-95F9-72BFD1992975}" type="parTrans" cxnId="{B844D36C-1151-43E1-8334-B400382834B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9F5A38-947B-4513-8371-3ED6F9C4AF6D}" type="sibTrans" cxnId="{B844D36C-1151-43E1-8334-B400382834B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A5C7B2-16C8-4286-9919-611FDAAEEC2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spesifik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infeksi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492D06-86FD-4C22-B204-48817EEC5320}" type="parTrans" cxnId="{9CC3702B-602E-4680-86FD-52154DE8B73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B5177B-827D-4B78-8A1D-DF61955337BF}" type="sibTrans" cxnId="{9CC3702B-602E-4680-86FD-52154DE8B73E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6C5F27-FDFC-4165-B580-3B826CA6142B}">
      <dgm:prSet phldrT="[Text]"/>
      <dgm:spPr/>
      <dgm:t>
        <a:bodyPr/>
        <a:lstStyle/>
        <a:p>
          <a:endParaRPr lang="en-US"/>
        </a:p>
      </dgm:t>
    </dgm:pt>
    <dgm:pt modelId="{D6763E76-8524-4EDE-9B70-EC2B1E354024}" type="parTrans" cxnId="{E73D6863-3175-47FA-8D13-0B3160185D31}">
      <dgm:prSet/>
      <dgm:spPr/>
      <dgm:t>
        <a:bodyPr/>
        <a:lstStyle/>
        <a:p>
          <a:endParaRPr lang="en-US"/>
        </a:p>
      </dgm:t>
    </dgm:pt>
    <dgm:pt modelId="{21718ADE-6628-4A0A-ACE4-9AC941D9B7E3}" type="sibTrans" cxnId="{E73D6863-3175-47FA-8D13-0B3160185D31}">
      <dgm:prSet/>
      <dgm:spPr/>
      <dgm:t>
        <a:bodyPr/>
        <a:lstStyle/>
        <a:p>
          <a:endParaRPr lang="en-US"/>
        </a:p>
      </dgm:t>
    </dgm:pt>
    <dgm:pt modelId="{BACC739C-2219-4072-812A-0927034E2C5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Persisten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(Minimal 14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Hari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4FE2AD-BF1B-4069-A7DC-A5DFB059C3EB}" type="parTrans" cxnId="{CB1CB42C-FCDC-42B1-912C-907ECBB9EB63}">
      <dgm:prSet/>
      <dgm:spPr/>
      <dgm:t>
        <a:bodyPr/>
        <a:lstStyle/>
        <a:p>
          <a:endParaRPr lang="en-US"/>
        </a:p>
      </dgm:t>
    </dgm:pt>
    <dgm:pt modelId="{8EB59F8D-8427-494F-B821-8260D00A581E}" type="sibTrans" cxnId="{CB1CB42C-FCDC-42B1-912C-907ECBB9EB63}">
      <dgm:prSet/>
      <dgm:spPr/>
      <dgm:t>
        <a:bodyPr/>
        <a:lstStyle/>
        <a:p>
          <a:endParaRPr lang="en-US"/>
        </a:p>
      </dgm:t>
    </dgm:pt>
    <dgm:pt modelId="{54251C34-2A92-4D58-B49F-452E57D6657C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 akut (&lt; 3 hari)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83C99-4EBE-4DC2-81DB-65293946A4C9}" type="parTrans" cxnId="{700CF5E1-0910-46A5-83FE-F1AE9638AF58}">
      <dgm:prSet/>
      <dgm:spPr/>
      <dgm:t>
        <a:bodyPr/>
        <a:lstStyle/>
        <a:p>
          <a:endParaRPr lang="en-US"/>
        </a:p>
      </dgm:t>
    </dgm:pt>
    <dgm:pt modelId="{D01DAC6E-9C3D-4407-A649-E9F977042E8E}" type="sibTrans" cxnId="{700CF5E1-0910-46A5-83FE-F1AE9638AF58}">
      <dgm:prSet/>
      <dgm:spPr/>
      <dgm:t>
        <a:bodyPr/>
        <a:lstStyle/>
        <a:p>
          <a:endParaRPr lang="en-US"/>
        </a:p>
      </dgm:t>
    </dgm:pt>
    <dgm:pt modelId="{653DB5C5-3121-4FE2-B655-82C538E5A114}" type="pres">
      <dgm:prSet presAssocID="{4EE09926-4C10-4D83-976A-60B7E75264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FA68F-227E-4F4B-9D95-4B612F792271}" type="pres">
      <dgm:prSet presAssocID="{4EE09926-4C10-4D83-976A-60B7E7526429}" presName="dummyMaxCanvas" presStyleCnt="0"/>
      <dgm:spPr/>
    </dgm:pt>
    <dgm:pt modelId="{89F0E63E-92FC-4BD5-8163-42A17617D0D0}" type="pres">
      <dgm:prSet presAssocID="{4EE09926-4C10-4D83-976A-60B7E7526429}" presName="parentComposite" presStyleCnt="0"/>
      <dgm:spPr/>
    </dgm:pt>
    <dgm:pt modelId="{F677C2A5-BC3E-4E6A-9E6A-75B54B6837C2}" type="pres">
      <dgm:prSet presAssocID="{4EE09926-4C10-4D83-976A-60B7E752642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5F89A3D-79A9-4954-B669-35B9A37922DE}" type="pres">
      <dgm:prSet presAssocID="{4EE09926-4C10-4D83-976A-60B7E752642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E01BE097-C964-457A-9E0C-5D9066F305EA}" type="pres">
      <dgm:prSet presAssocID="{4EE09926-4C10-4D83-976A-60B7E7526429}" presName="childrenComposite" presStyleCnt="0"/>
      <dgm:spPr/>
    </dgm:pt>
    <dgm:pt modelId="{613CC8B3-3E2D-4CA7-83A5-4C9DD2B64C7E}" type="pres">
      <dgm:prSet presAssocID="{4EE09926-4C10-4D83-976A-60B7E7526429}" presName="dummyMaxCanvas_ChildArea" presStyleCnt="0"/>
      <dgm:spPr/>
    </dgm:pt>
    <dgm:pt modelId="{6565654D-A21B-4301-886C-EECF34118017}" type="pres">
      <dgm:prSet presAssocID="{4EE09926-4C10-4D83-976A-60B7E7526429}" presName="fulcrum" presStyleLbl="alignAccFollowNode1" presStyleIdx="2" presStyleCnt="4"/>
      <dgm:spPr/>
    </dgm:pt>
    <dgm:pt modelId="{DCC96ABA-0A6F-44C7-900E-2AFBEDF2CBA9}" type="pres">
      <dgm:prSet presAssocID="{4EE09926-4C10-4D83-976A-60B7E7526429}" presName="balance_32" presStyleLbl="alignAccFollowNode1" presStyleIdx="3" presStyleCnt="4">
        <dgm:presLayoutVars>
          <dgm:bulletEnabled val="1"/>
        </dgm:presLayoutVars>
      </dgm:prSet>
      <dgm:spPr/>
    </dgm:pt>
    <dgm:pt modelId="{FF87C618-CBBD-4A31-A5A9-5D2175817BC5}" type="pres">
      <dgm:prSet presAssocID="{4EE09926-4C10-4D83-976A-60B7E7526429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F678E-AB5E-41BD-AC30-293CFF437571}" type="pres">
      <dgm:prSet presAssocID="{4EE09926-4C10-4D83-976A-60B7E7526429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A08C3-EDBF-42DE-90AD-35FA31D82107}" type="pres">
      <dgm:prSet presAssocID="{4EE09926-4C10-4D83-976A-60B7E7526429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B0145-5D97-4BE9-9C8B-6473C0740874}" type="pres">
      <dgm:prSet presAssocID="{4EE09926-4C10-4D83-976A-60B7E7526429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D6B10-E972-47A9-B975-E3B2BB68E7AC}" type="pres">
      <dgm:prSet presAssocID="{4EE09926-4C10-4D83-976A-60B7E7526429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3702B-602E-4680-86FD-52154DE8B73E}" srcId="{54127047-9CE9-49AD-A8AF-3890618864DA}" destId="{E5A5C7B2-16C8-4286-9919-611FDAAEEC25}" srcOrd="1" destOrd="0" parTransId="{FB492D06-86FD-4C22-B204-48817EEC5320}" sibTransId="{B3B5177B-827D-4B78-8A1D-DF61955337BF}"/>
    <dgm:cxn modelId="{10C7982C-0BF4-4A56-B7D3-746B9C157603}" type="presOf" srcId="{77306DEF-1304-4147-B073-00FF7FFF1A1F}" destId="{FF87C618-CBBD-4A31-A5A9-5D2175817BC5}" srcOrd="0" destOrd="0" presId="urn:microsoft.com/office/officeart/2005/8/layout/balance1"/>
    <dgm:cxn modelId="{8756C3C2-6D1D-42C7-A4D0-AD315A42C373}" type="presOf" srcId="{54251C34-2A92-4D58-B49F-452E57D6657C}" destId="{50DA08C3-EDBF-42DE-90AD-35FA31D82107}" srcOrd="0" destOrd="0" presId="urn:microsoft.com/office/officeart/2005/8/layout/balance1"/>
    <dgm:cxn modelId="{E73D6863-3175-47FA-8D13-0B3160185D31}" srcId="{4EE09926-4C10-4D83-976A-60B7E7526429}" destId="{D36C5F27-FDFC-4165-B580-3B826CA6142B}" srcOrd="2" destOrd="0" parTransId="{D6763E76-8524-4EDE-9B70-EC2B1E354024}" sibTransId="{21718ADE-6628-4A0A-ACE4-9AC941D9B7E3}"/>
    <dgm:cxn modelId="{1B8D9861-73A5-4735-87BC-8EB71A7A8267}" srcId="{7363C864-D3CB-4B48-B00D-7DA153F353A0}" destId="{77306DEF-1304-4147-B073-00FF7FFF1A1F}" srcOrd="0" destOrd="0" parTransId="{1344A7C7-8682-40E0-9D84-E162CCBF5488}" sibTransId="{C7DC1619-ADCA-4A89-AA6B-C939F3E40005}"/>
    <dgm:cxn modelId="{4958E3AF-13C2-4897-9D36-2EFE849B63A7}" type="presOf" srcId="{54127047-9CE9-49AD-A8AF-3890618864DA}" destId="{25F89A3D-79A9-4954-B669-35B9A37922DE}" srcOrd="0" destOrd="0" presId="urn:microsoft.com/office/officeart/2005/8/layout/balance1"/>
    <dgm:cxn modelId="{B844D36C-1151-43E1-8334-B400382834BB}" srcId="{54127047-9CE9-49AD-A8AF-3890618864DA}" destId="{9F621554-4F27-4778-90A6-344F77119D0A}" srcOrd="0" destOrd="0" parTransId="{A3C7980E-3102-458A-95F9-72BFD1992975}" sibTransId="{F99F5A38-947B-4513-8371-3ED6F9C4AF6D}"/>
    <dgm:cxn modelId="{9184AD4C-ACA2-45CF-AB13-1884DCDE2583}" srcId="{4EE09926-4C10-4D83-976A-60B7E7526429}" destId="{54127047-9CE9-49AD-A8AF-3890618864DA}" srcOrd="1" destOrd="0" parTransId="{90FB706A-ABD7-4E93-8B18-71B00E9CA7E2}" sibTransId="{3734487D-B459-4EDB-A2F4-14B8FA0E1BC0}"/>
    <dgm:cxn modelId="{700CF5E1-0910-46A5-83FE-F1AE9638AF58}" srcId="{7363C864-D3CB-4B48-B00D-7DA153F353A0}" destId="{54251C34-2A92-4D58-B49F-452E57D6657C}" srcOrd="2" destOrd="0" parTransId="{E4D83C99-4EBE-4DC2-81DB-65293946A4C9}" sibTransId="{D01DAC6E-9C3D-4407-A649-E9F977042E8E}"/>
    <dgm:cxn modelId="{DED08BFB-ECF5-490C-822A-F72106C37C3D}" type="presOf" srcId="{9F621554-4F27-4778-90A6-344F77119D0A}" destId="{645B0145-5D97-4BE9-9C8B-6473C0740874}" srcOrd="0" destOrd="0" presId="urn:microsoft.com/office/officeart/2005/8/layout/balance1"/>
    <dgm:cxn modelId="{1D1A2A60-C0F2-455B-85F1-76AC7A8C9E65}" type="presOf" srcId="{BACC739C-2219-4072-812A-0927034E2C5A}" destId="{A29F678E-AB5E-41BD-AC30-293CFF437571}" srcOrd="0" destOrd="0" presId="urn:microsoft.com/office/officeart/2005/8/layout/balance1"/>
    <dgm:cxn modelId="{143ABE7C-BFE1-4CA7-8725-7C8B8A5021E9}" type="presOf" srcId="{7363C864-D3CB-4B48-B00D-7DA153F353A0}" destId="{F677C2A5-BC3E-4E6A-9E6A-75B54B6837C2}" srcOrd="0" destOrd="0" presId="urn:microsoft.com/office/officeart/2005/8/layout/balance1"/>
    <dgm:cxn modelId="{DFBFB8ED-CF8D-43A4-85D1-6D9E50AA5954}" type="presOf" srcId="{4EE09926-4C10-4D83-976A-60B7E7526429}" destId="{653DB5C5-3121-4FE2-B655-82C538E5A114}" srcOrd="0" destOrd="0" presId="urn:microsoft.com/office/officeart/2005/8/layout/balance1"/>
    <dgm:cxn modelId="{CB1CB42C-FCDC-42B1-912C-907ECBB9EB63}" srcId="{7363C864-D3CB-4B48-B00D-7DA153F353A0}" destId="{BACC739C-2219-4072-812A-0927034E2C5A}" srcOrd="1" destOrd="0" parTransId="{864FE2AD-BF1B-4069-A7DC-A5DFB059C3EB}" sibTransId="{8EB59F8D-8427-494F-B821-8260D00A581E}"/>
    <dgm:cxn modelId="{8E686FD1-ECBF-41BF-94B5-4BDB5AE9A4DC}" srcId="{4EE09926-4C10-4D83-976A-60B7E7526429}" destId="{7363C864-D3CB-4B48-B00D-7DA153F353A0}" srcOrd="0" destOrd="0" parTransId="{E8BCCCAA-F196-4C4F-BC20-ECE192E56C71}" sibTransId="{877846AF-4D3B-4A9D-A9CB-49BA375AC435}"/>
    <dgm:cxn modelId="{3CF80F27-5387-41C2-A7A9-802E1D97DEDE}" type="presOf" srcId="{E5A5C7B2-16C8-4286-9919-611FDAAEEC25}" destId="{DF3D6B10-E972-47A9-B975-E3B2BB68E7AC}" srcOrd="0" destOrd="0" presId="urn:microsoft.com/office/officeart/2005/8/layout/balance1"/>
    <dgm:cxn modelId="{1B10977F-A0AE-480D-82F7-6C4DADE39BF3}" type="presParOf" srcId="{653DB5C5-3121-4FE2-B655-82C538E5A114}" destId="{BFAFA68F-227E-4F4B-9D95-4B612F792271}" srcOrd="0" destOrd="0" presId="urn:microsoft.com/office/officeart/2005/8/layout/balance1"/>
    <dgm:cxn modelId="{B02E24B3-30E9-48B6-B6D0-CDB2E88C4F8D}" type="presParOf" srcId="{653DB5C5-3121-4FE2-B655-82C538E5A114}" destId="{89F0E63E-92FC-4BD5-8163-42A17617D0D0}" srcOrd="1" destOrd="0" presId="urn:microsoft.com/office/officeart/2005/8/layout/balance1"/>
    <dgm:cxn modelId="{DBF8525E-6B46-48B2-AA5B-06321D8E3137}" type="presParOf" srcId="{89F0E63E-92FC-4BD5-8163-42A17617D0D0}" destId="{F677C2A5-BC3E-4E6A-9E6A-75B54B6837C2}" srcOrd="0" destOrd="0" presId="urn:microsoft.com/office/officeart/2005/8/layout/balance1"/>
    <dgm:cxn modelId="{F4937A5C-E680-491F-BADD-CEB0A0D71B64}" type="presParOf" srcId="{89F0E63E-92FC-4BD5-8163-42A17617D0D0}" destId="{25F89A3D-79A9-4954-B669-35B9A37922DE}" srcOrd="1" destOrd="0" presId="urn:microsoft.com/office/officeart/2005/8/layout/balance1"/>
    <dgm:cxn modelId="{3361CBE5-F9E7-46B1-9774-CA841F701976}" type="presParOf" srcId="{653DB5C5-3121-4FE2-B655-82C538E5A114}" destId="{E01BE097-C964-457A-9E0C-5D9066F305EA}" srcOrd="2" destOrd="0" presId="urn:microsoft.com/office/officeart/2005/8/layout/balance1"/>
    <dgm:cxn modelId="{85216A42-8656-48F6-85A9-5EAA0A52E08E}" type="presParOf" srcId="{E01BE097-C964-457A-9E0C-5D9066F305EA}" destId="{613CC8B3-3E2D-4CA7-83A5-4C9DD2B64C7E}" srcOrd="0" destOrd="0" presId="urn:microsoft.com/office/officeart/2005/8/layout/balance1"/>
    <dgm:cxn modelId="{777A5D47-0638-447A-A92F-ABC07E78E31F}" type="presParOf" srcId="{E01BE097-C964-457A-9E0C-5D9066F305EA}" destId="{6565654D-A21B-4301-886C-EECF34118017}" srcOrd="1" destOrd="0" presId="urn:microsoft.com/office/officeart/2005/8/layout/balance1"/>
    <dgm:cxn modelId="{8A666906-6E3C-4F3C-8D44-7C0A50C92103}" type="presParOf" srcId="{E01BE097-C964-457A-9E0C-5D9066F305EA}" destId="{DCC96ABA-0A6F-44C7-900E-2AFBEDF2CBA9}" srcOrd="2" destOrd="0" presId="urn:microsoft.com/office/officeart/2005/8/layout/balance1"/>
    <dgm:cxn modelId="{105F53B0-2076-47BB-BFDA-F37E7E52BE5F}" type="presParOf" srcId="{E01BE097-C964-457A-9E0C-5D9066F305EA}" destId="{FF87C618-CBBD-4A31-A5A9-5D2175817BC5}" srcOrd="3" destOrd="0" presId="urn:microsoft.com/office/officeart/2005/8/layout/balance1"/>
    <dgm:cxn modelId="{16B712C6-108E-4865-9FC5-48249963F718}" type="presParOf" srcId="{E01BE097-C964-457A-9E0C-5D9066F305EA}" destId="{A29F678E-AB5E-41BD-AC30-293CFF437571}" srcOrd="4" destOrd="0" presId="urn:microsoft.com/office/officeart/2005/8/layout/balance1"/>
    <dgm:cxn modelId="{7312DDB1-85BB-4472-8530-6181E6642126}" type="presParOf" srcId="{E01BE097-C964-457A-9E0C-5D9066F305EA}" destId="{50DA08C3-EDBF-42DE-90AD-35FA31D82107}" srcOrd="5" destOrd="0" presId="urn:microsoft.com/office/officeart/2005/8/layout/balance1"/>
    <dgm:cxn modelId="{9FEF7980-8E5A-4C3E-9D54-01478969F234}" type="presParOf" srcId="{E01BE097-C964-457A-9E0C-5D9066F305EA}" destId="{645B0145-5D97-4BE9-9C8B-6473C0740874}" srcOrd="6" destOrd="0" presId="urn:microsoft.com/office/officeart/2005/8/layout/balance1"/>
    <dgm:cxn modelId="{ED3784FD-23BF-47CF-9976-FF7CEF76A6A9}" type="presParOf" srcId="{E01BE097-C964-457A-9E0C-5D9066F305EA}" destId="{DF3D6B10-E972-47A9-B975-E3B2BB68E7A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2B470-E250-49F4-8743-4BEEAD4B679E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79E326-90AB-4943-BA22-ACC1B6E9EA3A}">
      <dgm:prSet phldrT="[Text]" custT="1"/>
      <dgm:spPr/>
      <dgm:t>
        <a:bodyPr/>
        <a:lstStyle/>
        <a:p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Perubahan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transpor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ion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aktif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baik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disebabkan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penurunan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penyerapan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natrium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maupun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peningkatan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sekresi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klorida</a:t>
          </a:r>
          <a:r>
            <a:rPr lang="en-US" sz="12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F07ED7-9259-48C9-A5AE-676FD043BCE0}" type="parTrans" cxnId="{C82FF994-08C4-4423-ADBB-43037F3A43F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0605D0-5CBA-4DCD-B46F-0F87ED20AA00}" type="sibTrans" cxnId="{C82FF994-08C4-4423-ADBB-43037F3A43F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67246-50B2-4F23-8C25-78060675839A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 Sekretori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6DE04E-E2F1-47F4-A785-36D9033AC599}" type="parTrans" cxnId="{6BD4DDFC-3DC0-43FF-996B-4C3F592B069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E8FC50-29CD-481D-B4AC-E5813B72C21D}" type="sibTrans" cxnId="{6BD4DDFC-3DC0-43FF-996B-4C3F592B069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86A27-D12D-43C5-B242-425E73BF1235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meningkatnya sekresi air dan elektrolit dari usus, menurunnya absorbs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669827-ED4E-4B71-AB21-3B1BB275E52C}" type="parTrans" cxnId="{8BAA288E-6991-4EA5-B08E-A871B225EA9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D3145-B4B7-4E98-ACCB-20639EAACAEA}" type="sibTrans" cxnId="{8BAA288E-6991-4EA5-B08E-A871B225EA9F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6760E5-0BCD-4344-B9AB-89FAB2AD2F70}">
      <dgm:prSet phldrT="[Text]"/>
      <dgm:spPr/>
      <dgm:t>
        <a:bodyPr/>
        <a:lstStyle/>
        <a:p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Perubahan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motilitas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usus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2AA5C3-DE13-43A5-B8DB-E43FBDC9F896}" type="parTrans" cxnId="{58034F5D-5B3E-4CA0-A3DD-276492CA3FD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766522-EECC-491F-B39D-BD4E07B0C1F2}" type="sibTrans" cxnId="{58034F5D-5B3E-4CA0-A3DD-276492CA3FD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276500-2CD2-4226-A018-828ECE7692C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Inflamasi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Eksudatif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CD36D4-469E-49D2-B980-015ABFD4B624}" type="parTrans" cxnId="{350CDEE4-EE7A-45EB-AA6E-632153D87EB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7DE4D9-D2D6-42B1-8747-26E5A49E8D2B}" type="sibTrans" cxnId="{350CDEE4-EE7A-45EB-AA6E-632153D87EB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68265-9834-4BD3-9308-C9DA53DED843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 mampu menahan laju isi usus dan terjadi diare.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6DCBD-BCCB-4AB3-AE21-BAFC3E8D2E13}" type="parTrans" cxnId="{F81D884E-7502-46D5-B23E-0244B54195A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250A73-775B-42F7-B5AE-6E00BB3ABCCE}" type="sibTrans" cxnId="{F81D884E-7502-46D5-B23E-0244B54195A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E0576-2C78-4BFB-B7A9-8F896D5A634D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Peningkatan osmolaritas luminal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7DBF13-6705-4CDD-9DA2-6D215943C3FF}" type="parTrans" cxnId="{05D0A97A-4952-4B33-819D-F89EBCC7A9D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64F3F-2F1E-46BC-AEB3-6CAE7544AF68}" type="sibTrans" cxnId="{05D0A97A-4952-4B33-819D-F89EBCC7A9D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2C3607-1A5A-4419-A8A6-BF069A308200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 Osmotik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D0AF16-D505-4BF7-A983-3BC57C5A84D1}" type="parTrans" cxnId="{3851C6CD-3468-4E65-8372-65157FE9FBA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CB65B6-5AC5-45CF-B3B3-30D117813128}" type="sibTrans" cxnId="{3851C6CD-3468-4E65-8372-65157FE9FBA6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83F9E-CC85-4793-B11A-5598EA2554C8}">
      <dgm:prSet phldrT="[Text]"/>
      <dgm:spPr/>
      <dgm:t>
        <a:bodyPr/>
        <a:lstStyle/>
        <a:p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meningkatnya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sekresi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air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elektrolit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usus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menurunnya</a:t>
          </a:r>
          <a:r>
            <a: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absorbs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9E4D39-D3F1-4AAE-B28D-D0E68F7834C3}" type="parTrans" cxnId="{35E86A46-ADE4-4524-A012-04162273829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AD8E00-37FF-456E-AC33-37E72280C444}" type="sibTrans" cxnId="{35E86A46-ADE4-4524-A012-04162273829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D05C9B-2139-4E6C-9264-2AEDDE748CF2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Peningkatan tekanan hidrostatik jaringan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66E4A4-8A35-419D-8A1B-9C189B2F51B3}" type="parTrans" cxnId="{BB6DBBE3-A00C-4499-B427-3E1E6B87269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090F98-5F51-489C-8479-E0BF3BCAE800}" type="sibTrans" cxnId="{BB6DBBE3-A00C-4499-B427-3E1E6B872693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7BB9DC-7B7B-45FC-8C61-CD0245119E0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Sekretori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Pasif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73E65-3966-4927-91CA-4B93CBF9AE4D}" type="parTrans" cxnId="{3FFFB451-FCED-45A4-9FF7-64C951D4CAE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ACFA14-C4FE-4AB6-83CB-D5E2541B4575}" type="sibTrans" cxnId="{3FFFB451-FCED-45A4-9FF7-64C951D4CAE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E94C74-AAA2-4E4D-A494-580CF5249E79}">
      <dgm:prSet phldrT="[Text]"/>
      <dgm:spPr/>
      <dgm:t>
        <a:bodyPr/>
        <a:lstStyle/>
        <a:p>
          <a:r>
            <a:rPr lang="en-US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terjadi ekspansi air dari jaringan kelumen usus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0136E9-3FD8-42CD-B376-7515119813C8}" type="parTrans" cxnId="{9BF6514F-267D-49C8-AA58-8B049837171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13B2E4-4673-4721-AC47-62A0AA05B222}" type="sibTrans" cxnId="{9BF6514F-267D-49C8-AA58-8B049837171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0DC7A4-5D5A-44F0-943C-734051D71192}" type="pres">
      <dgm:prSet presAssocID="{B322B470-E250-49F4-8743-4BEEAD4B67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45CD51-B3CB-4776-95BF-5519EED59D8B}" type="pres">
      <dgm:prSet presAssocID="{CF79E326-90AB-4943-BA22-ACC1B6E9EA3A}" presName="root" presStyleCnt="0"/>
      <dgm:spPr/>
    </dgm:pt>
    <dgm:pt modelId="{A3F25B68-0039-4C69-B83D-BCDC884F4BDD}" type="pres">
      <dgm:prSet presAssocID="{CF79E326-90AB-4943-BA22-ACC1B6E9EA3A}" presName="rootComposite" presStyleCnt="0"/>
      <dgm:spPr/>
    </dgm:pt>
    <dgm:pt modelId="{10C27C2A-77C9-4D9D-8323-4CE53D6BB8EF}" type="pres">
      <dgm:prSet presAssocID="{CF79E326-90AB-4943-BA22-ACC1B6E9EA3A}" presName="rootText" presStyleLbl="node1" presStyleIdx="0" presStyleCnt="4"/>
      <dgm:spPr/>
      <dgm:t>
        <a:bodyPr/>
        <a:lstStyle/>
        <a:p>
          <a:endParaRPr lang="en-US"/>
        </a:p>
      </dgm:t>
    </dgm:pt>
    <dgm:pt modelId="{D88AE4DC-8748-407A-8033-5979D20C1D64}" type="pres">
      <dgm:prSet presAssocID="{CF79E326-90AB-4943-BA22-ACC1B6E9EA3A}" presName="rootConnector" presStyleLbl="node1" presStyleIdx="0" presStyleCnt="4"/>
      <dgm:spPr/>
      <dgm:t>
        <a:bodyPr/>
        <a:lstStyle/>
        <a:p>
          <a:endParaRPr lang="en-US"/>
        </a:p>
      </dgm:t>
    </dgm:pt>
    <dgm:pt modelId="{2F17FC33-949D-4A4D-9F79-8CF24D4D44A8}" type="pres">
      <dgm:prSet presAssocID="{CF79E326-90AB-4943-BA22-ACC1B6E9EA3A}" presName="childShape" presStyleCnt="0"/>
      <dgm:spPr/>
    </dgm:pt>
    <dgm:pt modelId="{4662BCB5-3B6F-412E-A371-BFEEB2D13A70}" type="pres">
      <dgm:prSet presAssocID="{496DE04E-E2F1-47F4-A785-36D9033AC599}" presName="Name13" presStyleLbl="parChTrans1D2" presStyleIdx="0" presStyleCnt="8"/>
      <dgm:spPr/>
      <dgm:t>
        <a:bodyPr/>
        <a:lstStyle/>
        <a:p>
          <a:endParaRPr lang="en-US"/>
        </a:p>
      </dgm:t>
    </dgm:pt>
    <dgm:pt modelId="{2D382B36-5D10-41F1-B18A-04243E07B718}" type="pres">
      <dgm:prSet presAssocID="{50567246-50B2-4F23-8C25-78060675839A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F4AED-78F2-42C3-9F85-180670D1FD1C}" type="pres">
      <dgm:prSet presAssocID="{C7669827-ED4E-4B71-AB21-3B1BB275E52C}" presName="Name13" presStyleLbl="parChTrans1D2" presStyleIdx="1" presStyleCnt="8"/>
      <dgm:spPr/>
      <dgm:t>
        <a:bodyPr/>
        <a:lstStyle/>
        <a:p>
          <a:endParaRPr lang="en-US"/>
        </a:p>
      </dgm:t>
    </dgm:pt>
    <dgm:pt modelId="{4D5EB4D8-C0A9-4FBF-A366-AC874B805BE2}" type="pres">
      <dgm:prSet presAssocID="{B9C86A27-D12D-43C5-B242-425E73BF123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ECB7D-34BE-4241-A6AF-B2D807AD00A5}" type="pres">
      <dgm:prSet presAssocID="{626760E5-0BCD-4344-B9AB-89FAB2AD2F70}" presName="root" presStyleCnt="0"/>
      <dgm:spPr/>
    </dgm:pt>
    <dgm:pt modelId="{6BF3F88C-2B2D-4CEF-9126-299AB468F28B}" type="pres">
      <dgm:prSet presAssocID="{626760E5-0BCD-4344-B9AB-89FAB2AD2F70}" presName="rootComposite" presStyleCnt="0"/>
      <dgm:spPr/>
    </dgm:pt>
    <dgm:pt modelId="{AAD2E6B1-4490-449F-84C7-8C8CA6432625}" type="pres">
      <dgm:prSet presAssocID="{626760E5-0BCD-4344-B9AB-89FAB2AD2F70}" presName="rootText" presStyleLbl="node1" presStyleIdx="1" presStyleCnt="4"/>
      <dgm:spPr/>
      <dgm:t>
        <a:bodyPr/>
        <a:lstStyle/>
        <a:p>
          <a:endParaRPr lang="en-US"/>
        </a:p>
      </dgm:t>
    </dgm:pt>
    <dgm:pt modelId="{A2A7399B-FF97-4F03-A14A-F3D329C8DE70}" type="pres">
      <dgm:prSet presAssocID="{626760E5-0BCD-4344-B9AB-89FAB2AD2F70}" presName="rootConnector" presStyleLbl="node1" presStyleIdx="1" presStyleCnt="4"/>
      <dgm:spPr/>
      <dgm:t>
        <a:bodyPr/>
        <a:lstStyle/>
        <a:p>
          <a:endParaRPr lang="en-US"/>
        </a:p>
      </dgm:t>
    </dgm:pt>
    <dgm:pt modelId="{8DAFFB96-A329-43B6-922F-007780F4824C}" type="pres">
      <dgm:prSet presAssocID="{626760E5-0BCD-4344-B9AB-89FAB2AD2F70}" presName="childShape" presStyleCnt="0"/>
      <dgm:spPr/>
    </dgm:pt>
    <dgm:pt modelId="{C5C3DB93-1DF7-47F0-B70B-2FA555EB5129}" type="pres">
      <dgm:prSet presAssocID="{1ECD36D4-469E-49D2-B980-015ABFD4B624}" presName="Name13" presStyleLbl="parChTrans1D2" presStyleIdx="2" presStyleCnt="8"/>
      <dgm:spPr/>
      <dgm:t>
        <a:bodyPr/>
        <a:lstStyle/>
        <a:p>
          <a:endParaRPr lang="en-US"/>
        </a:p>
      </dgm:t>
    </dgm:pt>
    <dgm:pt modelId="{F7655231-50A4-413F-8EA6-E1D8DA9F0D65}" type="pres">
      <dgm:prSet presAssocID="{52276500-2CD2-4226-A018-828ECE7692C6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FA3F4-92AA-452F-B731-C2B91FB4CFFA}" type="pres">
      <dgm:prSet presAssocID="{0726DCBD-BCCB-4AB3-AE21-BAFC3E8D2E13}" presName="Name13" presStyleLbl="parChTrans1D2" presStyleIdx="3" presStyleCnt="8"/>
      <dgm:spPr/>
      <dgm:t>
        <a:bodyPr/>
        <a:lstStyle/>
        <a:p>
          <a:endParaRPr lang="en-US"/>
        </a:p>
      </dgm:t>
    </dgm:pt>
    <dgm:pt modelId="{33C557E7-B62A-4B1A-B86B-14079D8BA022}" type="pres">
      <dgm:prSet presAssocID="{51368265-9834-4BD3-9308-C9DA53DED843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4975F-C70B-4721-AD12-91133CD4425A}" type="pres">
      <dgm:prSet presAssocID="{B50E0576-2C78-4BFB-B7A9-8F896D5A634D}" presName="root" presStyleCnt="0"/>
      <dgm:spPr/>
    </dgm:pt>
    <dgm:pt modelId="{930EB0C7-211A-41F9-967B-A6E71F2B1AD4}" type="pres">
      <dgm:prSet presAssocID="{B50E0576-2C78-4BFB-B7A9-8F896D5A634D}" presName="rootComposite" presStyleCnt="0"/>
      <dgm:spPr/>
    </dgm:pt>
    <dgm:pt modelId="{52EF3377-75CC-4A47-AFF0-15C0F1157FE1}" type="pres">
      <dgm:prSet presAssocID="{B50E0576-2C78-4BFB-B7A9-8F896D5A634D}" presName="rootText" presStyleLbl="node1" presStyleIdx="2" presStyleCnt="4"/>
      <dgm:spPr/>
      <dgm:t>
        <a:bodyPr/>
        <a:lstStyle/>
        <a:p>
          <a:endParaRPr lang="en-US"/>
        </a:p>
      </dgm:t>
    </dgm:pt>
    <dgm:pt modelId="{78851E87-DF22-4C62-A173-AA888C1E0D4A}" type="pres">
      <dgm:prSet presAssocID="{B50E0576-2C78-4BFB-B7A9-8F896D5A634D}" presName="rootConnector" presStyleLbl="node1" presStyleIdx="2" presStyleCnt="4"/>
      <dgm:spPr/>
      <dgm:t>
        <a:bodyPr/>
        <a:lstStyle/>
        <a:p>
          <a:endParaRPr lang="en-US"/>
        </a:p>
      </dgm:t>
    </dgm:pt>
    <dgm:pt modelId="{9AD9891E-AC67-437C-BA76-E3880E1770AD}" type="pres">
      <dgm:prSet presAssocID="{B50E0576-2C78-4BFB-B7A9-8F896D5A634D}" presName="childShape" presStyleCnt="0"/>
      <dgm:spPr/>
    </dgm:pt>
    <dgm:pt modelId="{EA961A7B-22E8-445D-B1D2-78539FAA82C0}" type="pres">
      <dgm:prSet presAssocID="{C9D0AF16-D505-4BF7-A983-3BC57C5A84D1}" presName="Name13" presStyleLbl="parChTrans1D2" presStyleIdx="4" presStyleCnt="8"/>
      <dgm:spPr/>
      <dgm:t>
        <a:bodyPr/>
        <a:lstStyle/>
        <a:p>
          <a:endParaRPr lang="en-US"/>
        </a:p>
      </dgm:t>
    </dgm:pt>
    <dgm:pt modelId="{3BC3AED6-7D16-4BEE-B313-A359B925859B}" type="pres">
      <dgm:prSet presAssocID="{E42C3607-1A5A-4419-A8A6-BF069A308200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6FB29-2EFB-49F8-A92D-5FD786520F02}" type="pres">
      <dgm:prSet presAssocID="{B29E4D39-D3F1-4AAE-B28D-D0E68F7834C3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724A08B-FFEF-49A2-BB34-62F8D0B28BEF}" type="pres">
      <dgm:prSet presAssocID="{A3E83F9E-CC85-4793-B11A-5598EA2554C8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F9266-831F-4FC7-91DF-F63E22E999E7}" type="pres">
      <dgm:prSet presAssocID="{8DD05C9B-2139-4E6C-9264-2AEDDE748CF2}" presName="root" presStyleCnt="0"/>
      <dgm:spPr/>
    </dgm:pt>
    <dgm:pt modelId="{3F71BDBF-026B-4ED1-841F-8168FB479C8B}" type="pres">
      <dgm:prSet presAssocID="{8DD05C9B-2139-4E6C-9264-2AEDDE748CF2}" presName="rootComposite" presStyleCnt="0"/>
      <dgm:spPr/>
    </dgm:pt>
    <dgm:pt modelId="{8AFD161D-68CC-4DEB-8292-50A126A61B03}" type="pres">
      <dgm:prSet presAssocID="{8DD05C9B-2139-4E6C-9264-2AEDDE748CF2}" presName="rootText" presStyleLbl="node1" presStyleIdx="3" presStyleCnt="4"/>
      <dgm:spPr/>
      <dgm:t>
        <a:bodyPr/>
        <a:lstStyle/>
        <a:p>
          <a:endParaRPr lang="en-US"/>
        </a:p>
      </dgm:t>
    </dgm:pt>
    <dgm:pt modelId="{D306C97B-1800-4C2A-A33A-E6B91198B241}" type="pres">
      <dgm:prSet presAssocID="{8DD05C9B-2139-4E6C-9264-2AEDDE748CF2}" presName="rootConnector" presStyleLbl="node1" presStyleIdx="3" presStyleCnt="4"/>
      <dgm:spPr/>
      <dgm:t>
        <a:bodyPr/>
        <a:lstStyle/>
        <a:p>
          <a:endParaRPr lang="en-US"/>
        </a:p>
      </dgm:t>
    </dgm:pt>
    <dgm:pt modelId="{7965C85B-0EEA-4568-A779-8CCB173D1C44}" type="pres">
      <dgm:prSet presAssocID="{8DD05C9B-2139-4E6C-9264-2AEDDE748CF2}" presName="childShape" presStyleCnt="0"/>
      <dgm:spPr/>
    </dgm:pt>
    <dgm:pt modelId="{821568B4-4E2B-4CA0-823C-3969CB02BA04}" type="pres">
      <dgm:prSet presAssocID="{1D673E65-3966-4927-91CA-4B93CBF9AE4D}" presName="Name13" presStyleLbl="parChTrans1D2" presStyleIdx="6" presStyleCnt="8"/>
      <dgm:spPr/>
      <dgm:t>
        <a:bodyPr/>
        <a:lstStyle/>
        <a:p>
          <a:endParaRPr lang="en-US"/>
        </a:p>
      </dgm:t>
    </dgm:pt>
    <dgm:pt modelId="{D9FD0B4E-482F-47A2-ACAC-B593B5B08233}" type="pres">
      <dgm:prSet presAssocID="{487BB9DC-7B7B-45FC-8C61-CD0245119E0A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AEC0D-D9A3-44D5-A4A6-15B9B9E21080}" type="pres">
      <dgm:prSet presAssocID="{B90136E9-3FD8-42CD-B376-7515119813C8}" presName="Name13" presStyleLbl="parChTrans1D2" presStyleIdx="7" presStyleCnt="8"/>
      <dgm:spPr/>
      <dgm:t>
        <a:bodyPr/>
        <a:lstStyle/>
        <a:p>
          <a:endParaRPr lang="en-US"/>
        </a:p>
      </dgm:t>
    </dgm:pt>
    <dgm:pt modelId="{0C081C65-6845-40D2-9ADD-B9073130BD00}" type="pres">
      <dgm:prSet presAssocID="{F3E94C74-AAA2-4E4D-A494-580CF5249E7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320D9-7DDB-4372-8DC1-FD4DAF17263B}" type="presOf" srcId="{C9D0AF16-D505-4BF7-A983-3BC57C5A84D1}" destId="{EA961A7B-22E8-445D-B1D2-78539FAA82C0}" srcOrd="0" destOrd="0" presId="urn:microsoft.com/office/officeart/2005/8/layout/hierarchy3"/>
    <dgm:cxn modelId="{6D8DE124-202C-4419-B202-853623926F85}" type="presOf" srcId="{C7669827-ED4E-4B71-AB21-3B1BB275E52C}" destId="{B3AF4AED-78F2-42C3-9F85-180670D1FD1C}" srcOrd="0" destOrd="0" presId="urn:microsoft.com/office/officeart/2005/8/layout/hierarchy3"/>
    <dgm:cxn modelId="{DF797680-20A2-4E16-9B29-D6D0FA08B611}" type="presOf" srcId="{B9C86A27-D12D-43C5-B242-425E73BF1235}" destId="{4D5EB4D8-C0A9-4FBF-A366-AC874B805BE2}" srcOrd="0" destOrd="0" presId="urn:microsoft.com/office/officeart/2005/8/layout/hierarchy3"/>
    <dgm:cxn modelId="{B711D19E-C0DD-43F7-A64A-FC3EDDA1DBA0}" type="presOf" srcId="{0726DCBD-BCCB-4AB3-AE21-BAFC3E8D2E13}" destId="{E31FA3F4-92AA-452F-B731-C2B91FB4CFFA}" srcOrd="0" destOrd="0" presId="urn:microsoft.com/office/officeart/2005/8/layout/hierarchy3"/>
    <dgm:cxn modelId="{3851C6CD-3468-4E65-8372-65157FE9FBA6}" srcId="{B50E0576-2C78-4BFB-B7A9-8F896D5A634D}" destId="{E42C3607-1A5A-4419-A8A6-BF069A308200}" srcOrd="0" destOrd="0" parTransId="{C9D0AF16-D505-4BF7-A983-3BC57C5A84D1}" sibTransId="{31CB65B6-5AC5-45CF-B3B3-30D117813128}"/>
    <dgm:cxn modelId="{62204FE8-9222-4AB9-8AC3-D7B492D06645}" type="presOf" srcId="{626760E5-0BCD-4344-B9AB-89FAB2AD2F70}" destId="{AAD2E6B1-4490-449F-84C7-8C8CA6432625}" srcOrd="0" destOrd="0" presId="urn:microsoft.com/office/officeart/2005/8/layout/hierarchy3"/>
    <dgm:cxn modelId="{107CCDBC-B1AA-4B43-9117-EC43939C5FC9}" type="presOf" srcId="{8DD05C9B-2139-4E6C-9264-2AEDDE748CF2}" destId="{8AFD161D-68CC-4DEB-8292-50A126A61B03}" srcOrd="0" destOrd="0" presId="urn:microsoft.com/office/officeart/2005/8/layout/hierarchy3"/>
    <dgm:cxn modelId="{AC64FEDB-8271-45C7-8B7F-DC075D4A1E98}" type="presOf" srcId="{51368265-9834-4BD3-9308-C9DA53DED843}" destId="{33C557E7-B62A-4B1A-B86B-14079D8BA022}" srcOrd="0" destOrd="0" presId="urn:microsoft.com/office/officeart/2005/8/layout/hierarchy3"/>
    <dgm:cxn modelId="{6BD4DDFC-3DC0-43FF-996B-4C3F592B069B}" srcId="{CF79E326-90AB-4943-BA22-ACC1B6E9EA3A}" destId="{50567246-50B2-4F23-8C25-78060675839A}" srcOrd="0" destOrd="0" parTransId="{496DE04E-E2F1-47F4-A785-36D9033AC599}" sibTransId="{72E8FC50-29CD-481D-B4AC-E5813B72C21D}"/>
    <dgm:cxn modelId="{CDE23804-4425-485B-9184-DCB6B8ECDFB5}" type="presOf" srcId="{A3E83F9E-CC85-4793-B11A-5598EA2554C8}" destId="{9724A08B-FFEF-49A2-BB34-62F8D0B28BEF}" srcOrd="0" destOrd="0" presId="urn:microsoft.com/office/officeart/2005/8/layout/hierarchy3"/>
    <dgm:cxn modelId="{F81D884E-7502-46D5-B23E-0244B54195A5}" srcId="{626760E5-0BCD-4344-B9AB-89FAB2AD2F70}" destId="{51368265-9834-4BD3-9308-C9DA53DED843}" srcOrd="1" destOrd="0" parTransId="{0726DCBD-BCCB-4AB3-AE21-BAFC3E8D2E13}" sibTransId="{22250A73-775B-42F7-B5AE-6E00BB3ABCCE}"/>
    <dgm:cxn modelId="{C82FF994-08C4-4423-ADBB-43037F3A43F0}" srcId="{B322B470-E250-49F4-8743-4BEEAD4B679E}" destId="{CF79E326-90AB-4943-BA22-ACC1B6E9EA3A}" srcOrd="0" destOrd="0" parTransId="{36F07ED7-9259-48C9-A5AE-676FD043BCE0}" sibTransId="{AC0605D0-5CBA-4DCD-B46F-0F87ED20AA00}"/>
    <dgm:cxn modelId="{3FFFB451-FCED-45A4-9FF7-64C951D4CAE7}" srcId="{8DD05C9B-2139-4E6C-9264-2AEDDE748CF2}" destId="{487BB9DC-7B7B-45FC-8C61-CD0245119E0A}" srcOrd="0" destOrd="0" parTransId="{1D673E65-3966-4927-91CA-4B93CBF9AE4D}" sibTransId="{D4ACFA14-C4FE-4AB6-83CB-D5E2541B4575}"/>
    <dgm:cxn modelId="{125A5D44-E65D-43AB-8B5B-BBA405FD2601}" type="presOf" srcId="{B90136E9-3FD8-42CD-B376-7515119813C8}" destId="{E14AEC0D-D9A3-44D5-A4A6-15B9B9E21080}" srcOrd="0" destOrd="0" presId="urn:microsoft.com/office/officeart/2005/8/layout/hierarchy3"/>
    <dgm:cxn modelId="{331F3104-9DBA-48BA-B830-B244CA8345AC}" type="presOf" srcId="{B50E0576-2C78-4BFB-B7A9-8F896D5A634D}" destId="{52EF3377-75CC-4A47-AFF0-15C0F1157FE1}" srcOrd="0" destOrd="0" presId="urn:microsoft.com/office/officeart/2005/8/layout/hierarchy3"/>
    <dgm:cxn modelId="{F5116A4B-871A-4CA2-9E2B-D83C0AE9EC98}" type="presOf" srcId="{1ECD36D4-469E-49D2-B980-015ABFD4B624}" destId="{C5C3DB93-1DF7-47F0-B70B-2FA555EB5129}" srcOrd="0" destOrd="0" presId="urn:microsoft.com/office/officeart/2005/8/layout/hierarchy3"/>
    <dgm:cxn modelId="{DBE8CC9A-79D1-4C73-9997-48A292A04BD7}" type="presOf" srcId="{F3E94C74-AAA2-4E4D-A494-580CF5249E79}" destId="{0C081C65-6845-40D2-9ADD-B9073130BD00}" srcOrd="0" destOrd="0" presId="urn:microsoft.com/office/officeart/2005/8/layout/hierarchy3"/>
    <dgm:cxn modelId="{C050F30D-FF79-4D79-9C17-3E90C504AE67}" type="presOf" srcId="{496DE04E-E2F1-47F4-A785-36D9033AC599}" destId="{4662BCB5-3B6F-412E-A371-BFEEB2D13A70}" srcOrd="0" destOrd="0" presId="urn:microsoft.com/office/officeart/2005/8/layout/hierarchy3"/>
    <dgm:cxn modelId="{E8C7E7A7-D047-47A5-9622-488678323EC8}" type="presOf" srcId="{50567246-50B2-4F23-8C25-78060675839A}" destId="{2D382B36-5D10-41F1-B18A-04243E07B718}" srcOrd="0" destOrd="0" presId="urn:microsoft.com/office/officeart/2005/8/layout/hierarchy3"/>
    <dgm:cxn modelId="{A121329F-ABCF-4CFE-BD4E-0BC8B0302352}" type="presOf" srcId="{B50E0576-2C78-4BFB-B7A9-8F896D5A634D}" destId="{78851E87-DF22-4C62-A173-AA888C1E0D4A}" srcOrd="1" destOrd="0" presId="urn:microsoft.com/office/officeart/2005/8/layout/hierarchy3"/>
    <dgm:cxn modelId="{BB6DBBE3-A00C-4499-B427-3E1E6B872693}" srcId="{B322B470-E250-49F4-8743-4BEEAD4B679E}" destId="{8DD05C9B-2139-4E6C-9264-2AEDDE748CF2}" srcOrd="3" destOrd="0" parTransId="{8B66E4A4-8A35-419D-8A1B-9C189B2F51B3}" sibTransId="{5E090F98-5F51-489C-8479-E0BF3BCAE800}"/>
    <dgm:cxn modelId="{CCBA47F9-C7D1-44E2-A60D-FBE1FC2BA445}" type="presOf" srcId="{8DD05C9B-2139-4E6C-9264-2AEDDE748CF2}" destId="{D306C97B-1800-4C2A-A33A-E6B91198B241}" srcOrd="1" destOrd="0" presId="urn:microsoft.com/office/officeart/2005/8/layout/hierarchy3"/>
    <dgm:cxn modelId="{AA004B7A-E056-4BF9-BDCB-53A7458BCEDE}" type="presOf" srcId="{626760E5-0BCD-4344-B9AB-89FAB2AD2F70}" destId="{A2A7399B-FF97-4F03-A14A-F3D329C8DE70}" srcOrd="1" destOrd="0" presId="urn:microsoft.com/office/officeart/2005/8/layout/hierarchy3"/>
    <dgm:cxn modelId="{58034F5D-5B3E-4CA0-A3DD-276492CA3FDB}" srcId="{B322B470-E250-49F4-8743-4BEEAD4B679E}" destId="{626760E5-0BCD-4344-B9AB-89FAB2AD2F70}" srcOrd="1" destOrd="0" parTransId="{182AA5C3-DE13-43A5-B8DB-E43FBDC9F896}" sibTransId="{36766522-EECC-491F-B39D-BD4E07B0C1F2}"/>
    <dgm:cxn modelId="{681D4041-079D-4719-ACF9-3A279D92314E}" type="presOf" srcId="{E42C3607-1A5A-4419-A8A6-BF069A308200}" destId="{3BC3AED6-7D16-4BEE-B313-A359B925859B}" srcOrd="0" destOrd="0" presId="urn:microsoft.com/office/officeart/2005/8/layout/hierarchy3"/>
    <dgm:cxn modelId="{2332EF0A-C777-4234-B813-9D7F694F681E}" type="presOf" srcId="{B29E4D39-D3F1-4AAE-B28D-D0E68F7834C3}" destId="{FD26FB29-2EFB-49F8-A92D-5FD786520F02}" srcOrd="0" destOrd="0" presId="urn:microsoft.com/office/officeart/2005/8/layout/hierarchy3"/>
    <dgm:cxn modelId="{05D0A97A-4952-4B33-819D-F89EBCC7A9D6}" srcId="{B322B470-E250-49F4-8743-4BEEAD4B679E}" destId="{B50E0576-2C78-4BFB-B7A9-8F896D5A634D}" srcOrd="2" destOrd="0" parTransId="{F27DBF13-6705-4CDD-9DA2-6D215943C3FF}" sibTransId="{42F64F3F-2F1E-46BC-AEB3-6CAE7544AF68}"/>
    <dgm:cxn modelId="{F6935F51-332F-4642-8C9D-E81A5D8FF893}" type="presOf" srcId="{1D673E65-3966-4927-91CA-4B93CBF9AE4D}" destId="{821568B4-4E2B-4CA0-823C-3969CB02BA04}" srcOrd="0" destOrd="0" presId="urn:microsoft.com/office/officeart/2005/8/layout/hierarchy3"/>
    <dgm:cxn modelId="{E99DFE65-7440-473F-9824-EDC1562FFF9E}" type="presOf" srcId="{B322B470-E250-49F4-8743-4BEEAD4B679E}" destId="{E60DC7A4-5D5A-44F0-943C-734051D71192}" srcOrd="0" destOrd="0" presId="urn:microsoft.com/office/officeart/2005/8/layout/hierarchy3"/>
    <dgm:cxn modelId="{90E47EF9-7ED1-44C2-9912-82E0122C5972}" type="presOf" srcId="{52276500-2CD2-4226-A018-828ECE7692C6}" destId="{F7655231-50A4-413F-8EA6-E1D8DA9F0D65}" srcOrd="0" destOrd="0" presId="urn:microsoft.com/office/officeart/2005/8/layout/hierarchy3"/>
    <dgm:cxn modelId="{1F52C84B-71E9-4749-8592-1232550B81E9}" type="presOf" srcId="{CF79E326-90AB-4943-BA22-ACC1B6E9EA3A}" destId="{D88AE4DC-8748-407A-8033-5979D20C1D64}" srcOrd="1" destOrd="0" presId="urn:microsoft.com/office/officeart/2005/8/layout/hierarchy3"/>
    <dgm:cxn modelId="{8BAA288E-6991-4EA5-B08E-A871B225EA9F}" srcId="{CF79E326-90AB-4943-BA22-ACC1B6E9EA3A}" destId="{B9C86A27-D12D-43C5-B242-425E73BF1235}" srcOrd="1" destOrd="0" parTransId="{C7669827-ED4E-4B71-AB21-3B1BB275E52C}" sibTransId="{3F2D3145-B4B7-4E98-ACCB-20639EAACAEA}"/>
    <dgm:cxn modelId="{35E86A46-ADE4-4524-A012-041622738294}" srcId="{B50E0576-2C78-4BFB-B7A9-8F896D5A634D}" destId="{A3E83F9E-CC85-4793-B11A-5598EA2554C8}" srcOrd="1" destOrd="0" parTransId="{B29E4D39-D3F1-4AAE-B28D-D0E68F7834C3}" sibTransId="{19AD8E00-37FF-456E-AC33-37E72280C444}"/>
    <dgm:cxn modelId="{9BF6514F-267D-49C8-AA58-8B0498371710}" srcId="{8DD05C9B-2139-4E6C-9264-2AEDDE748CF2}" destId="{F3E94C74-AAA2-4E4D-A494-580CF5249E79}" srcOrd="1" destOrd="0" parTransId="{B90136E9-3FD8-42CD-B376-7515119813C8}" sibTransId="{1013B2E4-4673-4721-AC47-62A0AA05B222}"/>
    <dgm:cxn modelId="{9C43DD28-6ADD-44B7-A585-7D29BB0423A6}" type="presOf" srcId="{CF79E326-90AB-4943-BA22-ACC1B6E9EA3A}" destId="{10C27C2A-77C9-4D9D-8323-4CE53D6BB8EF}" srcOrd="0" destOrd="0" presId="urn:microsoft.com/office/officeart/2005/8/layout/hierarchy3"/>
    <dgm:cxn modelId="{350CDEE4-EE7A-45EB-AA6E-632153D87EB5}" srcId="{626760E5-0BCD-4344-B9AB-89FAB2AD2F70}" destId="{52276500-2CD2-4226-A018-828ECE7692C6}" srcOrd="0" destOrd="0" parTransId="{1ECD36D4-469E-49D2-B980-015ABFD4B624}" sibTransId="{617DE4D9-D2D6-42B1-8747-26E5A49E8D2B}"/>
    <dgm:cxn modelId="{8D40C248-A81C-461D-B980-21EAA03DC378}" type="presOf" srcId="{487BB9DC-7B7B-45FC-8C61-CD0245119E0A}" destId="{D9FD0B4E-482F-47A2-ACAC-B593B5B08233}" srcOrd="0" destOrd="0" presId="urn:microsoft.com/office/officeart/2005/8/layout/hierarchy3"/>
    <dgm:cxn modelId="{F4AE3C9D-76F6-4877-BA35-AF60164080E6}" type="presParOf" srcId="{E60DC7A4-5D5A-44F0-943C-734051D71192}" destId="{6445CD51-B3CB-4776-95BF-5519EED59D8B}" srcOrd="0" destOrd="0" presId="urn:microsoft.com/office/officeart/2005/8/layout/hierarchy3"/>
    <dgm:cxn modelId="{4C2E97E7-A2CE-44CB-9FDC-9D672289C3F9}" type="presParOf" srcId="{6445CD51-B3CB-4776-95BF-5519EED59D8B}" destId="{A3F25B68-0039-4C69-B83D-BCDC884F4BDD}" srcOrd="0" destOrd="0" presId="urn:microsoft.com/office/officeart/2005/8/layout/hierarchy3"/>
    <dgm:cxn modelId="{4EC0E900-70C6-4653-9F3A-B9F72C475A89}" type="presParOf" srcId="{A3F25B68-0039-4C69-B83D-BCDC884F4BDD}" destId="{10C27C2A-77C9-4D9D-8323-4CE53D6BB8EF}" srcOrd="0" destOrd="0" presId="urn:microsoft.com/office/officeart/2005/8/layout/hierarchy3"/>
    <dgm:cxn modelId="{A8377EAA-51E4-427B-AEC6-09B7BB755F2F}" type="presParOf" srcId="{A3F25B68-0039-4C69-B83D-BCDC884F4BDD}" destId="{D88AE4DC-8748-407A-8033-5979D20C1D64}" srcOrd="1" destOrd="0" presId="urn:microsoft.com/office/officeart/2005/8/layout/hierarchy3"/>
    <dgm:cxn modelId="{875F98CF-9E84-4378-9EA6-7F1BED9D26A5}" type="presParOf" srcId="{6445CD51-B3CB-4776-95BF-5519EED59D8B}" destId="{2F17FC33-949D-4A4D-9F79-8CF24D4D44A8}" srcOrd="1" destOrd="0" presId="urn:microsoft.com/office/officeart/2005/8/layout/hierarchy3"/>
    <dgm:cxn modelId="{6FDF257A-BFFE-4CBB-B38D-7AFDFBE169CC}" type="presParOf" srcId="{2F17FC33-949D-4A4D-9F79-8CF24D4D44A8}" destId="{4662BCB5-3B6F-412E-A371-BFEEB2D13A70}" srcOrd="0" destOrd="0" presId="urn:microsoft.com/office/officeart/2005/8/layout/hierarchy3"/>
    <dgm:cxn modelId="{75B7F64D-E499-468B-A4A7-841575DE3032}" type="presParOf" srcId="{2F17FC33-949D-4A4D-9F79-8CF24D4D44A8}" destId="{2D382B36-5D10-41F1-B18A-04243E07B718}" srcOrd="1" destOrd="0" presId="urn:microsoft.com/office/officeart/2005/8/layout/hierarchy3"/>
    <dgm:cxn modelId="{45C18C62-9FBB-4333-BA35-119765D41AC5}" type="presParOf" srcId="{2F17FC33-949D-4A4D-9F79-8CF24D4D44A8}" destId="{B3AF4AED-78F2-42C3-9F85-180670D1FD1C}" srcOrd="2" destOrd="0" presId="urn:microsoft.com/office/officeart/2005/8/layout/hierarchy3"/>
    <dgm:cxn modelId="{79458302-B76C-4789-82C9-6FEB1A4DF844}" type="presParOf" srcId="{2F17FC33-949D-4A4D-9F79-8CF24D4D44A8}" destId="{4D5EB4D8-C0A9-4FBF-A366-AC874B805BE2}" srcOrd="3" destOrd="0" presId="urn:microsoft.com/office/officeart/2005/8/layout/hierarchy3"/>
    <dgm:cxn modelId="{BBD5BE12-F696-4CB1-AD27-445786EFDFCE}" type="presParOf" srcId="{E60DC7A4-5D5A-44F0-943C-734051D71192}" destId="{487ECB7D-34BE-4241-A6AF-B2D807AD00A5}" srcOrd="1" destOrd="0" presId="urn:microsoft.com/office/officeart/2005/8/layout/hierarchy3"/>
    <dgm:cxn modelId="{CE3FBB8F-DCF2-4441-A6A4-1A044A91A28E}" type="presParOf" srcId="{487ECB7D-34BE-4241-A6AF-B2D807AD00A5}" destId="{6BF3F88C-2B2D-4CEF-9126-299AB468F28B}" srcOrd="0" destOrd="0" presId="urn:microsoft.com/office/officeart/2005/8/layout/hierarchy3"/>
    <dgm:cxn modelId="{6298EC74-3B0B-49BB-BC2B-A755DA2F9D43}" type="presParOf" srcId="{6BF3F88C-2B2D-4CEF-9126-299AB468F28B}" destId="{AAD2E6B1-4490-449F-84C7-8C8CA6432625}" srcOrd="0" destOrd="0" presId="urn:microsoft.com/office/officeart/2005/8/layout/hierarchy3"/>
    <dgm:cxn modelId="{31B19F36-E803-47DB-A204-F1DE5935ACB4}" type="presParOf" srcId="{6BF3F88C-2B2D-4CEF-9126-299AB468F28B}" destId="{A2A7399B-FF97-4F03-A14A-F3D329C8DE70}" srcOrd="1" destOrd="0" presId="urn:microsoft.com/office/officeart/2005/8/layout/hierarchy3"/>
    <dgm:cxn modelId="{55C13278-A6D5-4205-9BE2-C67878090D31}" type="presParOf" srcId="{487ECB7D-34BE-4241-A6AF-B2D807AD00A5}" destId="{8DAFFB96-A329-43B6-922F-007780F4824C}" srcOrd="1" destOrd="0" presId="urn:microsoft.com/office/officeart/2005/8/layout/hierarchy3"/>
    <dgm:cxn modelId="{26AE89E0-77A9-4FAD-8D58-A19D3E7E7480}" type="presParOf" srcId="{8DAFFB96-A329-43B6-922F-007780F4824C}" destId="{C5C3DB93-1DF7-47F0-B70B-2FA555EB5129}" srcOrd="0" destOrd="0" presId="urn:microsoft.com/office/officeart/2005/8/layout/hierarchy3"/>
    <dgm:cxn modelId="{17F07273-E50F-43D9-A72C-979638511A2E}" type="presParOf" srcId="{8DAFFB96-A329-43B6-922F-007780F4824C}" destId="{F7655231-50A4-413F-8EA6-E1D8DA9F0D65}" srcOrd="1" destOrd="0" presId="urn:microsoft.com/office/officeart/2005/8/layout/hierarchy3"/>
    <dgm:cxn modelId="{4856A600-85B2-4687-882A-E5C84A4B29C9}" type="presParOf" srcId="{8DAFFB96-A329-43B6-922F-007780F4824C}" destId="{E31FA3F4-92AA-452F-B731-C2B91FB4CFFA}" srcOrd="2" destOrd="0" presId="urn:microsoft.com/office/officeart/2005/8/layout/hierarchy3"/>
    <dgm:cxn modelId="{28203738-9A4D-495E-879C-65782E981F09}" type="presParOf" srcId="{8DAFFB96-A329-43B6-922F-007780F4824C}" destId="{33C557E7-B62A-4B1A-B86B-14079D8BA022}" srcOrd="3" destOrd="0" presId="urn:microsoft.com/office/officeart/2005/8/layout/hierarchy3"/>
    <dgm:cxn modelId="{60CBEC85-5AEA-48A4-8387-98A2DD9662D6}" type="presParOf" srcId="{E60DC7A4-5D5A-44F0-943C-734051D71192}" destId="{26A4975F-C70B-4721-AD12-91133CD4425A}" srcOrd="2" destOrd="0" presId="urn:microsoft.com/office/officeart/2005/8/layout/hierarchy3"/>
    <dgm:cxn modelId="{D462F63E-7C59-4DAD-BB59-F53AA964093E}" type="presParOf" srcId="{26A4975F-C70B-4721-AD12-91133CD4425A}" destId="{930EB0C7-211A-41F9-967B-A6E71F2B1AD4}" srcOrd="0" destOrd="0" presId="urn:microsoft.com/office/officeart/2005/8/layout/hierarchy3"/>
    <dgm:cxn modelId="{9A410C13-8796-4616-9BFB-B116EFF3A664}" type="presParOf" srcId="{930EB0C7-211A-41F9-967B-A6E71F2B1AD4}" destId="{52EF3377-75CC-4A47-AFF0-15C0F1157FE1}" srcOrd="0" destOrd="0" presId="urn:microsoft.com/office/officeart/2005/8/layout/hierarchy3"/>
    <dgm:cxn modelId="{E83B649D-EE7E-4E41-97A7-4C47D545EF07}" type="presParOf" srcId="{930EB0C7-211A-41F9-967B-A6E71F2B1AD4}" destId="{78851E87-DF22-4C62-A173-AA888C1E0D4A}" srcOrd="1" destOrd="0" presId="urn:microsoft.com/office/officeart/2005/8/layout/hierarchy3"/>
    <dgm:cxn modelId="{70B9184D-6D67-4D78-919F-68447D70183D}" type="presParOf" srcId="{26A4975F-C70B-4721-AD12-91133CD4425A}" destId="{9AD9891E-AC67-437C-BA76-E3880E1770AD}" srcOrd="1" destOrd="0" presId="urn:microsoft.com/office/officeart/2005/8/layout/hierarchy3"/>
    <dgm:cxn modelId="{DAD88CB3-A8BD-49BC-BCBB-6AB3DCC15820}" type="presParOf" srcId="{9AD9891E-AC67-437C-BA76-E3880E1770AD}" destId="{EA961A7B-22E8-445D-B1D2-78539FAA82C0}" srcOrd="0" destOrd="0" presId="urn:microsoft.com/office/officeart/2005/8/layout/hierarchy3"/>
    <dgm:cxn modelId="{FDA7D10C-C82F-413B-ADD8-D6DF24E9A522}" type="presParOf" srcId="{9AD9891E-AC67-437C-BA76-E3880E1770AD}" destId="{3BC3AED6-7D16-4BEE-B313-A359B925859B}" srcOrd="1" destOrd="0" presId="urn:microsoft.com/office/officeart/2005/8/layout/hierarchy3"/>
    <dgm:cxn modelId="{2A153D69-EB75-492B-A47D-DCED6FBCFD6A}" type="presParOf" srcId="{9AD9891E-AC67-437C-BA76-E3880E1770AD}" destId="{FD26FB29-2EFB-49F8-A92D-5FD786520F02}" srcOrd="2" destOrd="0" presId="urn:microsoft.com/office/officeart/2005/8/layout/hierarchy3"/>
    <dgm:cxn modelId="{C5256241-875A-4615-A9AB-BBDCBCED8734}" type="presParOf" srcId="{9AD9891E-AC67-437C-BA76-E3880E1770AD}" destId="{9724A08B-FFEF-49A2-BB34-62F8D0B28BEF}" srcOrd="3" destOrd="0" presId="urn:microsoft.com/office/officeart/2005/8/layout/hierarchy3"/>
    <dgm:cxn modelId="{368DF03A-AD7B-4959-9978-DEA0A75CE92D}" type="presParOf" srcId="{E60DC7A4-5D5A-44F0-943C-734051D71192}" destId="{EE8F9266-831F-4FC7-91DF-F63E22E999E7}" srcOrd="3" destOrd="0" presId="urn:microsoft.com/office/officeart/2005/8/layout/hierarchy3"/>
    <dgm:cxn modelId="{DDDEB691-3D85-453F-94ED-D1DD73E3B337}" type="presParOf" srcId="{EE8F9266-831F-4FC7-91DF-F63E22E999E7}" destId="{3F71BDBF-026B-4ED1-841F-8168FB479C8B}" srcOrd="0" destOrd="0" presId="urn:microsoft.com/office/officeart/2005/8/layout/hierarchy3"/>
    <dgm:cxn modelId="{9B6FEE11-246C-44EA-A396-86D06EBAB7FF}" type="presParOf" srcId="{3F71BDBF-026B-4ED1-841F-8168FB479C8B}" destId="{8AFD161D-68CC-4DEB-8292-50A126A61B03}" srcOrd="0" destOrd="0" presId="urn:microsoft.com/office/officeart/2005/8/layout/hierarchy3"/>
    <dgm:cxn modelId="{F887062F-7C46-4D9D-94B0-7051DB8E77B6}" type="presParOf" srcId="{3F71BDBF-026B-4ED1-841F-8168FB479C8B}" destId="{D306C97B-1800-4C2A-A33A-E6B91198B241}" srcOrd="1" destOrd="0" presId="urn:microsoft.com/office/officeart/2005/8/layout/hierarchy3"/>
    <dgm:cxn modelId="{E2E8BEBE-A173-4DEA-A4E5-15B16F33D8C4}" type="presParOf" srcId="{EE8F9266-831F-4FC7-91DF-F63E22E999E7}" destId="{7965C85B-0EEA-4568-A779-8CCB173D1C44}" srcOrd="1" destOrd="0" presId="urn:microsoft.com/office/officeart/2005/8/layout/hierarchy3"/>
    <dgm:cxn modelId="{788981CC-B05F-45B7-A4A6-12D7B8A2989F}" type="presParOf" srcId="{7965C85B-0EEA-4568-A779-8CCB173D1C44}" destId="{821568B4-4E2B-4CA0-823C-3969CB02BA04}" srcOrd="0" destOrd="0" presId="urn:microsoft.com/office/officeart/2005/8/layout/hierarchy3"/>
    <dgm:cxn modelId="{CDB430F3-4EC8-421B-B3E6-61C92A11DE3C}" type="presParOf" srcId="{7965C85B-0EEA-4568-A779-8CCB173D1C44}" destId="{D9FD0B4E-482F-47A2-ACAC-B593B5B08233}" srcOrd="1" destOrd="0" presId="urn:microsoft.com/office/officeart/2005/8/layout/hierarchy3"/>
    <dgm:cxn modelId="{5332D17A-C790-4718-B8A4-284783A840C9}" type="presParOf" srcId="{7965C85B-0EEA-4568-A779-8CCB173D1C44}" destId="{E14AEC0D-D9A3-44D5-A4A6-15B9B9E21080}" srcOrd="2" destOrd="0" presId="urn:microsoft.com/office/officeart/2005/8/layout/hierarchy3"/>
    <dgm:cxn modelId="{0C54128E-D0D6-4997-9908-A82F9D380ED5}" type="presParOf" srcId="{7965C85B-0EEA-4568-A779-8CCB173D1C44}" destId="{0C081C65-6845-40D2-9ADD-B9073130BD0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35876-1CE0-4B0D-91A3-68122F87CB08}" type="doc">
      <dgm:prSet loTypeId="urn:microsoft.com/office/officeart/2005/8/layout/cycle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953FCE9-861C-45C0-8E84-6C554A9F7505}">
      <dgm:prSet phldrT="[Text]"/>
      <dgm:spPr/>
      <dgm:t>
        <a:bodyPr/>
        <a:lstStyle/>
        <a:p>
          <a:r>
            <a:rPr lang="en-US" b="0" i="0" dirty="0" err="1" smtClean="0"/>
            <a:t>Nyeri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kram</a:t>
          </a:r>
          <a:r>
            <a:rPr lang="en-US" b="0" i="0" dirty="0" smtClean="0"/>
            <a:t> </a:t>
          </a:r>
          <a:r>
            <a:rPr lang="en-US" b="0" i="0" dirty="0" err="1" smtClean="0"/>
            <a:t>bagian</a:t>
          </a:r>
          <a:r>
            <a:rPr lang="en-US" b="0" i="0" dirty="0" smtClean="0"/>
            <a:t> </a:t>
          </a:r>
          <a:r>
            <a:rPr lang="en-US" b="0" i="0" dirty="0" err="1" smtClean="0"/>
            <a:t>kuadran</a:t>
          </a:r>
          <a:r>
            <a:rPr lang="en-US" b="0" i="0" dirty="0" smtClean="0"/>
            <a:t> </a:t>
          </a:r>
          <a:r>
            <a:rPr lang="en-US" b="0" i="0" dirty="0" err="1" smtClean="0"/>
            <a:t>kanan</a:t>
          </a:r>
          <a:r>
            <a:rPr lang="en-US" b="0" i="0" dirty="0" smtClean="0"/>
            <a:t> </a:t>
          </a:r>
          <a:r>
            <a:rPr lang="en-US" b="0" i="0" dirty="0" err="1" smtClean="0"/>
            <a:t>bawah</a:t>
          </a:r>
          <a:endParaRPr lang="en-US" dirty="0"/>
        </a:p>
      </dgm:t>
    </dgm:pt>
    <dgm:pt modelId="{118AADCF-8862-491D-89D2-10DE0A6C45C7}" type="parTrans" cxnId="{0E966B7E-9669-4911-9C08-170BF77A4042}">
      <dgm:prSet/>
      <dgm:spPr/>
      <dgm:t>
        <a:bodyPr/>
        <a:lstStyle/>
        <a:p>
          <a:endParaRPr lang="en-US"/>
        </a:p>
      </dgm:t>
    </dgm:pt>
    <dgm:pt modelId="{E8EFB8E2-CDFE-48E7-8D62-112A87E6CD75}" type="sibTrans" cxnId="{0E966B7E-9669-4911-9C08-170BF77A4042}">
      <dgm:prSet/>
      <dgm:spPr/>
      <dgm:t>
        <a:bodyPr/>
        <a:lstStyle/>
        <a:p>
          <a:endParaRPr lang="en-US"/>
        </a:p>
      </dgm:t>
    </dgm:pt>
    <dgm:pt modelId="{8AE0CD53-AFE6-4BEE-B8B9-16DD8AA59B94}">
      <dgm:prSet phldrT="[Text]"/>
      <dgm:spPr/>
      <dgm:t>
        <a:bodyPr/>
        <a:lstStyle/>
        <a:p>
          <a:r>
            <a:rPr lang="en-US" b="0" i="0" smtClean="0"/>
            <a:t>Pada diare kronis, ditandai juga dengan penurunan berat badan, anoreksia, dan kelemahan kronis</a:t>
          </a:r>
          <a:endParaRPr lang="en-US" dirty="0"/>
        </a:p>
      </dgm:t>
    </dgm:pt>
    <dgm:pt modelId="{9ECD50F7-B1C7-47B1-B470-C1C44EEE76CF}" type="parTrans" cxnId="{3C68BB33-FFA0-4B22-8F59-BBA1556B4C5F}">
      <dgm:prSet/>
      <dgm:spPr/>
      <dgm:t>
        <a:bodyPr/>
        <a:lstStyle/>
        <a:p>
          <a:endParaRPr lang="en-US"/>
        </a:p>
      </dgm:t>
    </dgm:pt>
    <dgm:pt modelId="{B255FA95-4E4E-4E63-89E1-C38C61D407CD}" type="sibTrans" cxnId="{3C68BB33-FFA0-4B22-8F59-BBA1556B4C5F}">
      <dgm:prSet/>
      <dgm:spPr/>
      <dgm:t>
        <a:bodyPr/>
        <a:lstStyle/>
        <a:p>
          <a:endParaRPr lang="en-US"/>
        </a:p>
      </dgm:t>
    </dgm:pt>
    <dgm:pt modelId="{1F9DE351-CFBE-4000-BAEC-4D208B3E7866}">
      <dgm:prSet/>
      <dgm:spPr/>
      <dgm:t>
        <a:bodyPr/>
        <a:lstStyle/>
        <a:p>
          <a:r>
            <a:rPr lang="en-US" dirty="0" smtClean="0"/>
            <a:t>Mual, demam, sakit kepala, muntah, sakit perut, dan malaise secara tiba-tiba</a:t>
          </a:r>
          <a:endParaRPr lang="en-US" dirty="0"/>
        </a:p>
      </dgm:t>
    </dgm:pt>
    <dgm:pt modelId="{5D05EB25-E51D-4315-A6F0-E18CA91E37ED}" type="parTrans" cxnId="{3E29571E-F134-48ED-98C7-B01E5E0FC71D}">
      <dgm:prSet/>
      <dgm:spPr/>
      <dgm:t>
        <a:bodyPr/>
        <a:lstStyle/>
        <a:p>
          <a:endParaRPr lang="en-US"/>
        </a:p>
      </dgm:t>
    </dgm:pt>
    <dgm:pt modelId="{573BA217-1184-4F0B-85A3-17FC220485A2}" type="sibTrans" cxnId="{3E29571E-F134-48ED-98C7-B01E5E0FC71D}">
      <dgm:prSet/>
      <dgm:spPr/>
      <dgm:t>
        <a:bodyPr/>
        <a:lstStyle/>
        <a:p>
          <a:endParaRPr lang="en-US"/>
        </a:p>
      </dgm:t>
    </dgm:pt>
    <dgm:pt modelId="{6649FA0A-2DA1-445F-A882-AEDEAE11D494}">
      <dgm:prSet/>
      <dgm:spPr/>
      <dgm:t>
        <a:bodyPr/>
        <a:lstStyle/>
        <a:p>
          <a:r>
            <a:rPr lang="en-US" b="0" i="0" dirty="0" smtClean="0"/>
            <a:t>BAB </a:t>
          </a:r>
          <a:r>
            <a:rPr lang="en-US" b="0" i="0" dirty="0" err="1" smtClean="0"/>
            <a:t>sering</a:t>
          </a:r>
          <a:r>
            <a:rPr lang="en-US" b="0" i="0" dirty="0" smtClean="0"/>
            <a:t>, </a:t>
          </a:r>
          <a:r>
            <a:rPr lang="en-US" b="0" i="0" dirty="0" err="1" smtClean="0"/>
            <a:t>terjadi</a:t>
          </a:r>
          <a:r>
            <a:rPr lang="en-US" b="0" i="0" dirty="0" smtClean="0"/>
            <a:t> </a:t>
          </a:r>
          <a:r>
            <a:rPr lang="en-US" b="0" i="0" dirty="0" err="1" smtClean="0"/>
            <a:t>selama</a:t>
          </a:r>
          <a:r>
            <a:rPr lang="en-US" b="0" i="0" dirty="0" smtClean="0"/>
            <a:t> 60-72 jam</a:t>
          </a:r>
          <a:endParaRPr lang="en-US" dirty="0"/>
        </a:p>
      </dgm:t>
    </dgm:pt>
    <dgm:pt modelId="{CFDFBB9B-A905-4E56-9F46-C537EA7D284A}" type="parTrans" cxnId="{5458318F-EB83-44AD-A7E3-28C7E6845527}">
      <dgm:prSet/>
      <dgm:spPr/>
      <dgm:t>
        <a:bodyPr/>
        <a:lstStyle/>
        <a:p>
          <a:endParaRPr lang="en-US"/>
        </a:p>
      </dgm:t>
    </dgm:pt>
    <dgm:pt modelId="{707D4129-1E3A-4D3F-BF4B-39A5C4F14B1C}" type="sibTrans" cxnId="{5458318F-EB83-44AD-A7E3-28C7E6845527}">
      <dgm:prSet/>
      <dgm:spPr/>
      <dgm:t>
        <a:bodyPr/>
        <a:lstStyle/>
        <a:p>
          <a:endParaRPr lang="en-US"/>
        </a:p>
      </dgm:t>
    </dgm:pt>
    <dgm:pt modelId="{0D763428-2771-4A28-A860-C934A9C604E3}">
      <dgm:prSet phldrT="[Text]"/>
      <dgm:spPr/>
      <dgm:t>
        <a:bodyPr/>
        <a:lstStyle/>
        <a:p>
          <a:r>
            <a:rPr lang="en-US" b="0" i="0" dirty="0" err="1" smtClean="0"/>
            <a:t>Pada</a:t>
          </a:r>
          <a:r>
            <a:rPr lang="en-US" b="0" i="0" dirty="0" smtClean="0"/>
            <a:t> </a:t>
          </a:r>
          <a:r>
            <a:rPr lang="en-US" b="0" i="0" dirty="0" err="1" smtClean="0"/>
            <a:t>diare</a:t>
          </a:r>
          <a:r>
            <a:rPr lang="en-US" b="0" i="0" dirty="0" smtClean="0"/>
            <a:t> </a:t>
          </a:r>
          <a:r>
            <a:rPr lang="en-US" b="0" i="0" dirty="0" err="1" smtClean="0"/>
            <a:t>usus</a:t>
          </a:r>
          <a:r>
            <a:rPr lang="en-US" b="0" i="0" dirty="0" smtClean="0"/>
            <a:t> </a:t>
          </a:r>
          <a:r>
            <a:rPr lang="en-US" b="0" i="0" dirty="0" err="1" smtClean="0"/>
            <a:t>besar</a:t>
          </a:r>
          <a:r>
            <a:rPr lang="en-US" b="0" i="0" dirty="0" smtClean="0"/>
            <a:t>, rasa </a:t>
          </a:r>
          <a:r>
            <a:rPr lang="en-US" b="0" i="0" dirty="0" err="1" smtClean="0"/>
            <a:t>sakit</a:t>
          </a:r>
          <a:r>
            <a:rPr lang="en-US" b="0" i="0" dirty="0" smtClean="0"/>
            <a:t> </a:t>
          </a:r>
          <a:r>
            <a:rPr lang="en-US" b="0" i="0" dirty="0" err="1" smtClean="0"/>
            <a:t>terasa</a:t>
          </a:r>
          <a:r>
            <a:rPr lang="en-US" b="0" i="0" dirty="0" smtClean="0"/>
            <a:t> </a:t>
          </a:r>
          <a:r>
            <a:rPr lang="en-US" b="0" i="0" dirty="0" err="1" smtClean="0"/>
            <a:t>mencengkram</a:t>
          </a:r>
          <a:r>
            <a:rPr lang="en-US" b="0" i="0" dirty="0" smtClean="0"/>
            <a:t>.</a:t>
          </a:r>
          <a:endParaRPr lang="en-US" dirty="0"/>
        </a:p>
      </dgm:t>
    </dgm:pt>
    <dgm:pt modelId="{06947BA0-3311-4349-8CBE-ED6C4426DAF2}" type="sibTrans" cxnId="{38F26858-D377-422F-A65E-ACAA6A4C97EA}">
      <dgm:prSet/>
      <dgm:spPr/>
      <dgm:t>
        <a:bodyPr/>
        <a:lstStyle/>
        <a:p>
          <a:endParaRPr lang="en-US"/>
        </a:p>
      </dgm:t>
    </dgm:pt>
    <dgm:pt modelId="{C8B785FA-7AF2-4F5C-9932-73EF181C706E}" type="parTrans" cxnId="{38F26858-D377-422F-A65E-ACAA6A4C97EA}">
      <dgm:prSet/>
      <dgm:spPr/>
      <dgm:t>
        <a:bodyPr/>
        <a:lstStyle/>
        <a:p>
          <a:endParaRPr lang="en-US"/>
        </a:p>
      </dgm:t>
    </dgm:pt>
    <dgm:pt modelId="{B552452E-EF74-4C2C-9758-AFC7E63BA3F5}" type="pres">
      <dgm:prSet presAssocID="{0E235876-1CE0-4B0D-91A3-68122F87CB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E3CC1-1840-4C9B-8D83-CF63B960ECDD}" type="pres">
      <dgm:prSet presAssocID="{0E235876-1CE0-4B0D-91A3-68122F87CB08}" presName="cycle" presStyleCnt="0"/>
      <dgm:spPr/>
    </dgm:pt>
    <dgm:pt modelId="{E518D250-90A1-47BA-8D4E-0E91D2E9FA1B}" type="pres">
      <dgm:prSet presAssocID="{1F9DE351-CFBE-4000-BAEC-4D208B3E786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086C1-0915-4A0C-8F56-2C8E1CC24D3F}" type="pres">
      <dgm:prSet presAssocID="{573BA217-1184-4F0B-85A3-17FC220485A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64DBDC2-29F7-4D73-A7D2-CED5F2E7F997}" type="pres">
      <dgm:prSet presAssocID="{6649FA0A-2DA1-445F-A882-AEDEAE11D49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C1B12-6F5F-4DB2-BCE6-1E22606D2E40}" type="pres">
      <dgm:prSet presAssocID="{1953FCE9-861C-45C0-8E84-6C554A9F750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493F-D324-4A83-BE89-3AD1A4D82793}" type="pres">
      <dgm:prSet presAssocID="{0D763428-2771-4A28-A860-C934A9C604E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C34BD-D1C2-47CF-90CE-E7B192E1BBF7}" type="pres">
      <dgm:prSet presAssocID="{8AE0CD53-AFE6-4BEE-B8B9-16DD8AA59B9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8BB33-FFA0-4B22-8F59-BBA1556B4C5F}" srcId="{0E235876-1CE0-4B0D-91A3-68122F87CB08}" destId="{8AE0CD53-AFE6-4BEE-B8B9-16DD8AA59B94}" srcOrd="4" destOrd="0" parTransId="{9ECD50F7-B1C7-47B1-B470-C1C44EEE76CF}" sibTransId="{B255FA95-4E4E-4E63-89E1-C38C61D407CD}"/>
    <dgm:cxn modelId="{2141B644-F816-4DE8-A67C-30E0BC20C15C}" type="presOf" srcId="{573BA217-1184-4F0B-85A3-17FC220485A2}" destId="{A86086C1-0915-4A0C-8F56-2C8E1CC24D3F}" srcOrd="0" destOrd="0" presId="urn:microsoft.com/office/officeart/2005/8/layout/cycle3"/>
    <dgm:cxn modelId="{16FB027E-6191-4ABA-A757-B2E928B665E7}" type="presOf" srcId="{1F9DE351-CFBE-4000-BAEC-4D208B3E7866}" destId="{E518D250-90A1-47BA-8D4E-0E91D2E9FA1B}" srcOrd="0" destOrd="0" presId="urn:microsoft.com/office/officeart/2005/8/layout/cycle3"/>
    <dgm:cxn modelId="{81956607-C78F-415F-989D-E5C393C7D736}" type="presOf" srcId="{1953FCE9-861C-45C0-8E84-6C554A9F7505}" destId="{F7CC1B12-6F5F-4DB2-BCE6-1E22606D2E40}" srcOrd="0" destOrd="0" presId="urn:microsoft.com/office/officeart/2005/8/layout/cycle3"/>
    <dgm:cxn modelId="{38F26858-D377-422F-A65E-ACAA6A4C97EA}" srcId="{0E235876-1CE0-4B0D-91A3-68122F87CB08}" destId="{0D763428-2771-4A28-A860-C934A9C604E3}" srcOrd="3" destOrd="0" parTransId="{C8B785FA-7AF2-4F5C-9932-73EF181C706E}" sibTransId="{06947BA0-3311-4349-8CBE-ED6C4426DAF2}"/>
    <dgm:cxn modelId="{0E966B7E-9669-4911-9C08-170BF77A4042}" srcId="{0E235876-1CE0-4B0D-91A3-68122F87CB08}" destId="{1953FCE9-861C-45C0-8E84-6C554A9F7505}" srcOrd="2" destOrd="0" parTransId="{118AADCF-8862-491D-89D2-10DE0A6C45C7}" sibTransId="{E8EFB8E2-CDFE-48E7-8D62-112A87E6CD75}"/>
    <dgm:cxn modelId="{CC395580-6FCD-40F9-A600-2428E2ECF10C}" type="presOf" srcId="{8AE0CD53-AFE6-4BEE-B8B9-16DD8AA59B94}" destId="{D71C34BD-D1C2-47CF-90CE-E7B192E1BBF7}" srcOrd="0" destOrd="0" presId="urn:microsoft.com/office/officeart/2005/8/layout/cycle3"/>
    <dgm:cxn modelId="{91CA56F1-72AD-438E-BC8E-6312B2B3EB64}" type="presOf" srcId="{0E235876-1CE0-4B0D-91A3-68122F87CB08}" destId="{B552452E-EF74-4C2C-9758-AFC7E63BA3F5}" srcOrd="0" destOrd="0" presId="urn:microsoft.com/office/officeart/2005/8/layout/cycle3"/>
    <dgm:cxn modelId="{9FF294C1-2A59-4108-A0F0-CE372B19D540}" type="presOf" srcId="{0D763428-2771-4A28-A860-C934A9C604E3}" destId="{12AB493F-D324-4A83-BE89-3AD1A4D82793}" srcOrd="0" destOrd="0" presId="urn:microsoft.com/office/officeart/2005/8/layout/cycle3"/>
    <dgm:cxn modelId="{85FC7611-A5A9-42B0-9B24-DF58B8F284DA}" type="presOf" srcId="{6649FA0A-2DA1-445F-A882-AEDEAE11D494}" destId="{A64DBDC2-29F7-4D73-A7D2-CED5F2E7F997}" srcOrd="0" destOrd="0" presId="urn:microsoft.com/office/officeart/2005/8/layout/cycle3"/>
    <dgm:cxn modelId="{5458318F-EB83-44AD-A7E3-28C7E6845527}" srcId="{0E235876-1CE0-4B0D-91A3-68122F87CB08}" destId="{6649FA0A-2DA1-445F-A882-AEDEAE11D494}" srcOrd="1" destOrd="0" parTransId="{CFDFBB9B-A905-4E56-9F46-C537EA7D284A}" sibTransId="{707D4129-1E3A-4D3F-BF4B-39A5C4F14B1C}"/>
    <dgm:cxn modelId="{3E29571E-F134-48ED-98C7-B01E5E0FC71D}" srcId="{0E235876-1CE0-4B0D-91A3-68122F87CB08}" destId="{1F9DE351-CFBE-4000-BAEC-4D208B3E7866}" srcOrd="0" destOrd="0" parTransId="{5D05EB25-E51D-4315-A6F0-E18CA91E37ED}" sibTransId="{573BA217-1184-4F0B-85A3-17FC220485A2}"/>
    <dgm:cxn modelId="{658F7045-41E5-45CD-B9DC-3C4675302793}" type="presParOf" srcId="{B552452E-EF74-4C2C-9758-AFC7E63BA3F5}" destId="{39DE3CC1-1840-4C9B-8D83-CF63B960ECDD}" srcOrd="0" destOrd="0" presId="urn:microsoft.com/office/officeart/2005/8/layout/cycle3"/>
    <dgm:cxn modelId="{64ABD8F4-4E25-475B-8DD5-76772D0C21A1}" type="presParOf" srcId="{39DE3CC1-1840-4C9B-8D83-CF63B960ECDD}" destId="{E518D250-90A1-47BA-8D4E-0E91D2E9FA1B}" srcOrd="0" destOrd="0" presId="urn:microsoft.com/office/officeart/2005/8/layout/cycle3"/>
    <dgm:cxn modelId="{D19F3C87-5A09-4EA4-90E0-A5013E31AB95}" type="presParOf" srcId="{39DE3CC1-1840-4C9B-8D83-CF63B960ECDD}" destId="{A86086C1-0915-4A0C-8F56-2C8E1CC24D3F}" srcOrd="1" destOrd="0" presId="urn:microsoft.com/office/officeart/2005/8/layout/cycle3"/>
    <dgm:cxn modelId="{5688FCEE-38E3-4C84-9913-AA8FC17BFC5D}" type="presParOf" srcId="{39DE3CC1-1840-4C9B-8D83-CF63B960ECDD}" destId="{A64DBDC2-29F7-4D73-A7D2-CED5F2E7F997}" srcOrd="2" destOrd="0" presId="urn:microsoft.com/office/officeart/2005/8/layout/cycle3"/>
    <dgm:cxn modelId="{FC460A44-DAB5-4783-BD35-35A48CDD49EF}" type="presParOf" srcId="{39DE3CC1-1840-4C9B-8D83-CF63B960ECDD}" destId="{F7CC1B12-6F5F-4DB2-BCE6-1E22606D2E40}" srcOrd="3" destOrd="0" presId="urn:microsoft.com/office/officeart/2005/8/layout/cycle3"/>
    <dgm:cxn modelId="{99D6D786-075A-4F9B-BD0C-9CFA6348911F}" type="presParOf" srcId="{39DE3CC1-1840-4C9B-8D83-CF63B960ECDD}" destId="{12AB493F-D324-4A83-BE89-3AD1A4D82793}" srcOrd="4" destOrd="0" presId="urn:microsoft.com/office/officeart/2005/8/layout/cycle3"/>
    <dgm:cxn modelId="{7713E712-FAF9-4192-8562-7B2042C1CD0C}" type="presParOf" srcId="{39DE3CC1-1840-4C9B-8D83-CF63B960ECDD}" destId="{D71C34BD-D1C2-47CF-90CE-E7B192E1BBF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A06B4-D5E7-4DDF-AF7E-CA658F6A2406}">
      <dsp:nvSpPr>
        <dsp:cNvPr id="0" name=""/>
        <dsp:cNvSpPr/>
      </dsp:nvSpPr>
      <dsp:spPr>
        <a:xfrm>
          <a:off x="347135" y="337"/>
          <a:ext cx="3496865" cy="2098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/>
            <a:t>Diare</a:t>
          </a:r>
          <a:endParaRPr lang="en-US" sz="5900" kern="1200" dirty="0"/>
        </a:p>
      </dsp:txBody>
      <dsp:txXfrm>
        <a:off x="347135" y="337"/>
        <a:ext cx="3496865" cy="2098119"/>
      </dsp:txXfrm>
    </dsp:sp>
    <dsp:sp modelId="{3DAD8AF3-51D8-4076-B358-95A2630B25E1}">
      <dsp:nvSpPr>
        <dsp:cNvPr id="0" name=""/>
        <dsp:cNvSpPr/>
      </dsp:nvSpPr>
      <dsp:spPr>
        <a:xfrm>
          <a:off x="4193687" y="337"/>
          <a:ext cx="3496865" cy="2098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/>
            <a:t>Tukak</a:t>
          </a:r>
          <a:r>
            <a:rPr lang="en-US" sz="5900" kern="1200" dirty="0" smtClean="0"/>
            <a:t> </a:t>
          </a:r>
          <a:r>
            <a:rPr lang="en-US" sz="5900" kern="1200" dirty="0" err="1" smtClean="0"/>
            <a:t>Lambung</a:t>
          </a:r>
          <a:endParaRPr lang="en-US" sz="5900" kern="1200" dirty="0"/>
        </a:p>
      </dsp:txBody>
      <dsp:txXfrm>
        <a:off x="4193687" y="337"/>
        <a:ext cx="3496865" cy="2098119"/>
      </dsp:txXfrm>
    </dsp:sp>
    <dsp:sp modelId="{7BCC72D3-4393-4669-AB73-320F23FD0808}">
      <dsp:nvSpPr>
        <dsp:cNvPr id="0" name=""/>
        <dsp:cNvSpPr/>
      </dsp:nvSpPr>
      <dsp:spPr>
        <a:xfrm>
          <a:off x="2270411" y="2448143"/>
          <a:ext cx="3496865" cy="2098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/>
            <a:t>Mual</a:t>
          </a:r>
          <a:r>
            <a:rPr lang="en-US" sz="5900" kern="1200" dirty="0" smtClean="0"/>
            <a:t> </a:t>
          </a:r>
          <a:r>
            <a:rPr lang="en-US" sz="5900" kern="1200" dirty="0" err="1" smtClean="0"/>
            <a:t>Muntah</a:t>
          </a:r>
          <a:endParaRPr lang="en-US" sz="5900" kern="1200" dirty="0"/>
        </a:p>
      </dsp:txBody>
      <dsp:txXfrm>
        <a:off x="2270411" y="2448143"/>
        <a:ext cx="3496865" cy="2098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7C2A5-BC3E-4E6A-9E6A-75B54B6837C2}">
      <dsp:nvSpPr>
        <dsp:cNvPr id="0" name=""/>
        <dsp:cNvSpPr/>
      </dsp:nvSpPr>
      <dsp:spPr>
        <a:xfrm>
          <a:off x="1122883" y="0"/>
          <a:ext cx="2073859" cy="11521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Berdasarkan</a:t>
          </a: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mula</a:t>
          </a: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lamanya</a:t>
          </a:r>
          <a:endParaRPr lang="en-US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6628" y="33745"/>
        <a:ext cx="2006369" cy="1084654"/>
      </dsp:txXfrm>
    </dsp:sp>
    <dsp:sp modelId="{25F89A3D-79A9-4954-B669-35B9A37922DE}">
      <dsp:nvSpPr>
        <dsp:cNvPr id="0" name=""/>
        <dsp:cNvSpPr/>
      </dsp:nvSpPr>
      <dsp:spPr>
        <a:xfrm>
          <a:off x="4118457" y="0"/>
          <a:ext cx="2073859" cy="11521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667028"/>
            <a:satOff val="2788"/>
            <a:lumOff val="3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667028"/>
              <a:satOff val="2788"/>
              <a:lumOff val="3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Berdasarkan</a:t>
          </a:r>
          <a:r>
            <a:rPr lang="en-US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penyebabnya</a:t>
          </a:r>
          <a:endParaRPr lang="en-US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52202" y="33745"/>
        <a:ext cx="2006369" cy="1084654"/>
      </dsp:txXfrm>
    </dsp:sp>
    <dsp:sp modelId="{6565654D-A21B-4301-886C-EECF34118017}">
      <dsp:nvSpPr>
        <dsp:cNvPr id="0" name=""/>
        <dsp:cNvSpPr/>
      </dsp:nvSpPr>
      <dsp:spPr>
        <a:xfrm>
          <a:off x="3225545" y="4896612"/>
          <a:ext cx="864108" cy="864108"/>
        </a:xfrm>
        <a:prstGeom prst="triangle">
          <a:avLst/>
        </a:prstGeom>
        <a:solidFill>
          <a:schemeClr val="accent5">
            <a:tint val="40000"/>
            <a:alpha val="90000"/>
            <a:hueOff val="1334055"/>
            <a:satOff val="5576"/>
            <a:lumOff val="59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1334055"/>
              <a:satOff val="5576"/>
              <a:lumOff val="5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96ABA-0A6F-44C7-900E-2AFBEDF2CBA9}">
      <dsp:nvSpPr>
        <dsp:cNvPr id="0" name=""/>
        <dsp:cNvSpPr/>
      </dsp:nvSpPr>
      <dsp:spPr>
        <a:xfrm rot="21360000">
          <a:off x="1064484" y="4526332"/>
          <a:ext cx="5186231" cy="362656"/>
        </a:xfrm>
        <a:prstGeom prst="rect">
          <a:avLst/>
        </a:prstGeom>
        <a:solidFill>
          <a:schemeClr val="accent5">
            <a:tint val="40000"/>
            <a:alpha val="90000"/>
            <a:hueOff val="2001083"/>
            <a:satOff val="8364"/>
            <a:lumOff val="89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2001083"/>
              <a:satOff val="8364"/>
              <a:lumOff val="8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7C618-CBBD-4A31-A5A9-5D2175817BC5}">
      <dsp:nvSpPr>
        <dsp:cNvPr id="0" name=""/>
        <dsp:cNvSpPr/>
      </dsp:nvSpPr>
      <dsp:spPr>
        <a:xfrm rot="21360000">
          <a:off x="1067576" y="3619601"/>
          <a:ext cx="2069257" cy="9640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kronik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 &gt; 14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hari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4638" y="3666663"/>
        <a:ext cx="1975133" cy="869938"/>
      </dsp:txXfrm>
    </dsp:sp>
    <dsp:sp modelId="{A29F678E-AB5E-41BD-AC30-293CFF437571}">
      <dsp:nvSpPr>
        <dsp:cNvPr id="0" name=""/>
        <dsp:cNvSpPr/>
      </dsp:nvSpPr>
      <dsp:spPr>
        <a:xfrm rot="21360000">
          <a:off x="992687" y="2582671"/>
          <a:ext cx="2069257" cy="964062"/>
        </a:xfrm>
        <a:prstGeom prst="roundRect">
          <a:avLst/>
        </a:prstGeom>
        <a:solidFill>
          <a:schemeClr val="accent5">
            <a:hueOff val="540406"/>
            <a:satOff val="2023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Persisten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(Minimal 14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Hari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9749" y="2629733"/>
        <a:ext cx="1975133" cy="869938"/>
      </dsp:txXfrm>
    </dsp:sp>
    <dsp:sp modelId="{50DA08C3-EDBF-42DE-90AD-35FA31D82107}">
      <dsp:nvSpPr>
        <dsp:cNvPr id="0" name=""/>
        <dsp:cNvSpPr/>
      </dsp:nvSpPr>
      <dsp:spPr>
        <a:xfrm rot="21360000">
          <a:off x="917798" y="1568785"/>
          <a:ext cx="2069257" cy="964062"/>
        </a:xfrm>
        <a:prstGeom prst="roundRect">
          <a:avLst/>
        </a:prstGeom>
        <a:solidFill>
          <a:schemeClr val="accent5">
            <a:hueOff val="1080813"/>
            <a:satOff val="4046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 akut (&lt; 3 hari)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4860" y="1615847"/>
        <a:ext cx="1975133" cy="869938"/>
      </dsp:txXfrm>
    </dsp:sp>
    <dsp:sp modelId="{645B0145-5D97-4BE9-9C8B-6473C0740874}">
      <dsp:nvSpPr>
        <dsp:cNvPr id="0" name=""/>
        <dsp:cNvSpPr/>
      </dsp:nvSpPr>
      <dsp:spPr>
        <a:xfrm rot="21360000">
          <a:off x="4034347" y="3412215"/>
          <a:ext cx="2069257" cy="964062"/>
        </a:xfrm>
        <a:prstGeom prst="roundRect">
          <a:avLst/>
        </a:prstGeom>
        <a:solidFill>
          <a:schemeClr val="accent5">
            <a:hueOff val="1621219"/>
            <a:satOff val="6069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non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spesifik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bukan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infeksi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1409" y="3459277"/>
        <a:ext cx="1975133" cy="869938"/>
      </dsp:txXfrm>
    </dsp:sp>
    <dsp:sp modelId="{DF3D6B10-E972-47A9-B975-E3B2BB68E7AC}">
      <dsp:nvSpPr>
        <dsp:cNvPr id="0" name=""/>
        <dsp:cNvSpPr/>
      </dsp:nvSpPr>
      <dsp:spPr>
        <a:xfrm rot="21360000">
          <a:off x="3959458" y="2375285"/>
          <a:ext cx="2069257" cy="964062"/>
        </a:xfrm>
        <a:prstGeom prst="roundRect">
          <a:avLst/>
        </a:prstGeom>
        <a:solidFill>
          <a:schemeClr val="accent5">
            <a:hueOff val="2161625"/>
            <a:satOff val="8092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spesifik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infeksi</a:t>
          </a:r>
          <a:r>
            <a:rPr lang="en-US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6520" y="2422347"/>
        <a:ext cx="1975133" cy="869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27C2A-77C9-4D9D-8323-4CE53D6BB8EF}">
      <dsp:nvSpPr>
        <dsp:cNvPr id="0" name=""/>
        <dsp:cNvSpPr/>
      </dsp:nvSpPr>
      <dsp:spPr>
        <a:xfrm>
          <a:off x="1925" y="1024406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Perubahan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transpor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ion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aktif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baik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disebabkan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penurunan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penyerapan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natrium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maupun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peningkatan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sekresi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klorida</a:t>
          </a:r>
          <a:r>
            <a:rPr lang="en-US" sz="12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33" y="1056814"/>
        <a:ext cx="2148183" cy="1041683"/>
      </dsp:txXfrm>
    </dsp:sp>
    <dsp:sp modelId="{4662BCB5-3B6F-412E-A371-BFEEB2D13A70}">
      <dsp:nvSpPr>
        <dsp:cNvPr id="0" name=""/>
        <dsp:cNvSpPr/>
      </dsp:nvSpPr>
      <dsp:spPr>
        <a:xfrm>
          <a:off x="223225" y="213090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82B36-5D10-41F1-B18A-04243E07B718}">
      <dsp:nvSpPr>
        <dsp:cNvPr id="0" name=""/>
        <dsp:cNvSpPr/>
      </dsp:nvSpPr>
      <dsp:spPr>
        <a:xfrm>
          <a:off x="444525" y="240753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 Sekretori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933" y="2439939"/>
        <a:ext cx="1705583" cy="1041683"/>
      </dsp:txXfrm>
    </dsp:sp>
    <dsp:sp modelId="{B3AF4AED-78F2-42C3-9F85-180670D1FD1C}">
      <dsp:nvSpPr>
        <dsp:cNvPr id="0" name=""/>
        <dsp:cNvSpPr/>
      </dsp:nvSpPr>
      <dsp:spPr>
        <a:xfrm>
          <a:off x="223225" y="2130906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EB4D8-C0A9-4FBF-A366-AC874B805BE2}">
      <dsp:nvSpPr>
        <dsp:cNvPr id="0" name=""/>
        <dsp:cNvSpPr/>
      </dsp:nvSpPr>
      <dsp:spPr>
        <a:xfrm>
          <a:off x="444525" y="379065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308804"/>
              <a:satOff val="1156"/>
              <a:lumOff val="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meningkatnya sekresi air dan elektrolit dari usus, menurunnya absorbs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933" y="3823063"/>
        <a:ext cx="1705583" cy="1041683"/>
      </dsp:txXfrm>
    </dsp:sp>
    <dsp:sp modelId="{AAD2E6B1-4490-449F-84C7-8C8CA6432625}">
      <dsp:nvSpPr>
        <dsp:cNvPr id="0" name=""/>
        <dsp:cNvSpPr/>
      </dsp:nvSpPr>
      <dsp:spPr>
        <a:xfrm>
          <a:off x="2768175" y="1024406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720542"/>
            <a:satOff val="2697"/>
            <a:lumOff val="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Perubahan</a:t>
          </a:r>
          <a:r>
            <a:rPr lang="en-US" sz="21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1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motilitas</a:t>
          </a:r>
          <a:r>
            <a:rPr lang="en-US" sz="21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1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usus</a:t>
          </a:r>
          <a:endParaRPr lang="en-US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0583" y="1056814"/>
        <a:ext cx="2148183" cy="1041683"/>
      </dsp:txXfrm>
    </dsp:sp>
    <dsp:sp modelId="{C5C3DB93-1DF7-47F0-B70B-2FA555EB5129}">
      <dsp:nvSpPr>
        <dsp:cNvPr id="0" name=""/>
        <dsp:cNvSpPr/>
      </dsp:nvSpPr>
      <dsp:spPr>
        <a:xfrm>
          <a:off x="2989475" y="213090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55231-50A4-413F-8EA6-E1D8DA9F0D65}">
      <dsp:nvSpPr>
        <dsp:cNvPr id="0" name=""/>
        <dsp:cNvSpPr/>
      </dsp:nvSpPr>
      <dsp:spPr>
        <a:xfrm>
          <a:off x="3210775" y="240753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617607"/>
              <a:satOff val="2312"/>
              <a:lumOff val="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Inflamasi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Eksudatif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3183" y="2439939"/>
        <a:ext cx="1705583" cy="1041683"/>
      </dsp:txXfrm>
    </dsp:sp>
    <dsp:sp modelId="{E31FA3F4-92AA-452F-B731-C2B91FB4CFFA}">
      <dsp:nvSpPr>
        <dsp:cNvPr id="0" name=""/>
        <dsp:cNvSpPr/>
      </dsp:nvSpPr>
      <dsp:spPr>
        <a:xfrm>
          <a:off x="2989475" y="2130906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557E7-B62A-4B1A-B86B-14079D8BA022}">
      <dsp:nvSpPr>
        <dsp:cNvPr id="0" name=""/>
        <dsp:cNvSpPr/>
      </dsp:nvSpPr>
      <dsp:spPr>
        <a:xfrm>
          <a:off x="3210775" y="379065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926411"/>
              <a:satOff val="3468"/>
              <a:lumOff val="1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 mampu menahan laju isi usus dan terjadi diare.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3183" y="3823063"/>
        <a:ext cx="1705583" cy="1041683"/>
      </dsp:txXfrm>
    </dsp:sp>
    <dsp:sp modelId="{52EF3377-75CC-4A47-AFF0-15C0F1157FE1}">
      <dsp:nvSpPr>
        <dsp:cNvPr id="0" name=""/>
        <dsp:cNvSpPr/>
      </dsp:nvSpPr>
      <dsp:spPr>
        <a:xfrm>
          <a:off x="5534424" y="1024406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1441083"/>
            <a:satOff val="5395"/>
            <a:lumOff val="20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Peningkatan osmolaritas luminal</a:t>
          </a:r>
          <a:endParaRPr lang="en-US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66832" y="1056814"/>
        <a:ext cx="2148183" cy="1041683"/>
      </dsp:txXfrm>
    </dsp:sp>
    <dsp:sp modelId="{EA961A7B-22E8-445D-B1D2-78539FAA82C0}">
      <dsp:nvSpPr>
        <dsp:cNvPr id="0" name=""/>
        <dsp:cNvSpPr/>
      </dsp:nvSpPr>
      <dsp:spPr>
        <a:xfrm>
          <a:off x="5755724" y="213090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3AED6-7D16-4BEE-B313-A359B925859B}">
      <dsp:nvSpPr>
        <dsp:cNvPr id="0" name=""/>
        <dsp:cNvSpPr/>
      </dsp:nvSpPr>
      <dsp:spPr>
        <a:xfrm>
          <a:off x="5977024" y="240753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235214"/>
              <a:satOff val="4624"/>
              <a:lumOff val="1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 Osmotik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09432" y="2439939"/>
        <a:ext cx="1705583" cy="1041683"/>
      </dsp:txXfrm>
    </dsp:sp>
    <dsp:sp modelId="{FD26FB29-2EFB-49F8-A92D-5FD786520F02}">
      <dsp:nvSpPr>
        <dsp:cNvPr id="0" name=""/>
        <dsp:cNvSpPr/>
      </dsp:nvSpPr>
      <dsp:spPr>
        <a:xfrm>
          <a:off x="5755724" y="2130906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4A08B-FFEF-49A2-BB34-62F8D0B28BEF}">
      <dsp:nvSpPr>
        <dsp:cNvPr id="0" name=""/>
        <dsp:cNvSpPr/>
      </dsp:nvSpPr>
      <dsp:spPr>
        <a:xfrm>
          <a:off x="5977024" y="379065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544018"/>
              <a:satOff val="5780"/>
              <a:lumOff val="2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meningkatnya</a:t>
          </a:r>
          <a:r>
            <a:rPr lang="en-US" sz="15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sekresi</a:t>
          </a:r>
          <a:r>
            <a:rPr lang="en-US" sz="15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air </a:t>
          </a:r>
          <a:r>
            <a:rPr lang="en-US" sz="15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5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elektrolit</a:t>
          </a:r>
          <a:r>
            <a:rPr lang="en-US" sz="15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sz="15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usus</a:t>
          </a:r>
          <a:r>
            <a:rPr lang="en-US" sz="15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menurunnya</a:t>
          </a:r>
          <a:r>
            <a:rPr lang="en-US" sz="15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absorbs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09432" y="3823063"/>
        <a:ext cx="1705583" cy="1041683"/>
      </dsp:txXfrm>
    </dsp:sp>
    <dsp:sp modelId="{8AFD161D-68CC-4DEB-8292-50A126A61B03}">
      <dsp:nvSpPr>
        <dsp:cNvPr id="0" name=""/>
        <dsp:cNvSpPr/>
      </dsp:nvSpPr>
      <dsp:spPr>
        <a:xfrm>
          <a:off x="8300674" y="1024406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2161625"/>
            <a:satOff val="8092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Peningkatan tekanan hidrostatik jaringan</a:t>
          </a:r>
          <a:endParaRPr lang="en-US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33082" y="1056814"/>
        <a:ext cx="2148183" cy="1041683"/>
      </dsp:txXfrm>
    </dsp:sp>
    <dsp:sp modelId="{821568B4-4E2B-4CA0-823C-3969CB02BA04}">
      <dsp:nvSpPr>
        <dsp:cNvPr id="0" name=""/>
        <dsp:cNvSpPr/>
      </dsp:nvSpPr>
      <dsp:spPr>
        <a:xfrm>
          <a:off x="8521974" y="213090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D0B4E-482F-47A2-ACAC-B593B5B08233}">
      <dsp:nvSpPr>
        <dsp:cNvPr id="0" name=""/>
        <dsp:cNvSpPr/>
      </dsp:nvSpPr>
      <dsp:spPr>
        <a:xfrm>
          <a:off x="8743274" y="240753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852821"/>
              <a:satOff val="6936"/>
              <a:lumOff val="26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Diare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Sekretori</a:t>
          </a:r>
          <a:r>
            <a:rPr lang="en-US" sz="1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Pasif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75682" y="2439939"/>
        <a:ext cx="1705583" cy="1041683"/>
      </dsp:txXfrm>
    </dsp:sp>
    <dsp:sp modelId="{E14AEC0D-D9A3-44D5-A4A6-15B9B9E21080}">
      <dsp:nvSpPr>
        <dsp:cNvPr id="0" name=""/>
        <dsp:cNvSpPr/>
      </dsp:nvSpPr>
      <dsp:spPr>
        <a:xfrm>
          <a:off x="8521974" y="2130906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81C65-6845-40D2-9ADD-B9073130BD00}">
      <dsp:nvSpPr>
        <dsp:cNvPr id="0" name=""/>
        <dsp:cNvSpPr/>
      </dsp:nvSpPr>
      <dsp:spPr>
        <a:xfrm>
          <a:off x="8743274" y="3790655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2161625"/>
              <a:satOff val="809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terjadi ekspansi air dari jaringan kelumen usus</a:t>
          </a:r>
          <a:endParaRPr lang="en-US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75682" y="3823063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570A2-89CA-44DB-AC87-9794A594972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E6A0-1956-4F7A-AD3F-7717096EE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4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Osmolaritas</a:t>
            </a:r>
            <a:r>
              <a:rPr lang="en-US" dirty="0" smtClean="0"/>
              <a:t> 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partikel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terlarut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1 liter </a:t>
            </a:r>
            <a:r>
              <a:rPr lang="en-US" baseline="0" dirty="0" err="1" smtClean="0"/>
              <a:t>pelarut</a:t>
            </a:r>
            <a:endParaRPr lang="en-US" baseline="0" dirty="0" smtClean="0"/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Tekanan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hidrostatik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tekanan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dihasilkan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dinding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9F97-F48D-403E-A038-47F29FDAB3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 </a:t>
            </a:r>
            <a:r>
              <a:rPr lang="en-US" baseline="0" dirty="0" err="1" smtClean="0"/>
              <a:t>kurangnya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mukosa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err="1" smtClean="0"/>
              <a:t>Penundaan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pengosongan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lambung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err="1" smtClean="0"/>
              <a:t>Gangguan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pemulihan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F7B3-ED1B-49C4-8955-8A59AD8E0E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GANGGUAN PENCERNAAN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DOSEN BIOFARMASI-FARMAKOLOGI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1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57" y="22268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DEFINISI PEPTIC ULCER/TUKAK LAMBUNG/ULKUS PEPTIK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56508" y="1504470"/>
            <a:ext cx="8503920" cy="17128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ULKUS PEPTIK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mukosa</a:t>
            </a:r>
            <a:r>
              <a:rPr lang="en-US" dirty="0" smtClean="0"/>
              <a:t> organ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(GASTRIC ULCER) </a:t>
            </a:r>
            <a:r>
              <a:rPr lang="en-US" dirty="0" err="1" smtClean="0"/>
              <a:t>atau</a:t>
            </a:r>
            <a:r>
              <a:rPr lang="en-US" dirty="0" smtClean="0"/>
              <a:t> duodenum (DUODENAL ULCER).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pertahanan</a:t>
            </a:r>
            <a:r>
              <a:rPr lang="en-US" dirty="0" smtClean="0"/>
              <a:t> </a:t>
            </a:r>
            <a:r>
              <a:rPr lang="en-US" dirty="0" err="1" smtClean="0"/>
              <a:t>mukosa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922" y="2469973"/>
            <a:ext cx="5570799" cy="28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1" y="104422"/>
            <a:ext cx="6658661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330222"/>
            <a:ext cx="664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Integritas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GI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“Hostile factor” </a:t>
            </a:r>
            <a:r>
              <a:rPr lang="en-US" dirty="0" err="1"/>
              <a:t>dengan</a:t>
            </a:r>
            <a:r>
              <a:rPr lang="en-US" dirty="0"/>
              <a:t> “protective factor”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62" y="1988277"/>
            <a:ext cx="4854931" cy="33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0" y="1091494"/>
            <a:ext cx="4594579" cy="199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0" y="3439584"/>
            <a:ext cx="4594579" cy="224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76" y="383559"/>
            <a:ext cx="4598949" cy="222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431" y="2848241"/>
            <a:ext cx="4942494" cy="24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4" y="2064809"/>
            <a:ext cx="5219185" cy="2681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65" y="2064809"/>
            <a:ext cx="5513035" cy="26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52566"/>
            <a:ext cx="3796115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pic>
        <p:nvPicPr>
          <p:cNvPr id="1026" name="Picture 2" descr="D:\bg ppt\Illu_stomach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2895600" cy="3250164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1524000" y="457200"/>
            <a:ext cx="3810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Keasaman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lambung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Enzim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peptik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0"/>
            <a:ext cx="1371600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9" name="Up Arrow 8"/>
          <p:cNvSpPr/>
          <p:nvPr/>
        </p:nvSpPr>
        <p:spPr>
          <a:xfrm>
            <a:off x="1066800" y="4724400"/>
            <a:ext cx="5029200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Daya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pertahanan</a:t>
            </a:r>
            <a:r>
              <a:rPr lang="en-US" sz="12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Sekresi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mukus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permukaan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Sekresi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bikarbonat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dlm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mukus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Aliran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darah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mukosa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Transport </a:t>
            </a:r>
            <a:r>
              <a:rPr lang="en-US" sz="1200" dirty="0" err="1">
                <a:solidFill>
                  <a:schemeClr val="tx1"/>
                </a:solidFill>
              </a:rPr>
              <a:t>membran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permukaan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Kapasitas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regeneratif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epitel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Sekresi</a:t>
            </a:r>
            <a:r>
              <a:rPr lang="en-US" sz="1200" dirty="0">
                <a:solidFill>
                  <a:schemeClr val="tx1"/>
                </a:solidFill>
              </a:rPr>
              <a:t> prostaglandin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0"/>
            <a:ext cx="13716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cedera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19600" y="533400"/>
            <a:ext cx="3733800" cy="2133600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Infeksi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H.pylori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NSAID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Aspirin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Rokok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Alkohol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Hiperasiditas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lambung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Refluks</a:t>
            </a:r>
            <a:r>
              <a:rPr lang="en-US" sz="1200" dirty="0">
                <a:solidFill>
                  <a:schemeClr val="tx1"/>
                </a:solidFill>
              </a:rPr>
              <a:t> duodenum-</a:t>
            </a:r>
            <a:r>
              <a:rPr lang="en-US" sz="1200" dirty="0" err="1">
                <a:solidFill>
                  <a:schemeClr val="tx1"/>
                </a:solidFill>
              </a:rPr>
              <a:t>lambung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343400" y="3886200"/>
            <a:ext cx="3962400" cy="2209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Iskemia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Syok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Perlambatan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pengosongan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lambung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Faktor</a:t>
            </a:r>
            <a:r>
              <a:rPr lang="en-US" sz="1200" dirty="0">
                <a:solidFill>
                  <a:schemeClr val="tx1"/>
                </a:solidFill>
              </a:rPr>
              <a:t> host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00600" y="2438400"/>
            <a:ext cx="2743200" cy="1676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PENINGKATAN KERUSAKAN ATAU GANGGUAN PERTAHANAN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828801"/>
            <a:ext cx="2971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Up Arrow 15"/>
          <p:cNvSpPr/>
          <p:nvPr/>
        </p:nvSpPr>
        <p:spPr>
          <a:xfrm>
            <a:off x="7848600" y="4648200"/>
            <a:ext cx="3048000" cy="1752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Lapisan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nekrosis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Inflamasi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Jaringan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granulasi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fibrosis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58200" y="609600"/>
            <a:ext cx="16764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Tukak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peptik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891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577" y="1394354"/>
            <a:ext cx="4706075" cy="32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61" y="1576165"/>
            <a:ext cx="6194415" cy="28593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9577" y="132203"/>
            <a:ext cx="3730752" cy="7589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etiologi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18911" y="-221351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i="1" dirty="0" smtClean="0"/>
              <a:t>Helicobacter pylori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988" y="869724"/>
            <a:ext cx="5810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87076" y="998309"/>
            <a:ext cx="259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H.Pylori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Urease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Hidrolisis</a:t>
            </a:r>
            <a:r>
              <a:rPr lang="en-US" dirty="0"/>
              <a:t> urea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Amoniak</a:t>
            </a:r>
            <a:r>
              <a:rPr lang="en-US" dirty="0"/>
              <a:t> + CO2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Melepaskan</a:t>
            </a:r>
            <a:r>
              <a:rPr lang="en-US" dirty="0"/>
              <a:t> H</a:t>
            </a:r>
            <a:r>
              <a:rPr lang="en-US" baseline="30000" dirty="0"/>
              <a:t>+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 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baseline="30000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8458200" y="198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8457406" y="2590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8440119" y="3504405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8441707" y="4343659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ircular Arrow 14"/>
          <p:cNvSpPr/>
          <p:nvPr/>
        </p:nvSpPr>
        <p:spPr>
          <a:xfrm rot="10800000">
            <a:off x="7674240" y="4907190"/>
            <a:ext cx="9906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8047" y="3943641"/>
            <a:ext cx="4114800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Kemotaktik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neutrofil</a:t>
            </a:r>
            <a:r>
              <a:rPr lang="en-US" dirty="0">
                <a:solidFill>
                  <a:schemeClr val="tx1"/>
                </a:solidFill>
              </a:rPr>
              <a:t>, &amp; </a:t>
            </a:r>
            <a:r>
              <a:rPr lang="en-US" dirty="0" err="1">
                <a:solidFill>
                  <a:schemeClr val="tx1"/>
                </a:solidFill>
              </a:rPr>
              <a:t>monosit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prainflamatory</a:t>
            </a:r>
            <a:r>
              <a:rPr lang="en-US" dirty="0">
                <a:solidFill>
                  <a:schemeClr val="tx1"/>
                </a:solidFill>
              </a:rPr>
              <a:t> cell)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Menghasilkan</a:t>
            </a:r>
            <a:r>
              <a:rPr lang="en-US" dirty="0">
                <a:solidFill>
                  <a:schemeClr val="tx1"/>
                </a:solidFill>
              </a:rPr>
              <a:t> protease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5" name="Picture 1" descr="D:\bg ppt\Helicobacter-Pylori-Bakteri-Penyebab-Berbagai-Penyakit-Lambu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988" y="3712498"/>
            <a:ext cx="2152982" cy="2023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8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28600"/>
            <a:ext cx="3965448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NSAID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82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145" y="1151465"/>
            <a:ext cx="61626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67"/>
            <a:ext cx="10396882" cy="1151965"/>
          </a:xfrm>
        </p:spPr>
        <p:txBody>
          <a:bodyPr/>
          <a:lstStyle/>
          <a:p>
            <a:r>
              <a:rPr lang="en-US" dirty="0" smtClean="0"/>
              <a:t>MANIFESTASI KLINIK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" y="1262032"/>
            <a:ext cx="3527108" cy="3475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92" y="1436011"/>
            <a:ext cx="6671965" cy="31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069079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MUAL DAN MUNTAH</a:t>
            </a:r>
            <a:endParaRPr lang="en-US" dirty="0"/>
          </a:p>
        </p:txBody>
      </p:sp>
      <p:sp>
        <p:nvSpPr>
          <p:cNvPr id="3" name="AutoShape 2" descr="Vektor Stok Young Beautiful Woman Suffering Nausea Vomiting (Tanpa Royalti)  15845942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285750"/>
            <a:ext cx="6522978" cy="51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3" y="335845"/>
            <a:ext cx="10396882" cy="1151965"/>
          </a:xfrm>
        </p:spPr>
        <p:txBody>
          <a:bodyPr/>
          <a:lstStyle/>
          <a:p>
            <a:r>
              <a:rPr lang="en-US" dirty="0" smtClean="0"/>
              <a:t>POKOK BAHASAN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8176621"/>
              </p:ext>
            </p:extLst>
          </p:nvPr>
        </p:nvGraphicFramePr>
        <p:xfrm>
          <a:off x="1952977" y="1332089"/>
          <a:ext cx="8037689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23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 NAUSEA AND VOMITING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Mual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di </a:t>
            </a:r>
            <a:r>
              <a:rPr lang="en-US" dirty="0" err="1"/>
              <a:t>tenggorokan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epigastrium yang </a:t>
            </a:r>
            <a:r>
              <a:rPr lang="en-US" dirty="0" err="1"/>
              <a:t>memperingatkan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ejeksi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,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(</a:t>
            </a:r>
            <a:r>
              <a:rPr lang="en-US" dirty="0" err="1"/>
              <a:t>Dipiro</a:t>
            </a:r>
            <a:r>
              <a:rPr lang="en-US" dirty="0"/>
              <a:t> et al., 2015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Nausea </a:t>
            </a:r>
            <a:r>
              <a:rPr lang="en-US" dirty="0"/>
              <a:t>is considered to function as a protective mechanism, warning the organism to avoid potential toxic ingestion. Less adaptive circumstances are also associated with nausea, including post-operative nausea, chemotherapy-induced nausea, and motion sickness</a:t>
            </a:r>
          </a:p>
        </p:txBody>
      </p:sp>
    </p:spTree>
    <p:extLst>
      <p:ext uri="{BB962C8B-B14F-4D97-AF65-F5344CB8AC3E}">
        <p14:creationId xmlns:p14="http://schemas.microsoft.com/office/powerpoint/2010/main" val="204376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2791177" cy="1151965"/>
          </a:xfrm>
        </p:spPr>
        <p:txBody>
          <a:bodyPr/>
          <a:lstStyle/>
          <a:p>
            <a:r>
              <a:rPr lang="en-US" dirty="0" smtClean="0"/>
              <a:t>ETIOLOGI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Nausea is considered to function as a protective mechanism, warning the organism to avoid potential toxic ingestion. Less adaptive circumstances are also associated with nausea, including post-operative nausea, chemotherapy-induced nausea, and motion sickness.</a:t>
            </a:r>
          </a:p>
          <a:p>
            <a:r>
              <a:rPr lang="en-US" dirty="0" err="1"/>
              <a:t>Mual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Obat-obatan</a:t>
            </a:r>
            <a:r>
              <a:rPr lang="en-US" dirty="0" smtClean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kemoterapi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anestesi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. (Porter et al, 2010). 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/>
              <a:t>gastroenteritis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paling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. Gastroenteritis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virus di </a:t>
            </a:r>
            <a:r>
              <a:rPr lang="en-US" dirty="0" err="1"/>
              <a:t>perut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3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66"/>
            <a:ext cx="10396882" cy="1151965"/>
          </a:xfrm>
        </p:spPr>
        <p:txBody>
          <a:bodyPr/>
          <a:lstStyle/>
          <a:p>
            <a:r>
              <a:rPr lang="en-US" dirty="0" smtClean="0"/>
              <a:t>MANIFESTASI KLINIK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319" y="1079150"/>
            <a:ext cx="5612731" cy="46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6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37765"/>
            <a:ext cx="5771444" cy="331118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dipicu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adanya</a:t>
            </a:r>
            <a:r>
              <a:rPr lang="en-US" dirty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afferent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, </a:t>
            </a:r>
            <a:r>
              <a:rPr lang="en-US" dirty="0" smtClean="0"/>
              <a:t>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/>
              <a:t>di medulla </a:t>
            </a:r>
            <a:r>
              <a:rPr lang="en-US" dirty="0" err="1"/>
              <a:t>otak</a:t>
            </a:r>
            <a:r>
              <a:rPr lang="en-US" dirty="0"/>
              <a:t>.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dirty="0"/>
              <a:t> </a:t>
            </a:r>
            <a:r>
              <a:rPr lang="en-US" i="1" dirty="0" smtClean="0"/>
              <a:t>chemoreceptor </a:t>
            </a:r>
            <a:r>
              <a:rPr lang="en-US" i="1" dirty="0"/>
              <a:t>trigger zone (CTZ</a:t>
            </a:r>
            <a:r>
              <a:rPr lang="en-US" i="1" dirty="0" smtClean="0"/>
              <a:t>),</a:t>
            </a:r>
            <a:r>
              <a:rPr lang="en-US" dirty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/>
              <a:t>serebral</a:t>
            </a:r>
            <a:r>
              <a:rPr lang="en-US" dirty="0"/>
              <a:t>, </a:t>
            </a:r>
            <a:r>
              <a:rPr lang="en-US" dirty="0" err="1" smtClean="0"/>
              <a:t>serta</a:t>
            </a:r>
            <a:r>
              <a:rPr lang="en-US" dirty="0"/>
              <a:t> </a:t>
            </a:r>
            <a:r>
              <a:rPr lang="en-US" i="1" dirty="0" smtClean="0"/>
              <a:t>visceral </a:t>
            </a:r>
            <a:r>
              <a:rPr lang="en-US" i="1" dirty="0"/>
              <a:t>afferent </a:t>
            </a:r>
            <a:r>
              <a:rPr lang="en-US" dirty="0"/>
              <a:t> </a:t>
            </a:r>
            <a:r>
              <a:rPr lang="en-US" dirty="0" smtClean="0"/>
              <a:t>Dari faring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cerna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/>
              <a:t>afferent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muntah</a:t>
            </a:r>
            <a:r>
              <a:rPr lang="en-US" dirty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efferent</a:t>
            </a:r>
            <a:r>
              <a:rPr lang="en-US" dirty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salivasi</a:t>
            </a:r>
            <a:r>
              <a:rPr lang="en-US" dirty="0"/>
              <a:t>,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,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cerna</a:t>
            </a:r>
            <a:r>
              <a:rPr lang="en-US" dirty="0"/>
              <a:t>, faring,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 yang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bersinergi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proses </a:t>
            </a:r>
            <a:r>
              <a:rPr lang="en-US" dirty="0" err="1" smtClean="0"/>
              <a:t>muntah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242" y="685800"/>
            <a:ext cx="5813342" cy="44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79" y="2322689"/>
            <a:ext cx="10396882" cy="1151965"/>
          </a:xfrm>
        </p:spPr>
        <p:txBody>
          <a:bodyPr/>
          <a:lstStyle/>
          <a:p>
            <a:r>
              <a:rPr lang="en-US" dirty="0" smtClean="0"/>
              <a:t>SEE YOU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3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8" y="397932"/>
            <a:ext cx="6649156" cy="49868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18068" y="699911"/>
            <a:ext cx="1039688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8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 DIARE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Buang air besar dengan tinja berbentuk cair atau setengah cair, kandungan air tinja lebih banyak dari biasanya</a:t>
            </a:r>
            <a:endParaRPr lang="en-US" dirty="0"/>
          </a:p>
          <a:p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encer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kali/</a:t>
            </a:r>
            <a:r>
              <a:rPr lang="en-US" dirty="0" err="1"/>
              <a:t>hari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0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9680" y="201508"/>
            <a:ext cx="2377440" cy="7878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20" dirty="0" err="1">
                <a:latin typeface="Times New Roman" pitchFamily="18" charset="0"/>
                <a:cs typeface="Times New Roman" pitchFamily="18" charset="0"/>
              </a:rPr>
              <a:t>Etiologi</a:t>
            </a:r>
            <a:endParaRPr lang="en-US" sz="43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120" y="361506"/>
            <a:ext cx="7498080" cy="683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Sebab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Mencakup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2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192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066800" y="1417321"/>
          <a:ext cx="10149840" cy="52443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37460"/>
                <a:gridCol w="2537460"/>
                <a:gridCol w="2514600"/>
                <a:gridCol w="2560320"/>
              </a:tblGrid>
              <a:tr h="59771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ETIOLOGI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8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Infeksi </a:t>
                      </a:r>
                      <a:endParaRPr lang="en-US" sz="2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Virus 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Rotavirus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Adenovirus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Enterovirus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Bakteri 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E.coli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Salmonella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Vibrio cholera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Parasit 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Cacing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Protozoa</a:t>
                      </a:r>
                      <a:endParaRPr lang="id-ID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/>
                </a:tc>
              </a:tr>
              <a:tr h="597713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r>
                        <a:rPr lang="en-US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Infeksi</a:t>
                      </a:r>
                      <a:endParaRPr lang="en-US" sz="2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Malabsorpsi</a:t>
                      </a:r>
                      <a:endParaRPr lang="en-US" sz="2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Alergi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Gangguan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Motilitas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 anchor="ctr"/>
                </a:tc>
              </a:tr>
              <a:tr h="235810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Intoleransi terhadap laktosa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menyebabkan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meningkatkan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tekanan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osmotik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fi-FI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Menyebabkan kerusakan pada lapisan usus kecil. 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Meningkatnya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peristaltik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usus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sehingga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absorpsi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gangguan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792480" y="685800"/>
          <a:ext cx="731520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077200" y="2887980"/>
            <a:ext cx="329184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dirty="0" err="1"/>
              <a:t>Pembagian</a:t>
            </a:r>
            <a:r>
              <a:rPr lang="en-US" sz="2880" dirty="0"/>
              <a:t> </a:t>
            </a:r>
            <a:r>
              <a:rPr lang="en-US" sz="2880" dirty="0" err="1"/>
              <a:t>Diare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35828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9680" y="272678"/>
            <a:ext cx="3017520" cy="7755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40" dirty="0" err="1">
                <a:latin typeface="Times New Roman" pitchFamily="18" charset="0"/>
                <a:cs typeface="Times New Roman" pitchFamily="18" charset="0"/>
              </a:rPr>
              <a:t>Patofisiologi</a:t>
            </a:r>
            <a:endParaRPr lang="en-US" sz="38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411481"/>
            <a:ext cx="7040880" cy="7571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organisme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permulaan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perjalanan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216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883920" y="799279"/>
          <a:ext cx="10515600" cy="592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8381638"/>
              </p:ext>
            </p:extLst>
          </p:nvPr>
        </p:nvGraphicFramePr>
        <p:xfrm>
          <a:off x="792480" y="1095638"/>
          <a:ext cx="10090009" cy="515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01040" y="103890"/>
            <a:ext cx="3566160" cy="597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dirty="0" err="1"/>
              <a:t>Manifestasi</a:t>
            </a:r>
            <a:r>
              <a:rPr lang="en-US" sz="2880" dirty="0"/>
              <a:t> </a:t>
            </a:r>
            <a:r>
              <a:rPr lang="en-US" sz="2880" dirty="0" err="1"/>
              <a:t>penyakit</a:t>
            </a:r>
            <a:endParaRPr lang="en-US" sz="2880" dirty="0"/>
          </a:p>
        </p:txBody>
      </p:sp>
      <p:sp>
        <p:nvSpPr>
          <p:cNvPr id="6" name="Rectangle 5"/>
          <p:cNvSpPr/>
          <p:nvPr/>
        </p:nvSpPr>
        <p:spPr>
          <a:xfrm>
            <a:off x="4267200" y="180092"/>
            <a:ext cx="7132320" cy="683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920" dirty="0" err="1"/>
              <a:t>Akibat</a:t>
            </a:r>
            <a:r>
              <a:rPr lang="en-US" sz="1920" dirty="0"/>
              <a:t> yang </a:t>
            </a:r>
            <a:r>
              <a:rPr lang="en-US" sz="1920" dirty="0" err="1"/>
              <a:t>ditimbulkan</a:t>
            </a:r>
            <a:r>
              <a:rPr lang="en-US" sz="1920" dirty="0"/>
              <a:t> </a:t>
            </a:r>
            <a:r>
              <a:rPr lang="en-US" sz="1920" dirty="0" err="1"/>
              <a:t>dari</a:t>
            </a:r>
            <a:r>
              <a:rPr lang="en-US" sz="1920" dirty="0"/>
              <a:t> </a:t>
            </a:r>
            <a:r>
              <a:rPr lang="en-US" sz="1920" dirty="0" err="1"/>
              <a:t>suatu</a:t>
            </a:r>
            <a:r>
              <a:rPr lang="en-US" sz="1920" dirty="0"/>
              <a:t> </a:t>
            </a:r>
            <a:r>
              <a:rPr lang="en-US" sz="1920" dirty="0" err="1"/>
              <a:t>penyakit</a:t>
            </a:r>
            <a:r>
              <a:rPr lang="en-US" sz="1920" dirty="0"/>
              <a:t>. </a:t>
            </a:r>
            <a:r>
              <a:rPr lang="en-US" sz="1920" dirty="0" err="1"/>
              <a:t>Dapat</a:t>
            </a:r>
            <a:r>
              <a:rPr lang="en-US" sz="1920" dirty="0"/>
              <a:t> </a:t>
            </a:r>
            <a:r>
              <a:rPr lang="en-US" sz="1920" dirty="0" err="1"/>
              <a:t>berupa</a:t>
            </a:r>
            <a:r>
              <a:rPr lang="en-US" sz="1920" dirty="0"/>
              <a:t> </a:t>
            </a:r>
            <a:r>
              <a:rPr lang="en-US" sz="192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Tanda</a:t>
            </a:r>
            <a:r>
              <a:rPr lang="en-US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92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</a:t>
            </a:r>
            <a:r>
              <a:rPr lang="en-US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192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2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gejala</a:t>
            </a:r>
            <a:r>
              <a:rPr lang="en-US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92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symtom</a:t>
            </a:r>
            <a:r>
              <a:rPr lang="en-US" sz="192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22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0396882" cy="1151965"/>
          </a:xfrm>
        </p:spPr>
        <p:txBody>
          <a:bodyPr/>
          <a:lstStyle/>
          <a:p>
            <a:r>
              <a:rPr lang="en-US" dirty="0" smtClean="0"/>
              <a:t>TUKAK LAMBUNG</a:t>
            </a:r>
            <a:endParaRPr lang="en-US" dirty="0"/>
          </a:p>
        </p:txBody>
      </p:sp>
      <p:pic>
        <p:nvPicPr>
          <p:cNvPr id="1026" name="Picture 2" descr="Peptic Ulcer Disease - Clinical Gastroenterology and Hepat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88" y="0"/>
            <a:ext cx="6831036" cy="55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82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353</TotalTime>
  <Words>738</Words>
  <Application>Microsoft Office PowerPoint</Application>
  <PresentationFormat>Widescreen</PresentationFormat>
  <Paragraphs>140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Times New Roman</vt:lpstr>
      <vt:lpstr>Main Event</vt:lpstr>
      <vt:lpstr>GANGGUAN PENCERNAAN</vt:lpstr>
      <vt:lpstr>POKOK BAHASAN </vt:lpstr>
      <vt:lpstr>PowerPoint Presentation</vt:lpstr>
      <vt:lpstr>DEFINISI DIARE</vt:lpstr>
      <vt:lpstr>PowerPoint Presentation</vt:lpstr>
      <vt:lpstr>PowerPoint Presentation</vt:lpstr>
      <vt:lpstr>PowerPoint Presentation</vt:lpstr>
      <vt:lpstr>PowerPoint Presentation</vt:lpstr>
      <vt:lpstr>TUKAK LAMBUNG</vt:lpstr>
      <vt:lpstr>DEFINISI PEPTIC ULCER/TUKAK LAMBUNG/ULKUS PEPTIK </vt:lpstr>
      <vt:lpstr>PowerPoint Presentation</vt:lpstr>
      <vt:lpstr>PowerPoint Presentation</vt:lpstr>
      <vt:lpstr>PowerPoint Presentation</vt:lpstr>
      <vt:lpstr>Patofisiologi</vt:lpstr>
      <vt:lpstr>etiologi</vt:lpstr>
      <vt:lpstr>PowerPoint Presentation</vt:lpstr>
      <vt:lpstr>NSAID</vt:lpstr>
      <vt:lpstr>MANIFESTASI KLINIK</vt:lpstr>
      <vt:lpstr>MUAL DAN MUNTAH</vt:lpstr>
      <vt:lpstr>DEFINISI NAUSEA AND VOMITING</vt:lpstr>
      <vt:lpstr>ETIOLOGI</vt:lpstr>
      <vt:lpstr>MANIFESTASI KLINIK</vt:lpstr>
      <vt:lpstr>PATOFISIOLOGI</vt:lpstr>
      <vt:lpstr>SEE YOU NEXT WEEK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PENCERNAAN</dc:title>
  <dc:creator>ASUS</dc:creator>
  <cp:lastModifiedBy>ASUS</cp:lastModifiedBy>
  <cp:revision>39</cp:revision>
  <dcterms:created xsi:type="dcterms:W3CDTF">2021-11-08T01:36:03Z</dcterms:created>
  <dcterms:modified xsi:type="dcterms:W3CDTF">2021-11-08T08:43:44Z</dcterms:modified>
</cp:coreProperties>
</file>