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44"/>
  </p:notesMasterIdLst>
  <p:sldIdLst>
    <p:sldId id="256" r:id="rId2"/>
    <p:sldId id="285" r:id="rId3"/>
    <p:sldId id="277" r:id="rId4"/>
    <p:sldId id="310" r:id="rId5"/>
    <p:sldId id="257" r:id="rId6"/>
    <p:sldId id="259" r:id="rId7"/>
    <p:sldId id="276" r:id="rId8"/>
    <p:sldId id="273" r:id="rId9"/>
    <p:sldId id="275" r:id="rId10"/>
    <p:sldId id="283" r:id="rId11"/>
    <p:sldId id="284" r:id="rId12"/>
    <p:sldId id="261" r:id="rId13"/>
    <p:sldId id="311" r:id="rId14"/>
    <p:sldId id="316" r:id="rId15"/>
    <p:sldId id="317" r:id="rId16"/>
    <p:sldId id="260" r:id="rId17"/>
    <p:sldId id="312" r:id="rId18"/>
    <p:sldId id="262" r:id="rId19"/>
    <p:sldId id="263" r:id="rId20"/>
    <p:sldId id="313" r:id="rId21"/>
    <p:sldId id="267" r:id="rId22"/>
    <p:sldId id="268" r:id="rId23"/>
    <p:sldId id="269" r:id="rId24"/>
    <p:sldId id="270" r:id="rId25"/>
    <p:sldId id="271" r:id="rId26"/>
    <p:sldId id="272" r:id="rId27"/>
    <p:sldId id="314" r:id="rId28"/>
    <p:sldId id="315" r:id="rId29"/>
    <p:sldId id="286" r:id="rId30"/>
    <p:sldId id="287" r:id="rId31"/>
    <p:sldId id="299" r:id="rId32"/>
    <p:sldId id="288" r:id="rId33"/>
    <p:sldId id="292" r:id="rId34"/>
    <p:sldId id="301" r:id="rId35"/>
    <p:sldId id="300" r:id="rId36"/>
    <p:sldId id="302" r:id="rId37"/>
    <p:sldId id="303" r:id="rId38"/>
    <p:sldId id="304" r:id="rId39"/>
    <p:sldId id="305" r:id="rId40"/>
    <p:sldId id="306" r:id="rId41"/>
    <p:sldId id="307" r:id="rId42"/>
    <p:sldId id="27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94692"/>
  </p:normalViewPr>
  <p:slideViewPr>
    <p:cSldViewPr snapToGrid="0">
      <p:cViewPr varScale="1">
        <p:scale>
          <a:sx n="81" d="100"/>
          <a:sy n="81" d="100"/>
        </p:scale>
        <p:origin x="1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D2DFA1-6089-4D25-B2ED-936431BDE0B6}"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FBD30764-EE97-46C8-A679-7B90A36DED93}">
      <dgm:prSet/>
      <dgm:spPr/>
      <dgm:t>
        <a:bodyPr/>
        <a:lstStyle/>
        <a:p>
          <a:r>
            <a:rPr lang="en-US" dirty="0"/>
            <a:t>UTI (Urinary Tract Infection)</a:t>
          </a:r>
        </a:p>
      </dgm:t>
    </dgm:pt>
    <dgm:pt modelId="{0C26AD53-3DB2-4F2B-8B2A-2D747EECC5B5}" type="parTrans" cxnId="{0D84BA7D-3401-40D5-A33C-4597EB3875CE}">
      <dgm:prSet/>
      <dgm:spPr/>
      <dgm:t>
        <a:bodyPr/>
        <a:lstStyle/>
        <a:p>
          <a:endParaRPr lang="en-US"/>
        </a:p>
      </dgm:t>
    </dgm:pt>
    <dgm:pt modelId="{9A03DDC6-38CD-4762-B3B3-14E16EAF48AE}" type="sibTrans" cxnId="{0D84BA7D-3401-40D5-A33C-4597EB3875CE}">
      <dgm:prSet/>
      <dgm:spPr/>
      <dgm:t>
        <a:bodyPr/>
        <a:lstStyle/>
        <a:p>
          <a:endParaRPr lang="en-US"/>
        </a:p>
      </dgm:t>
    </dgm:pt>
    <dgm:pt modelId="{97474E3E-CA64-44AE-A889-3C7BDC263CBA}">
      <dgm:prSet/>
      <dgm:spPr/>
      <dgm:t>
        <a:bodyPr/>
        <a:lstStyle/>
        <a:p>
          <a:r>
            <a:rPr lang="en-US" dirty="0"/>
            <a:t>CKD (Chronic Kidney Disease)</a:t>
          </a:r>
        </a:p>
      </dgm:t>
    </dgm:pt>
    <dgm:pt modelId="{8496C5CB-2047-46CF-BD34-90776C8189C5}" type="parTrans" cxnId="{171F7212-5610-4616-A0B5-095A9DE8968F}">
      <dgm:prSet/>
      <dgm:spPr/>
      <dgm:t>
        <a:bodyPr/>
        <a:lstStyle/>
        <a:p>
          <a:endParaRPr lang="en-US"/>
        </a:p>
      </dgm:t>
    </dgm:pt>
    <dgm:pt modelId="{9611A1A4-75C0-45E2-A6D1-9B5801E95769}" type="sibTrans" cxnId="{171F7212-5610-4616-A0B5-095A9DE8968F}">
      <dgm:prSet/>
      <dgm:spPr/>
      <dgm:t>
        <a:bodyPr/>
        <a:lstStyle/>
        <a:p>
          <a:endParaRPr lang="en-US"/>
        </a:p>
      </dgm:t>
    </dgm:pt>
    <dgm:pt modelId="{58C55301-C69D-4DEC-8B4F-115C6C363B14}">
      <dgm:prSet/>
      <dgm:spPr/>
      <dgm:t>
        <a:bodyPr/>
        <a:lstStyle/>
        <a:p>
          <a:r>
            <a:rPr lang="en-US" dirty="0"/>
            <a:t>AKI (Acute Kidney Injury)</a:t>
          </a:r>
        </a:p>
      </dgm:t>
    </dgm:pt>
    <dgm:pt modelId="{9B1E8748-5E10-4470-8840-8EC27CE53DA3}" type="parTrans" cxnId="{D3D25FB1-F222-4A3D-B2F3-7D0D0F329907}">
      <dgm:prSet/>
      <dgm:spPr/>
      <dgm:t>
        <a:bodyPr/>
        <a:lstStyle/>
        <a:p>
          <a:endParaRPr lang="en-US"/>
        </a:p>
      </dgm:t>
    </dgm:pt>
    <dgm:pt modelId="{C012EDF9-D05D-490E-8F25-1DCFCF846001}" type="sibTrans" cxnId="{D3D25FB1-F222-4A3D-B2F3-7D0D0F329907}">
      <dgm:prSet/>
      <dgm:spPr/>
      <dgm:t>
        <a:bodyPr/>
        <a:lstStyle/>
        <a:p>
          <a:endParaRPr lang="en-US"/>
        </a:p>
      </dgm:t>
    </dgm:pt>
    <dgm:pt modelId="{9E3B1BA9-80A8-43A5-918B-19062ADDA127}">
      <dgm:prSet/>
      <dgm:spPr/>
      <dgm:t>
        <a:bodyPr/>
        <a:lstStyle/>
        <a:p>
          <a:r>
            <a:rPr lang="en-US" dirty="0"/>
            <a:t>BPH (Benign Prostate Hyperplasia)</a:t>
          </a:r>
        </a:p>
      </dgm:t>
    </dgm:pt>
    <dgm:pt modelId="{6D2B96B7-58C6-4743-AF73-15A2689D7B92}" type="parTrans" cxnId="{755EB0F4-7178-4FFF-B099-7E6826729528}">
      <dgm:prSet/>
      <dgm:spPr/>
      <dgm:t>
        <a:bodyPr/>
        <a:lstStyle/>
        <a:p>
          <a:endParaRPr lang="en-US"/>
        </a:p>
      </dgm:t>
    </dgm:pt>
    <dgm:pt modelId="{4D60F8C4-7302-4C93-A935-6224B4BF1202}" type="sibTrans" cxnId="{755EB0F4-7178-4FFF-B099-7E6826729528}">
      <dgm:prSet/>
      <dgm:spPr/>
      <dgm:t>
        <a:bodyPr/>
        <a:lstStyle/>
        <a:p>
          <a:endParaRPr lang="en-US"/>
        </a:p>
      </dgm:t>
    </dgm:pt>
    <dgm:pt modelId="{43DAAEA6-5851-BB43-9141-994068D610C6}" type="pres">
      <dgm:prSet presAssocID="{CBD2DFA1-6089-4D25-B2ED-936431BDE0B6}" presName="linear" presStyleCnt="0">
        <dgm:presLayoutVars>
          <dgm:dir/>
          <dgm:animLvl val="lvl"/>
          <dgm:resizeHandles val="exact"/>
        </dgm:presLayoutVars>
      </dgm:prSet>
      <dgm:spPr/>
      <dgm:t>
        <a:bodyPr/>
        <a:lstStyle/>
        <a:p>
          <a:endParaRPr lang="en-US"/>
        </a:p>
      </dgm:t>
    </dgm:pt>
    <dgm:pt modelId="{5BDD042F-2F4A-8242-9777-3AD92A5AB7A9}" type="pres">
      <dgm:prSet presAssocID="{FBD30764-EE97-46C8-A679-7B90A36DED93}" presName="parentLin" presStyleCnt="0"/>
      <dgm:spPr/>
    </dgm:pt>
    <dgm:pt modelId="{951F25C5-50AD-824B-AB4B-E08ADE66E074}" type="pres">
      <dgm:prSet presAssocID="{FBD30764-EE97-46C8-A679-7B90A36DED93}" presName="parentLeftMargin" presStyleLbl="node1" presStyleIdx="0" presStyleCnt="4"/>
      <dgm:spPr/>
      <dgm:t>
        <a:bodyPr/>
        <a:lstStyle/>
        <a:p>
          <a:endParaRPr lang="en-US"/>
        </a:p>
      </dgm:t>
    </dgm:pt>
    <dgm:pt modelId="{E539A54A-2CC0-9E45-86BD-865F06171CA7}" type="pres">
      <dgm:prSet presAssocID="{FBD30764-EE97-46C8-A679-7B90A36DED93}" presName="parentText" presStyleLbl="node1" presStyleIdx="0" presStyleCnt="4">
        <dgm:presLayoutVars>
          <dgm:chMax val="0"/>
          <dgm:bulletEnabled val="1"/>
        </dgm:presLayoutVars>
      </dgm:prSet>
      <dgm:spPr/>
      <dgm:t>
        <a:bodyPr/>
        <a:lstStyle/>
        <a:p>
          <a:endParaRPr lang="en-US"/>
        </a:p>
      </dgm:t>
    </dgm:pt>
    <dgm:pt modelId="{607A373F-EB2E-774A-B064-BF251A0322B6}" type="pres">
      <dgm:prSet presAssocID="{FBD30764-EE97-46C8-A679-7B90A36DED93}" presName="negativeSpace" presStyleCnt="0"/>
      <dgm:spPr/>
    </dgm:pt>
    <dgm:pt modelId="{5B1A6ECB-BFAF-D045-AC9C-8457221DA7EF}" type="pres">
      <dgm:prSet presAssocID="{FBD30764-EE97-46C8-A679-7B90A36DED93}" presName="childText" presStyleLbl="conFgAcc1" presStyleIdx="0" presStyleCnt="4">
        <dgm:presLayoutVars>
          <dgm:bulletEnabled val="1"/>
        </dgm:presLayoutVars>
      </dgm:prSet>
      <dgm:spPr/>
    </dgm:pt>
    <dgm:pt modelId="{2B6515FC-B2A2-EF42-9689-B5640AE08D1A}" type="pres">
      <dgm:prSet presAssocID="{9A03DDC6-38CD-4762-B3B3-14E16EAF48AE}" presName="spaceBetweenRectangles" presStyleCnt="0"/>
      <dgm:spPr/>
    </dgm:pt>
    <dgm:pt modelId="{2CD9441D-EE77-4944-8CC1-99D18D87B300}" type="pres">
      <dgm:prSet presAssocID="{97474E3E-CA64-44AE-A889-3C7BDC263CBA}" presName="parentLin" presStyleCnt="0"/>
      <dgm:spPr/>
    </dgm:pt>
    <dgm:pt modelId="{1A0F3C9C-64BA-A24A-9FE3-0AEC4877A04D}" type="pres">
      <dgm:prSet presAssocID="{97474E3E-CA64-44AE-A889-3C7BDC263CBA}" presName="parentLeftMargin" presStyleLbl="node1" presStyleIdx="0" presStyleCnt="4"/>
      <dgm:spPr/>
      <dgm:t>
        <a:bodyPr/>
        <a:lstStyle/>
        <a:p>
          <a:endParaRPr lang="en-US"/>
        </a:p>
      </dgm:t>
    </dgm:pt>
    <dgm:pt modelId="{F1AC5C55-C98E-2B4C-B6FB-E5DDF9FE842F}" type="pres">
      <dgm:prSet presAssocID="{97474E3E-CA64-44AE-A889-3C7BDC263CBA}" presName="parentText" presStyleLbl="node1" presStyleIdx="1" presStyleCnt="4">
        <dgm:presLayoutVars>
          <dgm:chMax val="0"/>
          <dgm:bulletEnabled val="1"/>
        </dgm:presLayoutVars>
      </dgm:prSet>
      <dgm:spPr/>
      <dgm:t>
        <a:bodyPr/>
        <a:lstStyle/>
        <a:p>
          <a:endParaRPr lang="en-US"/>
        </a:p>
      </dgm:t>
    </dgm:pt>
    <dgm:pt modelId="{1063DEAC-C967-D34C-802B-856DE6EAE37F}" type="pres">
      <dgm:prSet presAssocID="{97474E3E-CA64-44AE-A889-3C7BDC263CBA}" presName="negativeSpace" presStyleCnt="0"/>
      <dgm:spPr/>
    </dgm:pt>
    <dgm:pt modelId="{B5632D6C-B34A-BE46-8E5C-1D4D3BD419A2}" type="pres">
      <dgm:prSet presAssocID="{97474E3E-CA64-44AE-A889-3C7BDC263CBA}" presName="childText" presStyleLbl="conFgAcc1" presStyleIdx="1" presStyleCnt="4">
        <dgm:presLayoutVars>
          <dgm:bulletEnabled val="1"/>
        </dgm:presLayoutVars>
      </dgm:prSet>
      <dgm:spPr/>
    </dgm:pt>
    <dgm:pt modelId="{219E84A0-FA81-A342-8D69-BE74B5E23211}" type="pres">
      <dgm:prSet presAssocID="{9611A1A4-75C0-45E2-A6D1-9B5801E95769}" presName="spaceBetweenRectangles" presStyleCnt="0"/>
      <dgm:spPr/>
    </dgm:pt>
    <dgm:pt modelId="{0E04E3B0-6EAB-6941-A08B-32C347504FCB}" type="pres">
      <dgm:prSet presAssocID="{58C55301-C69D-4DEC-8B4F-115C6C363B14}" presName="parentLin" presStyleCnt="0"/>
      <dgm:spPr/>
    </dgm:pt>
    <dgm:pt modelId="{3324001E-54D7-1A4D-9C64-38FD540CD936}" type="pres">
      <dgm:prSet presAssocID="{58C55301-C69D-4DEC-8B4F-115C6C363B14}" presName="parentLeftMargin" presStyleLbl="node1" presStyleIdx="1" presStyleCnt="4"/>
      <dgm:spPr/>
      <dgm:t>
        <a:bodyPr/>
        <a:lstStyle/>
        <a:p>
          <a:endParaRPr lang="en-US"/>
        </a:p>
      </dgm:t>
    </dgm:pt>
    <dgm:pt modelId="{BE96ED16-20C4-E944-BA48-CF326C5EFA29}" type="pres">
      <dgm:prSet presAssocID="{58C55301-C69D-4DEC-8B4F-115C6C363B14}" presName="parentText" presStyleLbl="node1" presStyleIdx="2" presStyleCnt="4">
        <dgm:presLayoutVars>
          <dgm:chMax val="0"/>
          <dgm:bulletEnabled val="1"/>
        </dgm:presLayoutVars>
      </dgm:prSet>
      <dgm:spPr/>
      <dgm:t>
        <a:bodyPr/>
        <a:lstStyle/>
        <a:p>
          <a:endParaRPr lang="en-US"/>
        </a:p>
      </dgm:t>
    </dgm:pt>
    <dgm:pt modelId="{2C0CB1C3-13C7-194D-94C6-4C75117C66DB}" type="pres">
      <dgm:prSet presAssocID="{58C55301-C69D-4DEC-8B4F-115C6C363B14}" presName="negativeSpace" presStyleCnt="0"/>
      <dgm:spPr/>
    </dgm:pt>
    <dgm:pt modelId="{8457F28C-DD0F-BE44-BB52-39E36A97C6C7}" type="pres">
      <dgm:prSet presAssocID="{58C55301-C69D-4DEC-8B4F-115C6C363B14}" presName="childText" presStyleLbl="conFgAcc1" presStyleIdx="2" presStyleCnt="4">
        <dgm:presLayoutVars>
          <dgm:bulletEnabled val="1"/>
        </dgm:presLayoutVars>
      </dgm:prSet>
      <dgm:spPr/>
    </dgm:pt>
    <dgm:pt modelId="{47E86351-62C0-724E-9E4F-FF8192E29096}" type="pres">
      <dgm:prSet presAssocID="{C012EDF9-D05D-490E-8F25-1DCFCF846001}" presName="spaceBetweenRectangles" presStyleCnt="0"/>
      <dgm:spPr/>
    </dgm:pt>
    <dgm:pt modelId="{BE851FD9-3F99-9F4B-909C-F77F5F59CDE5}" type="pres">
      <dgm:prSet presAssocID="{9E3B1BA9-80A8-43A5-918B-19062ADDA127}" presName="parentLin" presStyleCnt="0"/>
      <dgm:spPr/>
    </dgm:pt>
    <dgm:pt modelId="{C51283A4-7F3B-6643-A79F-03EBD4C61AFB}" type="pres">
      <dgm:prSet presAssocID="{9E3B1BA9-80A8-43A5-918B-19062ADDA127}" presName="parentLeftMargin" presStyleLbl="node1" presStyleIdx="2" presStyleCnt="4"/>
      <dgm:spPr/>
      <dgm:t>
        <a:bodyPr/>
        <a:lstStyle/>
        <a:p>
          <a:endParaRPr lang="en-US"/>
        </a:p>
      </dgm:t>
    </dgm:pt>
    <dgm:pt modelId="{41EE47E8-E0B7-854B-833C-597E6CF7C657}" type="pres">
      <dgm:prSet presAssocID="{9E3B1BA9-80A8-43A5-918B-19062ADDA127}" presName="parentText" presStyleLbl="node1" presStyleIdx="3" presStyleCnt="4">
        <dgm:presLayoutVars>
          <dgm:chMax val="0"/>
          <dgm:bulletEnabled val="1"/>
        </dgm:presLayoutVars>
      </dgm:prSet>
      <dgm:spPr/>
      <dgm:t>
        <a:bodyPr/>
        <a:lstStyle/>
        <a:p>
          <a:endParaRPr lang="en-US"/>
        </a:p>
      </dgm:t>
    </dgm:pt>
    <dgm:pt modelId="{0B7954A8-ABD8-8A4C-914F-0C40EC31D8A9}" type="pres">
      <dgm:prSet presAssocID="{9E3B1BA9-80A8-43A5-918B-19062ADDA127}" presName="negativeSpace" presStyleCnt="0"/>
      <dgm:spPr/>
    </dgm:pt>
    <dgm:pt modelId="{71E384E8-A161-2F48-B152-D34FFC6E0F04}" type="pres">
      <dgm:prSet presAssocID="{9E3B1BA9-80A8-43A5-918B-19062ADDA127}" presName="childText" presStyleLbl="conFgAcc1" presStyleIdx="3" presStyleCnt="4">
        <dgm:presLayoutVars>
          <dgm:bulletEnabled val="1"/>
        </dgm:presLayoutVars>
      </dgm:prSet>
      <dgm:spPr/>
    </dgm:pt>
  </dgm:ptLst>
  <dgm:cxnLst>
    <dgm:cxn modelId="{11248DBD-1984-634C-917B-355C52D18F19}" type="presOf" srcId="{9E3B1BA9-80A8-43A5-918B-19062ADDA127}" destId="{41EE47E8-E0B7-854B-833C-597E6CF7C657}" srcOrd="1" destOrd="0" presId="urn:microsoft.com/office/officeart/2005/8/layout/list1"/>
    <dgm:cxn modelId="{0D84BA7D-3401-40D5-A33C-4597EB3875CE}" srcId="{CBD2DFA1-6089-4D25-B2ED-936431BDE0B6}" destId="{FBD30764-EE97-46C8-A679-7B90A36DED93}" srcOrd="0" destOrd="0" parTransId="{0C26AD53-3DB2-4F2B-8B2A-2D747EECC5B5}" sibTransId="{9A03DDC6-38CD-4762-B3B3-14E16EAF48AE}"/>
    <dgm:cxn modelId="{CEE633C1-B61B-7145-8F24-62E1287A46EF}" type="presOf" srcId="{FBD30764-EE97-46C8-A679-7B90A36DED93}" destId="{951F25C5-50AD-824B-AB4B-E08ADE66E074}" srcOrd="0" destOrd="0" presId="urn:microsoft.com/office/officeart/2005/8/layout/list1"/>
    <dgm:cxn modelId="{E23FD819-CD7D-ED48-B8A6-EFEF3E29A9A4}" type="presOf" srcId="{CBD2DFA1-6089-4D25-B2ED-936431BDE0B6}" destId="{43DAAEA6-5851-BB43-9141-994068D610C6}" srcOrd="0" destOrd="0" presId="urn:microsoft.com/office/officeart/2005/8/layout/list1"/>
    <dgm:cxn modelId="{F6802B8B-C652-3346-B915-C1138B3BAB1F}" type="presOf" srcId="{58C55301-C69D-4DEC-8B4F-115C6C363B14}" destId="{BE96ED16-20C4-E944-BA48-CF326C5EFA29}" srcOrd="1" destOrd="0" presId="urn:microsoft.com/office/officeart/2005/8/layout/list1"/>
    <dgm:cxn modelId="{755EB0F4-7178-4FFF-B099-7E6826729528}" srcId="{CBD2DFA1-6089-4D25-B2ED-936431BDE0B6}" destId="{9E3B1BA9-80A8-43A5-918B-19062ADDA127}" srcOrd="3" destOrd="0" parTransId="{6D2B96B7-58C6-4743-AF73-15A2689D7B92}" sibTransId="{4D60F8C4-7302-4C93-A935-6224B4BF1202}"/>
    <dgm:cxn modelId="{6C01A60A-AA93-C749-A961-752BCBEA9B1B}" type="presOf" srcId="{97474E3E-CA64-44AE-A889-3C7BDC263CBA}" destId="{1A0F3C9C-64BA-A24A-9FE3-0AEC4877A04D}" srcOrd="0" destOrd="0" presId="urn:microsoft.com/office/officeart/2005/8/layout/list1"/>
    <dgm:cxn modelId="{C8D7C3A3-0729-9043-B8B1-8C7186A19461}" type="presOf" srcId="{58C55301-C69D-4DEC-8B4F-115C6C363B14}" destId="{3324001E-54D7-1A4D-9C64-38FD540CD936}" srcOrd="0" destOrd="0" presId="urn:microsoft.com/office/officeart/2005/8/layout/list1"/>
    <dgm:cxn modelId="{211A6CB8-87F2-0F47-B61E-8BA169C3AB63}" type="presOf" srcId="{9E3B1BA9-80A8-43A5-918B-19062ADDA127}" destId="{C51283A4-7F3B-6643-A79F-03EBD4C61AFB}" srcOrd="0" destOrd="0" presId="urn:microsoft.com/office/officeart/2005/8/layout/list1"/>
    <dgm:cxn modelId="{171F7212-5610-4616-A0B5-095A9DE8968F}" srcId="{CBD2DFA1-6089-4D25-B2ED-936431BDE0B6}" destId="{97474E3E-CA64-44AE-A889-3C7BDC263CBA}" srcOrd="1" destOrd="0" parTransId="{8496C5CB-2047-46CF-BD34-90776C8189C5}" sibTransId="{9611A1A4-75C0-45E2-A6D1-9B5801E95769}"/>
    <dgm:cxn modelId="{CAF31421-B205-FD43-80B4-76A65A489DEC}" type="presOf" srcId="{97474E3E-CA64-44AE-A889-3C7BDC263CBA}" destId="{F1AC5C55-C98E-2B4C-B6FB-E5DDF9FE842F}" srcOrd="1" destOrd="0" presId="urn:microsoft.com/office/officeart/2005/8/layout/list1"/>
    <dgm:cxn modelId="{937B6C7B-4D68-5249-9AAD-9427A07D7650}" type="presOf" srcId="{FBD30764-EE97-46C8-A679-7B90A36DED93}" destId="{E539A54A-2CC0-9E45-86BD-865F06171CA7}" srcOrd="1" destOrd="0" presId="urn:microsoft.com/office/officeart/2005/8/layout/list1"/>
    <dgm:cxn modelId="{D3D25FB1-F222-4A3D-B2F3-7D0D0F329907}" srcId="{CBD2DFA1-6089-4D25-B2ED-936431BDE0B6}" destId="{58C55301-C69D-4DEC-8B4F-115C6C363B14}" srcOrd="2" destOrd="0" parTransId="{9B1E8748-5E10-4470-8840-8EC27CE53DA3}" sibTransId="{C012EDF9-D05D-490E-8F25-1DCFCF846001}"/>
    <dgm:cxn modelId="{BC429F98-16D5-1B46-9375-218E37FA5C28}" type="presParOf" srcId="{43DAAEA6-5851-BB43-9141-994068D610C6}" destId="{5BDD042F-2F4A-8242-9777-3AD92A5AB7A9}" srcOrd="0" destOrd="0" presId="urn:microsoft.com/office/officeart/2005/8/layout/list1"/>
    <dgm:cxn modelId="{93A385CE-BB0A-0241-8EB4-3ACBA3BCF503}" type="presParOf" srcId="{5BDD042F-2F4A-8242-9777-3AD92A5AB7A9}" destId="{951F25C5-50AD-824B-AB4B-E08ADE66E074}" srcOrd="0" destOrd="0" presId="urn:microsoft.com/office/officeart/2005/8/layout/list1"/>
    <dgm:cxn modelId="{C37EBCB9-CC31-2541-9E3F-43539F91590B}" type="presParOf" srcId="{5BDD042F-2F4A-8242-9777-3AD92A5AB7A9}" destId="{E539A54A-2CC0-9E45-86BD-865F06171CA7}" srcOrd="1" destOrd="0" presId="urn:microsoft.com/office/officeart/2005/8/layout/list1"/>
    <dgm:cxn modelId="{C43E1CA0-6F84-6447-9A63-A48655041C06}" type="presParOf" srcId="{43DAAEA6-5851-BB43-9141-994068D610C6}" destId="{607A373F-EB2E-774A-B064-BF251A0322B6}" srcOrd="1" destOrd="0" presId="urn:microsoft.com/office/officeart/2005/8/layout/list1"/>
    <dgm:cxn modelId="{5D4F571E-3205-364A-A54C-682796E6BCA4}" type="presParOf" srcId="{43DAAEA6-5851-BB43-9141-994068D610C6}" destId="{5B1A6ECB-BFAF-D045-AC9C-8457221DA7EF}" srcOrd="2" destOrd="0" presId="urn:microsoft.com/office/officeart/2005/8/layout/list1"/>
    <dgm:cxn modelId="{28605B8E-B32C-034F-A2D7-D8EB471B9E06}" type="presParOf" srcId="{43DAAEA6-5851-BB43-9141-994068D610C6}" destId="{2B6515FC-B2A2-EF42-9689-B5640AE08D1A}" srcOrd="3" destOrd="0" presId="urn:microsoft.com/office/officeart/2005/8/layout/list1"/>
    <dgm:cxn modelId="{7E619D97-352B-3A4F-934E-3EEAC4FF3250}" type="presParOf" srcId="{43DAAEA6-5851-BB43-9141-994068D610C6}" destId="{2CD9441D-EE77-4944-8CC1-99D18D87B300}" srcOrd="4" destOrd="0" presId="urn:microsoft.com/office/officeart/2005/8/layout/list1"/>
    <dgm:cxn modelId="{2C167FC8-F732-2C45-80A7-A8EA19769A15}" type="presParOf" srcId="{2CD9441D-EE77-4944-8CC1-99D18D87B300}" destId="{1A0F3C9C-64BA-A24A-9FE3-0AEC4877A04D}" srcOrd="0" destOrd="0" presId="urn:microsoft.com/office/officeart/2005/8/layout/list1"/>
    <dgm:cxn modelId="{915BFD95-5F47-F341-AF69-C23C1EEAC366}" type="presParOf" srcId="{2CD9441D-EE77-4944-8CC1-99D18D87B300}" destId="{F1AC5C55-C98E-2B4C-B6FB-E5DDF9FE842F}" srcOrd="1" destOrd="0" presId="urn:microsoft.com/office/officeart/2005/8/layout/list1"/>
    <dgm:cxn modelId="{6B60CD8D-63D9-C946-8181-E9C8DB8D3BF5}" type="presParOf" srcId="{43DAAEA6-5851-BB43-9141-994068D610C6}" destId="{1063DEAC-C967-D34C-802B-856DE6EAE37F}" srcOrd="5" destOrd="0" presId="urn:microsoft.com/office/officeart/2005/8/layout/list1"/>
    <dgm:cxn modelId="{51561639-CFB7-9044-B6E0-A1D3587A1005}" type="presParOf" srcId="{43DAAEA6-5851-BB43-9141-994068D610C6}" destId="{B5632D6C-B34A-BE46-8E5C-1D4D3BD419A2}" srcOrd="6" destOrd="0" presId="urn:microsoft.com/office/officeart/2005/8/layout/list1"/>
    <dgm:cxn modelId="{D62451EE-BFEC-D344-A528-BDBEED536172}" type="presParOf" srcId="{43DAAEA6-5851-BB43-9141-994068D610C6}" destId="{219E84A0-FA81-A342-8D69-BE74B5E23211}" srcOrd="7" destOrd="0" presId="urn:microsoft.com/office/officeart/2005/8/layout/list1"/>
    <dgm:cxn modelId="{7A3B7E07-3A02-0845-8F68-FDAE7FA86489}" type="presParOf" srcId="{43DAAEA6-5851-BB43-9141-994068D610C6}" destId="{0E04E3B0-6EAB-6941-A08B-32C347504FCB}" srcOrd="8" destOrd="0" presId="urn:microsoft.com/office/officeart/2005/8/layout/list1"/>
    <dgm:cxn modelId="{AC02EE2B-DAE5-9F4A-8ECB-7EF8C3FCB4A0}" type="presParOf" srcId="{0E04E3B0-6EAB-6941-A08B-32C347504FCB}" destId="{3324001E-54D7-1A4D-9C64-38FD540CD936}" srcOrd="0" destOrd="0" presId="urn:microsoft.com/office/officeart/2005/8/layout/list1"/>
    <dgm:cxn modelId="{0BA61BA9-974D-1040-9819-41883FBE8371}" type="presParOf" srcId="{0E04E3B0-6EAB-6941-A08B-32C347504FCB}" destId="{BE96ED16-20C4-E944-BA48-CF326C5EFA29}" srcOrd="1" destOrd="0" presId="urn:microsoft.com/office/officeart/2005/8/layout/list1"/>
    <dgm:cxn modelId="{C2F4EC34-FFB1-6D41-94AC-471602A9534E}" type="presParOf" srcId="{43DAAEA6-5851-BB43-9141-994068D610C6}" destId="{2C0CB1C3-13C7-194D-94C6-4C75117C66DB}" srcOrd="9" destOrd="0" presId="urn:microsoft.com/office/officeart/2005/8/layout/list1"/>
    <dgm:cxn modelId="{E7C173C6-AC83-204E-BB7D-1B788C6276F6}" type="presParOf" srcId="{43DAAEA6-5851-BB43-9141-994068D610C6}" destId="{8457F28C-DD0F-BE44-BB52-39E36A97C6C7}" srcOrd="10" destOrd="0" presId="urn:microsoft.com/office/officeart/2005/8/layout/list1"/>
    <dgm:cxn modelId="{6AA147D9-89A9-2A4E-80B5-2C72ECDF03DB}" type="presParOf" srcId="{43DAAEA6-5851-BB43-9141-994068D610C6}" destId="{47E86351-62C0-724E-9E4F-FF8192E29096}" srcOrd="11" destOrd="0" presId="urn:microsoft.com/office/officeart/2005/8/layout/list1"/>
    <dgm:cxn modelId="{E3E473CE-3A71-8346-8C73-E41F99B5ADBE}" type="presParOf" srcId="{43DAAEA6-5851-BB43-9141-994068D610C6}" destId="{BE851FD9-3F99-9F4B-909C-F77F5F59CDE5}" srcOrd="12" destOrd="0" presId="urn:microsoft.com/office/officeart/2005/8/layout/list1"/>
    <dgm:cxn modelId="{4979F8FF-3617-174E-9C2C-58846D8C6A06}" type="presParOf" srcId="{BE851FD9-3F99-9F4B-909C-F77F5F59CDE5}" destId="{C51283A4-7F3B-6643-A79F-03EBD4C61AFB}" srcOrd="0" destOrd="0" presId="urn:microsoft.com/office/officeart/2005/8/layout/list1"/>
    <dgm:cxn modelId="{A89C7AF8-19B2-7745-A142-F91000BDC9BB}" type="presParOf" srcId="{BE851FD9-3F99-9F4B-909C-F77F5F59CDE5}" destId="{41EE47E8-E0B7-854B-833C-597E6CF7C657}" srcOrd="1" destOrd="0" presId="urn:microsoft.com/office/officeart/2005/8/layout/list1"/>
    <dgm:cxn modelId="{88E3402A-0865-C149-A0C7-C5A30C4EB42E}" type="presParOf" srcId="{43DAAEA6-5851-BB43-9141-994068D610C6}" destId="{0B7954A8-ABD8-8A4C-914F-0C40EC31D8A9}" srcOrd="13" destOrd="0" presId="urn:microsoft.com/office/officeart/2005/8/layout/list1"/>
    <dgm:cxn modelId="{1CA12052-BB0B-3C4C-94D8-FD3F8E6A191A}" type="presParOf" srcId="{43DAAEA6-5851-BB43-9141-994068D610C6}" destId="{71E384E8-A161-2F48-B152-D34FFC6E0F0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8D3BF7-59EB-407E-8319-AEEA7001D18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E552D0D-EAB1-44D4-908F-585613AF1233}">
      <dgm:prSet/>
      <dgm:spPr/>
      <dgm:t>
        <a:bodyPr/>
        <a:lstStyle/>
        <a:p>
          <a:r>
            <a:rPr lang="en-US" b="0" i="0" baseline="0" dirty="0"/>
            <a:t>Infections of the urinary tract represent a wide variety of syndromes, including </a:t>
          </a:r>
          <a:r>
            <a:rPr lang="en-ID" b="0" i="0" baseline="0" dirty="0"/>
            <a:t>urethritis, cystitis, prostatitis, and pyelonephritis</a:t>
          </a:r>
          <a:endParaRPr lang="en-US" dirty="0"/>
        </a:p>
      </dgm:t>
    </dgm:pt>
    <dgm:pt modelId="{A1E4E351-8256-417F-AD89-F25FB3BF60C8}" type="parTrans" cxnId="{6176F946-ED80-44D7-A5BA-15789CE03A5E}">
      <dgm:prSet/>
      <dgm:spPr/>
      <dgm:t>
        <a:bodyPr/>
        <a:lstStyle/>
        <a:p>
          <a:endParaRPr lang="en-US"/>
        </a:p>
      </dgm:t>
    </dgm:pt>
    <dgm:pt modelId="{F7E347E8-9991-40B2-8DBC-7B735C2FFFBD}" type="sibTrans" cxnId="{6176F946-ED80-44D7-A5BA-15789CE03A5E}">
      <dgm:prSet/>
      <dgm:spPr/>
      <dgm:t>
        <a:bodyPr/>
        <a:lstStyle/>
        <a:p>
          <a:endParaRPr lang="en-US"/>
        </a:p>
      </dgm:t>
    </dgm:pt>
    <dgm:pt modelId="{179F0FA5-B30D-4BA0-AFC8-43A49B8193D7}">
      <dgm:prSet/>
      <dgm:spPr/>
      <dgm:t>
        <a:bodyPr/>
        <a:lstStyle/>
        <a:p>
          <a:r>
            <a:rPr lang="en-US" dirty="0"/>
            <a:t>UTI is defined as the presence of microorganisms in the urine that cannot be accounted for by contamination.</a:t>
          </a:r>
        </a:p>
      </dgm:t>
    </dgm:pt>
    <dgm:pt modelId="{6D88BB40-6FE7-453C-AC30-782B97A14137}" type="parTrans" cxnId="{6CBD7ED0-D416-43DB-B9A7-53D9F2785364}">
      <dgm:prSet/>
      <dgm:spPr/>
      <dgm:t>
        <a:bodyPr/>
        <a:lstStyle/>
        <a:p>
          <a:endParaRPr lang="en-US"/>
        </a:p>
      </dgm:t>
    </dgm:pt>
    <dgm:pt modelId="{3E8B46E4-055B-425C-B6D1-1AD10B1851EE}" type="sibTrans" cxnId="{6CBD7ED0-D416-43DB-B9A7-53D9F2785364}">
      <dgm:prSet/>
      <dgm:spPr/>
      <dgm:t>
        <a:bodyPr/>
        <a:lstStyle/>
        <a:p>
          <a:endParaRPr lang="en-US"/>
        </a:p>
      </dgm:t>
    </dgm:pt>
    <dgm:pt modelId="{4B9D54CC-F645-4155-B9F1-D984A3DC118D}">
      <dgm:prSet/>
      <dgm:spPr/>
      <dgm:t>
        <a:bodyPr/>
        <a:lstStyle/>
        <a:p>
          <a:r>
            <a:rPr lang="en-US" dirty="0"/>
            <a:t>Perempuan </a:t>
          </a:r>
          <a:r>
            <a:rPr lang="en-US" dirty="0" err="1"/>
            <a:t>memiliki</a:t>
          </a:r>
          <a:r>
            <a:rPr lang="en-US" dirty="0"/>
            <a:t> </a:t>
          </a:r>
          <a:r>
            <a:rPr lang="en-US" dirty="0" err="1"/>
            <a:t>resiko</a:t>
          </a:r>
          <a:r>
            <a:rPr lang="en-US" dirty="0"/>
            <a:t> yang </a:t>
          </a:r>
          <a:r>
            <a:rPr lang="en-US" dirty="0" err="1"/>
            <a:t>lebih</a:t>
          </a:r>
          <a:r>
            <a:rPr lang="en-US" dirty="0"/>
            <a:t> </a:t>
          </a:r>
          <a:r>
            <a:rPr lang="en-US" dirty="0" err="1"/>
            <a:t>besar</a:t>
          </a:r>
          <a:r>
            <a:rPr lang="en-US" dirty="0"/>
            <a:t> </a:t>
          </a:r>
          <a:r>
            <a:rPr lang="en-US" dirty="0" err="1"/>
            <a:t>dari</a:t>
          </a:r>
          <a:r>
            <a:rPr lang="en-US" dirty="0"/>
            <a:t> </a:t>
          </a:r>
          <a:r>
            <a:rPr lang="en-US" dirty="0" err="1"/>
            <a:t>laki-laki</a:t>
          </a:r>
          <a:r>
            <a:rPr lang="en-US" dirty="0"/>
            <a:t> </a:t>
          </a:r>
          <a:r>
            <a:rPr lang="en-US" dirty="0" err="1"/>
            <a:t>terkena</a:t>
          </a:r>
          <a:r>
            <a:rPr lang="en-US" dirty="0"/>
            <a:t> ISK</a:t>
          </a:r>
        </a:p>
      </dgm:t>
    </dgm:pt>
    <dgm:pt modelId="{25A08C94-8638-4E62-B6F0-811DCDDE6EBC}" type="parTrans" cxnId="{2EF0D71E-F0A0-4B59-8655-65D2E6817BA5}">
      <dgm:prSet/>
      <dgm:spPr/>
      <dgm:t>
        <a:bodyPr/>
        <a:lstStyle/>
        <a:p>
          <a:endParaRPr lang="en-US"/>
        </a:p>
      </dgm:t>
    </dgm:pt>
    <dgm:pt modelId="{C122D406-B400-4FBF-AE28-E155D53831A3}" type="sibTrans" cxnId="{2EF0D71E-F0A0-4B59-8655-65D2E6817BA5}">
      <dgm:prSet/>
      <dgm:spPr/>
      <dgm:t>
        <a:bodyPr/>
        <a:lstStyle/>
        <a:p>
          <a:endParaRPr lang="en-US"/>
        </a:p>
      </dgm:t>
    </dgm:pt>
    <dgm:pt modelId="{8AF75BC9-2463-4B7B-BA8F-96938593F12C}">
      <dgm:prSet/>
      <dgm:spPr/>
      <dgm:t>
        <a:bodyPr/>
        <a:lstStyle/>
        <a:p>
          <a:r>
            <a:rPr lang="en-US" dirty="0"/>
            <a:t>Lower tract infections include cystitis (bladder), urethritis (urethra), prostatitis (prostate gland), and epididymitis</a:t>
          </a:r>
        </a:p>
      </dgm:t>
    </dgm:pt>
    <dgm:pt modelId="{8FFF8786-1258-4543-898B-A338BE36E1BF}" type="parTrans" cxnId="{E56B0658-2CB0-4453-A5D0-E4A82856C693}">
      <dgm:prSet/>
      <dgm:spPr/>
      <dgm:t>
        <a:bodyPr/>
        <a:lstStyle/>
        <a:p>
          <a:endParaRPr lang="en-ID"/>
        </a:p>
      </dgm:t>
    </dgm:pt>
    <dgm:pt modelId="{FBF8E45A-3835-4632-8633-15FDEE0CB6DF}" type="sibTrans" cxnId="{E56B0658-2CB0-4453-A5D0-E4A82856C693}">
      <dgm:prSet/>
      <dgm:spPr/>
      <dgm:t>
        <a:bodyPr/>
        <a:lstStyle/>
        <a:p>
          <a:endParaRPr lang="en-ID"/>
        </a:p>
      </dgm:t>
    </dgm:pt>
    <dgm:pt modelId="{C087D579-D7E4-4485-B2A8-6F0E8E8BDFA7}">
      <dgm:prSet/>
      <dgm:spPr/>
      <dgm:t>
        <a:bodyPr/>
        <a:lstStyle/>
        <a:p>
          <a:r>
            <a:rPr lang="en-US" dirty="0"/>
            <a:t>Upper tract infections involve the kidney (</a:t>
          </a:r>
          <a:r>
            <a:rPr lang="en-US" i="1" dirty="0"/>
            <a:t>pyelonephritis</a:t>
          </a:r>
          <a:r>
            <a:rPr lang="en-US" dirty="0"/>
            <a:t>)</a:t>
          </a:r>
        </a:p>
      </dgm:t>
    </dgm:pt>
    <dgm:pt modelId="{6176CDA4-2E09-4F17-B0F9-D32CBDA3C48D}" type="parTrans" cxnId="{A99FF710-A3E5-46F4-8C7B-05A80C198AE2}">
      <dgm:prSet/>
      <dgm:spPr/>
      <dgm:t>
        <a:bodyPr/>
        <a:lstStyle/>
        <a:p>
          <a:endParaRPr lang="en-ID"/>
        </a:p>
      </dgm:t>
    </dgm:pt>
    <dgm:pt modelId="{6930202B-8429-450C-983B-59E773BE4398}" type="sibTrans" cxnId="{A99FF710-A3E5-46F4-8C7B-05A80C198AE2}">
      <dgm:prSet/>
      <dgm:spPr/>
      <dgm:t>
        <a:bodyPr/>
        <a:lstStyle/>
        <a:p>
          <a:endParaRPr lang="en-ID"/>
        </a:p>
      </dgm:t>
    </dgm:pt>
    <dgm:pt modelId="{8BFF954D-EC3B-4B6B-8CC4-E359759DEFD7}" type="pres">
      <dgm:prSet presAssocID="{228D3BF7-59EB-407E-8319-AEEA7001D187}" presName="vert0" presStyleCnt="0">
        <dgm:presLayoutVars>
          <dgm:dir/>
          <dgm:animOne val="branch"/>
          <dgm:animLvl val="lvl"/>
        </dgm:presLayoutVars>
      </dgm:prSet>
      <dgm:spPr/>
      <dgm:t>
        <a:bodyPr/>
        <a:lstStyle/>
        <a:p>
          <a:endParaRPr lang="en-US"/>
        </a:p>
      </dgm:t>
    </dgm:pt>
    <dgm:pt modelId="{6B59BED8-82D3-46A1-8092-EE14FE815D2D}" type="pres">
      <dgm:prSet presAssocID="{8E552D0D-EAB1-44D4-908F-585613AF1233}" presName="thickLine" presStyleLbl="alignNode1" presStyleIdx="0" presStyleCnt="5"/>
      <dgm:spPr/>
    </dgm:pt>
    <dgm:pt modelId="{3BA73082-8BE6-4187-A916-F3C10C8BD122}" type="pres">
      <dgm:prSet presAssocID="{8E552D0D-EAB1-44D4-908F-585613AF1233}" presName="horz1" presStyleCnt="0"/>
      <dgm:spPr/>
    </dgm:pt>
    <dgm:pt modelId="{989ED0DC-E7C5-4A77-B18B-483BD2DF7CED}" type="pres">
      <dgm:prSet presAssocID="{8E552D0D-EAB1-44D4-908F-585613AF1233}" presName="tx1" presStyleLbl="revTx" presStyleIdx="0" presStyleCnt="5"/>
      <dgm:spPr/>
      <dgm:t>
        <a:bodyPr/>
        <a:lstStyle/>
        <a:p>
          <a:endParaRPr lang="en-US"/>
        </a:p>
      </dgm:t>
    </dgm:pt>
    <dgm:pt modelId="{22D1863C-6325-41A6-BFD0-D42DAAC98F8E}" type="pres">
      <dgm:prSet presAssocID="{8E552D0D-EAB1-44D4-908F-585613AF1233}" presName="vert1" presStyleCnt="0"/>
      <dgm:spPr/>
    </dgm:pt>
    <dgm:pt modelId="{4777F4ED-D2CD-4B45-9159-E905B0C53F82}" type="pres">
      <dgm:prSet presAssocID="{179F0FA5-B30D-4BA0-AFC8-43A49B8193D7}" presName="thickLine" presStyleLbl="alignNode1" presStyleIdx="1" presStyleCnt="5"/>
      <dgm:spPr/>
    </dgm:pt>
    <dgm:pt modelId="{AF3E1131-5148-46B4-A424-2A9546ECCD69}" type="pres">
      <dgm:prSet presAssocID="{179F0FA5-B30D-4BA0-AFC8-43A49B8193D7}" presName="horz1" presStyleCnt="0"/>
      <dgm:spPr/>
    </dgm:pt>
    <dgm:pt modelId="{7F073707-448C-48D6-97E3-A0F2BE43E715}" type="pres">
      <dgm:prSet presAssocID="{179F0FA5-B30D-4BA0-AFC8-43A49B8193D7}" presName="tx1" presStyleLbl="revTx" presStyleIdx="1" presStyleCnt="5"/>
      <dgm:spPr/>
      <dgm:t>
        <a:bodyPr/>
        <a:lstStyle/>
        <a:p>
          <a:endParaRPr lang="en-US"/>
        </a:p>
      </dgm:t>
    </dgm:pt>
    <dgm:pt modelId="{8C2555E3-6F49-4A59-A1F2-BC0F09B2C01C}" type="pres">
      <dgm:prSet presAssocID="{179F0FA5-B30D-4BA0-AFC8-43A49B8193D7}" presName="vert1" presStyleCnt="0"/>
      <dgm:spPr/>
    </dgm:pt>
    <dgm:pt modelId="{7479F615-6CDB-44ED-B024-0D368D71DFD1}" type="pres">
      <dgm:prSet presAssocID="{8AF75BC9-2463-4B7B-BA8F-96938593F12C}" presName="thickLine" presStyleLbl="alignNode1" presStyleIdx="2" presStyleCnt="5"/>
      <dgm:spPr/>
    </dgm:pt>
    <dgm:pt modelId="{84AC3682-5B4E-4932-BC92-8A6085AEAC4E}" type="pres">
      <dgm:prSet presAssocID="{8AF75BC9-2463-4B7B-BA8F-96938593F12C}" presName="horz1" presStyleCnt="0"/>
      <dgm:spPr/>
    </dgm:pt>
    <dgm:pt modelId="{A98AB32E-3D0F-4328-B8B5-B5CF87FAB6F1}" type="pres">
      <dgm:prSet presAssocID="{8AF75BC9-2463-4B7B-BA8F-96938593F12C}" presName="tx1" presStyleLbl="revTx" presStyleIdx="2" presStyleCnt="5"/>
      <dgm:spPr/>
      <dgm:t>
        <a:bodyPr/>
        <a:lstStyle/>
        <a:p>
          <a:endParaRPr lang="en-US"/>
        </a:p>
      </dgm:t>
    </dgm:pt>
    <dgm:pt modelId="{A1FA06C8-6EB8-450C-A35A-752638F64214}" type="pres">
      <dgm:prSet presAssocID="{8AF75BC9-2463-4B7B-BA8F-96938593F12C}" presName="vert1" presStyleCnt="0"/>
      <dgm:spPr/>
    </dgm:pt>
    <dgm:pt modelId="{85060E99-AF4D-4BA6-AF7E-CF0C868BDE5F}" type="pres">
      <dgm:prSet presAssocID="{C087D579-D7E4-4485-B2A8-6F0E8E8BDFA7}" presName="thickLine" presStyleLbl="alignNode1" presStyleIdx="3" presStyleCnt="5"/>
      <dgm:spPr/>
    </dgm:pt>
    <dgm:pt modelId="{10CBC06B-30DA-48AF-AA04-DEA4D7EF9802}" type="pres">
      <dgm:prSet presAssocID="{C087D579-D7E4-4485-B2A8-6F0E8E8BDFA7}" presName="horz1" presStyleCnt="0"/>
      <dgm:spPr/>
    </dgm:pt>
    <dgm:pt modelId="{500BF5F3-F95A-434A-AE75-794E98B8908D}" type="pres">
      <dgm:prSet presAssocID="{C087D579-D7E4-4485-B2A8-6F0E8E8BDFA7}" presName="tx1" presStyleLbl="revTx" presStyleIdx="3" presStyleCnt="5"/>
      <dgm:spPr/>
      <dgm:t>
        <a:bodyPr/>
        <a:lstStyle/>
        <a:p>
          <a:endParaRPr lang="en-US"/>
        </a:p>
      </dgm:t>
    </dgm:pt>
    <dgm:pt modelId="{87C02FD2-90CD-48F8-B02C-C60AFB5FFCF8}" type="pres">
      <dgm:prSet presAssocID="{C087D579-D7E4-4485-B2A8-6F0E8E8BDFA7}" presName="vert1" presStyleCnt="0"/>
      <dgm:spPr/>
    </dgm:pt>
    <dgm:pt modelId="{1A61713E-DFDF-4749-BA31-20BD9F682094}" type="pres">
      <dgm:prSet presAssocID="{4B9D54CC-F645-4155-B9F1-D984A3DC118D}" presName="thickLine" presStyleLbl="alignNode1" presStyleIdx="4" presStyleCnt="5"/>
      <dgm:spPr/>
    </dgm:pt>
    <dgm:pt modelId="{8C825B63-B066-4BA4-B59F-909BD5086B1B}" type="pres">
      <dgm:prSet presAssocID="{4B9D54CC-F645-4155-B9F1-D984A3DC118D}" presName="horz1" presStyleCnt="0"/>
      <dgm:spPr/>
    </dgm:pt>
    <dgm:pt modelId="{20AEB77E-07D8-4F95-8904-19B58C90EA4E}" type="pres">
      <dgm:prSet presAssocID="{4B9D54CC-F645-4155-B9F1-D984A3DC118D}" presName="tx1" presStyleLbl="revTx" presStyleIdx="4" presStyleCnt="5"/>
      <dgm:spPr/>
      <dgm:t>
        <a:bodyPr/>
        <a:lstStyle/>
        <a:p>
          <a:endParaRPr lang="en-US"/>
        </a:p>
      </dgm:t>
    </dgm:pt>
    <dgm:pt modelId="{B3034C00-F46C-4876-965B-C0B43E6B3CF8}" type="pres">
      <dgm:prSet presAssocID="{4B9D54CC-F645-4155-B9F1-D984A3DC118D}" presName="vert1" presStyleCnt="0"/>
      <dgm:spPr/>
    </dgm:pt>
  </dgm:ptLst>
  <dgm:cxnLst>
    <dgm:cxn modelId="{8F31D6D8-834C-4198-8987-E194CB9976E8}" type="presOf" srcId="{228D3BF7-59EB-407E-8319-AEEA7001D187}" destId="{8BFF954D-EC3B-4B6B-8CC4-E359759DEFD7}" srcOrd="0" destOrd="0" presId="urn:microsoft.com/office/officeart/2008/layout/LinedList"/>
    <dgm:cxn modelId="{E56B0658-2CB0-4453-A5D0-E4A82856C693}" srcId="{228D3BF7-59EB-407E-8319-AEEA7001D187}" destId="{8AF75BC9-2463-4B7B-BA8F-96938593F12C}" srcOrd="2" destOrd="0" parTransId="{8FFF8786-1258-4543-898B-A338BE36E1BF}" sibTransId="{FBF8E45A-3835-4632-8633-15FDEE0CB6DF}"/>
    <dgm:cxn modelId="{54FADC75-6720-4980-A486-167387C1A8C4}" type="presOf" srcId="{8E552D0D-EAB1-44D4-908F-585613AF1233}" destId="{989ED0DC-E7C5-4A77-B18B-483BD2DF7CED}" srcOrd="0" destOrd="0" presId="urn:microsoft.com/office/officeart/2008/layout/LinedList"/>
    <dgm:cxn modelId="{A99FF710-A3E5-46F4-8C7B-05A80C198AE2}" srcId="{228D3BF7-59EB-407E-8319-AEEA7001D187}" destId="{C087D579-D7E4-4485-B2A8-6F0E8E8BDFA7}" srcOrd="3" destOrd="0" parTransId="{6176CDA4-2E09-4F17-B0F9-D32CBDA3C48D}" sibTransId="{6930202B-8429-450C-983B-59E773BE4398}"/>
    <dgm:cxn modelId="{1237F4FB-5803-4AD0-9690-7B1C611E029B}" type="presOf" srcId="{179F0FA5-B30D-4BA0-AFC8-43A49B8193D7}" destId="{7F073707-448C-48D6-97E3-A0F2BE43E715}" srcOrd="0" destOrd="0" presId="urn:microsoft.com/office/officeart/2008/layout/LinedList"/>
    <dgm:cxn modelId="{2EF0D71E-F0A0-4B59-8655-65D2E6817BA5}" srcId="{228D3BF7-59EB-407E-8319-AEEA7001D187}" destId="{4B9D54CC-F645-4155-B9F1-D984A3DC118D}" srcOrd="4" destOrd="0" parTransId="{25A08C94-8638-4E62-B6F0-811DCDDE6EBC}" sibTransId="{C122D406-B400-4FBF-AE28-E155D53831A3}"/>
    <dgm:cxn modelId="{6CBD7ED0-D416-43DB-B9A7-53D9F2785364}" srcId="{228D3BF7-59EB-407E-8319-AEEA7001D187}" destId="{179F0FA5-B30D-4BA0-AFC8-43A49B8193D7}" srcOrd="1" destOrd="0" parTransId="{6D88BB40-6FE7-453C-AC30-782B97A14137}" sibTransId="{3E8B46E4-055B-425C-B6D1-1AD10B1851EE}"/>
    <dgm:cxn modelId="{0D3B31CA-7EEB-4102-880F-10F49664929A}" type="presOf" srcId="{4B9D54CC-F645-4155-B9F1-D984A3DC118D}" destId="{20AEB77E-07D8-4F95-8904-19B58C90EA4E}" srcOrd="0" destOrd="0" presId="urn:microsoft.com/office/officeart/2008/layout/LinedList"/>
    <dgm:cxn modelId="{EB9C41FA-C313-4874-A88C-CCD9CDFDB44D}" type="presOf" srcId="{C087D579-D7E4-4485-B2A8-6F0E8E8BDFA7}" destId="{500BF5F3-F95A-434A-AE75-794E98B8908D}" srcOrd="0" destOrd="0" presId="urn:microsoft.com/office/officeart/2008/layout/LinedList"/>
    <dgm:cxn modelId="{BED05BAC-2DF6-416F-A2CD-30258DDDBF88}" type="presOf" srcId="{8AF75BC9-2463-4B7B-BA8F-96938593F12C}" destId="{A98AB32E-3D0F-4328-B8B5-B5CF87FAB6F1}" srcOrd="0" destOrd="0" presId="urn:microsoft.com/office/officeart/2008/layout/LinedList"/>
    <dgm:cxn modelId="{6176F946-ED80-44D7-A5BA-15789CE03A5E}" srcId="{228D3BF7-59EB-407E-8319-AEEA7001D187}" destId="{8E552D0D-EAB1-44D4-908F-585613AF1233}" srcOrd="0" destOrd="0" parTransId="{A1E4E351-8256-417F-AD89-F25FB3BF60C8}" sibTransId="{F7E347E8-9991-40B2-8DBC-7B735C2FFFBD}"/>
    <dgm:cxn modelId="{259D50B8-008C-4861-86EB-B7ACCE8AB411}" type="presParOf" srcId="{8BFF954D-EC3B-4B6B-8CC4-E359759DEFD7}" destId="{6B59BED8-82D3-46A1-8092-EE14FE815D2D}" srcOrd="0" destOrd="0" presId="urn:microsoft.com/office/officeart/2008/layout/LinedList"/>
    <dgm:cxn modelId="{C6ABB9AE-C859-43F6-9053-DB3886CDBCD4}" type="presParOf" srcId="{8BFF954D-EC3B-4B6B-8CC4-E359759DEFD7}" destId="{3BA73082-8BE6-4187-A916-F3C10C8BD122}" srcOrd="1" destOrd="0" presId="urn:microsoft.com/office/officeart/2008/layout/LinedList"/>
    <dgm:cxn modelId="{6E27BC71-6E31-474F-91FF-C00C6D745BDC}" type="presParOf" srcId="{3BA73082-8BE6-4187-A916-F3C10C8BD122}" destId="{989ED0DC-E7C5-4A77-B18B-483BD2DF7CED}" srcOrd="0" destOrd="0" presId="urn:microsoft.com/office/officeart/2008/layout/LinedList"/>
    <dgm:cxn modelId="{A5743F94-DA52-42AF-8841-78DE6B3BF1CE}" type="presParOf" srcId="{3BA73082-8BE6-4187-A916-F3C10C8BD122}" destId="{22D1863C-6325-41A6-BFD0-D42DAAC98F8E}" srcOrd="1" destOrd="0" presId="urn:microsoft.com/office/officeart/2008/layout/LinedList"/>
    <dgm:cxn modelId="{31901D0C-24DF-42C7-A4E4-771DE5A136B5}" type="presParOf" srcId="{8BFF954D-EC3B-4B6B-8CC4-E359759DEFD7}" destId="{4777F4ED-D2CD-4B45-9159-E905B0C53F82}" srcOrd="2" destOrd="0" presId="urn:microsoft.com/office/officeart/2008/layout/LinedList"/>
    <dgm:cxn modelId="{E20ED836-C0FE-436B-9E23-3F3657C716FD}" type="presParOf" srcId="{8BFF954D-EC3B-4B6B-8CC4-E359759DEFD7}" destId="{AF3E1131-5148-46B4-A424-2A9546ECCD69}" srcOrd="3" destOrd="0" presId="urn:microsoft.com/office/officeart/2008/layout/LinedList"/>
    <dgm:cxn modelId="{E2F5F015-DA23-48E3-B472-405785DBB3C0}" type="presParOf" srcId="{AF3E1131-5148-46B4-A424-2A9546ECCD69}" destId="{7F073707-448C-48D6-97E3-A0F2BE43E715}" srcOrd="0" destOrd="0" presId="urn:microsoft.com/office/officeart/2008/layout/LinedList"/>
    <dgm:cxn modelId="{62EE0488-F6CB-4D4B-A3F0-CB646E8AC5E4}" type="presParOf" srcId="{AF3E1131-5148-46B4-A424-2A9546ECCD69}" destId="{8C2555E3-6F49-4A59-A1F2-BC0F09B2C01C}" srcOrd="1" destOrd="0" presId="urn:microsoft.com/office/officeart/2008/layout/LinedList"/>
    <dgm:cxn modelId="{620D90B8-16ED-4258-8393-00D9970CC898}" type="presParOf" srcId="{8BFF954D-EC3B-4B6B-8CC4-E359759DEFD7}" destId="{7479F615-6CDB-44ED-B024-0D368D71DFD1}" srcOrd="4" destOrd="0" presId="urn:microsoft.com/office/officeart/2008/layout/LinedList"/>
    <dgm:cxn modelId="{6EC15B9C-904C-4A54-BA40-40D3E9344535}" type="presParOf" srcId="{8BFF954D-EC3B-4B6B-8CC4-E359759DEFD7}" destId="{84AC3682-5B4E-4932-BC92-8A6085AEAC4E}" srcOrd="5" destOrd="0" presId="urn:microsoft.com/office/officeart/2008/layout/LinedList"/>
    <dgm:cxn modelId="{B63A4932-50EE-49BA-9544-E97DE2FA675B}" type="presParOf" srcId="{84AC3682-5B4E-4932-BC92-8A6085AEAC4E}" destId="{A98AB32E-3D0F-4328-B8B5-B5CF87FAB6F1}" srcOrd="0" destOrd="0" presId="urn:microsoft.com/office/officeart/2008/layout/LinedList"/>
    <dgm:cxn modelId="{51B7A566-6194-4782-93B6-BE76914BB56B}" type="presParOf" srcId="{84AC3682-5B4E-4932-BC92-8A6085AEAC4E}" destId="{A1FA06C8-6EB8-450C-A35A-752638F64214}" srcOrd="1" destOrd="0" presId="urn:microsoft.com/office/officeart/2008/layout/LinedList"/>
    <dgm:cxn modelId="{EECFF4D4-98B6-4C22-95DF-43E2C92CCE1D}" type="presParOf" srcId="{8BFF954D-EC3B-4B6B-8CC4-E359759DEFD7}" destId="{85060E99-AF4D-4BA6-AF7E-CF0C868BDE5F}" srcOrd="6" destOrd="0" presId="urn:microsoft.com/office/officeart/2008/layout/LinedList"/>
    <dgm:cxn modelId="{53C50466-E3B1-459A-9FBA-82AFB3FE3101}" type="presParOf" srcId="{8BFF954D-EC3B-4B6B-8CC4-E359759DEFD7}" destId="{10CBC06B-30DA-48AF-AA04-DEA4D7EF9802}" srcOrd="7" destOrd="0" presId="urn:microsoft.com/office/officeart/2008/layout/LinedList"/>
    <dgm:cxn modelId="{206C254D-07CC-4C3F-9F2A-8FACCD9F8EF9}" type="presParOf" srcId="{10CBC06B-30DA-48AF-AA04-DEA4D7EF9802}" destId="{500BF5F3-F95A-434A-AE75-794E98B8908D}" srcOrd="0" destOrd="0" presId="urn:microsoft.com/office/officeart/2008/layout/LinedList"/>
    <dgm:cxn modelId="{109D1CE8-2BE7-4111-B044-8EA57BE5D13D}" type="presParOf" srcId="{10CBC06B-30DA-48AF-AA04-DEA4D7EF9802}" destId="{87C02FD2-90CD-48F8-B02C-C60AFB5FFCF8}" srcOrd="1" destOrd="0" presId="urn:microsoft.com/office/officeart/2008/layout/LinedList"/>
    <dgm:cxn modelId="{8EB03D59-1859-4D14-966C-93E20CB0C284}" type="presParOf" srcId="{8BFF954D-EC3B-4B6B-8CC4-E359759DEFD7}" destId="{1A61713E-DFDF-4749-BA31-20BD9F682094}" srcOrd="8" destOrd="0" presId="urn:microsoft.com/office/officeart/2008/layout/LinedList"/>
    <dgm:cxn modelId="{A6167CF4-FA73-4A22-B4A6-58EF0D7CEBC9}" type="presParOf" srcId="{8BFF954D-EC3B-4B6B-8CC4-E359759DEFD7}" destId="{8C825B63-B066-4BA4-B59F-909BD5086B1B}" srcOrd="9" destOrd="0" presId="urn:microsoft.com/office/officeart/2008/layout/LinedList"/>
    <dgm:cxn modelId="{553E6D2A-A3E3-407E-AF5B-3C3785A26F8F}" type="presParOf" srcId="{8C825B63-B066-4BA4-B59F-909BD5086B1B}" destId="{20AEB77E-07D8-4F95-8904-19B58C90EA4E}" srcOrd="0" destOrd="0" presId="urn:microsoft.com/office/officeart/2008/layout/LinedList"/>
    <dgm:cxn modelId="{9129972F-718F-457C-8C3B-8FF85DE6A53E}" type="presParOf" srcId="{8C825B63-B066-4BA4-B59F-909BD5086B1B}" destId="{B3034C00-F46C-4876-965B-C0B43E6B3CF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8284CF-9F2A-4A5C-BDDB-4E84A2ECBF25}"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ID"/>
        </a:p>
      </dgm:t>
    </dgm:pt>
    <dgm:pt modelId="{A6A6931A-7278-4363-93AF-D6DDC8228EB8}">
      <dgm:prSet phldrT="[Text]"/>
      <dgm:spPr/>
      <dgm:t>
        <a:bodyPr/>
        <a:lstStyle/>
        <a:p>
          <a:r>
            <a:rPr lang="en-US" dirty="0" err="1"/>
            <a:t>Berdasarkan</a:t>
          </a:r>
          <a:r>
            <a:rPr lang="en-US" dirty="0"/>
            <a:t> </a:t>
          </a:r>
          <a:r>
            <a:rPr lang="en-US" dirty="0" err="1"/>
            <a:t>kondisi</a:t>
          </a:r>
          <a:r>
            <a:rPr lang="en-US" dirty="0"/>
            <a:t> </a:t>
          </a:r>
          <a:r>
            <a:rPr lang="en-US" dirty="0" err="1"/>
            <a:t>klinis</a:t>
          </a:r>
          <a:endParaRPr lang="en-ID" dirty="0"/>
        </a:p>
      </dgm:t>
    </dgm:pt>
    <dgm:pt modelId="{98E34138-F33F-4D8A-BE24-B8CD601D9112}" type="parTrans" cxnId="{D7D8165C-7EEC-484C-B16C-9A044CEEB717}">
      <dgm:prSet/>
      <dgm:spPr/>
      <dgm:t>
        <a:bodyPr/>
        <a:lstStyle/>
        <a:p>
          <a:endParaRPr lang="en-ID"/>
        </a:p>
      </dgm:t>
    </dgm:pt>
    <dgm:pt modelId="{BD4E4B59-9D49-456A-B3E7-46C500AB9375}" type="sibTrans" cxnId="{D7D8165C-7EEC-484C-B16C-9A044CEEB717}">
      <dgm:prSet/>
      <dgm:spPr/>
      <dgm:t>
        <a:bodyPr/>
        <a:lstStyle/>
        <a:p>
          <a:endParaRPr lang="en-ID"/>
        </a:p>
      </dgm:t>
    </dgm:pt>
    <dgm:pt modelId="{A15232F1-2968-43E3-BEFA-CC35E7EB4100}">
      <dgm:prSet phldrT="[Text]"/>
      <dgm:spPr/>
      <dgm:t>
        <a:bodyPr/>
        <a:lstStyle/>
        <a:p>
          <a:r>
            <a:rPr lang="en-US" dirty="0"/>
            <a:t>Complicated</a:t>
          </a:r>
          <a:endParaRPr lang="en-ID" dirty="0"/>
        </a:p>
      </dgm:t>
    </dgm:pt>
    <dgm:pt modelId="{57F4E8D7-8D66-44B7-A21A-2CD9DFB37FCA}" type="parTrans" cxnId="{D05A48FC-ABE7-42E9-A07B-20FCD466C13A}">
      <dgm:prSet/>
      <dgm:spPr/>
      <dgm:t>
        <a:bodyPr/>
        <a:lstStyle/>
        <a:p>
          <a:endParaRPr lang="en-ID"/>
        </a:p>
      </dgm:t>
    </dgm:pt>
    <dgm:pt modelId="{156A8CB9-C3BF-424E-A9FD-4C680698F0B5}" type="sibTrans" cxnId="{D05A48FC-ABE7-42E9-A07B-20FCD466C13A}">
      <dgm:prSet/>
      <dgm:spPr/>
      <dgm:t>
        <a:bodyPr/>
        <a:lstStyle/>
        <a:p>
          <a:endParaRPr lang="en-ID"/>
        </a:p>
      </dgm:t>
    </dgm:pt>
    <dgm:pt modelId="{E63F5A74-0CCE-4BCA-83AD-E385BF8C56D2}">
      <dgm:prSet phldrT="[Text]"/>
      <dgm:spPr/>
      <dgm:t>
        <a:bodyPr/>
        <a:lstStyle/>
        <a:p>
          <a:r>
            <a:rPr lang="en-US" dirty="0"/>
            <a:t>Uncomplicated</a:t>
          </a:r>
          <a:endParaRPr lang="en-ID" dirty="0"/>
        </a:p>
      </dgm:t>
    </dgm:pt>
    <dgm:pt modelId="{FB99DEF7-F7F2-444E-948A-725840C8B441}" type="parTrans" cxnId="{5670D6C7-9F36-4578-AF0E-2AAFCA9E3180}">
      <dgm:prSet/>
      <dgm:spPr/>
      <dgm:t>
        <a:bodyPr/>
        <a:lstStyle/>
        <a:p>
          <a:endParaRPr lang="en-ID"/>
        </a:p>
      </dgm:t>
    </dgm:pt>
    <dgm:pt modelId="{9E8D08DC-7500-4D1B-BA24-FCF7846E8841}" type="sibTrans" cxnId="{5670D6C7-9F36-4578-AF0E-2AAFCA9E3180}">
      <dgm:prSet/>
      <dgm:spPr/>
      <dgm:t>
        <a:bodyPr/>
        <a:lstStyle/>
        <a:p>
          <a:endParaRPr lang="en-ID"/>
        </a:p>
      </dgm:t>
    </dgm:pt>
    <dgm:pt modelId="{313EFD1A-A492-45B3-BFE4-92EB71494582}">
      <dgm:prSet phldrT="[Text]"/>
      <dgm:spPr/>
      <dgm:t>
        <a:bodyPr/>
        <a:lstStyle/>
        <a:p>
          <a:r>
            <a:rPr lang="en-US" dirty="0" err="1"/>
            <a:t>Berdasarkan</a:t>
          </a:r>
          <a:r>
            <a:rPr lang="en-US" dirty="0"/>
            <a:t> </a:t>
          </a:r>
          <a:r>
            <a:rPr lang="en-US" dirty="0" err="1"/>
            <a:t>waktu</a:t>
          </a:r>
          <a:r>
            <a:rPr lang="en-US" dirty="0"/>
            <a:t> </a:t>
          </a:r>
          <a:r>
            <a:rPr lang="en-US" dirty="0" err="1"/>
            <a:t>kejadian</a:t>
          </a:r>
          <a:endParaRPr lang="en-ID" dirty="0"/>
        </a:p>
      </dgm:t>
    </dgm:pt>
    <dgm:pt modelId="{A43104BE-4FE6-45B1-AF23-26693C258EC3}" type="parTrans" cxnId="{206A7C9D-E57D-4AB7-9C93-1425F2A7706C}">
      <dgm:prSet/>
      <dgm:spPr/>
      <dgm:t>
        <a:bodyPr/>
        <a:lstStyle/>
        <a:p>
          <a:endParaRPr lang="en-ID"/>
        </a:p>
      </dgm:t>
    </dgm:pt>
    <dgm:pt modelId="{FB01D7C7-E118-4C3C-9974-F802AE3BFFD7}" type="sibTrans" cxnId="{206A7C9D-E57D-4AB7-9C93-1425F2A7706C}">
      <dgm:prSet/>
      <dgm:spPr/>
      <dgm:t>
        <a:bodyPr/>
        <a:lstStyle/>
        <a:p>
          <a:endParaRPr lang="en-ID"/>
        </a:p>
      </dgm:t>
    </dgm:pt>
    <dgm:pt modelId="{D5734C79-804A-45A8-B47A-13A492AE028A}">
      <dgm:prSet phldrT="[Text]"/>
      <dgm:spPr/>
      <dgm:t>
        <a:bodyPr/>
        <a:lstStyle/>
        <a:p>
          <a:r>
            <a:rPr lang="en-US" dirty="0" err="1"/>
            <a:t>Akut</a:t>
          </a:r>
          <a:endParaRPr lang="en-ID" dirty="0"/>
        </a:p>
      </dgm:t>
    </dgm:pt>
    <dgm:pt modelId="{996A66DB-8C38-4A34-ABE7-616474E0F0DF}" type="parTrans" cxnId="{B1F57D45-B7F0-43F1-B65E-D7C9D3D7EFF9}">
      <dgm:prSet/>
      <dgm:spPr/>
      <dgm:t>
        <a:bodyPr/>
        <a:lstStyle/>
        <a:p>
          <a:endParaRPr lang="en-ID"/>
        </a:p>
      </dgm:t>
    </dgm:pt>
    <dgm:pt modelId="{273D57AC-80C1-4EBD-9C49-0138F16F7A4C}" type="sibTrans" cxnId="{B1F57D45-B7F0-43F1-B65E-D7C9D3D7EFF9}">
      <dgm:prSet/>
      <dgm:spPr/>
      <dgm:t>
        <a:bodyPr/>
        <a:lstStyle/>
        <a:p>
          <a:endParaRPr lang="en-ID"/>
        </a:p>
      </dgm:t>
    </dgm:pt>
    <dgm:pt modelId="{091C49C2-DABF-4EC2-BC28-FA47806D41DA}">
      <dgm:prSet phldrT="[Text]"/>
      <dgm:spPr/>
      <dgm:t>
        <a:bodyPr/>
        <a:lstStyle/>
        <a:p>
          <a:r>
            <a:rPr lang="en-US" dirty="0" err="1"/>
            <a:t>Kronis</a:t>
          </a:r>
          <a:endParaRPr lang="en-ID" dirty="0"/>
        </a:p>
      </dgm:t>
    </dgm:pt>
    <dgm:pt modelId="{2A36EB32-85F9-4FC0-9730-A943D0D02422}" type="parTrans" cxnId="{4E744863-8436-4445-8731-30D281901F15}">
      <dgm:prSet/>
      <dgm:spPr/>
      <dgm:t>
        <a:bodyPr/>
        <a:lstStyle/>
        <a:p>
          <a:endParaRPr lang="en-ID"/>
        </a:p>
      </dgm:t>
    </dgm:pt>
    <dgm:pt modelId="{A3F96EDE-95D3-4568-8465-75536B2F45FD}" type="sibTrans" cxnId="{4E744863-8436-4445-8731-30D281901F15}">
      <dgm:prSet/>
      <dgm:spPr/>
      <dgm:t>
        <a:bodyPr/>
        <a:lstStyle/>
        <a:p>
          <a:endParaRPr lang="en-ID"/>
        </a:p>
      </dgm:t>
    </dgm:pt>
    <dgm:pt modelId="{F14EDF13-345A-4020-84FE-9D2745429557}" type="pres">
      <dgm:prSet presAssocID="{6C8284CF-9F2A-4A5C-BDDB-4E84A2ECBF25}" presName="diagram" presStyleCnt="0">
        <dgm:presLayoutVars>
          <dgm:chPref val="1"/>
          <dgm:dir/>
          <dgm:animOne val="branch"/>
          <dgm:animLvl val="lvl"/>
          <dgm:resizeHandles/>
        </dgm:presLayoutVars>
      </dgm:prSet>
      <dgm:spPr/>
      <dgm:t>
        <a:bodyPr/>
        <a:lstStyle/>
        <a:p>
          <a:endParaRPr lang="en-US"/>
        </a:p>
      </dgm:t>
    </dgm:pt>
    <dgm:pt modelId="{2D13C24D-D645-4FEA-A6F4-8185B1ABE5E5}" type="pres">
      <dgm:prSet presAssocID="{A6A6931A-7278-4363-93AF-D6DDC8228EB8}" presName="root" presStyleCnt="0"/>
      <dgm:spPr/>
    </dgm:pt>
    <dgm:pt modelId="{6DF52BE7-0895-43D4-B965-969119C77005}" type="pres">
      <dgm:prSet presAssocID="{A6A6931A-7278-4363-93AF-D6DDC8228EB8}" presName="rootComposite" presStyleCnt="0"/>
      <dgm:spPr/>
    </dgm:pt>
    <dgm:pt modelId="{D8BE072D-33A1-47D8-A734-323B72B4A7DB}" type="pres">
      <dgm:prSet presAssocID="{A6A6931A-7278-4363-93AF-D6DDC8228EB8}" presName="rootText" presStyleLbl="node1" presStyleIdx="0" presStyleCnt="2"/>
      <dgm:spPr/>
      <dgm:t>
        <a:bodyPr/>
        <a:lstStyle/>
        <a:p>
          <a:endParaRPr lang="en-US"/>
        </a:p>
      </dgm:t>
    </dgm:pt>
    <dgm:pt modelId="{AB17EACA-C982-4251-B22B-647570CE887E}" type="pres">
      <dgm:prSet presAssocID="{A6A6931A-7278-4363-93AF-D6DDC8228EB8}" presName="rootConnector" presStyleLbl="node1" presStyleIdx="0" presStyleCnt="2"/>
      <dgm:spPr/>
      <dgm:t>
        <a:bodyPr/>
        <a:lstStyle/>
        <a:p>
          <a:endParaRPr lang="en-US"/>
        </a:p>
      </dgm:t>
    </dgm:pt>
    <dgm:pt modelId="{A51C9157-CA29-45DC-BEB7-9FF7FD942F68}" type="pres">
      <dgm:prSet presAssocID="{A6A6931A-7278-4363-93AF-D6DDC8228EB8}" presName="childShape" presStyleCnt="0"/>
      <dgm:spPr/>
    </dgm:pt>
    <dgm:pt modelId="{4369BF92-0FDD-437F-B496-342A4D0A5DBD}" type="pres">
      <dgm:prSet presAssocID="{57F4E8D7-8D66-44B7-A21A-2CD9DFB37FCA}" presName="Name13" presStyleLbl="parChTrans1D2" presStyleIdx="0" presStyleCnt="4"/>
      <dgm:spPr/>
      <dgm:t>
        <a:bodyPr/>
        <a:lstStyle/>
        <a:p>
          <a:endParaRPr lang="en-US"/>
        </a:p>
      </dgm:t>
    </dgm:pt>
    <dgm:pt modelId="{BC25B451-B51F-4D9A-8243-A589CFEDAA55}" type="pres">
      <dgm:prSet presAssocID="{A15232F1-2968-43E3-BEFA-CC35E7EB4100}" presName="childText" presStyleLbl="bgAcc1" presStyleIdx="0" presStyleCnt="4">
        <dgm:presLayoutVars>
          <dgm:bulletEnabled val="1"/>
        </dgm:presLayoutVars>
      </dgm:prSet>
      <dgm:spPr/>
      <dgm:t>
        <a:bodyPr/>
        <a:lstStyle/>
        <a:p>
          <a:endParaRPr lang="en-US"/>
        </a:p>
      </dgm:t>
    </dgm:pt>
    <dgm:pt modelId="{DBCE161B-AC0B-4E68-9D0D-4E12F2E8CB92}" type="pres">
      <dgm:prSet presAssocID="{FB99DEF7-F7F2-444E-948A-725840C8B441}" presName="Name13" presStyleLbl="parChTrans1D2" presStyleIdx="1" presStyleCnt="4"/>
      <dgm:spPr/>
      <dgm:t>
        <a:bodyPr/>
        <a:lstStyle/>
        <a:p>
          <a:endParaRPr lang="en-US"/>
        </a:p>
      </dgm:t>
    </dgm:pt>
    <dgm:pt modelId="{7CA0AE10-49CD-4091-812B-4DC8024B96EF}" type="pres">
      <dgm:prSet presAssocID="{E63F5A74-0CCE-4BCA-83AD-E385BF8C56D2}" presName="childText" presStyleLbl="bgAcc1" presStyleIdx="1" presStyleCnt="4">
        <dgm:presLayoutVars>
          <dgm:bulletEnabled val="1"/>
        </dgm:presLayoutVars>
      </dgm:prSet>
      <dgm:spPr/>
      <dgm:t>
        <a:bodyPr/>
        <a:lstStyle/>
        <a:p>
          <a:endParaRPr lang="en-US"/>
        </a:p>
      </dgm:t>
    </dgm:pt>
    <dgm:pt modelId="{89432FA7-C2B3-4791-A5DF-077C2D36C0BB}" type="pres">
      <dgm:prSet presAssocID="{313EFD1A-A492-45B3-BFE4-92EB71494582}" presName="root" presStyleCnt="0"/>
      <dgm:spPr/>
    </dgm:pt>
    <dgm:pt modelId="{731FC3E4-FA3D-4754-9F41-490269DD5F90}" type="pres">
      <dgm:prSet presAssocID="{313EFD1A-A492-45B3-BFE4-92EB71494582}" presName="rootComposite" presStyleCnt="0"/>
      <dgm:spPr/>
    </dgm:pt>
    <dgm:pt modelId="{E13F3423-5D8E-452F-9FCA-024C855B3737}" type="pres">
      <dgm:prSet presAssocID="{313EFD1A-A492-45B3-BFE4-92EB71494582}" presName="rootText" presStyleLbl="node1" presStyleIdx="1" presStyleCnt="2"/>
      <dgm:spPr/>
      <dgm:t>
        <a:bodyPr/>
        <a:lstStyle/>
        <a:p>
          <a:endParaRPr lang="en-US"/>
        </a:p>
      </dgm:t>
    </dgm:pt>
    <dgm:pt modelId="{D4606A5D-16BD-435B-BAE4-C3C4425F4BCD}" type="pres">
      <dgm:prSet presAssocID="{313EFD1A-A492-45B3-BFE4-92EB71494582}" presName="rootConnector" presStyleLbl="node1" presStyleIdx="1" presStyleCnt="2"/>
      <dgm:spPr/>
      <dgm:t>
        <a:bodyPr/>
        <a:lstStyle/>
        <a:p>
          <a:endParaRPr lang="en-US"/>
        </a:p>
      </dgm:t>
    </dgm:pt>
    <dgm:pt modelId="{38447F31-2C81-4FE5-AEBB-10B700CF3E69}" type="pres">
      <dgm:prSet presAssocID="{313EFD1A-A492-45B3-BFE4-92EB71494582}" presName="childShape" presStyleCnt="0"/>
      <dgm:spPr/>
    </dgm:pt>
    <dgm:pt modelId="{50180DD9-DECD-4F99-9D66-0EB2BCD7EE92}" type="pres">
      <dgm:prSet presAssocID="{996A66DB-8C38-4A34-ABE7-616474E0F0DF}" presName="Name13" presStyleLbl="parChTrans1D2" presStyleIdx="2" presStyleCnt="4"/>
      <dgm:spPr/>
      <dgm:t>
        <a:bodyPr/>
        <a:lstStyle/>
        <a:p>
          <a:endParaRPr lang="en-US"/>
        </a:p>
      </dgm:t>
    </dgm:pt>
    <dgm:pt modelId="{C2CEF45C-E425-4D4C-B2D1-B861A9A9F7EC}" type="pres">
      <dgm:prSet presAssocID="{D5734C79-804A-45A8-B47A-13A492AE028A}" presName="childText" presStyleLbl="bgAcc1" presStyleIdx="2" presStyleCnt="4">
        <dgm:presLayoutVars>
          <dgm:bulletEnabled val="1"/>
        </dgm:presLayoutVars>
      </dgm:prSet>
      <dgm:spPr/>
      <dgm:t>
        <a:bodyPr/>
        <a:lstStyle/>
        <a:p>
          <a:endParaRPr lang="en-US"/>
        </a:p>
      </dgm:t>
    </dgm:pt>
    <dgm:pt modelId="{72FE646D-A32A-43EB-B2B5-31CBC90F21C5}" type="pres">
      <dgm:prSet presAssocID="{2A36EB32-85F9-4FC0-9730-A943D0D02422}" presName="Name13" presStyleLbl="parChTrans1D2" presStyleIdx="3" presStyleCnt="4"/>
      <dgm:spPr/>
      <dgm:t>
        <a:bodyPr/>
        <a:lstStyle/>
        <a:p>
          <a:endParaRPr lang="en-US"/>
        </a:p>
      </dgm:t>
    </dgm:pt>
    <dgm:pt modelId="{0EF556A3-50CB-4404-9BB8-8F1BBB710052}" type="pres">
      <dgm:prSet presAssocID="{091C49C2-DABF-4EC2-BC28-FA47806D41DA}" presName="childText" presStyleLbl="bgAcc1" presStyleIdx="3" presStyleCnt="4">
        <dgm:presLayoutVars>
          <dgm:bulletEnabled val="1"/>
        </dgm:presLayoutVars>
      </dgm:prSet>
      <dgm:spPr/>
      <dgm:t>
        <a:bodyPr/>
        <a:lstStyle/>
        <a:p>
          <a:endParaRPr lang="en-US"/>
        </a:p>
      </dgm:t>
    </dgm:pt>
  </dgm:ptLst>
  <dgm:cxnLst>
    <dgm:cxn modelId="{5FE1016A-F1CB-43EF-90E4-2BC16C2A9CEF}" type="presOf" srcId="{6C8284CF-9F2A-4A5C-BDDB-4E84A2ECBF25}" destId="{F14EDF13-345A-4020-84FE-9D2745429557}" srcOrd="0" destOrd="0" presId="urn:microsoft.com/office/officeart/2005/8/layout/hierarchy3"/>
    <dgm:cxn modelId="{4E744863-8436-4445-8731-30D281901F15}" srcId="{313EFD1A-A492-45B3-BFE4-92EB71494582}" destId="{091C49C2-DABF-4EC2-BC28-FA47806D41DA}" srcOrd="1" destOrd="0" parTransId="{2A36EB32-85F9-4FC0-9730-A943D0D02422}" sibTransId="{A3F96EDE-95D3-4568-8465-75536B2F45FD}"/>
    <dgm:cxn modelId="{D05A48FC-ABE7-42E9-A07B-20FCD466C13A}" srcId="{A6A6931A-7278-4363-93AF-D6DDC8228EB8}" destId="{A15232F1-2968-43E3-BEFA-CC35E7EB4100}" srcOrd="0" destOrd="0" parTransId="{57F4E8D7-8D66-44B7-A21A-2CD9DFB37FCA}" sibTransId="{156A8CB9-C3BF-424E-A9FD-4C680698F0B5}"/>
    <dgm:cxn modelId="{F6422786-A309-4F0F-B6E9-74D6DCD6BEA1}" type="presOf" srcId="{57F4E8D7-8D66-44B7-A21A-2CD9DFB37FCA}" destId="{4369BF92-0FDD-437F-B496-342A4D0A5DBD}" srcOrd="0" destOrd="0" presId="urn:microsoft.com/office/officeart/2005/8/layout/hierarchy3"/>
    <dgm:cxn modelId="{48E93580-DFC9-4366-ACA9-0516B7F385BA}" type="presOf" srcId="{2A36EB32-85F9-4FC0-9730-A943D0D02422}" destId="{72FE646D-A32A-43EB-B2B5-31CBC90F21C5}" srcOrd="0" destOrd="0" presId="urn:microsoft.com/office/officeart/2005/8/layout/hierarchy3"/>
    <dgm:cxn modelId="{7BB08698-189E-4FD4-83A4-AEF2AA13C782}" type="presOf" srcId="{313EFD1A-A492-45B3-BFE4-92EB71494582}" destId="{D4606A5D-16BD-435B-BAE4-C3C4425F4BCD}" srcOrd="1" destOrd="0" presId="urn:microsoft.com/office/officeart/2005/8/layout/hierarchy3"/>
    <dgm:cxn modelId="{34AFA756-978A-49DA-9D1A-5B79085E07E7}" type="presOf" srcId="{313EFD1A-A492-45B3-BFE4-92EB71494582}" destId="{E13F3423-5D8E-452F-9FCA-024C855B3737}" srcOrd="0" destOrd="0" presId="urn:microsoft.com/office/officeart/2005/8/layout/hierarchy3"/>
    <dgm:cxn modelId="{C02B864B-A20C-4C1B-9A2E-3CFEB500785E}" type="presOf" srcId="{A6A6931A-7278-4363-93AF-D6DDC8228EB8}" destId="{D8BE072D-33A1-47D8-A734-323B72B4A7DB}" srcOrd="0" destOrd="0" presId="urn:microsoft.com/office/officeart/2005/8/layout/hierarchy3"/>
    <dgm:cxn modelId="{12C4E5F3-EAF3-4192-A2A5-56033D44510D}" type="presOf" srcId="{A15232F1-2968-43E3-BEFA-CC35E7EB4100}" destId="{BC25B451-B51F-4D9A-8243-A589CFEDAA55}" srcOrd="0" destOrd="0" presId="urn:microsoft.com/office/officeart/2005/8/layout/hierarchy3"/>
    <dgm:cxn modelId="{5670D6C7-9F36-4578-AF0E-2AAFCA9E3180}" srcId="{A6A6931A-7278-4363-93AF-D6DDC8228EB8}" destId="{E63F5A74-0CCE-4BCA-83AD-E385BF8C56D2}" srcOrd="1" destOrd="0" parTransId="{FB99DEF7-F7F2-444E-948A-725840C8B441}" sibTransId="{9E8D08DC-7500-4D1B-BA24-FCF7846E8841}"/>
    <dgm:cxn modelId="{03751C32-05E2-4CBA-860A-414B3FBFD9DB}" type="presOf" srcId="{996A66DB-8C38-4A34-ABE7-616474E0F0DF}" destId="{50180DD9-DECD-4F99-9D66-0EB2BCD7EE92}" srcOrd="0" destOrd="0" presId="urn:microsoft.com/office/officeart/2005/8/layout/hierarchy3"/>
    <dgm:cxn modelId="{206A7C9D-E57D-4AB7-9C93-1425F2A7706C}" srcId="{6C8284CF-9F2A-4A5C-BDDB-4E84A2ECBF25}" destId="{313EFD1A-A492-45B3-BFE4-92EB71494582}" srcOrd="1" destOrd="0" parTransId="{A43104BE-4FE6-45B1-AF23-26693C258EC3}" sibTransId="{FB01D7C7-E118-4C3C-9974-F802AE3BFFD7}"/>
    <dgm:cxn modelId="{D7D8165C-7EEC-484C-B16C-9A044CEEB717}" srcId="{6C8284CF-9F2A-4A5C-BDDB-4E84A2ECBF25}" destId="{A6A6931A-7278-4363-93AF-D6DDC8228EB8}" srcOrd="0" destOrd="0" parTransId="{98E34138-F33F-4D8A-BE24-B8CD601D9112}" sibTransId="{BD4E4B59-9D49-456A-B3E7-46C500AB9375}"/>
    <dgm:cxn modelId="{B1F57D45-B7F0-43F1-B65E-D7C9D3D7EFF9}" srcId="{313EFD1A-A492-45B3-BFE4-92EB71494582}" destId="{D5734C79-804A-45A8-B47A-13A492AE028A}" srcOrd="0" destOrd="0" parTransId="{996A66DB-8C38-4A34-ABE7-616474E0F0DF}" sibTransId="{273D57AC-80C1-4EBD-9C49-0138F16F7A4C}"/>
    <dgm:cxn modelId="{DDBAA47A-B293-4A72-9DF9-11B2AA7C9A8E}" type="presOf" srcId="{D5734C79-804A-45A8-B47A-13A492AE028A}" destId="{C2CEF45C-E425-4D4C-B2D1-B861A9A9F7EC}" srcOrd="0" destOrd="0" presId="urn:microsoft.com/office/officeart/2005/8/layout/hierarchy3"/>
    <dgm:cxn modelId="{EC45AF11-4054-4E66-82D9-71209F0CE92A}" type="presOf" srcId="{FB99DEF7-F7F2-444E-948A-725840C8B441}" destId="{DBCE161B-AC0B-4E68-9D0D-4E12F2E8CB92}" srcOrd="0" destOrd="0" presId="urn:microsoft.com/office/officeart/2005/8/layout/hierarchy3"/>
    <dgm:cxn modelId="{E5012237-B762-42FD-ABFD-9A2AAE6186A5}" type="presOf" srcId="{091C49C2-DABF-4EC2-BC28-FA47806D41DA}" destId="{0EF556A3-50CB-4404-9BB8-8F1BBB710052}" srcOrd="0" destOrd="0" presId="urn:microsoft.com/office/officeart/2005/8/layout/hierarchy3"/>
    <dgm:cxn modelId="{06CEAB90-1B35-44ED-88CF-625D177FA966}" type="presOf" srcId="{A6A6931A-7278-4363-93AF-D6DDC8228EB8}" destId="{AB17EACA-C982-4251-B22B-647570CE887E}" srcOrd="1" destOrd="0" presId="urn:microsoft.com/office/officeart/2005/8/layout/hierarchy3"/>
    <dgm:cxn modelId="{EA0CBFC3-4C84-4955-8B82-9FD8DE5810F8}" type="presOf" srcId="{E63F5A74-0CCE-4BCA-83AD-E385BF8C56D2}" destId="{7CA0AE10-49CD-4091-812B-4DC8024B96EF}" srcOrd="0" destOrd="0" presId="urn:microsoft.com/office/officeart/2005/8/layout/hierarchy3"/>
    <dgm:cxn modelId="{57BE6716-74EE-4CFF-BAA2-C1BB41AD2794}" type="presParOf" srcId="{F14EDF13-345A-4020-84FE-9D2745429557}" destId="{2D13C24D-D645-4FEA-A6F4-8185B1ABE5E5}" srcOrd="0" destOrd="0" presId="urn:microsoft.com/office/officeart/2005/8/layout/hierarchy3"/>
    <dgm:cxn modelId="{92F86D82-702C-4615-BC2D-12E7AC51B26D}" type="presParOf" srcId="{2D13C24D-D645-4FEA-A6F4-8185B1ABE5E5}" destId="{6DF52BE7-0895-43D4-B965-969119C77005}" srcOrd="0" destOrd="0" presId="urn:microsoft.com/office/officeart/2005/8/layout/hierarchy3"/>
    <dgm:cxn modelId="{DFBDDF3B-26E3-40F6-A4C9-96BAD3C8086F}" type="presParOf" srcId="{6DF52BE7-0895-43D4-B965-969119C77005}" destId="{D8BE072D-33A1-47D8-A734-323B72B4A7DB}" srcOrd="0" destOrd="0" presId="urn:microsoft.com/office/officeart/2005/8/layout/hierarchy3"/>
    <dgm:cxn modelId="{4C328A4A-F485-4186-A86F-BD1D663FE669}" type="presParOf" srcId="{6DF52BE7-0895-43D4-B965-969119C77005}" destId="{AB17EACA-C982-4251-B22B-647570CE887E}" srcOrd="1" destOrd="0" presId="urn:microsoft.com/office/officeart/2005/8/layout/hierarchy3"/>
    <dgm:cxn modelId="{59C99D70-A16A-4B52-A25E-15924E03DD85}" type="presParOf" srcId="{2D13C24D-D645-4FEA-A6F4-8185B1ABE5E5}" destId="{A51C9157-CA29-45DC-BEB7-9FF7FD942F68}" srcOrd="1" destOrd="0" presId="urn:microsoft.com/office/officeart/2005/8/layout/hierarchy3"/>
    <dgm:cxn modelId="{63EBEA2F-7813-44A7-A9EC-EAA68F812AB7}" type="presParOf" srcId="{A51C9157-CA29-45DC-BEB7-9FF7FD942F68}" destId="{4369BF92-0FDD-437F-B496-342A4D0A5DBD}" srcOrd="0" destOrd="0" presId="urn:microsoft.com/office/officeart/2005/8/layout/hierarchy3"/>
    <dgm:cxn modelId="{2056BB03-8572-4898-9F58-3E3BB1B0B5FF}" type="presParOf" srcId="{A51C9157-CA29-45DC-BEB7-9FF7FD942F68}" destId="{BC25B451-B51F-4D9A-8243-A589CFEDAA55}" srcOrd="1" destOrd="0" presId="urn:microsoft.com/office/officeart/2005/8/layout/hierarchy3"/>
    <dgm:cxn modelId="{584C4D99-3BF2-490E-B73D-59F853F10D0E}" type="presParOf" srcId="{A51C9157-CA29-45DC-BEB7-9FF7FD942F68}" destId="{DBCE161B-AC0B-4E68-9D0D-4E12F2E8CB92}" srcOrd="2" destOrd="0" presId="urn:microsoft.com/office/officeart/2005/8/layout/hierarchy3"/>
    <dgm:cxn modelId="{FEC41E99-59E6-4D48-8CCB-845194BE0459}" type="presParOf" srcId="{A51C9157-CA29-45DC-BEB7-9FF7FD942F68}" destId="{7CA0AE10-49CD-4091-812B-4DC8024B96EF}" srcOrd="3" destOrd="0" presId="urn:microsoft.com/office/officeart/2005/8/layout/hierarchy3"/>
    <dgm:cxn modelId="{3D22E4E4-3EAB-4FA8-B1A1-3AA22265CAE9}" type="presParOf" srcId="{F14EDF13-345A-4020-84FE-9D2745429557}" destId="{89432FA7-C2B3-4791-A5DF-077C2D36C0BB}" srcOrd="1" destOrd="0" presId="urn:microsoft.com/office/officeart/2005/8/layout/hierarchy3"/>
    <dgm:cxn modelId="{C3926D6B-E7B2-42F6-9E4D-8DDD240F9C0C}" type="presParOf" srcId="{89432FA7-C2B3-4791-A5DF-077C2D36C0BB}" destId="{731FC3E4-FA3D-4754-9F41-490269DD5F90}" srcOrd="0" destOrd="0" presId="urn:microsoft.com/office/officeart/2005/8/layout/hierarchy3"/>
    <dgm:cxn modelId="{A8864EA2-9AAA-40B9-A083-3191832B5A0E}" type="presParOf" srcId="{731FC3E4-FA3D-4754-9F41-490269DD5F90}" destId="{E13F3423-5D8E-452F-9FCA-024C855B3737}" srcOrd="0" destOrd="0" presId="urn:microsoft.com/office/officeart/2005/8/layout/hierarchy3"/>
    <dgm:cxn modelId="{0F2C1129-D6CB-495E-942D-478F3D2B068E}" type="presParOf" srcId="{731FC3E4-FA3D-4754-9F41-490269DD5F90}" destId="{D4606A5D-16BD-435B-BAE4-C3C4425F4BCD}" srcOrd="1" destOrd="0" presId="urn:microsoft.com/office/officeart/2005/8/layout/hierarchy3"/>
    <dgm:cxn modelId="{94AFD15B-FAA4-489D-8DB5-4AE7C9E0BBA2}" type="presParOf" srcId="{89432FA7-C2B3-4791-A5DF-077C2D36C0BB}" destId="{38447F31-2C81-4FE5-AEBB-10B700CF3E69}" srcOrd="1" destOrd="0" presId="urn:microsoft.com/office/officeart/2005/8/layout/hierarchy3"/>
    <dgm:cxn modelId="{BB7013CF-77DA-4E92-8E91-4262D6748656}" type="presParOf" srcId="{38447F31-2C81-4FE5-AEBB-10B700CF3E69}" destId="{50180DD9-DECD-4F99-9D66-0EB2BCD7EE92}" srcOrd="0" destOrd="0" presId="urn:microsoft.com/office/officeart/2005/8/layout/hierarchy3"/>
    <dgm:cxn modelId="{57BAE592-592B-46BA-91BD-C3D118D599D9}" type="presParOf" srcId="{38447F31-2C81-4FE5-AEBB-10B700CF3E69}" destId="{C2CEF45C-E425-4D4C-B2D1-B861A9A9F7EC}" srcOrd="1" destOrd="0" presId="urn:microsoft.com/office/officeart/2005/8/layout/hierarchy3"/>
    <dgm:cxn modelId="{BB159B24-C0B3-4358-AABE-9A3B7B3B86D4}" type="presParOf" srcId="{38447F31-2C81-4FE5-AEBB-10B700CF3E69}" destId="{72FE646D-A32A-43EB-B2B5-31CBC90F21C5}" srcOrd="2" destOrd="0" presId="urn:microsoft.com/office/officeart/2005/8/layout/hierarchy3"/>
    <dgm:cxn modelId="{547C4FF1-DA40-49EF-913B-5E33B636ACF5}" type="presParOf" srcId="{38447F31-2C81-4FE5-AEBB-10B700CF3E69}" destId="{0EF556A3-50CB-4404-9BB8-8F1BBB71005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4E7D5D-BCE6-4ABF-8DEF-7BE7F50F9E02}"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8BE4E197-1082-4041-A7DD-6D2D4A6C8602}">
      <dgm:prSet/>
      <dgm:spPr/>
      <dgm:t>
        <a:bodyPr/>
        <a:lstStyle/>
        <a:p>
          <a:r>
            <a:rPr lang="en-US" b="1" dirty="0"/>
            <a:t>• </a:t>
          </a:r>
          <a:r>
            <a:rPr lang="en-US" b="1" i="1" dirty="0"/>
            <a:t>Regulating blood volume and blood pressure, by adjusting the </a:t>
          </a:r>
          <a:r>
            <a:rPr lang="en-US" b="1" dirty="0"/>
            <a:t>volume of water lost in urine, releasing erythropoietin, and releasing renin.</a:t>
          </a:r>
          <a:endParaRPr lang="en-US" dirty="0"/>
        </a:p>
      </dgm:t>
    </dgm:pt>
    <dgm:pt modelId="{3F83EA5C-C68D-4115-B8A1-C16FACEACEC9}" type="parTrans" cxnId="{23C9D9A8-9F76-439B-8618-58481443E32A}">
      <dgm:prSet/>
      <dgm:spPr/>
      <dgm:t>
        <a:bodyPr/>
        <a:lstStyle/>
        <a:p>
          <a:endParaRPr lang="en-US"/>
        </a:p>
      </dgm:t>
    </dgm:pt>
    <dgm:pt modelId="{E5890FEA-8409-469B-9921-463FE464641B}" type="sibTrans" cxnId="{23C9D9A8-9F76-439B-8618-58481443E32A}">
      <dgm:prSet/>
      <dgm:spPr/>
      <dgm:t>
        <a:bodyPr/>
        <a:lstStyle/>
        <a:p>
          <a:endParaRPr lang="en-US"/>
        </a:p>
      </dgm:t>
    </dgm:pt>
    <dgm:pt modelId="{CDEDCC0F-90D2-4E15-BC5E-F1BB8F0D75A3}">
      <dgm:prSet/>
      <dgm:spPr/>
      <dgm:t>
        <a:bodyPr/>
        <a:lstStyle/>
        <a:p>
          <a:r>
            <a:rPr lang="en-US" b="1" dirty="0"/>
            <a:t>• </a:t>
          </a:r>
          <a:r>
            <a:rPr lang="en-US" b="1" i="1" dirty="0"/>
            <a:t>Regulating plasma concentrations of sodium, potassium, chloride, and other ions, by influencing the quantities lost in </a:t>
          </a:r>
          <a:r>
            <a:rPr lang="en-US" b="1" dirty="0"/>
            <a:t>urine. </a:t>
          </a:r>
          <a:endParaRPr lang="en-US" dirty="0"/>
        </a:p>
      </dgm:t>
    </dgm:pt>
    <dgm:pt modelId="{4CBF7179-020C-44BB-894A-2EADB77A0D41}" type="parTrans" cxnId="{DFCF9BB2-FE11-41BE-BFA2-D13C5B71BB45}">
      <dgm:prSet/>
      <dgm:spPr/>
      <dgm:t>
        <a:bodyPr/>
        <a:lstStyle/>
        <a:p>
          <a:endParaRPr lang="en-US"/>
        </a:p>
      </dgm:t>
    </dgm:pt>
    <dgm:pt modelId="{21BF16D9-498A-4A12-B3EB-AEB4A4D1006B}" type="sibTrans" cxnId="{DFCF9BB2-FE11-41BE-BFA2-D13C5B71BB45}">
      <dgm:prSet/>
      <dgm:spPr/>
      <dgm:t>
        <a:bodyPr/>
        <a:lstStyle/>
        <a:p>
          <a:endParaRPr lang="en-US"/>
        </a:p>
      </dgm:t>
    </dgm:pt>
    <dgm:pt modelId="{445B7F2A-5E53-4B2D-BCFA-5CFAED3EE11C}">
      <dgm:prSet/>
      <dgm:spPr/>
      <dgm:t>
        <a:bodyPr/>
        <a:lstStyle/>
        <a:p>
          <a:r>
            <a:rPr lang="en-US" b="1"/>
            <a:t>• </a:t>
          </a:r>
          <a:r>
            <a:rPr lang="en-US" b="1" i="1"/>
            <a:t>Helping to stabilize blood pH</a:t>
          </a:r>
          <a:endParaRPr lang="en-US"/>
        </a:p>
      </dgm:t>
    </dgm:pt>
    <dgm:pt modelId="{38D262E4-AB82-43E3-9263-070D8CDC31F8}" type="parTrans" cxnId="{FB006450-E5B8-4AC4-B642-5062406012FA}">
      <dgm:prSet/>
      <dgm:spPr/>
      <dgm:t>
        <a:bodyPr/>
        <a:lstStyle/>
        <a:p>
          <a:endParaRPr lang="en-US"/>
        </a:p>
      </dgm:t>
    </dgm:pt>
    <dgm:pt modelId="{C1246C55-57E6-4B80-8B88-1B2B5840586C}" type="sibTrans" cxnId="{FB006450-E5B8-4AC4-B642-5062406012FA}">
      <dgm:prSet/>
      <dgm:spPr/>
      <dgm:t>
        <a:bodyPr/>
        <a:lstStyle/>
        <a:p>
          <a:endParaRPr lang="en-US"/>
        </a:p>
      </dgm:t>
    </dgm:pt>
    <dgm:pt modelId="{01260991-2F9D-4001-87FD-7816578C822C}">
      <dgm:prSet/>
      <dgm:spPr/>
      <dgm:t>
        <a:bodyPr/>
        <a:lstStyle/>
        <a:p>
          <a:r>
            <a:rPr lang="en-US" b="1" dirty="0"/>
            <a:t>• </a:t>
          </a:r>
          <a:r>
            <a:rPr lang="en-US" b="1" i="1" dirty="0"/>
            <a:t>Conserving valuable nutrients, by preventing their loss in </a:t>
          </a:r>
          <a:r>
            <a:rPr lang="en-US" b="1" dirty="0"/>
            <a:t>urine while removing organic wastes—especially nitrogenous wastes such as </a:t>
          </a:r>
          <a:r>
            <a:rPr lang="en-US" b="1" i="1" dirty="0"/>
            <a:t>urea and uric acid.</a:t>
          </a:r>
          <a:endParaRPr lang="en-US" dirty="0"/>
        </a:p>
      </dgm:t>
    </dgm:pt>
    <dgm:pt modelId="{0CCD77F6-101F-4AD6-A3D4-350777EE2441}" type="parTrans" cxnId="{0770450C-FB82-4295-9DCE-3BBEBD7C6462}">
      <dgm:prSet/>
      <dgm:spPr/>
      <dgm:t>
        <a:bodyPr/>
        <a:lstStyle/>
        <a:p>
          <a:endParaRPr lang="en-US"/>
        </a:p>
      </dgm:t>
    </dgm:pt>
    <dgm:pt modelId="{010C0E6F-DCBD-4753-BDC4-A05B860EB43B}" type="sibTrans" cxnId="{0770450C-FB82-4295-9DCE-3BBEBD7C6462}">
      <dgm:prSet/>
      <dgm:spPr/>
      <dgm:t>
        <a:bodyPr/>
        <a:lstStyle/>
        <a:p>
          <a:endParaRPr lang="en-US"/>
        </a:p>
      </dgm:t>
    </dgm:pt>
    <dgm:pt modelId="{7F80809D-50F8-4E54-9E50-9AC9BE4A5998}">
      <dgm:prSet/>
      <dgm:spPr/>
      <dgm:t>
        <a:bodyPr/>
        <a:lstStyle/>
        <a:p>
          <a:r>
            <a:rPr lang="en-US" b="1" dirty="0"/>
            <a:t>• </a:t>
          </a:r>
          <a:r>
            <a:rPr lang="en-US" b="1" i="1" dirty="0"/>
            <a:t>Assisting the liver in detoxifying poisons and, during </a:t>
          </a:r>
          <a:r>
            <a:rPr lang="en-US" b="1" dirty="0"/>
            <a:t>starvation, deaminating amino acids so that other tissues can metabolize them.</a:t>
          </a:r>
          <a:endParaRPr lang="en-US" dirty="0"/>
        </a:p>
      </dgm:t>
    </dgm:pt>
    <dgm:pt modelId="{3A940BE0-2AF9-4270-B0A7-872971387E2B}" type="parTrans" cxnId="{DA7076D3-D365-4FC6-BBFC-3971567D8143}">
      <dgm:prSet/>
      <dgm:spPr/>
      <dgm:t>
        <a:bodyPr/>
        <a:lstStyle/>
        <a:p>
          <a:endParaRPr lang="en-US"/>
        </a:p>
      </dgm:t>
    </dgm:pt>
    <dgm:pt modelId="{9A36C73C-FE1C-4ED4-83EE-862DBA7F9F70}" type="sibTrans" cxnId="{DA7076D3-D365-4FC6-BBFC-3971567D8143}">
      <dgm:prSet/>
      <dgm:spPr/>
      <dgm:t>
        <a:bodyPr/>
        <a:lstStyle/>
        <a:p>
          <a:endParaRPr lang="en-US"/>
        </a:p>
      </dgm:t>
    </dgm:pt>
    <dgm:pt modelId="{21C1D4B4-7709-41F5-832B-8EB4CDE1A172}" type="pres">
      <dgm:prSet presAssocID="{D04E7D5D-BCE6-4ABF-8DEF-7BE7F50F9E02}" presName="vert0" presStyleCnt="0">
        <dgm:presLayoutVars>
          <dgm:dir/>
          <dgm:animOne val="branch"/>
          <dgm:animLvl val="lvl"/>
        </dgm:presLayoutVars>
      </dgm:prSet>
      <dgm:spPr/>
      <dgm:t>
        <a:bodyPr/>
        <a:lstStyle/>
        <a:p>
          <a:endParaRPr lang="en-US"/>
        </a:p>
      </dgm:t>
    </dgm:pt>
    <dgm:pt modelId="{DB0F7EB6-8923-4F4A-B131-496C92202D1C}" type="pres">
      <dgm:prSet presAssocID="{8BE4E197-1082-4041-A7DD-6D2D4A6C8602}" presName="thickLine" presStyleLbl="alignNode1" presStyleIdx="0" presStyleCnt="5"/>
      <dgm:spPr/>
    </dgm:pt>
    <dgm:pt modelId="{5B88B956-5417-4894-A0CE-9C8142C5BD32}" type="pres">
      <dgm:prSet presAssocID="{8BE4E197-1082-4041-A7DD-6D2D4A6C8602}" presName="horz1" presStyleCnt="0"/>
      <dgm:spPr/>
    </dgm:pt>
    <dgm:pt modelId="{BE9AF27A-4760-4B59-8368-9CD4252F0D1B}" type="pres">
      <dgm:prSet presAssocID="{8BE4E197-1082-4041-A7DD-6D2D4A6C8602}" presName="tx1" presStyleLbl="revTx" presStyleIdx="0" presStyleCnt="5"/>
      <dgm:spPr/>
      <dgm:t>
        <a:bodyPr/>
        <a:lstStyle/>
        <a:p>
          <a:endParaRPr lang="en-US"/>
        </a:p>
      </dgm:t>
    </dgm:pt>
    <dgm:pt modelId="{F5E50D91-B5CF-4306-91F7-5719D1133046}" type="pres">
      <dgm:prSet presAssocID="{8BE4E197-1082-4041-A7DD-6D2D4A6C8602}" presName="vert1" presStyleCnt="0"/>
      <dgm:spPr/>
    </dgm:pt>
    <dgm:pt modelId="{5C875ECB-3AC0-4BE9-A28F-3BA73091F9B4}" type="pres">
      <dgm:prSet presAssocID="{CDEDCC0F-90D2-4E15-BC5E-F1BB8F0D75A3}" presName="thickLine" presStyleLbl="alignNode1" presStyleIdx="1" presStyleCnt="5"/>
      <dgm:spPr/>
    </dgm:pt>
    <dgm:pt modelId="{3D6CFD80-6996-4413-ADB7-B661CEB4EBFE}" type="pres">
      <dgm:prSet presAssocID="{CDEDCC0F-90D2-4E15-BC5E-F1BB8F0D75A3}" presName="horz1" presStyleCnt="0"/>
      <dgm:spPr/>
    </dgm:pt>
    <dgm:pt modelId="{55684E40-42C3-49D4-9011-983FF40AB9D8}" type="pres">
      <dgm:prSet presAssocID="{CDEDCC0F-90D2-4E15-BC5E-F1BB8F0D75A3}" presName="tx1" presStyleLbl="revTx" presStyleIdx="1" presStyleCnt="5"/>
      <dgm:spPr/>
      <dgm:t>
        <a:bodyPr/>
        <a:lstStyle/>
        <a:p>
          <a:endParaRPr lang="en-US"/>
        </a:p>
      </dgm:t>
    </dgm:pt>
    <dgm:pt modelId="{71CF9AD0-2F6B-439F-A067-7F523F0D829F}" type="pres">
      <dgm:prSet presAssocID="{CDEDCC0F-90D2-4E15-BC5E-F1BB8F0D75A3}" presName="vert1" presStyleCnt="0"/>
      <dgm:spPr/>
    </dgm:pt>
    <dgm:pt modelId="{683AA915-3885-4CC7-9097-3CA87D4A7C4D}" type="pres">
      <dgm:prSet presAssocID="{445B7F2A-5E53-4B2D-BCFA-5CFAED3EE11C}" presName="thickLine" presStyleLbl="alignNode1" presStyleIdx="2" presStyleCnt="5"/>
      <dgm:spPr/>
    </dgm:pt>
    <dgm:pt modelId="{1D54D8A9-1717-426D-A1D0-E2528C66A37E}" type="pres">
      <dgm:prSet presAssocID="{445B7F2A-5E53-4B2D-BCFA-5CFAED3EE11C}" presName="horz1" presStyleCnt="0"/>
      <dgm:spPr/>
    </dgm:pt>
    <dgm:pt modelId="{EAC7A93A-A664-4C0A-9B2B-F550FFD24748}" type="pres">
      <dgm:prSet presAssocID="{445B7F2A-5E53-4B2D-BCFA-5CFAED3EE11C}" presName="tx1" presStyleLbl="revTx" presStyleIdx="2" presStyleCnt="5"/>
      <dgm:spPr/>
      <dgm:t>
        <a:bodyPr/>
        <a:lstStyle/>
        <a:p>
          <a:endParaRPr lang="en-US"/>
        </a:p>
      </dgm:t>
    </dgm:pt>
    <dgm:pt modelId="{29E5A0FE-6586-4021-B7DE-4B74A1258CFD}" type="pres">
      <dgm:prSet presAssocID="{445B7F2A-5E53-4B2D-BCFA-5CFAED3EE11C}" presName="vert1" presStyleCnt="0"/>
      <dgm:spPr/>
    </dgm:pt>
    <dgm:pt modelId="{8D75F89C-46A1-44D0-B8B9-5744EE7C2968}" type="pres">
      <dgm:prSet presAssocID="{01260991-2F9D-4001-87FD-7816578C822C}" presName="thickLine" presStyleLbl="alignNode1" presStyleIdx="3" presStyleCnt="5"/>
      <dgm:spPr/>
    </dgm:pt>
    <dgm:pt modelId="{48582121-3009-4567-B545-E144C2617800}" type="pres">
      <dgm:prSet presAssocID="{01260991-2F9D-4001-87FD-7816578C822C}" presName="horz1" presStyleCnt="0"/>
      <dgm:spPr/>
    </dgm:pt>
    <dgm:pt modelId="{9144ADEB-D02A-4219-9518-82DA18840AFD}" type="pres">
      <dgm:prSet presAssocID="{01260991-2F9D-4001-87FD-7816578C822C}" presName="tx1" presStyleLbl="revTx" presStyleIdx="3" presStyleCnt="5"/>
      <dgm:spPr/>
      <dgm:t>
        <a:bodyPr/>
        <a:lstStyle/>
        <a:p>
          <a:endParaRPr lang="en-US"/>
        </a:p>
      </dgm:t>
    </dgm:pt>
    <dgm:pt modelId="{D4067C0F-B4CE-4452-9944-B86CB3BFDB16}" type="pres">
      <dgm:prSet presAssocID="{01260991-2F9D-4001-87FD-7816578C822C}" presName="vert1" presStyleCnt="0"/>
      <dgm:spPr/>
    </dgm:pt>
    <dgm:pt modelId="{41FC731D-50F7-4DFA-B717-5858C9942DE8}" type="pres">
      <dgm:prSet presAssocID="{7F80809D-50F8-4E54-9E50-9AC9BE4A5998}" presName="thickLine" presStyleLbl="alignNode1" presStyleIdx="4" presStyleCnt="5"/>
      <dgm:spPr/>
    </dgm:pt>
    <dgm:pt modelId="{B9D84AA9-1931-47E6-9949-997AFD9631A4}" type="pres">
      <dgm:prSet presAssocID="{7F80809D-50F8-4E54-9E50-9AC9BE4A5998}" presName="horz1" presStyleCnt="0"/>
      <dgm:spPr/>
    </dgm:pt>
    <dgm:pt modelId="{50157497-E343-4D7C-9522-2461BB57C429}" type="pres">
      <dgm:prSet presAssocID="{7F80809D-50F8-4E54-9E50-9AC9BE4A5998}" presName="tx1" presStyleLbl="revTx" presStyleIdx="4" presStyleCnt="5"/>
      <dgm:spPr/>
      <dgm:t>
        <a:bodyPr/>
        <a:lstStyle/>
        <a:p>
          <a:endParaRPr lang="en-US"/>
        </a:p>
      </dgm:t>
    </dgm:pt>
    <dgm:pt modelId="{1EBA9C80-1987-4A6F-A64A-F7DAFE4F7D92}" type="pres">
      <dgm:prSet presAssocID="{7F80809D-50F8-4E54-9E50-9AC9BE4A5998}" presName="vert1" presStyleCnt="0"/>
      <dgm:spPr/>
    </dgm:pt>
  </dgm:ptLst>
  <dgm:cxnLst>
    <dgm:cxn modelId="{23C9D9A8-9F76-439B-8618-58481443E32A}" srcId="{D04E7D5D-BCE6-4ABF-8DEF-7BE7F50F9E02}" destId="{8BE4E197-1082-4041-A7DD-6D2D4A6C8602}" srcOrd="0" destOrd="0" parTransId="{3F83EA5C-C68D-4115-B8A1-C16FACEACEC9}" sibTransId="{E5890FEA-8409-469B-9921-463FE464641B}"/>
    <dgm:cxn modelId="{91BABE6F-F29A-44A0-85FA-8D0CAC0B8824}" type="presOf" srcId="{D04E7D5D-BCE6-4ABF-8DEF-7BE7F50F9E02}" destId="{21C1D4B4-7709-41F5-832B-8EB4CDE1A172}" srcOrd="0" destOrd="0" presId="urn:microsoft.com/office/officeart/2008/layout/LinedList"/>
    <dgm:cxn modelId="{0770450C-FB82-4295-9DCE-3BBEBD7C6462}" srcId="{D04E7D5D-BCE6-4ABF-8DEF-7BE7F50F9E02}" destId="{01260991-2F9D-4001-87FD-7816578C822C}" srcOrd="3" destOrd="0" parTransId="{0CCD77F6-101F-4AD6-A3D4-350777EE2441}" sibTransId="{010C0E6F-DCBD-4753-BDC4-A05B860EB43B}"/>
    <dgm:cxn modelId="{DA7076D3-D365-4FC6-BBFC-3971567D8143}" srcId="{D04E7D5D-BCE6-4ABF-8DEF-7BE7F50F9E02}" destId="{7F80809D-50F8-4E54-9E50-9AC9BE4A5998}" srcOrd="4" destOrd="0" parTransId="{3A940BE0-2AF9-4270-B0A7-872971387E2B}" sibTransId="{9A36C73C-FE1C-4ED4-83EE-862DBA7F9F70}"/>
    <dgm:cxn modelId="{FB006450-E5B8-4AC4-B642-5062406012FA}" srcId="{D04E7D5D-BCE6-4ABF-8DEF-7BE7F50F9E02}" destId="{445B7F2A-5E53-4B2D-BCFA-5CFAED3EE11C}" srcOrd="2" destOrd="0" parTransId="{38D262E4-AB82-43E3-9263-070D8CDC31F8}" sibTransId="{C1246C55-57E6-4B80-8B88-1B2B5840586C}"/>
    <dgm:cxn modelId="{62B00B54-DFC0-4EA8-83DF-BC89CE4DDA12}" type="presOf" srcId="{445B7F2A-5E53-4B2D-BCFA-5CFAED3EE11C}" destId="{EAC7A93A-A664-4C0A-9B2B-F550FFD24748}" srcOrd="0" destOrd="0" presId="urn:microsoft.com/office/officeart/2008/layout/LinedList"/>
    <dgm:cxn modelId="{DFCF9BB2-FE11-41BE-BFA2-D13C5B71BB45}" srcId="{D04E7D5D-BCE6-4ABF-8DEF-7BE7F50F9E02}" destId="{CDEDCC0F-90D2-4E15-BC5E-F1BB8F0D75A3}" srcOrd="1" destOrd="0" parTransId="{4CBF7179-020C-44BB-894A-2EADB77A0D41}" sibTransId="{21BF16D9-498A-4A12-B3EB-AEB4A4D1006B}"/>
    <dgm:cxn modelId="{4F17D185-91BE-4BD5-B052-763F6608E5D1}" type="presOf" srcId="{01260991-2F9D-4001-87FD-7816578C822C}" destId="{9144ADEB-D02A-4219-9518-82DA18840AFD}" srcOrd="0" destOrd="0" presId="urn:microsoft.com/office/officeart/2008/layout/LinedList"/>
    <dgm:cxn modelId="{51B5083F-0515-4175-A64F-7EB914E514D5}" type="presOf" srcId="{CDEDCC0F-90D2-4E15-BC5E-F1BB8F0D75A3}" destId="{55684E40-42C3-49D4-9011-983FF40AB9D8}" srcOrd="0" destOrd="0" presId="urn:microsoft.com/office/officeart/2008/layout/LinedList"/>
    <dgm:cxn modelId="{C8F6DF6F-C2D9-40B2-82F5-B68E18BA504F}" type="presOf" srcId="{7F80809D-50F8-4E54-9E50-9AC9BE4A5998}" destId="{50157497-E343-4D7C-9522-2461BB57C429}" srcOrd="0" destOrd="0" presId="urn:microsoft.com/office/officeart/2008/layout/LinedList"/>
    <dgm:cxn modelId="{E4F40780-FB16-448D-AE90-5C009F3B1239}" type="presOf" srcId="{8BE4E197-1082-4041-A7DD-6D2D4A6C8602}" destId="{BE9AF27A-4760-4B59-8368-9CD4252F0D1B}" srcOrd="0" destOrd="0" presId="urn:microsoft.com/office/officeart/2008/layout/LinedList"/>
    <dgm:cxn modelId="{43FACAA6-504A-4801-9D30-DC1008FF13FB}" type="presParOf" srcId="{21C1D4B4-7709-41F5-832B-8EB4CDE1A172}" destId="{DB0F7EB6-8923-4F4A-B131-496C92202D1C}" srcOrd="0" destOrd="0" presId="urn:microsoft.com/office/officeart/2008/layout/LinedList"/>
    <dgm:cxn modelId="{458C3DD3-29CA-4BFE-AF61-5FA15216A32B}" type="presParOf" srcId="{21C1D4B4-7709-41F5-832B-8EB4CDE1A172}" destId="{5B88B956-5417-4894-A0CE-9C8142C5BD32}" srcOrd="1" destOrd="0" presId="urn:microsoft.com/office/officeart/2008/layout/LinedList"/>
    <dgm:cxn modelId="{8A8D746B-216A-415B-ACDD-1940F43D380E}" type="presParOf" srcId="{5B88B956-5417-4894-A0CE-9C8142C5BD32}" destId="{BE9AF27A-4760-4B59-8368-9CD4252F0D1B}" srcOrd="0" destOrd="0" presId="urn:microsoft.com/office/officeart/2008/layout/LinedList"/>
    <dgm:cxn modelId="{BAE9BBD7-C91A-49D7-AB7D-3FD6A3774D9F}" type="presParOf" srcId="{5B88B956-5417-4894-A0CE-9C8142C5BD32}" destId="{F5E50D91-B5CF-4306-91F7-5719D1133046}" srcOrd="1" destOrd="0" presId="urn:microsoft.com/office/officeart/2008/layout/LinedList"/>
    <dgm:cxn modelId="{35BC579E-B703-4A69-8B9A-22D13EC39D5D}" type="presParOf" srcId="{21C1D4B4-7709-41F5-832B-8EB4CDE1A172}" destId="{5C875ECB-3AC0-4BE9-A28F-3BA73091F9B4}" srcOrd="2" destOrd="0" presId="urn:microsoft.com/office/officeart/2008/layout/LinedList"/>
    <dgm:cxn modelId="{B2EDDA46-A5D4-483E-B582-D8352DDBE342}" type="presParOf" srcId="{21C1D4B4-7709-41F5-832B-8EB4CDE1A172}" destId="{3D6CFD80-6996-4413-ADB7-B661CEB4EBFE}" srcOrd="3" destOrd="0" presId="urn:microsoft.com/office/officeart/2008/layout/LinedList"/>
    <dgm:cxn modelId="{B4D5D214-B042-44B5-8B59-8EC835B3D41E}" type="presParOf" srcId="{3D6CFD80-6996-4413-ADB7-B661CEB4EBFE}" destId="{55684E40-42C3-49D4-9011-983FF40AB9D8}" srcOrd="0" destOrd="0" presId="urn:microsoft.com/office/officeart/2008/layout/LinedList"/>
    <dgm:cxn modelId="{FC81FE56-CC08-4E38-8C15-3B49D252929C}" type="presParOf" srcId="{3D6CFD80-6996-4413-ADB7-B661CEB4EBFE}" destId="{71CF9AD0-2F6B-439F-A067-7F523F0D829F}" srcOrd="1" destOrd="0" presId="urn:microsoft.com/office/officeart/2008/layout/LinedList"/>
    <dgm:cxn modelId="{7C75B3B9-5861-4F07-B070-5767BCA8CD15}" type="presParOf" srcId="{21C1D4B4-7709-41F5-832B-8EB4CDE1A172}" destId="{683AA915-3885-4CC7-9097-3CA87D4A7C4D}" srcOrd="4" destOrd="0" presId="urn:microsoft.com/office/officeart/2008/layout/LinedList"/>
    <dgm:cxn modelId="{464100D4-4BAF-4E0F-9D86-21AAA0DEDA7C}" type="presParOf" srcId="{21C1D4B4-7709-41F5-832B-8EB4CDE1A172}" destId="{1D54D8A9-1717-426D-A1D0-E2528C66A37E}" srcOrd="5" destOrd="0" presId="urn:microsoft.com/office/officeart/2008/layout/LinedList"/>
    <dgm:cxn modelId="{CB08DA4A-0137-4F11-BC02-2704382EB73D}" type="presParOf" srcId="{1D54D8A9-1717-426D-A1D0-E2528C66A37E}" destId="{EAC7A93A-A664-4C0A-9B2B-F550FFD24748}" srcOrd="0" destOrd="0" presId="urn:microsoft.com/office/officeart/2008/layout/LinedList"/>
    <dgm:cxn modelId="{249226D1-3B3B-4951-97EF-6A2BD793650B}" type="presParOf" srcId="{1D54D8A9-1717-426D-A1D0-E2528C66A37E}" destId="{29E5A0FE-6586-4021-B7DE-4B74A1258CFD}" srcOrd="1" destOrd="0" presId="urn:microsoft.com/office/officeart/2008/layout/LinedList"/>
    <dgm:cxn modelId="{8BF63799-B995-4E07-8138-83C866CD49B1}" type="presParOf" srcId="{21C1D4B4-7709-41F5-832B-8EB4CDE1A172}" destId="{8D75F89C-46A1-44D0-B8B9-5744EE7C2968}" srcOrd="6" destOrd="0" presId="urn:microsoft.com/office/officeart/2008/layout/LinedList"/>
    <dgm:cxn modelId="{13A2E78D-2A27-4453-88C5-0FCDC86A07D5}" type="presParOf" srcId="{21C1D4B4-7709-41F5-832B-8EB4CDE1A172}" destId="{48582121-3009-4567-B545-E144C2617800}" srcOrd="7" destOrd="0" presId="urn:microsoft.com/office/officeart/2008/layout/LinedList"/>
    <dgm:cxn modelId="{9351D2C0-299E-4023-9E96-9B343E438D02}" type="presParOf" srcId="{48582121-3009-4567-B545-E144C2617800}" destId="{9144ADEB-D02A-4219-9518-82DA18840AFD}" srcOrd="0" destOrd="0" presId="urn:microsoft.com/office/officeart/2008/layout/LinedList"/>
    <dgm:cxn modelId="{07627778-7B27-4645-BCD4-E3ED072AD7D7}" type="presParOf" srcId="{48582121-3009-4567-B545-E144C2617800}" destId="{D4067C0F-B4CE-4452-9944-B86CB3BFDB16}" srcOrd="1" destOrd="0" presId="urn:microsoft.com/office/officeart/2008/layout/LinedList"/>
    <dgm:cxn modelId="{1CAC9BBC-C794-4A9C-B19E-D67403C8342E}" type="presParOf" srcId="{21C1D4B4-7709-41F5-832B-8EB4CDE1A172}" destId="{41FC731D-50F7-4DFA-B717-5858C9942DE8}" srcOrd="8" destOrd="0" presId="urn:microsoft.com/office/officeart/2008/layout/LinedList"/>
    <dgm:cxn modelId="{8058A7A8-8DD3-4699-8BA9-752C767D5AFA}" type="presParOf" srcId="{21C1D4B4-7709-41F5-832B-8EB4CDE1A172}" destId="{B9D84AA9-1931-47E6-9949-997AFD9631A4}" srcOrd="9" destOrd="0" presId="urn:microsoft.com/office/officeart/2008/layout/LinedList"/>
    <dgm:cxn modelId="{D202EF9D-3D04-401A-8CA4-91BA2BEA7993}" type="presParOf" srcId="{B9D84AA9-1931-47E6-9949-997AFD9631A4}" destId="{50157497-E343-4D7C-9522-2461BB57C429}" srcOrd="0" destOrd="0" presId="urn:microsoft.com/office/officeart/2008/layout/LinedList"/>
    <dgm:cxn modelId="{4D0174A2-42EF-44EF-92E5-33782BAFE246}" type="presParOf" srcId="{B9D84AA9-1931-47E6-9949-997AFD9631A4}" destId="{1EBA9C80-1987-4A6F-A64A-F7DAFE4F7D9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BCD3D2-578E-4855-8863-B7771A8D37E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3FD247D-5B5C-4BAC-A41C-5D337FC33595}">
      <dgm:prSet/>
      <dgm:spPr/>
      <dgm:t>
        <a:bodyPr/>
        <a:lstStyle/>
        <a:p>
          <a:r>
            <a:rPr lang="en-US"/>
            <a:t>The </a:t>
          </a:r>
          <a:r>
            <a:rPr lang="en-US" b="1"/>
            <a:t>prostate</a:t>
          </a:r>
          <a:r>
            <a:rPr lang="en-US"/>
            <a:t> (from Greek, </a:t>
          </a:r>
          <a:r>
            <a:rPr lang="en-US" i="1"/>
            <a:t>prostates</a:t>
          </a:r>
          <a:r>
            <a:rPr lang="en-US"/>
            <a:t>, literally "one who stands before", "protector", "guardian") is a compound tubuloalveolar exocrine gland of the male reproductive system in most mammals</a:t>
          </a:r>
        </a:p>
      </dgm:t>
    </dgm:pt>
    <dgm:pt modelId="{1EE08FD0-914D-4EB8-9E14-69CBF974077A}" type="parTrans" cxnId="{61D6C2D4-B7FA-4AEB-8324-EA39ADCCAA6E}">
      <dgm:prSet/>
      <dgm:spPr/>
      <dgm:t>
        <a:bodyPr/>
        <a:lstStyle/>
        <a:p>
          <a:endParaRPr lang="en-US"/>
        </a:p>
      </dgm:t>
    </dgm:pt>
    <dgm:pt modelId="{8F5D3271-FA41-4E96-A19F-0C43709DF99C}" type="sibTrans" cxnId="{61D6C2D4-B7FA-4AEB-8324-EA39ADCCAA6E}">
      <dgm:prSet/>
      <dgm:spPr/>
      <dgm:t>
        <a:bodyPr/>
        <a:lstStyle/>
        <a:p>
          <a:endParaRPr lang="en-US"/>
        </a:p>
      </dgm:t>
    </dgm:pt>
    <dgm:pt modelId="{99FB150B-4F86-44FE-9CE4-A41F2BD9FB50}">
      <dgm:prSet/>
      <dgm:spPr/>
      <dgm:t>
        <a:bodyPr/>
        <a:lstStyle/>
        <a:p>
          <a:r>
            <a:rPr lang="en-US"/>
            <a:t>It differs considerably among species in anatomically, chemically and physiologically.</a:t>
          </a:r>
        </a:p>
      </dgm:t>
    </dgm:pt>
    <dgm:pt modelId="{81C1DB53-0E07-4040-88A3-B3161B4F9B63}" type="parTrans" cxnId="{C7D921FC-882F-4F8D-B1CF-915CF326D6E4}">
      <dgm:prSet/>
      <dgm:spPr/>
      <dgm:t>
        <a:bodyPr/>
        <a:lstStyle/>
        <a:p>
          <a:endParaRPr lang="en-US"/>
        </a:p>
      </dgm:t>
    </dgm:pt>
    <dgm:pt modelId="{FAD2C2ED-EB03-447C-8C5A-02EE2B3B6D10}" type="sibTrans" cxnId="{C7D921FC-882F-4F8D-B1CF-915CF326D6E4}">
      <dgm:prSet/>
      <dgm:spPr/>
      <dgm:t>
        <a:bodyPr/>
        <a:lstStyle/>
        <a:p>
          <a:endParaRPr lang="en-US"/>
        </a:p>
      </dgm:t>
    </dgm:pt>
    <dgm:pt modelId="{13C62F56-7014-4963-BF33-170ED232FF5C}">
      <dgm:prSet/>
      <dgm:spPr/>
      <dgm:t>
        <a:bodyPr/>
        <a:lstStyle/>
        <a:p>
          <a:r>
            <a:rPr lang="id-ID" b="1"/>
            <a:t>Pembesaran prostat jinak atau </a:t>
          </a:r>
          <a:r>
            <a:rPr lang="id-ID" b="1" i="1"/>
            <a:t>benign prostatic hyperplasia</a:t>
          </a:r>
          <a:r>
            <a:rPr lang="id-ID" b="1"/>
            <a:t> (BPH) adalah kondisi ketika kelenjar prostat membesar.</a:t>
          </a:r>
          <a:endParaRPr lang="en-US"/>
        </a:p>
      </dgm:t>
    </dgm:pt>
    <dgm:pt modelId="{4086E9BF-C86E-414F-8109-C9A70AD7F132}" type="parTrans" cxnId="{EDAE7D6F-6D4F-4C84-9994-411386CDA7C8}">
      <dgm:prSet/>
      <dgm:spPr/>
      <dgm:t>
        <a:bodyPr/>
        <a:lstStyle/>
        <a:p>
          <a:endParaRPr lang="en-US"/>
        </a:p>
      </dgm:t>
    </dgm:pt>
    <dgm:pt modelId="{0F9AB70F-9DDF-45C6-9B85-BC6187856779}" type="sibTrans" cxnId="{EDAE7D6F-6D4F-4C84-9994-411386CDA7C8}">
      <dgm:prSet/>
      <dgm:spPr/>
      <dgm:t>
        <a:bodyPr/>
        <a:lstStyle/>
        <a:p>
          <a:endParaRPr lang="en-US"/>
        </a:p>
      </dgm:t>
    </dgm:pt>
    <dgm:pt modelId="{CCE41970-3043-49ED-81D0-AA21EAAB6337}" type="pres">
      <dgm:prSet presAssocID="{A4BCD3D2-578E-4855-8863-B7771A8D37E9}" presName="linear" presStyleCnt="0">
        <dgm:presLayoutVars>
          <dgm:animLvl val="lvl"/>
          <dgm:resizeHandles val="exact"/>
        </dgm:presLayoutVars>
      </dgm:prSet>
      <dgm:spPr/>
      <dgm:t>
        <a:bodyPr/>
        <a:lstStyle/>
        <a:p>
          <a:endParaRPr lang="en-US"/>
        </a:p>
      </dgm:t>
    </dgm:pt>
    <dgm:pt modelId="{689EF954-A3C8-41A7-A6D4-9893688901E6}" type="pres">
      <dgm:prSet presAssocID="{43FD247D-5B5C-4BAC-A41C-5D337FC33595}" presName="parentText" presStyleLbl="node1" presStyleIdx="0" presStyleCnt="3">
        <dgm:presLayoutVars>
          <dgm:chMax val="0"/>
          <dgm:bulletEnabled val="1"/>
        </dgm:presLayoutVars>
      </dgm:prSet>
      <dgm:spPr/>
      <dgm:t>
        <a:bodyPr/>
        <a:lstStyle/>
        <a:p>
          <a:endParaRPr lang="en-US"/>
        </a:p>
      </dgm:t>
    </dgm:pt>
    <dgm:pt modelId="{55EB3999-0084-4FCD-9464-D13291F7BBB0}" type="pres">
      <dgm:prSet presAssocID="{8F5D3271-FA41-4E96-A19F-0C43709DF99C}" presName="spacer" presStyleCnt="0"/>
      <dgm:spPr/>
    </dgm:pt>
    <dgm:pt modelId="{D895EE67-3F93-4A8B-81F0-1756FA70F42C}" type="pres">
      <dgm:prSet presAssocID="{99FB150B-4F86-44FE-9CE4-A41F2BD9FB50}" presName="parentText" presStyleLbl="node1" presStyleIdx="1" presStyleCnt="3">
        <dgm:presLayoutVars>
          <dgm:chMax val="0"/>
          <dgm:bulletEnabled val="1"/>
        </dgm:presLayoutVars>
      </dgm:prSet>
      <dgm:spPr/>
      <dgm:t>
        <a:bodyPr/>
        <a:lstStyle/>
        <a:p>
          <a:endParaRPr lang="en-US"/>
        </a:p>
      </dgm:t>
    </dgm:pt>
    <dgm:pt modelId="{55C6CFF2-AC9C-454A-BE42-AF5AECC79DBA}" type="pres">
      <dgm:prSet presAssocID="{FAD2C2ED-EB03-447C-8C5A-02EE2B3B6D10}" presName="spacer" presStyleCnt="0"/>
      <dgm:spPr/>
    </dgm:pt>
    <dgm:pt modelId="{35101E99-0EC2-481A-AFF6-8C471A425603}" type="pres">
      <dgm:prSet presAssocID="{13C62F56-7014-4963-BF33-170ED232FF5C}" presName="parentText" presStyleLbl="node1" presStyleIdx="2" presStyleCnt="3">
        <dgm:presLayoutVars>
          <dgm:chMax val="0"/>
          <dgm:bulletEnabled val="1"/>
        </dgm:presLayoutVars>
      </dgm:prSet>
      <dgm:spPr/>
      <dgm:t>
        <a:bodyPr/>
        <a:lstStyle/>
        <a:p>
          <a:endParaRPr lang="en-US"/>
        </a:p>
      </dgm:t>
    </dgm:pt>
  </dgm:ptLst>
  <dgm:cxnLst>
    <dgm:cxn modelId="{737947EA-FC30-4777-B17E-198AB22533F3}" type="presOf" srcId="{A4BCD3D2-578E-4855-8863-B7771A8D37E9}" destId="{CCE41970-3043-49ED-81D0-AA21EAAB6337}" srcOrd="0" destOrd="0" presId="urn:microsoft.com/office/officeart/2005/8/layout/vList2"/>
    <dgm:cxn modelId="{61D6C2D4-B7FA-4AEB-8324-EA39ADCCAA6E}" srcId="{A4BCD3D2-578E-4855-8863-B7771A8D37E9}" destId="{43FD247D-5B5C-4BAC-A41C-5D337FC33595}" srcOrd="0" destOrd="0" parTransId="{1EE08FD0-914D-4EB8-9E14-69CBF974077A}" sibTransId="{8F5D3271-FA41-4E96-A19F-0C43709DF99C}"/>
    <dgm:cxn modelId="{C7D921FC-882F-4F8D-B1CF-915CF326D6E4}" srcId="{A4BCD3D2-578E-4855-8863-B7771A8D37E9}" destId="{99FB150B-4F86-44FE-9CE4-A41F2BD9FB50}" srcOrd="1" destOrd="0" parTransId="{81C1DB53-0E07-4040-88A3-B3161B4F9B63}" sibTransId="{FAD2C2ED-EB03-447C-8C5A-02EE2B3B6D10}"/>
    <dgm:cxn modelId="{34B6939A-99BA-4B02-B310-7AF2525C60B3}" type="presOf" srcId="{99FB150B-4F86-44FE-9CE4-A41F2BD9FB50}" destId="{D895EE67-3F93-4A8B-81F0-1756FA70F42C}" srcOrd="0" destOrd="0" presId="urn:microsoft.com/office/officeart/2005/8/layout/vList2"/>
    <dgm:cxn modelId="{B5D0FF8A-4CB6-4617-BEFF-AF10C9D2FBF7}" type="presOf" srcId="{13C62F56-7014-4963-BF33-170ED232FF5C}" destId="{35101E99-0EC2-481A-AFF6-8C471A425603}" srcOrd="0" destOrd="0" presId="urn:microsoft.com/office/officeart/2005/8/layout/vList2"/>
    <dgm:cxn modelId="{EDAE7D6F-6D4F-4C84-9994-411386CDA7C8}" srcId="{A4BCD3D2-578E-4855-8863-B7771A8D37E9}" destId="{13C62F56-7014-4963-BF33-170ED232FF5C}" srcOrd="2" destOrd="0" parTransId="{4086E9BF-C86E-414F-8109-C9A70AD7F132}" sibTransId="{0F9AB70F-9DDF-45C6-9B85-BC6187856779}"/>
    <dgm:cxn modelId="{7DDEDAF5-2D4D-487C-BAC6-CA0C62B54C11}" type="presOf" srcId="{43FD247D-5B5C-4BAC-A41C-5D337FC33595}" destId="{689EF954-A3C8-41A7-A6D4-9893688901E6}" srcOrd="0" destOrd="0" presId="urn:microsoft.com/office/officeart/2005/8/layout/vList2"/>
    <dgm:cxn modelId="{27D0931C-819D-468D-A6EE-E7803E35AE96}" type="presParOf" srcId="{CCE41970-3043-49ED-81D0-AA21EAAB6337}" destId="{689EF954-A3C8-41A7-A6D4-9893688901E6}" srcOrd="0" destOrd="0" presId="urn:microsoft.com/office/officeart/2005/8/layout/vList2"/>
    <dgm:cxn modelId="{20EE753E-1687-402D-AAB0-B9D04F738ACD}" type="presParOf" srcId="{CCE41970-3043-49ED-81D0-AA21EAAB6337}" destId="{55EB3999-0084-4FCD-9464-D13291F7BBB0}" srcOrd="1" destOrd="0" presId="urn:microsoft.com/office/officeart/2005/8/layout/vList2"/>
    <dgm:cxn modelId="{C8FDB64B-3F52-4B22-B042-2C3EA27BFB9B}" type="presParOf" srcId="{CCE41970-3043-49ED-81D0-AA21EAAB6337}" destId="{D895EE67-3F93-4A8B-81F0-1756FA70F42C}" srcOrd="2" destOrd="0" presId="urn:microsoft.com/office/officeart/2005/8/layout/vList2"/>
    <dgm:cxn modelId="{2E108900-DAB1-4CA0-A57D-7847B32F395E}" type="presParOf" srcId="{CCE41970-3043-49ED-81D0-AA21EAAB6337}" destId="{55C6CFF2-AC9C-454A-BE42-AF5AECC79DBA}" srcOrd="3" destOrd="0" presId="urn:microsoft.com/office/officeart/2005/8/layout/vList2"/>
    <dgm:cxn modelId="{24986A40-70A1-496D-8A3B-A14C21F6DC99}" type="presParOf" srcId="{CCE41970-3043-49ED-81D0-AA21EAAB6337}" destId="{35101E99-0EC2-481A-AFF6-8C471A42560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905835-8926-4E90-9BB3-E52D668DD124}" type="doc">
      <dgm:prSet loTypeId="urn:microsoft.com/office/officeart/2005/8/layout/cycle5" loCatId="cycle" qsTypeId="urn:microsoft.com/office/officeart/2005/8/quickstyle/simple1" qsCatId="simple" csTypeId="urn:microsoft.com/office/officeart/2005/8/colors/colorful1" csCatId="colorful"/>
      <dgm:spPr/>
      <dgm:t>
        <a:bodyPr/>
        <a:lstStyle/>
        <a:p>
          <a:endParaRPr lang="en-US"/>
        </a:p>
      </dgm:t>
    </dgm:pt>
    <dgm:pt modelId="{6084FAED-594F-458D-ADBC-63AFE30D51F7}">
      <dgm:prSet/>
      <dgm:spPr/>
      <dgm:t>
        <a:bodyPr/>
        <a:lstStyle/>
        <a:p>
          <a:r>
            <a:rPr lang="id-ID"/>
            <a:t>Urine sulit keluar di awal buang air kecil.</a:t>
          </a:r>
          <a:endParaRPr lang="en-US"/>
        </a:p>
      </dgm:t>
    </dgm:pt>
    <dgm:pt modelId="{2EE711BD-F66C-44B8-ABBA-7EFC27E47FF7}" type="parTrans" cxnId="{81009C8F-20D8-4599-ABAC-07300C4094EF}">
      <dgm:prSet/>
      <dgm:spPr/>
      <dgm:t>
        <a:bodyPr/>
        <a:lstStyle/>
        <a:p>
          <a:endParaRPr lang="en-US"/>
        </a:p>
      </dgm:t>
    </dgm:pt>
    <dgm:pt modelId="{0D242C15-4BB7-4C48-9E24-E2A6A711964E}" type="sibTrans" cxnId="{81009C8F-20D8-4599-ABAC-07300C4094EF}">
      <dgm:prSet/>
      <dgm:spPr/>
      <dgm:t>
        <a:bodyPr/>
        <a:lstStyle/>
        <a:p>
          <a:endParaRPr lang="en-US"/>
        </a:p>
      </dgm:t>
    </dgm:pt>
    <dgm:pt modelId="{A2F37615-61BB-4754-9CC1-211363EB6509}">
      <dgm:prSet/>
      <dgm:spPr/>
      <dgm:t>
        <a:bodyPr/>
        <a:lstStyle/>
        <a:p>
          <a:r>
            <a:rPr lang="id-ID"/>
            <a:t>Perlu mengejan saat buang air kecil.</a:t>
          </a:r>
          <a:endParaRPr lang="en-US"/>
        </a:p>
      </dgm:t>
    </dgm:pt>
    <dgm:pt modelId="{D2E489EF-AE04-46C1-9987-D1436458F051}" type="parTrans" cxnId="{AE94E02A-C0AE-43B2-B233-D20089EEFD9A}">
      <dgm:prSet/>
      <dgm:spPr/>
      <dgm:t>
        <a:bodyPr/>
        <a:lstStyle/>
        <a:p>
          <a:endParaRPr lang="en-US"/>
        </a:p>
      </dgm:t>
    </dgm:pt>
    <dgm:pt modelId="{41C4EE89-566B-4D5D-96B1-C8D566456EB4}" type="sibTrans" cxnId="{AE94E02A-C0AE-43B2-B233-D20089EEFD9A}">
      <dgm:prSet/>
      <dgm:spPr/>
      <dgm:t>
        <a:bodyPr/>
        <a:lstStyle/>
        <a:p>
          <a:endParaRPr lang="en-US"/>
        </a:p>
      </dgm:t>
    </dgm:pt>
    <dgm:pt modelId="{ADC22F6F-AED0-405A-B4D3-85D60C81A4F0}">
      <dgm:prSet/>
      <dgm:spPr/>
      <dgm:t>
        <a:bodyPr/>
        <a:lstStyle/>
        <a:p>
          <a:r>
            <a:rPr lang="id-ID"/>
            <a:t>Aliran urine lemah atau tersendat-sendat.</a:t>
          </a:r>
          <a:endParaRPr lang="en-US"/>
        </a:p>
      </dgm:t>
    </dgm:pt>
    <dgm:pt modelId="{2114206F-8F73-4014-9BBC-88FEA010C784}" type="parTrans" cxnId="{CBBA8A6C-6CA1-43F8-8BD9-62DC30D2D5C9}">
      <dgm:prSet/>
      <dgm:spPr/>
      <dgm:t>
        <a:bodyPr/>
        <a:lstStyle/>
        <a:p>
          <a:endParaRPr lang="en-US"/>
        </a:p>
      </dgm:t>
    </dgm:pt>
    <dgm:pt modelId="{7BDAAA49-F74E-4AEE-91AC-777CEA43EE77}" type="sibTrans" cxnId="{CBBA8A6C-6CA1-43F8-8BD9-62DC30D2D5C9}">
      <dgm:prSet/>
      <dgm:spPr/>
      <dgm:t>
        <a:bodyPr/>
        <a:lstStyle/>
        <a:p>
          <a:endParaRPr lang="en-US"/>
        </a:p>
      </dgm:t>
    </dgm:pt>
    <dgm:pt modelId="{D85C738A-737B-4C63-943D-10805C6C46CE}">
      <dgm:prSet/>
      <dgm:spPr/>
      <dgm:t>
        <a:bodyPr/>
        <a:lstStyle/>
        <a:p>
          <a:r>
            <a:rPr lang="id-ID"/>
            <a:t>Urine menetes di akhir buang air kecil.</a:t>
          </a:r>
          <a:endParaRPr lang="en-US"/>
        </a:p>
      </dgm:t>
    </dgm:pt>
    <dgm:pt modelId="{5B6F0F4C-30DA-4744-93A7-E4DEF4B9577C}" type="parTrans" cxnId="{D55E191E-AA4E-4720-BDED-808436EAA3C6}">
      <dgm:prSet/>
      <dgm:spPr/>
      <dgm:t>
        <a:bodyPr/>
        <a:lstStyle/>
        <a:p>
          <a:endParaRPr lang="en-US"/>
        </a:p>
      </dgm:t>
    </dgm:pt>
    <dgm:pt modelId="{A265EEA5-9C2F-4858-B398-F2116C991E02}" type="sibTrans" cxnId="{D55E191E-AA4E-4720-BDED-808436EAA3C6}">
      <dgm:prSet/>
      <dgm:spPr/>
      <dgm:t>
        <a:bodyPr/>
        <a:lstStyle/>
        <a:p>
          <a:endParaRPr lang="en-US"/>
        </a:p>
      </dgm:t>
    </dgm:pt>
    <dgm:pt modelId="{CA127F4E-36E5-48EC-B842-8A1BC1314DF9}">
      <dgm:prSet/>
      <dgm:spPr/>
      <dgm:t>
        <a:bodyPr/>
        <a:lstStyle/>
        <a:p>
          <a:r>
            <a:rPr lang="id-ID"/>
            <a:t>Buang air kecil terasa tidak tuntas.</a:t>
          </a:r>
          <a:endParaRPr lang="en-US"/>
        </a:p>
      </dgm:t>
    </dgm:pt>
    <dgm:pt modelId="{3CFAE777-EF8C-4C9B-8A2A-6F055B196ED4}" type="parTrans" cxnId="{9A8284AE-2003-4025-8B89-73158EE9C064}">
      <dgm:prSet/>
      <dgm:spPr/>
      <dgm:t>
        <a:bodyPr/>
        <a:lstStyle/>
        <a:p>
          <a:endParaRPr lang="en-US"/>
        </a:p>
      </dgm:t>
    </dgm:pt>
    <dgm:pt modelId="{C6F78663-DA69-42D7-BC04-6E730726DBD6}" type="sibTrans" cxnId="{9A8284AE-2003-4025-8B89-73158EE9C064}">
      <dgm:prSet/>
      <dgm:spPr/>
      <dgm:t>
        <a:bodyPr/>
        <a:lstStyle/>
        <a:p>
          <a:endParaRPr lang="en-US"/>
        </a:p>
      </dgm:t>
    </dgm:pt>
    <dgm:pt modelId="{674AAA6D-1C78-4B1A-9F14-8685E466E566}">
      <dgm:prSet/>
      <dgm:spPr/>
      <dgm:t>
        <a:bodyPr/>
        <a:lstStyle/>
        <a:p>
          <a:r>
            <a:rPr lang="id-ID"/>
            <a:t>Buang air kecil di malam hari menjadi lebih sering.</a:t>
          </a:r>
          <a:endParaRPr lang="en-US"/>
        </a:p>
      </dgm:t>
    </dgm:pt>
    <dgm:pt modelId="{6FEC3C2C-D9E3-43DA-94BF-D64F5F214F9C}" type="parTrans" cxnId="{EE69EB81-E4F1-496D-B5E2-C8F872A4B447}">
      <dgm:prSet/>
      <dgm:spPr/>
      <dgm:t>
        <a:bodyPr/>
        <a:lstStyle/>
        <a:p>
          <a:endParaRPr lang="en-US"/>
        </a:p>
      </dgm:t>
    </dgm:pt>
    <dgm:pt modelId="{8E50B499-226F-4C2C-86BF-1D946740585E}" type="sibTrans" cxnId="{EE69EB81-E4F1-496D-B5E2-C8F872A4B447}">
      <dgm:prSet/>
      <dgm:spPr/>
      <dgm:t>
        <a:bodyPr/>
        <a:lstStyle/>
        <a:p>
          <a:endParaRPr lang="en-US"/>
        </a:p>
      </dgm:t>
    </dgm:pt>
    <dgm:pt modelId="{8B20071A-32DF-4E12-8C50-2CF2D7C26DB7}">
      <dgm:prSet/>
      <dgm:spPr/>
      <dgm:t>
        <a:bodyPr/>
        <a:lstStyle/>
        <a:p>
          <a:r>
            <a:rPr lang="id-ID"/>
            <a:t>Beser atau inkontinensia urine</a:t>
          </a:r>
          <a:endParaRPr lang="en-US"/>
        </a:p>
      </dgm:t>
    </dgm:pt>
    <dgm:pt modelId="{422F8451-168E-4156-A6D8-C35BC786EDF5}" type="parTrans" cxnId="{5FB4B0A7-6986-4402-9DA6-A9E725037BC5}">
      <dgm:prSet/>
      <dgm:spPr/>
      <dgm:t>
        <a:bodyPr/>
        <a:lstStyle/>
        <a:p>
          <a:endParaRPr lang="en-US"/>
        </a:p>
      </dgm:t>
    </dgm:pt>
    <dgm:pt modelId="{4D4476D0-E3EE-40F4-9441-8BF195119781}" type="sibTrans" cxnId="{5FB4B0A7-6986-4402-9DA6-A9E725037BC5}">
      <dgm:prSet/>
      <dgm:spPr/>
      <dgm:t>
        <a:bodyPr/>
        <a:lstStyle/>
        <a:p>
          <a:endParaRPr lang="en-US"/>
        </a:p>
      </dgm:t>
    </dgm:pt>
    <dgm:pt modelId="{D4A9F2A3-071A-46A2-97D1-730811F10420}" type="pres">
      <dgm:prSet presAssocID="{9F905835-8926-4E90-9BB3-E52D668DD124}" presName="cycle" presStyleCnt="0">
        <dgm:presLayoutVars>
          <dgm:dir/>
          <dgm:resizeHandles val="exact"/>
        </dgm:presLayoutVars>
      </dgm:prSet>
      <dgm:spPr/>
      <dgm:t>
        <a:bodyPr/>
        <a:lstStyle/>
        <a:p>
          <a:endParaRPr lang="en-US"/>
        </a:p>
      </dgm:t>
    </dgm:pt>
    <dgm:pt modelId="{1DD477A9-7566-4782-BCF4-B3297027DD80}" type="pres">
      <dgm:prSet presAssocID="{6084FAED-594F-458D-ADBC-63AFE30D51F7}" presName="node" presStyleLbl="node1" presStyleIdx="0" presStyleCnt="7">
        <dgm:presLayoutVars>
          <dgm:bulletEnabled val="1"/>
        </dgm:presLayoutVars>
      </dgm:prSet>
      <dgm:spPr/>
      <dgm:t>
        <a:bodyPr/>
        <a:lstStyle/>
        <a:p>
          <a:endParaRPr lang="en-US"/>
        </a:p>
      </dgm:t>
    </dgm:pt>
    <dgm:pt modelId="{7F6573D4-04A4-429B-9A5C-F71E36A6E45C}" type="pres">
      <dgm:prSet presAssocID="{6084FAED-594F-458D-ADBC-63AFE30D51F7}" presName="spNode" presStyleCnt="0"/>
      <dgm:spPr/>
    </dgm:pt>
    <dgm:pt modelId="{73E43990-E864-4563-9AC4-797D42AE5F2F}" type="pres">
      <dgm:prSet presAssocID="{0D242C15-4BB7-4C48-9E24-E2A6A711964E}" presName="sibTrans" presStyleLbl="sibTrans1D1" presStyleIdx="0" presStyleCnt="7"/>
      <dgm:spPr/>
      <dgm:t>
        <a:bodyPr/>
        <a:lstStyle/>
        <a:p>
          <a:endParaRPr lang="en-US"/>
        </a:p>
      </dgm:t>
    </dgm:pt>
    <dgm:pt modelId="{2B89405C-532E-48D7-A536-E3A704042AC4}" type="pres">
      <dgm:prSet presAssocID="{A2F37615-61BB-4754-9CC1-211363EB6509}" presName="node" presStyleLbl="node1" presStyleIdx="1" presStyleCnt="7">
        <dgm:presLayoutVars>
          <dgm:bulletEnabled val="1"/>
        </dgm:presLayoutVars>
      </dgm:prSet>
      <dgm:spPr/>
      <dgm:t>
        <a:bodyPr/>
        <a:lstStyle/>
        <a:p>
          <a:endParaRPr lang="en-US"/>
        </a:p>
      </dgm:t>
    </dgm:pt>
    <dgm:pt modelId="{750FE768-B25E-4CEF-9A0F-4945374486EF}" type="pres">
      <dgm:prSet presAssocID="{A2F37615-61BB-4754-9CC1-211363EB6509}" presName="spNode" presStyleCnt="0"/>
      <dgm:spPr/>
    </dgm:pt>
    <dgm:pt modelId="{0B2AB63F-80E5-453C-A413-66BB7799C041}" type="pres">
      <dgm:prSet presAssocID="{41C4EE89-566B-4D5D-96B1-C8D566456EB4}" presName="sibTrans" presStyleLbl="sibTrans1D1" presStyleIdx="1" presStyleCnt="7"/>
      <dgm:spPr/>
      <dgm:t>
        <a:bodyPr/>
        <a:lstStyle/>
        <a:p>
          <a:endParaRPr lang="en-US"/>
        </a:p>
      </dgm:t>
    </dgm:pt>
    <dgm:pt modelId="{D165071D-A1AE-46F0-989A-24C80ED247FE}" type="pres">
      <dgm:prSet presAssocID="{ADC22F6F-AED0-405A-B4D3-85D60C81A4F0}" presName="node" presStyleLbl="node1" presStyleIdx="2" presStyleCnt="7">
        <dgm:presLayoutVars>
          <dgm:bulletEnabled val="1"/>
        </dgm:presLayoutVars>
      </dgm:prSet>
      <dgm:spPr/>
      <dgm:t>
        <a:bodyPr/>
        <a:lstStyle/>
        <a:p>
          <a:endParaRPr lang="en-US"/>
        </a:p>
      </dgm:t>
    </dgm:pt>
    <dgm:pt modelId="{344184FD-A0A1-4987-9B75-E45272745506}" type="pres">
      <dgm:prSet presAssocID="{ADC22F6F-AED0-405A-B4D3-85D60C81A4F0}" presName="spNode" presStyleCnt="0"/>
      <dgm:spPr/>
    </dgm:pt>
    <dgm:pt modelId="{95C5B181-F3B4-4ABD-8F9C-426BE71943B6}" type="pres">
      <dgm:prSet presAssocID="{7BDAAA49-F74E-4AEE-91AC-777CEA43EE77}" presName="sibTrans" presStyleLbl="sibTrans1D1" presStyleIdx="2" presStyleCnt="7"/>
      <dgm:spPr/>
      <dgm:t>
        <a:bodyPr/>
        <a:lstStyle/>
        <a:p>
          <a:endParaRPr lang="en-US"/>
        </a:p>
      </dgm:t>
    </dgm:pt>
    <dgm:pt modelId="{475C04DF-E0A9-45EF-B916-3459A475678D}" type="pres">
      <dgm:prSet presAssocID="{D85C738A-737B-4C63-943D-10805C6C46CE}" presName="node" presStyleLbl="node1" presStyleIdx="3" presStyleCnt="7">
        <dgm:presLayoutVars>
          <dgm:bulletEnabled val="1"/>
        </dgm:presLayoutVars>
      </dgm:prSet>
      <dgm:spPr/>
      <dgm:t>
        <a:bodyPr/>
        <a:lstStyle/>
        <a:p>
          <a:endParaRPr lang="en-US"/>
        </a:p>
      </dgm:t>
    </dgm:pt>
    <dgm:pt modelId="{7FBD08DA-473A-4AC1-9426-F00217565CF3}" type="pres">
      <dgm:prSet presAssocID="{D85C738A-737B-4C63-943D-10805C6C46CE}" presName="spNode" presStyleCnt="0"/>
      <dgm:spPr/>
    </dgm:pt>
    <dgm:pt modelId="{4D1E2D71-B2E5-48E3-9D8B-E1E18A5F6A7B}" type="pres">
      <dgm:prSet presAssocID="{A265EEA5-9C2F-4858-B398-F2116C991E02}" presName="sibTrans" presStyleLbl="sibTrans1D1" presStyleIdx="3" presStyleCnt="7"/>
      <dgm:spPr/>
      <dgm:t>
        <a:bodyPr/>
        <a:lstStyle/>
        <a:p>
          <a:endParaRPr lang="en-US"/>
        </a:p>
      </dgm:t>
    </dgm:pt>
    <dgm:pt modelId="{0342C42D-81B7-4F83-A0E4-22F98C34F91C}" type="pres">
      <dgm:prSet presAssocID="{CA127F4E-36E5-48EC-B842-8A1BC1314DF9}" presName="node" presStyleLbl="node1" presStyleIdx="4" presStyleCnt="7">
        <dgm:presLayoutVars>
          <dgm:bulletEnabled val="1"/>
        </dgm:presLayoutVars>
      </dgm:prSet>
      <dgm:spPr/>
      <dgm:t>
        <a:bodyPr/>
        <a:lstStyle/>
        <a:p>
          <a:endParaRPr lang="en-US"/>
        </a:p>
      </dgm:t>
    </dgm:pt>
    <dgm:pt modelId="{BFD7DE01-9B3D-44F0-8D69-6FFCCF0D5719}" type="pres">
      <dgm:prSet presAssocID="{CA127F4E-36E5-48EC-B842-8A1BC1314DF9}" presName="spNode" presStyleCnt="0"/>
      <dgm:spPr/>
    </dgm:pt>
    <dgm:pt modelId="{66D4EB5E-A56B-4900-8290-5FA2CA838368}" type="pres">
      <dgm:prSet presAssocID="{C6F78663-DA69-42D7-BC04-6E730726DBD6}" presName="sibTrans" presStyleLbl="sibTrans1D1" presStyleIdx="4" presStyleCnt="7"/>
      <dgm:spPr/>
      <dgm:t>
        <a:bodyPr/>
        <a:lstStyle/>
        <a:p>
          <a:endParaRPr lang="en-US"/>
        </a:p>
      </dgm:t>
    </dgm:pt>
    <dgm:pt modelId="{51C9CA44-D574-4F39-ADC8-5D3719061EFE}" type="pres">
      <dgm:prSet presAssocID="{674AAA6D-1C78-4B1A-9F14-8685E466E566}" presName="node" presStyleLbl="node1" presStyleIdx="5" presStyleCnt="7">
        <dgm:presLayoutVars>
          <dgm:bulletEnabled val="1"/>
        </dgm:presLayoutVars>
      </dgm:prSet>
      <dgm:spPr/>
      <dgm:t>
        <a:bodyPr/>
        <a:lstStyle/>
        <a:p>
          <a:endParaRPr lang="en-US"/>
        </a:p>
      </dgm:t>
    </dgm:pt>
    <dgm:pt modelId="{93BA9229-04F4-4EE8-8E48-4CAD6B96BED1}" type="pres">
      <dgm:prSet presAssocID="{674AAA6D-1C78-4B1A-9F14-8685E466E566}" presName="spNode" presStyleCnt="0"/>
      <dgm:spPr/>
    </dgm:pt>
    <dgm:pt modelId="{CD36AD75-D2D4-4917-AE33-A2DB2E760F1B}" type="pres">
      <dgm:prSet presAssocID="{8E50B499-226F-4C2C-86BF-1D946740585E}" presName="sibTrans" presStyleLbl="sibTrans1D1" presStyleIdx="5" presStyleCnt="7"/>
      <dgm:spPr/>
      <dgm:t>
        <a:bodyPr/>
        <a:lstStyle/>
        <a:p>
          <a:endParaRPr lang="en-US"/>
        </a:p>
      </dgm:t>
    </dgm:pt>
    <dgm:pt modelId="{18ECDF0B-5C91-442B-93A9-DD107CF44496}" type="pres">
      <dgm:prSet presAssocID="{8B20071A-32DF-4E12-8C50-2CF2D7C26DB7}" presName="node" presStyleLbl="node1" presStyleIdx="6" presStyleCnt="7">
        <dgm:presLayoutVars>
          <dgm:bulletEnabled val="1"/>
        </dgm:presLayoutVars>
      </dgm:prSet>
      <dgm:spPr/>
      <dgm:t>
        <a:bodyPr/>
        <a:lstStyle/>
        <a:p>
          <a:endParaRPr lang="en-US"/>
        </a:p>
      </dgm:t>
    </dgm:pt>
    <dgm:pt modelId="{D0E6A4B8-621E-4754-8E16-65B324D96C2C}" type="pres">
      <dgm:prSet presAssocID="{8B20071A-32DF-4E12-8C50-2CF2D7C26DB7}" presName="spNode" presStyleCnt="0"/>
      <dgm:spPr/>
    </dgm:pt>
    <dgm:pt modelId="{23FA5FF4-AC73-4158-81EA-F898A73BE301}" type="pres">
      <dgm:prSet presAssocID="{4D4476D0-E3EE-40F4-9441-8BF195119781}" presName="sibTrans" presStyleLbl="sibTrans1D1" presStyleIdx="6" presStyleCnt="7"/>
      <dgm:spPr/>
      <dgm:t>
        <a:bodyPr/>
        <a:lstStyle/>
        <a:p>
          <a:endParaRPr lang="en-US"/>
        </a:p>
      </dgm:t>
    </dgm:pt>
  </dgm:ptLst>
  <dgm:cxnLst>
    <dgm:cxn modelId="{EE69EB81-E4F1-496D-B5E2-C8F872A4B447}" srcId="{9F905835-8926-4E90-9BB3-E52D668DD124}" destId="{674AAA6D-1C78-4B1A-9F14-8685E466E566}" srcOrd="5" destOrd="0" parTransId="{6FEC3C2C-D9E3-43DA-94BF-D64F5F214F9C}" sibTransId="{8E50B499-226F-4C2C-86BF-1D946740585E}"/>
    <dgm:cxn modelId="{556EB327-F7B7-4589-A2B4-82E5D6E2943E}" type="presOf" srcId="{A265EEA5-9C2F-4858-B398-F2116C991E02}" destId="{4D1E2D71-B2E5-48E3-9D8B-E1E18A5F6A7B}" srcOrd="0" destOrd="0" presId="urn:microsoft.com/office/officeart/2005/8/layout/cycle5"/>
    <dgm:cxn modelId="{CD826BEA-3CAD-461E-9C29-1EA695CDB6C2}" type="presOf" srcId="{6084FAED-594F-458D-ADBC-63AFE30D51F7}" destId="{1DD477A9-7566-4782-BCF4-B3297027DD80}" srcOrd="0" destOrd="0" presId="urn:microsoft.com/office/officeart/2005/8/layout/cycle5"/>
    <dgm:cxn modelId="{5EE55F4C-0A9A-4E8C-9A10-497C643C46DD}" type="presOf" srcId="{8E50B499-226F-4C2C-86BF-1D946740585E}" destId="{CD36AD75-D2D4-4917-AE33-A2DB2E760F1B}" srcOrd="0" destOrd="0" presId="urn:microsoft.com/office/officeart/2005/8/layout/cycle5"/>
    <dgm:cxn modelId="{5FB4B0A7-6986-4402-9DA6-A9E725037BC5}" srcId="{9F905835-8926-4E90-9BB3-E52D668DD124}" destId="{8B20071A-32DF-4E12-8C50-2CF2D7C26DB7}" srcOrd="6" destOrd="0" parTransId="{422F8451-168E-4156-A6D8-C35BC786EDF5}" sibTransId="{4D4476D0-E3EE-40F4-9441-8BF195119781}"/>
    <dgm:cxn modelId="{E4B40441-D317-4582-BCB8-F4302C8CE04D}" type="presOf" srcId="{CA127F4E-36E5-48EC-B842-8A1BC1314DF9}" destId="{0342C42D-81B7-4F83-A0E4-22F98C34F91C}" srcOrd="0" destOrd="0" presId="urn:microsoft.com/office/officeart/2005/8/layout/cycle5"/>
    <dgm:cxn modelId="{52494561-7901-418E-B6CA-C4F137C97B63}" type="presOf" srcId="{4D4476D0-E3EE-40F4-9441-8BF195119781}" destId="{23FA5FF4-AC73-4158-81EA-F898A73BE301}" srcOrd="0" destOrd="0" presId="urn:microsoft.com/office/officeart/2005/8/layout/cycle5"/>
    <dgm:cxn modelId="{615F8C59-37A3-4434-862D-5C8D0B83AC28}" type="presOf" srcId="{A2F37615-61BB-4754-9CC1-211363EB6509}" destId="{2B89405C-532E-48D7-A536-E3A704042AC4}" srcOrd="0" destOrd="0" presId="urn:microsoft.com/office/officeart/2005/8/layout/cycle5"/>
    <dgm:cxn modelId="{BD334622-EA47-4D9E-937D-7CD686023041}" type="presOf" srcId="{674AAA6D-1C78-4B1A-9F14-8685E466E566}" destId="{51C9CA44-D574-4F39-ADC8-5D3719061EFE}" srcOrd="0" destOrd="0" presId="urn:microsoft.com/office/officeart/2005/8/layout/cycle5"/>
    <dgm:cxn modelId="{B171B9D8-D865-43B8-9CA4-39812376B32E}" type="presOf" srcId="{8B20071A-32DF-4E12-8C50-2CF2D7C26DB7}" destId="{18ECDF0B-5C91-442B-93A9-DD107CF44496}" srcOrd="0" destOrd="0" presId="urn:microsoft.com/office/officeart/2005/8/layout/cycle5"/>
    <dgm:cxn modelId="{3B68A000-D63B-4298-8DA3-C6AFFCC73BB9}" type="presOf" srcId="{7BDAAA49-F74E-4AEE-91AC-777CEA43EE77}" destId="{95C5B181-F3B4-4ABD-8F9C-426BE71943B6}" srcOrd="0" destOrd="0" presId="urn:microsoft.com/office/officeart/2005/8/layout/cycle5"/>
    <dgm:cxn modelId="{D55E191E-AA4E-4720-BDED-808436EAA3C6}" srcId="{9F905835-8926-4E90-9BB3-E52D668DD124}" destId="{D85C738A-737B-4C63-943D-10805C6C46CE}" srcOrd="3" destOrd="0" parTransId="{5B6F0F4C-30DA-4744-93A7-E4DEF4B9577C}" sibTransId="{A265EEA5-9C2F-4858-B398-F2116C991E02}"/>
    <dgm:cxn modelId="{46FACBCC-B2E4-4BBC-908D-BAD75C852816}" type="presOf" srcId="{0D242C15-4BB7-4C48-9E24-E2A6A711964E}" destId="{73E43990-E864-4563-9AC4-797D42AE5F2F}" srcOrd="0" destOrd="0" presId="urn:microsoft.com/office/officeart/2005/8/layout/cycle5"/>
    <dgm:cxn modelId="{D8DCAFC9-33B0-4403-9E4E-A6087A3D309F}" type="presOf" srcId="{9F905835-8926-4E90-9BB3-E52D668DD124}" destId="{D4A9F2A3-071A-46A2-97D1-730811F10420}" srcOrd="0" destOrd="0" presId="urn:microsoft.com/office/officeart/2005/8/layout/cycle5"/>
    <dgm:cxn modelId="{0528ED5E-DE81-452B-8CEF-D357BB4919AC}" type="presOf" srcId="{ADC22F6F-AED0-405A-B4D3-85D60C81A4F0}" destId="{D165071D-A1AE-46F0-989A-24C80ED247FE}" srcOrd="0" destOrd="0" presId="urn:microsoft.com/office/officeart/2005/8/layout/cycle5"/>
    <dgm:cxn modelId="{AE94E02A-C0AE-43B2-B233-D20089EEFD9A}" srcId="{9F905835-8926-4E90-9BB3-E52D668DD124}" destId="{A2F37615-61BB-4754-9CC1-211363EB6509}" srcOrd="1" destOrd="0" parTransId="{D2E489EF-AE04-46C1-9987-D1436458F051}" sibTransId="{41C4EE89-566B-4D5D-96B1-C8D566456EB4}"/>
    <dgm:cxn modelId="{9A8284AE-2003-4025-8B89-73158EE9C064}" srcId="{9F905835-8926-4E90-9BB3-E52D668DD124}" destId="{CA127F4E-36E5-48EC-B842-8A1BC1314DF9}" srcOrd="4" destOrd="0" parTransId="{3CFAE777-EF8C-4C9B-8A2A-6F055B196ED4}" sibTransId="{C6F78663-DA69-42D7-BC04-6E730726DBD6}"/>
    <dgm:cxn modelId="{FF7B83CD-196D-4DF5-87AA-ADD471E0F08C}" type="presOf" srcId="{C6F78663-DA69-42D7-BC04-6E730726DBD6}" destId="{66D4EB5E-A56B-4900-8290-5FA2CA838368}" srcOrd="0" destOrd="0" presId="urn:microsoft.com/office/officeart/2005/8/layout/cycle5"/>
    <dgm:cxn modelId="{CBBA8A6C-6CA1-43F8-8BD9-62DC30D2D5C9}" srcId="{9F905835-8926-4E90-9BB3-E52D668DD124}" destId="{ADC22F6F-AED0-405A-B4D3-85D60C81A4F0}" srcOrd="2" destOrd="0" parTransId="{2114206F-8F73-4014-9BBC-88FEA010C784}" sibTransId="{7BDAAA49-F74E-4AEE-91AC-777CEA43EE77}"/>
    <dgm:cxn modelId="{E2C73F74-6900-42CE-A3F1-5C2C9E6D3BA5}" type="presOf" srcId="{D85C738A-737B-4C63-943D-10805C6C46CE}" destId="{475C04DF-E0A9-45EF-B916-3459A475678D}" srcOrd="0" destOrd="0" presId="urn:microsoft.com/office/officeart/2005/8/layout/cycle5"/>
    <dgm:cxn modelId="{81009C8F-20D8-4599-ABAC-07300C4094EF}" srcId="{9F905835-8926-4E90-9BB3-E52D668DD124}" destId="{6084FAED-594F-458D-ADBC-63AFE30D51F7}" srcOrd="0" destOrd="0" parTransId="{2EE711BD-F66C-44B8-ABBA-7EFC27E47FF7}" sibTransId="{0D242C15-4BB7-4C48-9E24-E2A6A711964E}"/>
    <dgm:cxn modelId="{52DEEC73-E916-49D0-9DE8-0311444B0F52}" type="presOf" srcId="{41C4EE89-566B-4D5D-96B1-C8D566456EB4}" destId="{0B2AB63F-80E5-453C-A413-66BB7799C041}" srcOrd="0" destOrd="0" presId="urn:microsoft.com/office/officeart/2005/8/layout/cycle5"/>
    <dgm:cxn modelId="{8DA5F529-99EC-470E-8664-4ED1A4EBBFDD}" type="presParOf" srcId="{D4A9F2A3-071A-46A2-97D1-730811F10420}" destId="{1DD477A9-7566-4782-BCF4-B3297027DD80}" srcOrd="0" destOrd="0" presId="urn:microsoft.com/office/officeart/2005/8/layout/cycle5"/>
    <dgm:cxn modelId="{0FEFEC09-4DF6-4457-BE21-7666E76196D1}" type="presParOf" srcId="{D4A9F2A3-071A-46A2-97D1-730811F10420}" destId="{7F6573D4-04A4-429B-9A5C-F71E36A6E45C}" srcOrd="1" destOrd="0" presId="urn:microsoft.com/office/officeart/2005/8/layout/cycle5"/>
    <dgm:cxn modelId="{A2741F83-FE51-486C-B107-D2AE44ABC56B}" type="presParOf" srcId="{D4A9F2A3-071A-46A2-97D1-730811F10420}" destId="{73E43990-E864-4563-9AC4-797D42AE5F2F}" srcOrd="2" destOrd="0" presId="urn:microsoft.com/office/officeart/2005/8/layout/cycle5"/>
    <dgm:cxn modelId="{050C6DA9-36CC-4715-8C75-78EA1275922F}" type="presParOf" srcId="{D4A9F2A3-071A-46A2-97D1-730811F10420}" destId="{2B89405C-532E-48D7-A536-E3A704042AC4}" srcOrd="3" destOrd="0" presId="urn:microsoft.com/office/officeart/2005/8/layout/cycle5"/>
    <dgm:cxn modelId="{EDDC9929-1A33-4332-BBC4-9562C5411DB7}" type="presParOf" srcId="{D4A9F2A3-071A-46A2-97D1-730811F10420}" destId="{750FE768-B25E-4CEF-9A0F-4945374486EF}" srcOrd="4" destOrd="0" presId="urn:microsoft.com/office/officeart/2005/8/layout/cycle5"/>
    <dgm:cxn modelId="{09CCB1ED-166D-474F-80CF-D249D101DC3A}" type="presParOf" srcId="{D4A9F2A3-071A-46A2-97D1-730811F10420}" destId="{0B2AB63F-80E5-453C-A413-66BB7799C041}" srcOrd="5" destOrd="0" presId="urn:microsoft.com/office/officeart/2005/8/layout/cycle5"/>
    <dgm:cxn modelId="{71D0C463-19BC-47B8-B8F6-A4D2E99BC64F}" type="presParOf" srcId="{D4A9F2A3-071A-46A2-97D1-730811F10420}" destId="{D165071D-A1AE-46F0-989A-24C80ED247FE}" srcOrd="6" destOrd="0" presId="urn:microsoft.com/office/officeart/2005/8/layout/cycle5"/>
    <dgm:cxn modelId="{B39B7A40-E3ED-4815-9CD8-5BD4567BE967}" type="presParOf" srcId="{D4A9F2A3-071A-46A2-97D1-730811F10420}" destId="{344184FD-A0A1-4987-9B75-E45272745506}" srcOrd="7" destOrd="0" presId="urn:microsoft.com/office/officeart/2005/8/layout/cycle5"/>
    <dgm:cxn modelId="{B9FB1FF6-EEAB-43F0-B345-6A5CEB3B7D84}" type="presParOf" srcId="{D4A9F2A3-071A-46A2-97D1-730811F10420}" destId="{95C5B181-F3B4-4ABD-8F9C-426BE71943B6}" srcOrd="8" destOrd="0" presId="urn:microsoft.com/office/officeart/2005/8/layout/cycle5"/>
    <dgm:cxn modelId="{7477290D-BE6A-45C8-8EFE-0411F5189D8C}" type="presParOf" srcId="{D4A9F2A3-071A-46A2-97D1-730811F10420}" destId="{475C04DF-E0A9-45EF-B916-3459A475678D}" srcOrd="9" destOrd="0" presId="urn:microsoft.com/office/officeart/2005/8/layout/cycle5"/>
    <dgm:cxn modelId="{133B40AD-738F-4B19-BDA8-A910EC6C6D2B}" type="presParOf" srcId="{D4A9F2A3-071A-46A2-97D1-730811F10420}" destId="{7FBD08DA-473A-4AC1-9426-F00217565CF3}" srcOrd="10" destOrd="0" presId="urn:microsoft.com/office/officeart/2005/8/layout/cycle5"/>
    <dgm:cxn modelId="{FED03DE5-90D9-496E-A959-364DE9F249D2}" type="presParOf" srcId="{D4A9F2A3-071A-46A2-97D1-730811F10420}" destId="{4D1E2D71-B2E5-48E3-9D8B-E1E18A5F6A7B}" srcOrd="11" destOrd="0" presId="urn:microsoft.com/office/officeart/2005/8/layout/cycle5"/>
    <dgm:cxn modelId="{2830A872-D6C3-4A37-86A7-83CFD5AE0DC4}" type="presParOf" srcId="{D4A9F2A3-071A-46A2-97D1-730811F10420}" destId="{0342C42D-81B7-4F83-A0E4-22F98C34F91C}" srcOrd="12" destOrd="0" presId="urn:microsoft.com/office/officeart/2005/8/layout/cycle5"/>
    <dgm:cxn modelId="{1DE09AE6-8447-4596-BE65-EC333E748985}" type="presParOf" srcId="{D4A9F2A3-071A-46A2-97D1-730811F10420}" destId="{BFD7DE01-9B3D-44F0-8D69-6FFCCF0D5719}" srcOrd="13" destOrd="0" presId="urn:microsoft.com/office/officeart/2005/8/layout/cycle5"/>
    <dgm:cxn modelId="{CC99BAF5-37D7-4808-BD93-D8F62F31F3F9}" type="presParOf" srcId="{D4A9F2A3-071A-46A2-97D1-730811F10420}" destId="{66D4EB5E-A56B-4900-8290-5FA2CA838368}" srcOrd="14" destOrd="0" presId="urn:microsoft.com/office/officeart/2005/8/layout/cycle5"/>
    <dgm:cxn modelId="{6566BD3D-5B21-4B9F-9F5C-6467267CC142}" type="presParOf" srcId="{D4A9F2A3-071A-46A2-97D1-730811F10420}" destId="{51C9CA44-D574-4F39-ADC8-5D3719061EFE}" srcOrd="15" destOrd="0" presId="urn:microsoft.com/office/officeart/2005/8/layout/cycle5"/>
    <dgm:cxn modelId="{E42B36DD-B01B-4519-A179-FFB55F8CE952}" type="presParOf" srcId="{D4A9F2A3-071A-46A2-97D1-730811F10420}" destId="{93BA9229-04F4-4EE8-8E48-4CAD6B96BED1}" srcOrd="16" destOrd="0" presId="urn:microsoft.com/office/officeart/2005/8/layout/cycle5"/>
    <dgm:cxn modelId="{6366A900-0225-4628-BA63-9668BC471CA0}" type="presParOf" srcId="{D4A9F2A3-071A-46A2-97D1-730811F10420}" destId="{CD36AD75-D2D4-4917-AE33-A2DB2E760F1B}" srcOrd="17" destOrd="0" presId="urn:microsoft.com/office/officeart/2005/8/layout/cycle5"/>
    <dgm:cxn modelId="{9C3D2392-D516-45A1-8361-D56ED401189F}" type="presParOf" srcId="{D4A9F2A3-071A-46A2-97D1-730811F10420}" destId="{18ECDF0B-5C91-442B-93A9-DD107CF44496}" srcOrd="18" destOrd="0" presId="urn:microsoft.com/office/officeart/2005/8/layout/cycle5"/>
    <dgm:cxn modelId="{4FC247CC-928F-43CB-9F18-0F5838A6052F}" type="presParOf" srcId="{D4A9F2A3-071A-46A2-97D1-730811F10420}" destId="{D0E6A4B8-621E-4754-8E16-65B324D96C2C}" srcOrd="19" destOrd="0" presId="urn:microsoft.com/office/officeart/2005/8/layout/cycle5"/>
    <dgm:cxn modelId="{EAFE6C90-7463-4C6B-92BD-784A729C66D7}" type="presParOf" srcId="{D4A9F2A3-071A-46A2-97D1-730811F10420}" destId="{23FA5FF4-AC73-4158-81EA-F898A73BE301}" srcOrd="20"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580466-2484-4298-A09E-9E523C176308}"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6FA6050D-07D8-48A6-B666-154BCE37857F}">
      <dgm:prSet/>
      <dgm:spPr/>
      <dgm:t>
        <a:bodyPr/>
        <a:lstStyle/>
        <a:p>
          <a:r>
            <a:rPr lang="id-ID" dirty="0"/>
            <a:t>Nyeri saat buang air kecil</a:t>
          </a:r>
          <a:endParaRPr lang="en-US" dirty="0"/>
        </a:p>
      </dgm:t>
    </dgm:pt>
    <dgm:pt modelId="{FAD55E2B-6A62-481F-954D-0EEFBA41B3EF}" type="parTrans" cxnId="{97324D66-3771-4AEA-A91C-402D5211CCCB}">
      <dgm:prSet/>
      <dgm:spPr/>
      <dgm:t>
        <a:bodyPr/>
        <a:lstStyle/>
        <a:p>
          <a:endParaRPr lang="en-US"/>
        </a:p>
      </dgm:t>
    </dgm:pt>
    <dgm:pt modelId="{56F66E92-2139-49B0-9002-D5E2D72DEF83}" type="sibTrans" cxnId="{97324D66-3771-4AEA-A91C-402D5211CCCB}">
      <dgm:prSet/>
      <dgm:spPr/>
      <dgm:t>
        <a:bodyPr/>
        <a:lstStyle/>
        <a:p>
          <a:endParaRPr lang="en-US"/>
        </a:p>
      </dgm:t>
    </dgm:pt>
    <dgm:pt modelId="{F6ABB66E-FB81-48F8-80C0-7388DAB77967}">
      <dgm:prSet/>
      <dgm:spPr/>
      <dgm:t>
        <a:bodyPr/>
        <a:lstStyle/>
        <a:p>
          <a:r>
            <a:rPr lang="id-ID" dirty="0"/>
            <a:t>Terdapat darah dalam urine (hematuria)</a:t>
          </a:r>
          <a:endParaRPr lang="en-US" dirty="0"/>
        </a:p>
      </dgm:t>
    </dgm:pt>
    <dgm:pt modelId="{CDF6A0D4-E0B7-42A3-BBE9-D4F292B4317B}" type="parTrans" cxnId="{7A8C3358-C23A-4711-A3E0-C8BB0CFFF226}">
      <dgm:prSet/>
      <dgm:spPr/>
      <dgm:t>
        <a:bodyPr/>
        <a:lstStyle/>
        <a:p>
          <a:endParaRPr lang="en-US"/>
        </a:p>
      </dgm:t>
    </dgm:pt>
    <dgm:pt modelId="{50F0D01F-2613-4F4D-99C6-5B364B556E40}" type="sibTrans" cxnId="{7A8C3358-C23A-4711-A3E0-C8BB0CFFF226}">
      <dgm:prSet/>
      <dgm:spPr/>
      <dgm:t>
        <a:bodyPr/>
        <a:lstStyle/>
        <a:p>
          <a:endParaRPr lang="en-US"/>
        </a:p>
      </dgm:t>
    </dgm:pt>
    <dgm:pt modelId="{3F683080-4150-496E-B9E3-EAB85BA7E99F}">
      <dgm:prSet/>
      <dgm:spPr/>
      <dgm:t>
        <a:bodyPr/>
        <a:lstStyle/>
        <a:p>
          <a:r>
            <a:rPr lang="id-ID"/>
            <a:t>Urine tidak keluar sama sekali</a:t>
          </a:r>
          <a:endParaRPr lang="en-US"/>
        </a:p>
      </dgm:t>
    </dgm:pt>
    <dgm:pt modelId="{30679F41-435F-4A37-AC9D-18AE49C3819D}" type="parTrans" cxnId="{1855CF5A-4ADA-44C2-9EB9-6B82E1124B55}">
      <dgm:prSet/>
      <dgm:spPr/>
      <dgm:t>
        <a:bodyPr/>
        <a:lstStyle/>
        <a:p>
          <a:endParaRPr lang="en-US"/>
        </a:p>
      </dgm:t>
    </dgm:pt>
    <dgm:pt modelId="{828B4D75-9214-48BF-AE4B-063A2B18C1F1}" type="sibTrans" cxnId="{1855CF5A-4ADA-44C2-9EB9-6B82E1124B55}">
      <dgm:prSet/>
      <dgm:spPr/>
      <dgm:t>
        <a:bodyPr/>
        <a:lstStyle/>
        <a:p>
          <a:endParaRPr lang="en-US"/>
        </a:p>
      </dgm:t>
    </dgm:pt>
    <dgm:pt modelId="{6839EE19-4957-4F0C-84C6-0799F48375AF}" type="pres">
      <dgm:prSet presAssocID="{0C580466-2484-4298-A09E-9E523C176308}" presName="linear" presStyleCnt="0">
        <dgm:presLayoutVars>
          <dgm:animLvl val="lvl"/>
          <dgm:resizeHandles val="exact"/>
        </dgm:presLayoutVars>
      </dgm:prSet>
      <dgm:spPr/>
      <dgm:t>
        <a:bodyPr/>
        <a:lstStyle/>
        <a:p>
          <a:endParaRPr lang="en-US"/>
        </a:p>
      </dgm:t>
    </dgm:pt>
    <dgm:pt modelId="{E801C1CF-A6BB-493F-BC80-187570EC79E7}" type="pres">
      <dgm:prSet presAssocID="{6FA6050D-07D8-48A6-B666-154BCE37857F}" presName="parentText" presStyleLbl="node1" presStyleIdx="0" presStyleCnt="3">
        <dgm:presLayoutVars>
          <dgm:chMax val="0"/>
          <dgm:bulletEnabled val="1"/>
        </dgm:presLayoutVars>
      </dgm:prSet>
      <dgm:spPr/>
      <dgm:t>
        <a:bodyPr/>
        <a:lstStyle/>
        <a:p>
          <a:endParaRPr lang="en-US"/>
        </a:p>
      </dgm:t>
    </dgm:pt>
    <dgm:pt modelId="{0FA8A115-A826-4897-B432-2FF99327E0CE}" type="pres">
      <dgm:prSet presAssocID="{56F66E92-2139-49B0-9002-D5E2D72DEF83}" presName="spacer" presStyleCnt="0"/>
      <dgm:spPr/>
    </dgm:pt>
    <dgm:pt modelId="{8159F596-63D8-46BE-B5A6-5B58E4A162C5}" type="pres">
      <dgm:prSet presAssocID="{F6ABB66E-FB81-48F8-80C0-7388DAB77967}" presName="parentText" presStyleLbl="node1" presStyleIdx="1" presStyleCnt="3">
        <dgm:presLayoutVars>
          <dgm:chMax val="0"/>
          <dgm:bulletEnabled val="1"/>
        </dgm:presLayoutVars>
      </dgm:prSet>
      <dgm:spPr/>
      <dgm:t>
        <a:bodyPr/>
        <a:lstStyle/>
        <a:p>
          <a:endParaRPr lang="en-US"/>
        </a:p>
      </dgm:t>
    </dgm:pt>
    <dgm:pt modelId="{4D52595C-DAD2-4780-9B63-273DBC8CF165}" type="pres">
      <dgm:prSet presAssocID="{50F0D01F-2613-4F4D-99C6-5B364B556E40}" presName="spacer" presStyleCnt="0"/>
      <dgm:spPr/>
    </dgm:pt>
    <dgm:pt modelId="{7E453EE5-5E8D-4177-9565-72350CE3F14C}" type="pres">
      <dgm:prSet presAssocID="{3F683080-4150-496E-B9E3-EAB85BA7E99F}" presName="parentText" presStyleLbl="node1" presStyleIdx="2" presStyleCnt="3">
        <dgm:presLayoutVars>
          <dgm:chMax val="0"/>
          <dgm:bulletEnabled val="1"/>
        </dgm:presLayoutVars>
      </dgm:prSet>
      <dgm:spPr/>
      <dgm:t>
        <a:bodyPr/>
        <a:lstStyle/>
        <a:p>
          <a:endParaRPr lang="en-US"/>
        </a:p>
      </dgm:t>
    </dgm:pt>
  </dgm:ptLst>
  <dgm:cxnLst>
    <dgm:cxn modelId="{7A8C3358-C23A-4711-A3E0-C8BB0CFFF226}" srcId="{0C580466-2484-4298-A09E-9E523C176308}" destId="{F6ABB66E-FB81-48F8-80C0-7388DAB77967}" srcOrd="1" destOrd="0" parTransId="{CDF6A0D4-E0B7-42A3-BBE9-D4F292B4317B}" sibTransId="{50F0D01F-2613-4F4D-99C6-5B364B556E40}"/>
    <dgm:cxn modelId="{2BF31878-32C1-46B5-85E6-198E3ADF8933}" type="presOf" srcId="{F6ABB66E-FB81-48F8-80C0-7388DAB77967}" destId="{8159F596-63D8-46BE-B5A6-5B58E4A162C5}" srcOrd="0" destOrd="0" presId="urn:microsoft.com/office/officeart/2005/8/layout/vList2"/>
    <dgm:cxn modelId="{1855CF5A-4ADA-44C2-9EB9-6B82E1124B55}" srcId="{0C580466-2484-4298-A09E-9E523C176308}" destId="{3F683080-4150-496E-B9E3-EAB85BA7E99F}" srcOrd="2" destOrd="0" parTransId="{30679F41-435F-4A37-AC9D-18AE49C3819D}" sibTransId="{828B4D75-9214-48BF-AE4B-063A2B18C1F1}"/>
    <dgm:cxn modelId="{FF0D51D0-A257-479C-A28A-2475C5438160}" type="presOf" srcId="{3F683080-4150-496E-B9E3-EAB85BA7E99F}" destId="{7E453EE5-5E8D-4177-9565-72350CE3F14C}" srcOrd="0" destOrd="0" presId="urn:microsoft.com/office/officeart/2005/8/layout/vList2"/>
    <dgm:cxn modelId="{E8DE9793-66B2-4FB1-AA52-007F5A0B84E6}" type="presOf" srcId="{6FA6050D-07D8-48A6-B666-154BCE37857F}" destId="{E801C1CF-A6BB-493F-BC80-187570EC79E7}" srcOrd="0" destOrd="0" presId="urn:microsoft.com/office/officeart/2005/8/layout/vList2"/>
    <dgm:cxn modelId="{97324D66-3771-4AEA-A91C-402D5211CCCB}" srcId="{0C580466-2484-4298-A09E-9E523C176308}" destId="{6FA6050D-07D8-48A6-B666-154BCE37857F}" srcOrd="0" destOrd="0" parTransId="{FAD55E2B-6A62-481F-954D-0EEFBA41B3EF}" sibTransId="{56F66E92-2139-49B0-9002-D5E2D72DEF83}"/>
    <dgm:cxn modelId="{8BC3EF35-E3D5-4A39-9ECC-FDBE3E9F5450}" type="presOf" srcId="{0C580466-2484-4298-A09E-9E523C176308}" destId="{6839EE19-4957-4F0C-84C6-0799F48375AF}" srcOrd="0" destOrd="0" presId="urn:microsoft.com/office/officeart/2005/8/layout/vList2"/>
    <dgm:cxn modelId="{00998C6F-AC39-483C-9DEB-CFB6601A6C13}" type="presParOf" srcId="{6839EE19-4957-4F0C-84C6-0799F48375AF}" destId="{E801C1CF-A6BB-493F-BC80-187570EC79E7}" srcOrd="0" destOrd="0" presId="urn:microsoft.com/office/officeart/2005/8/layout/vList2"/>
    <dgm:cxn modelId="{C661F17E-EB5F-4D3D-AA96-96826C5704B9}" type="presParOf" srcId="{6839EE19-4957-4F0C-84C6-0799F48375AF}" destId="{0FA8A115-A826-4897-B432-2FF99327E0CE}" srcOrd="1" destOrd="0" presId="urn:microsoft.com/office/officeart/2005/8/layout/vList2"/>
    <dgm:cxn modelId="{FCBE8B42-5C39-4C22-9388-68DA24F3AC17}" type="presParOf" srcId="{6839EE19-4957-4F0C-84C6-0799F48375AF}" destId="{8159F596-63D8-46BE-B5A6-5B58E4A162C5}" srcOrd="2" destOrd="0" presId="urn:microsoft.com/office/officeart/2005/8/layout/vList2"/>
    <dgm:cxn modelId="{F566009E-06A5-4E1B-9ABB-81AA95CC3604}" type="presParOf" srcId="{6839EE19-4957-4F0C-84C6-0799F48375AF}" destId="{4D52595C-DAD2-4780-9B63-273DBC8CF165}" srcOrd="3" destOrd="0" presId="urn:microsoft.com/office/officeart/2005/8/layout/vList2"/>
    <dgm:cxn modelId="{EA12FD07-D079-4842-B349-864E969D0054}" type="presParOf" srcId="{6839EE19-4957-4F0C-84C6-0799F48375AF}" destId="{7E453EE5-5E8D-4177-9565-72350CE3F14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CDCC8C-89F3-4C80-B4E8-C71D36C62D2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A479FAE-1055-4F1D-B5E1-88B2637FE29A}">
      <dgm:prSet/>
      <dgm:spPr/>
      <dgm:t>
        <a:bodyPr/>
        <a:lstStyle/>
        <a:p>
          <a:r>
            <a:rPr lang="id-ID" dirty="0"/>
            <a:t>USG prostat, untuk melihat ukuran prostat penderita.</a:t>
          </a:r>
          <a:endParaRPr lang="en-US" dirty="0"/>
        </a:p>
      </dgm:t>
    </dgm:pt>
    <dgm:pt modelId="{65432EFF-B720-4A79-AA98-86093237969B}" type="parTrans" cxnId="{9047EF83-5158-4509-9447-589CD70499DF}">
      <dgm:prSet/>
      <dgm:spPr/>
      <dgm:t>
        <a:bodyPr/>
        <a:lstStyle/>
        <a:p>
          <a:endParaRPr lang="en-US"/>
        </a:p>
      </dgm:t>
    </dgm:pt>
    <dgm:pt modelId="{BD914800-2AF8-4425-A902-5CF00E079410}" type="sibTrans" cxnId="{9047EF83-5158-4509-9447-589CD70499DF}">
      <dgm:prSet/>
      <dgm:spPr/>
      <dgm:t>
        <a:bodyPr/>
        <a:lstStyle/>
        <a:p>
          <a:endParaRPr lang="en-US"/>
        </a:p>
      </dgm:t>
    </dgm:pt>
    <dgm:pt modelId="{945BB5C5-F363-41B7-BC5B-15875D923881}">
      <dgm:prSet/>
      <dgm:spPr/>
      <dgm:t>
        <a:bodyPr/>
        <a:lstStyle/>
        <a:p>
          <a:r>
            <a:rPr lang="id-ID" dirty="0"/>
            <a:t>Tes urine, untuk menyingkirkan kemungkinan infeksi atau kondisi lain yang memiliki gejala mirip dengan pembesaran prostat jinak.</a:t>
          </a:r>
          <a:endParaRPr lang="en-US" dirty="0"/>
        </a:p>
      </dgm:t>
    </dgm:pt>
    <dgm:pt modelId="{F0487DE8-A7D4-42FA-9E06-E0C871AEB1E7}" type="parTrans" cxnId="{15D96043-040C-420C-BD6D-ED227DCEA4BF}">
      <dgm:prSet/>
      <dgm:spPr/>
      <dgm:t>
        <a:bodyPr/>
        <a:lstStyle/>
        <a:p>
          <a:endParaRPr lang="en-US"/>
        </a:p>
      </dgm:t>
    </dgm:pt>
    <dgm:pt modelId="{D80154FA-8D72-415D-9BFB-BD93FEB60193}" type="sibTrans" cxnId="{15D96043-040C-420C-BD6D-ED227DCEA4BF}">
      <dgm:prSet/>
      <dgm:spPr/>
      <dgm:t>
        <a:bodyPr/>
        <a:lstStyle/>
        <a:p>
          <a:endParaRPr lang="en-US"/>
        </a:p>
      </dgm:t>
    </dgm:pt>
    <dgm:pt modelId="{77F96EBE-A48F-4160-A204-E6B01372B6A4}">
      <dgm:prSet/>
      <dgm:spPr/>
      <dgm:t>
        <a:bodyPr/>
        <a:lstStyle/>
        <a:p>
          <a:r>
            <a:rPr lang="id-ID"/>
            <a:t>Tes darah, untuk memeriksa kemungkinan gangguan pada ginjal.</a:t>
          </a:r>
          <a:endParaRPr lang="en-US"/>
        </a:p>
      </dgm:t>
    </dgm:pt>
    <dgm:pt modelId="{461F1494-E22C-4241-B173-79B38680017E}" type="parTrans" cxnId="{C2B0B167-384C-4519-9080-B5B13995A439}">
      <dgm:prSet/>
      <dgm:spPr/>
      <dgm:t>
        <a:bodyPr/>
        <a:lstStyle/>
        <a:p>
          <a:endParaRPr lang="en-US"/>
        </a:p>
      </dgm:t>
    </dgm:pt>
    <dgm:pt modelId="{3B8856BA-0585-4A5D-9C53-B16974B39CFD}" type="sibTrans" cxnId="{C2B0B167-384C-4519-9080-B5B13995A439}">
      <dgm:prSet/>
      <dgm:spPr/>
      <dgm:t>
        <a:bodyPr/>
        <a:lstStyle/>
        <a:p>
          <a:endParaRPr lang="en-US"/>
        </a:p>
      </dgm:t>
    </dgm:pt>
    <dgm:pt modelId="{15D9D58D-061B-468B-8D4D-7838904D4E12}">
      <dgm:prSet/>
      <dgm:spPr/>
      <dgm:t>
        <a:bodyPr/>
        <a:lstStyle/>
        <a:p>
          <a:r>
            <a:rPr lang="id-ID" dirty="0"/>
            <a:t>Tes pengukuran kadar antigen (PSA) dalam darah. PSA dihasilkan oleh prostat dan kadarnya dalam darah akan meningkat bila kelenjar prostat membesar atau mengalami gangguan.</a:t>
          </a:r>
          <a:endParaRPr lang="en-US" dirty="0"/>
        </a:p>
      </dgm:t>
    </dgm:pt>
    <dgm:pt modelId="{2F147E85-5554-4E56-99F6-C35CAC483292}" type="parTrans" cxnId="{7423B5C4-AEE9-4879-A1B8-AAB3285F42F1}">
      <dgm:prSet/>
      <dgm:spPr/>
      <dgm:t>
        <a:bodyPr/>
        <a:lstStyle/>
        <a:p>
          <a:endParaRPr lang="en-US"/>
        </a:p>
      </dgm:t>
    </dgm:pt>
    <dgm:pt modelId="{557C0290-E035-4095-B3E8-ADDF6B15500A}" type="sibTrans" cxnId="{7423B5C4-AEE9-4879-A1B8-AAB3285F42F1}">
      <dgm:prSet/>
      <dgm:spPr/>
      <dgm:t>
        <a:bodyPr/>
        <a:lstStyle/>
        <a:p>
          <a:endParaRPr lang="en-US"/>
        </a:p>
      </dgm:t>
    </dgm:pt>
    <dgm:pt modelId="{6B1C977D-1FE2-48CD-B1FC-934E6802905B}">
      <dgm:prSet/>
      <dgm:spPr/>
      <dgm:t>
        <a:bodyPr/>
        <a:lstStyle/>
        <a:p>
          <a:r>
            <a:rPr lang="id-ID"/>
            <a:t>Mengukur kekuatan pancaran urine dan jumlah urine yang keluar.</a:t>
          </a:r>
          <a:endParaRPr lang="en-US"/>
        </a:p>
      </dgm:t>
    </dgm:pt>
    <dgm:pt modelId="{B115278E-2903-42B0-9209-41A79E313795}" type="parTrans" cxnId="{84B36A21-55E2-486A-8008-3FBBF764BF08}">
      <dgm:prSet/>
      <dgm:spPr/>
      <dgm:t>
        <a:bodyPr/>
        <a:lstStyle/>
        <a:p>
          <a:endParaRPr lang="en-US"/>
        </a:p>
      </dgm:t>
    </dgm:pt>
    <dgm:pt modelId="{90BB1D5D-338F-46EE-B66B-D03811F4D851}" type="sibTrans" cxnId="{84B36A21-55E2-486A-8008-3FBBF764BF08}">
      <dgm:prSet/>
      <dgm:spPr/>
      <dgm:t>
        <a:bodyPr/>
        <a:lstStyle/>
        <a:p>
          <a:endParaRPr lang="en-US"/>
        </a:p>
      </dgm:t>
    </dgm:pt>
    <dgm:pt modelId="{EA39294F-7269-4CAE-AD46-D885AD1CF0A1}">
      <dgm:prSet/>
      <dgm:spPr/>
      <dgm:t>
        <a:bodyPr/>
        <a:lstStyle/>
        <a:p>
          <a:r>
            <a:rPr lang="id-ID"/>
            <a:t>Memeriksa kemampuan pasien untuk mengosongkan kandung kemih. Memeriksa kemungkinan adanya kanker prostat, melalui biopsi atau pengambilan sampel jaringan prostat untuk diteliti di laboratorium.</a:t>
          </a:r>
          <a:endParaRPr lang="en-US"/>
        </a:p>
      </dgm:t>
    </dgm:pt>
    <dgm:pt modelId="{7728545D-9A64-4D16-9FC0-D104F0F29130}" type="parTrans" cxnId="{32361ED7-C2C7-411E-802E-3E46F90723A0}">
      <dgm:prSet/>
      <dgm:spPr/>
      <dgm:t>
        <a:bodyPr/>
        <a:lstStyle/>
        <a:p>
          <a:endParaRPr lang="en-US"/>
        </a:p>
      </dgm:t>
    </dgm:pt>
    <dgm:pt modelId="{87FA8593-B9A4-47C4-A235-DB73615EDCA1}" type="sibTrans" cxnId="{32361ED7-C2C7-411E-802E-3E46F90723A0}">
      <dgm:prSet/>
      <dgm:spPr/>
      <dgm:t>
        <a:bodyPr/>
        <a:lstStyle/>
        <a:p>
          <a:endParaRPr lang="en-US"/>
        </a:p>
      </dgm:t>
    </dgm:pt>
    <dgm:pt modelId="{26F5BFC0-40E4-405E-854F-BBF64DE547F6}">
      <dgm:prSet/>
      <dgm:spPr/>
      <dgm:t>
        <a:bodyPr/>
        <a:lstStyle/>
        <a:p>
          <a:r>
            <a:rPr lang="id-ID" dirty="0"/>
            <a:t> Sistoskopi melalui lubang kencing.</a:t>
          </a:r>
          <a:endParaRPr lang="en-US" dirty="0"/>
        </a:p>
      </dgm:t>
    </dgm:pt>
    <dgm:pt modelId="{FABA7FD6-ACC7-4777-AF00-449D15F7A101}" type="parTrans" cxnId="{0DEF3F1E-9FC0-4923-8B2D-C64BA5A30990}">
      <dgm:prSet/>
      <dgm:spPr/>
      <dgm:t>
        <a:bodyPr/>
        <a:lstStyle/>
        <a:p>
          <a:endParaRPr lang="en-US"/>
        </a:p>
      </dgm:t>
    </dgm:pt>
    <dgm:pt modelId="{2F05036D-1BB1-43E4-9CC2-29729C37D012}" type="sibTrans" cxnId="{0DEF3F1E-9FC0-4923-8B2D-C64BA5A30990}">
      <dgm:prSet/>
      <dgm:spPr/>
      <dgm:t>
        <a:bodyPr/>
        <a:lstStyle/>
        <a:p>
          <a:endParaRPr lang="en-US"/>
        </a:p>
      </dgm:t>
    </dgm:pt>
    <dgm:pt modelId="{BB399382-755B-47A2-8C58-88A8922827ED}" type="pres">
      <dgm:prSet presAssocID="{C5CDCC8C-89F3-4C80-B4E8-C71D36C62D25}" presName="linear" presStyleCnt="0">
        <dgm:presLayoutVars>
          <dgm:animLvl val="lvl"/>
          <dgm:resizeHandles val="exact"/>
        </dgm:presLayoutVars>
      </dgm:prSet>
      <dgm:spPr/>
      <dgm:t>
        <a:bodyPr/>
        <a:lstStyle/>
        <a:p>
          <a:endParaRPr lang="en-US"/>
        </a:p>
      </dgm:t>
    </dgm:pt>
    <dgm:pt modelId="{079D1225-A4E6-4053-84EA-404A9BFBD1AC}" type="pres">
      <dgm:prSet presAssocID="{AA479FAE-1055-4F1D-B5E1-88B2637FE29A}" presName="parentText" presStyleLbl="node1" presStyleIdx="0" presStyleCnt="7">
        <dgm:presLayoutVars>
          <dgm:chMax val="0"/>
          <dgm:bulletEnabled val="1"/>
        </dgm:presLayoutVars>
      </dgm:prSet>
      <dgm:spPr/>
      <dgm:t>
        <a:bodyPr/>
        <a:lstStyle/>
        <a:p>
          <a:endParaRPr lang="en-US"/>
        </a:p>
      </dgm:t>
    </dgm:pt>
    <dgm:pt modelId="{73EF6E78-F324-4E82-936B-6B122B15F587}" type="pres">
      <dgm:prSet presAssocID="{BD914800-2AF8-4425-A902-5CF00E079410}" presName="spacer" presStyleCnt="0"/>
      <dgm:spPr/>
    </dgm:pt>
    <dgm:pt modelId="{92F0A2A5-8588-4804-AF43-1B8E4899097A}" type="pres">
      <dgm:prSet presAssocID="{945BB5C5-F363-41B7-BC5B-15875D923881}" presName="parentText" presStyleLbl="node1" presStyleIdx="1" presStyleCnt="7">
        <dgm:presLayoutVars>
          <dgm:chMax val="0"/>
          <dgm:bulletEnabled val="1"/>
        </dgm:presLayoutVars>
      </dgm:prSet>
      <dgm:spPr/>
      <dgm:t>
        <a:bodyPr/>
        <a:lstStyle/>
        <a:p>
          <a:endParaRPr lang="en-US"/>
        </a:p>
      </dgm:t>
    </dgm:pt>
    <dgm:pt modelId="{350013A6-06C1-413B-90F9-A67A7DC23675}" type="pres">
      <dgm:prSet presAssocID="{D80154FA-8D72-415D-9BFB-BD93FEB60193}" presName="spacer" presStyleCnt="0"/>
      <dgm:spPr/>
    </dgm:pt>
    <dgm:pt modelId="{B44D109A-F810-45BC-82AF-19E0F54E7DCD}" type="pres">
      <dgm:prSet presAssocID="{77F96EBE-A48F-4160-A204-E6B01372B6A4}" presName="parentText" presStyleLbl="node1" presStyleIdx="2" presStyleCnt="7">
        <dgm:presLayoutVars>
          <dgm:chMax val="0"/>
          <dgm:bulletEnabled val="1"/>
        </dgm:presLayoutVars>
      </dgm:prSet>
      <dgm:spPr/>
      <dgm:t>
        <a:bodyPr/>
        <a:lstStyle/>
        <a:p>
          <a:endParaRPr lang="en-US"/>
        </a:p>
      </dgm:t>
    </dgm:pt>
    <dgm:pt modelId="{33102497-BE82-4B8E-9BB8-923EFFD6BACC}" type="pres">
      <dgm:prSet presAssocID="{3B8856BA-0585-4A5D-9C53-B16974B39CFD}" presName="spacer" presStyleCnt="0"/>
      <dgm:spPr/>
    </dgm:pt>
    <dgm:pt modelId="{8A89A498-51A8-4342-9A89-61B637670517}" type="pres">
      <dgm:prSet presAssocID="{15D9D58D-061B-468B-8D4D-7838904D4E12}" presName="parentText" presStyleLbl="node1" presStyleIdx="3" presStyleCnt="7">
        <dgm:presLayoutVars>
          <dgm:chMax val="0"/>
          <dgm:bulletEnabled val="1"/>
        </dgm:presLayoutVars>
      </dgm:prSet>
      <dgm:spPr/>
      <dgm:t>
        <a:bodyPr/>
        <a:lstStyle/>
        <a:p>
          <a:endParaRPr lang="en-US"/>
        </a:p>
      </dgm:t>
    </dgm:pt>
    <dgm:pt modelId="{A3824FEF-42B9-4E10-81A8-4FC43F2AEA90}" type="pres">
      <dgm:prSet presAssocID="{557C0290-E035-4095-B3E8-ADDF6B15500A}" presName="spacer" presStyleCnt="0"/>
      <dgm:spPr/>
    </dgm:pt>
    <dgm:pt modelId="{16C467DD-3D02-49FB-909A-33C4153E56DF}" type="pres">
      <dgm:prSet presAssocID="{6B1C977D-1FE2-48CD-B1FC-934E6802905B}" presName="parentText" presStyleLbl="node1" presStyleIdx="4" presStyleCnt="7">
        <dgm:presLayoutVars>
          <dgm:chMax val="0"/>
          <dgm:bulletEnabled val="1"/>
        </dgm:presLayoutVars>
      </dgm:prSet>
      <dgm:spPr/>
      <dgm:t>
        <a:bodyPr/>
        <a:lstStyle/>
        <a:p>
          <a:endParaRPr lang="en-US"/>
        </a:p>
      </dgm:t>
    </dgm:pt>
    <dgm:pt modelId="{68753B9B-5F5F-4B59-9980-CF7FD0A41120}" type="pres">
      <dgm:prSet presAssocID="{90BB1D5D-338F-46EE-B66B-D03811F4D851}" presName="spacer" presStyleCnt="0"/>
      <dgm:spPr/>
    </dgm:pt>
    <dgm:pt modelId="{DC85AA5A-FCB9-44DB-BC06-579E339C08C7}" type="pres">
      <dgm:prSet presAssocID="{EA39294F-7269-4CAE-AD46-D885AD1CF0A1}" presName="parentText" presStyleLbl="node1" presStyleIdx="5" presStyleCnt="7">
        <dgm:presLayoutVars>
          <dgm:chMax val="0"/>
          <dgm:bulletEnabled val="1"/>
        </dgm:presLayoutVars>
      </dgm:prSet>
      <dgm:spPr/>
      <dgm:t>
        <a:bodyPr/>
        <a:lstStyle/>
        <a:p>
          <a:endParaRPr lang="en-US"/>
        </a:p>
      </dgm:t>
    </dgm:pt>
    <dgm:pt modelId="{1274007E-2A04-4961-9648-FF722831BBC8}" type="pres">
      <dgm:prSet presAssocID="{87FA8593-B9A4-47C4-A235-DB73615EDCA1}" presName="spacer" presStyleCnt="0"/>
      <dgm:spPr/>
    </dgm:pt>
    <dgm:pt modelId="{F6D26B74-8D85-411E-BC19-D595D9737334}" type="pres">
      <dgm:prSet presAssocID="{26F5BFC0-40E4-405E-854F-BBF64DE547F6}" presName="parentText" presStyleLbl="node1" presStyleIdx="6" presStyleCnt="7">
        <dgm:presLayoutVars>
          <dgm:chMax val="0"/>
          <dgm:bulletEnabled val="1"/>
        </dgm:presLayoutVars>
      </dgm:prSet>
      <dgm:spPr/>
      <dgm:t>
        <a:bodyPr/>
        <a:lstStyle/>
        <a:p>
          <a:endParaRPr lang="en-US"/>
        </a:p>
      </dgm:t>
    </dgm:pt>
  </dgm:ptLst>
  <dgm:cxnLst>
    <dgm:cxn modelId="{3E31507C-BFF3-4AB4-8CA7-18D145BBC82B}" type="presOf" srcId="{26F5BFC0-40E4-405E-854F-BBF64DE547F6}" destId="{F6D26B74-8D85-411E-BC19-D595D9737334}" srcOrd="0" destOrd="0" presId="urn:microsoft.com/office/officeart/2005/8/layout/vList2"/>
    <dgm:cxn modelId="{2F8F8F63-8D52-4F86-B501-4D0111DBB470}" type="presOf" srcId="{AA479FAE-1055-4F1D-B5E1-88B2637FE29A}" destId="{079D1225-A4E6-4053-84EA-404A9BFBD1AC}" srcOrd="0" destOrd="0" presId="urn:microsoft.com/office/officeart/2005/8/layout/vList2"/>
    <dgm:cxn modelId="{7A0114F8-F959-4FF6-8A27-D8DC4E74ED2A}" type="presOf" srcId="{6B1C977D-1FE2-48CD-B1FC-934E6802905B}" destId="{16C467DD-3D02-49FB-909A-33C4153E56DF}" srcOrd="0" destOrd="0" presId="urn:microsoft.com/office/officeart/2005/8/layout/vList2"/>
    <dgm:cxn modelId="{6D8CF9B1-4B75-4CC3-B5C4-6E7CF10C55B6}" type="presOf" srcId="{15D9D58D-061B-468B-8D4D-7838904D4E12}" destId="{8A89A498-51A8-4342-9A89-61B637670517}" srcOrd="0" destOrd="0" presId="urn:microsoft.com/office/officeart/2005/8/layout/vList2"/>
    <dgm:cxn modelId="{4D063CFC-30DD-4BAE-923B-E2873FDF2C5B}" type="presOf" srcId="{C5CDCC8C-89F3-4C80-B4E8-C71D36C62D25}" destId="{BB399382-755B-47A2-8C58-88A8922827ED}" srcOrd="0" destOrd="0" presId="urn:microsoft.com/office/officeart/2005/8/layout/vList2"/>
    <dgm:cxn modelId="{32361ED7-C2C7-411E-802E-3E46F90723A0}" srcId="{C5CDCC8C-89F3-4C80-B4E8-C71D36C62D25}" destId="{EA39294F-7269-4CAE-AD46-D885AD1CF0A1}" srcOrd="5" destOrd="0" parTransId="{7728545D-9A64-4D16-9FC0-D104F0F29130}" sibTransId="{87FA8593-B9A4-47C4-A235-DB73615EDCA1}"/>
    <dgm:cxn modelId="{15D96043-040C-420C-BD6D-ED227DCEA4BF}" srcId="{C5CDCC8C-89F3-4C80-B4E8-C71D36C62D25}" destId="{945BB5C5-F363-41B7-BC5B-15875D923881}" srcOrd="1" destOrd="0" parTransId="{F0487DE8-A7D4-42FA-9E06-E0C871AEB1E7}" sibTransId="{D80154FA-8D72-415D-9BFB-BD93FEB60193}"/>
    <dgm:cxn modelId="{629A8847-2BC7-498E-A399-2D5B31EA8A55}" type="presOf" srcId="{945BB5C5-F363-41B7-BC5B-15875D923881}" destId="{92F0A2A5-8588-4804-AF43-1B8E4899097A}" srcOrd="0" destOrd="0" presId="urn:microsoft.com/office/officeart/2005/8/layout/vList2"/>
    <dgm:cxn modelId="{C2B0B167-384C-4519-9080-B5B13995A439}" srcId="{C5CDCC8C-89F3-4C80-B4E8-C71D36C62D25}" destId="{77F96EBE-A48F-4160-A204-E6B01372B6A4}" srcOrd="2" destOrd="0" parTransId="{461F1494-E22C-4241-B173-79B38680017E}" sibTransId="{3B8856BA-0585-4A5D-9C53-B16974B39CFD}"/>
    <dgm:cxn modelId="{0DEF3F1E-9FC0-4923-8B2D-C64BA5A30990}" srcId="{C5CDCC8C-89F3-4C80-B4E8-C71D36C62D25}" destId="{26F5BFC0-40E4-405E-854F-BBF64DE547F6}" srcOrd="6" destOrd="0" parTransId="{FABA7FD6-ACC7-4777-AF00-449D15F7A101}" sibTransId="{2F05036D-1BB1-43E4-9CC2-29729C37D012}"/>
    <dgm:cxn modelId="{9047EF83-5158-4509-9447-589CD70499DF}" srcId="{C5CDCC8C-89F3-4C80-B4E8-C71D36C62D25}" destId="{AA479FAE-1055-4F1D-B5E1-88B2637FE29A}" srcOrd="0" destOrd="0" parTransId="{65432EFF-B720-4A79-AA98-86093237969B}" sibTransId="{BD914800-2AF8-4425-A902-5CF00E079410}"/>
    <dgm:cxn modelId="{7423B5C4-AEE9-4879-A1B8-AAB3285F42F1}" srcId="{C5CDCC8C-89F3-4C80-B4E8-C71D36C62D25}" destId="{15D9D58D-061B-468B-8D4D-7838904D4E12}" srcOrd="3" destOrd="0" parTransId="{2F147E85-5554-4E56-99F6-C35CAC483292}" sibTransId="{557C0290-E035-4095-B3E8-ADDF6B15500A}"/>
    <dgm:cxn modelId="{59165A42-41B0-481B-8246-554D9AE2D688}" type="presOf" srcId="{77F96EBE-A48F-4160-A204-E6B01372B6A4}" destId="{B44D109A-F810-45BC-82AF-19E0F54E7DCD}" srcOrd="0" destOrd="0" presId="urn:microsoft.com/office/officeart/2005/8/layout/vList2"/>
    <dgm:cxn modelId="{23BBBA1A-DB1B-4C21-9A19-3126D9A9214D}" type="presOf" srcId="{EA39294F-7269-4CAE-AD46-D885AD1CF0A1}" destId="{DC85AA5A-FCB9-44DB-BC06-579E339C08C7}" srcOrd="0" destOrd="0" presId="urn:microsoft.com/office/officeart/2005/8/layout/vList2"/>
    <dgm:cxn modelId="{84B36A21-55E2-486A-8008-3FBBF764BF08}" srcId="{C5CDCC8C-89F3-4C80-B4E8-C71D36C62D25}" destId="{6B1C977D-1FE2-48CD-B1FC-934E6802905B}" srcOrd="4" destOrd="0" parTransId="{B115278E-2903-42B0-9209-41A79E313795}" sibTransId="{90BB1D5D-338F-46EE-B66B-D03811F4D851}"/>
    <dgm:cxn modelId="{A4B6A295-1988-4F3C-A501-8E03A499846B}" type="presParOf" srcId="{BB399382-755B-47A2-8C58-88A8922827ED}" destId="{079D1225-A4E6-4053-84EA-404A9BFBD1AC}" srcOrd="0" destOrd="0" presId="urn:microsoft.com/office/officeart/2005/8/layout/vList2"/>
    <dgm:cxn modelId="{F397271C-994A-4933-A254-2DE6A51F2336}" type="presParOf" srcId="{BB399382-755B-47A2-8C58-88A8922827ED}" destId="{73EF6E78-F324-4E82-936B-6B122B15F587}" srcOrd="1" destOrd="0" presId="urn:microsoft.com/office/officeart/2005/8/layout/vList2"/>
    <dgm:cxn modelId="{71EB68FE-61F9-4088-9AB5-32045A7F445E}" type="presParOf" srcId="{BB399382-755B-47A2-8C58-88A8922827ED}" destId="{92F0A2A5-8588-4804-AF43-1B8E4899097A}" srcOrd="2" destOrd="0" presId="urn:microsoft.com/office/officeart/2005/8/layout/vList2"/>
    <dgm:cxn modelId="{49BA55BC-4585-49CE-A374-DF618DB27043}" type="presParOf" srcId="{BB399382-755B-47A2-8C58-88A8922827ED}" destId="{350013A6-06C1-413B-90F9-A67A7DC23675}" srcOrd="3" destOrd="0" presId="urn:microsoft.com/office/officeart/2005/8/layout/vList2"/>
    <dgm:cxn modelId="{57B8A5CB-1267-4FE3-B536-182914C6B77C}" type="presParOf" srcId="{BB399382-755B-47A2-8C58-88A8922827ED}" destId="{B44D109A-F810-45BC-82AF-19E0F54E7DCD}" srcOrd="4" destOrd="0" presId="urn:microsoft.com/office/officeart/2005/8/layout/vList2"/>
    <dgm:cxn modelId="{64EC59FB-6D92-4288-ABDA-7C199CEB41E7}" type="presParOf" srcId="{BB399382-755B-47A2-8C58-88A8922827ED}" destId="{33102497-BE82-4B8E-9BB8-923EFFD6BACC}" srcOrd="5" destOrd="0" presId="urn:microsoft.com/office/officeart/2005/8/layout/vList2"/>
    <dgm:cxn modelId="{ECCA49AE-1A43-459C-8DCB-BB9A2B43A57D}" type="presParOf" srcId="{BB399382-755B-47A2-8C58-88A8922827ED}" destId="{8A89A498-51A8-4342-9A89-61B637670517}" srcOrd="6" destOrd="0" presId="urn:microsoft.com/office/officeart/2005/8/layout/vList2"/>
    <dgm:cxn modelId="{F8F88CBA-79BA-4283-98E4-F5EC591D50E9}" type="presParOf" srcId="{BB399382-755B-47A2-8C58-88A8922827ED}" destId="{A3824FEF-42B9-4E10-81A8-4FC43F2AEA90}" srcOrd="7" destOrd="0" presId="urn:microsoft.com/office/officeart/2005/8/layout/vList2"/>
    <dgm:cxn modelId="{D3E77030-1DCE-4D9F-B18A-C63047B8ABC3}" type="presParOf" srcId="{BB399382-755B-47A2-8C58-88A8922827ED}" destId="{16C467DD-3D02-49FB-909A-33C4153E56DF}" srcOrd="8" destOrd="0" presId="urn:microsoft.com/office/officeart/2005/8/layout/vList2"/>
    <dgm:cxn modelId="{DEC96E81-3204-4EA1-A266-4F637C1DB8A6}" type="presParOf" srcId="{BB399382-755B-47A2-8C58-88A8922827ED}" destId="{68753B9B-5F5F-4B59-9980-CF7FD0A41120}" srcOrd="9" destOrd="0" presId="urn:microsoft.com/office/officeart/2005/8/layout/vList2"/>
    <dgm:cxn modelId="{E02D446B-7049-4E6D-850A-E44270E62A9D}" type="presParOf" srcId="{BB399382-755B-47A2-8C58-88A8922827ED}" destId="{DC85AA5A-FCB9-44DB-BC06-579E339C08C7}" srcOrd="10" destOrd="0" presId="urn:microsoft.com/office/officeart/2005/8/layout/vList2"/>
    <dgm:cxn modelId="{17F6E10D-B885-4C40-B9EB-ED753D651D5D}" type="presParOf" srcId="{BB399382-755B-47A2-8C58-88A8922827ED}" destId="{1274007E-2A04-4961-9648-FF722831BBC8}" srcOrd="11" destOrd="0" presId="urn:microsoft.com/office/officeart/2005/8/layout/vList2"/>
    <dgm:cxn modelId="{5C9CBADD-17C2-42D2-97E2-0D5904816CD6}" type="presParOf" srcId="{BB399382-755B-47A2-8C58-88A8922827ED}" destId="{F6D26B74-8D85-411E-BC19-D595D9737334}"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6766A62-A4E1-48CF-9B33-6EAE38C71DF8}"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5B853330-1F9D-4979-BC9B-F7D96917C669}">
      <dgm:prSet/>
      <dgm:spPr/>
      <dgm:t>
        <a:bodyPr/>
        <a:lstStyle/>
        <a:p>
          <a:pPr>
            <a:lnSpc>
              <a:spcPct val="100000"/>
            </a:lnSpc>
            <a:defRPr cap="all"/>
          </a:pPr>
          <a:r>
            <a:rPr lang="en-US" b="1"/>
            <a:t>Sudden inability to urinate (urinary retention).</a:t>
          </a:r>
          <a:r>
            <a:rPr lang="en-US"/>
            <a:t> </a:t>
          </a:r>
        </a:p>
      </dgm:t>
    </dgm:pt>
    <dgm:pt modelId="{8EE9877E-1964-40DE-9CE4-DBFDA23EAAE0}" type="parTrans" cxnId="{83AD6B0C-8760-4F27-8863-472D5C9249FB}">
      <dgm:prSet/>
      <dgm:spPr/>
      <dgm:t>
        <a:bodyPr/>
        <a:lstStyle/>
        <a:p>
          <a:endParaRPr lang="en-US"/>
        </a:p>
      </dgm:t>
    </dgm:pt>
    <dgm:pt modelId="{BA19FC95-03A2-44BE-BF08-F484EE31A894}" type="sibTrans" cxnId="{83AD6B0C-8760-4F27-8863-472D5C9249FB}">
      <dgm:prSet/>
      <dgm:spPr/>
      <dgm:t>
        <a:bodyPr/>
        <a:lstStyle/>
        <a:p>
          <a:endParaRPr lang="en-US"/>
        </a:p>
      </dgm:t>
    </dgm:pt>
    <dgm:pt modelId="{A3D294BA-CF97-4E7A-92A5-4FF7DF748F0A}">
      <dgm:prSet/>
      <dgm:spPr/>
      <dgm:t>
        <a:bodyPr/>
        <a:lstStyle/>
        <a:p>
          <a:pPr>
            <a:lnSpc>
              <a:spcPct val="100000"/>
            </a:lnSpc>
            <a:defRPr cap="all"/>
          </a:pPr>
          <a:r>
            <a:rPr lang="en-US" b="1"/>
            <a:t>Urinary tract infections (UTIs)</a:t>
          </a:r>
          <a:r>
            <a:rPr lang="en-US"/>
            <a:t>.</a:t>
          </a:r>
        </a:p>
      </dgm:t>
    </dgm:pt>
    <dgm:pt modelId="{AC61D935-F8A6-4019-89FC-948808B3ACBF}" type="parTrans" cxnId="{7B04EAEE-32FD-4AE4-9D32-88795511DE6F}">
      <dgm:prSet/>
      <dgm:spPr/>
      <dgm:t>
        <a:bodyPr/>
        <a:lstStyle/>
        <a:p>
          <a:endParaRPr lang="en-US"/>
        </a:p>
      </dgm:t>
    </dgm:pt>
    <dgm:pt modelId="{A0676CB5-B013-4C25-8F49-692BC70C3D75}" type="sibTrans" cxnId="{7B04EAEE-32FD-4AE4-9D32-88795511DE6F}">
      <dgm:prSet/>
      <dgm:spPr/>
      <dgm:t>
        <a:bodyPr/>
        <a:lstStyle/>
        <a:p>
          <a:endParaRPr lang="en-US"/>
        </a:p>
      </dgm:t>
    </dgm:pt>
    <dgm:pt modelId="{429ED8B6-B7D9-4B35-8996-90BC8B2C31DD}">
      <dgm:prSet/>
      <dgm:spPr/>
      <dgm:t>
        <a:bodyPr/>
        <a:lstStyle/>
        <a:p>
          <a:pPr>
            <a:lnSpc>
              <a:spcPct val="100000"/>
            </a:lnSpc>
            <a:defRPr cap="all"/>
          </a:pPr>
          <a:r>
            <a:rPr lang="en-US" b="1"/>
            <a:t>Bladder stones.</a:t>
          </a:r>
          <a:r>
            <a:rPr lang="en-US"/>
            <a:t> </a:t>
          </a:r>
        </a:p>
      </dgm:t>
    </dgm:pt>
    <dgm:pt modelId="{EA5224B0-5F38-4ABF-8888-E2FCB560D42F}" type="parTrans" cxnId="{902CA0AF-6424-44AC-B37A-997F9CB991D8}">
      <dgm:prSet/>
      <dgm:spPr/>
      <dgm:t>
        <a:bodyPr/>
        <a:lstStyle/>
        <a:p>
          <a:endParaRPr lang="en-US"/>
        </a:p>
      </dgm:t>
    </dgm:pt>
    <dgm:pt modelId="{FE6CAF20-D6CB-4737-9231-38709DFE0D7B}" type="sibTrans" cxnId="{902CA0AF-6424-44AC-B37A-997F9CB991D8}">
      <dgm:prSet/>
      <dgm:spPr/>
      <dgm:t>
        <a:bodyPr/>
        <a:lstStyle/>
        <a:p>
          <a:endParaRPr lang="en-US"/>
        </a:p>
      </dgm:t>
    </dgm:pt>
    <dgm:pt modelId="{20696B2B-2BCD-4155-9947-FC67F91C1B10}">
      <dgm:prSet/>
      <dgm:spPr/>
      <dgm:t>
        <a:bodyPr/>
        <a:lstStyle/>
        <a:p>
          <a:pPr>
            <a:lnSpc>
              <a:spcPct val="100000"/>
            </a:lnSpc>
            <a:defRPr cap="all"/>
          </a:pPr>
          <a:r>
            <a:rPr lang="en-US" b="1"/>
            <a:t>Bladder damage.</a:t>
          </a:r>
          <a:r>
            <a:rPr lang="en-US"/>
            <a:t> </a:t>
          </a:r>
        </a:p>
      </dgm:t>
    </dgm:pt>
    <dgm:pt modelId="{5A611A01-D0D0-4658-A768-263AF90FBA67}" type="parTrans" cxnId="{0B9A7505-7C2F-4BC0-9203-4188425886B6}">
      <dgm:prSet/>
      <dgm:spPr/>
      <dgm:t>
        <a:bodyPr/>
        <a:lstStyle/>
        <a:p>
          <a:endParaRPr lang="en-US"/>
        </a:p>
      </dgm:t>
    </dgm:pt>
    <dgm:pt modelId="{FC62AE44-21D8-48F1-8A1B-240B1AD6E97A}" type="sibTrans" cxnId="{0B9A7505-7C2F-4BC0-9203-4188425886B6}">
      <dgm:prSet/>
      <dgm:spPr/>
      <dgm:t>
        <a:bodyPr/>
        <a:lstStyle/>
        <a:p>
          <a:endParaRPr lang="en-US"/>
        </a:p>
      </dgm:t>
    </dgm:pt>
    <dgm:pt modelId="{263FA973-1CA6-4930-A9F4-C4AFAA4498DB}">
      <dgm:prSet/>
      <dgm:spPr/>
      <dgm:t>
        <a:bodyPr/>
        <a:lstStyle/>
        <a:p>
          <a:pPr>
            <a:lnSpc>
              <a:spcPct val="100000"/>
            </a:lnSpc>
            <a:defRPr cap="all"/>
          </a:pPr>
          <a:r>
            <a:rPr lang="en-US" b="1"/>
            <a:t>Kidney damage.</a:t>
          </a:r>
          <a:r>
            <a:rPr lang="en-US"/>
            <a:t> </a:t>
          </a:r>
        </a:p>
      </dgm:t>
    </dgm:pt>
    <dgm:pt modelId="{57FD0FF1-5886-4F73-B4F4-1FC2016E9217}" type="parTrans" cxnId="{AD54E637-E573-4261-91F9-CDD2A3825503}">
      <dgm:prSet/>
      <dgm:spPr/>
      <dgm:t>
        <a:bodyPr/>
        <a:lstStyle/>
        <a:p>
          <a:endParaRPr lang="en-US"/>
        </a:p>
      </dgm:t>
    </dgm:pt>
    <dgm:pt modelId="{196E27E2-535B-443B-9365-8247AADB6612}" type="sibTrans" cxnId="{AD54E637-E573-4261-91F9-CDD2A3825503}">
      <dgm:prSet/>
      <dgm:spPr/>
      <dgm:t>
        <a:bodyPr/>
        <a:lstStyle/>
        <a:p>
          <a:endParaRPr lang="en-US"/>
        </a:p>
      </dgm:t>
    </dgm:pt>
    <dgm:pt modelId="{46C9DF18-14BA-4749-9829-BE948362E66C}" type="pres">
      <dgm:prSet presAssocID="{86766A62-A4E1-48CF-9B33-6EAE38C71DF8}" presName="vert0" presStyleCnt="0">
        <dgm:presLayoutVars>
          <dgm:dir/>
          <dgm:animOne val="branch"/>
          <dgm:animLvl val="lvl"/>
        </dgm:presLayoutVars>
      </dgm:prSet>
      <dgm:spPr/>
      <dgm:t>
        <a:bodyPr/>
        <a:lstStyle/>
        <a:p>
          <a:endParaRPr lang="en-US"/>
        </a:p>
      </dgm:t>
    </dgm:pt>
    <dgm:pt modelId="{EC80BC1E-67E9-4D3E-A61B-9DD06A632524}" type="pres">
      <dgm:prSet presAssocID="{5B853330-1F9D-4979-BC9B-F7D96917C669}" presName="thickLine" presStyleLbl="alignNode1" presStyleIdx="0" presStyleCnt="5"/>
      <dgm:spPr/>
    </dgm:pt>
    <dgm:pt modelId="{403B16CB-E308-466B-8D28-03530D4F65F7}" type="pres">
      <dgm:prSet presAssocID="{5B853330-1F9D-4979-BC9B-F7D96917C669}" presName="horz1" presStyleCnt="0"/>
      <dgm:spPr/>
    </dgm:pt>
    <dgm:pt modelId="{48C1F36C-0749-45A8-8127-87ECFFAB4750}" type="pres">
      <dgm:prSet presAssocID="{5B853330-1F9D-4979-BC9B-F7D96917C669}" presName="tx1" presStyleLbl="revTx" presStyleIdx="0" presStyleCnt="5"/>
      <dgm:spPr/>
      <dgm:t>
        <a:bodyPr/>
        <a:lstStyle/>
        <a:p>
          <a:endParaRPr lang="en-US"/>
        </a:p>
      </dgm:t>
    </dgm:pt>
    <dgm:pt modelId="{14BC4111-9B83-4A5D-A4DE-9E6731065C97}" type="pres">
      <dgm:prSet presAssocID="{5B853330-1F9D-4979-BC9B-F7D96917C669}" presName="vert1" presStyleCnt="0"/>
      <dgm:spPr/>
    </dgm:pt>
    <dgm:pt modelId="{AD8A5B1D-2D06-472E-ACA2-76DEC26EC911}" type="pres">
      <dgm:prSet presAssocID="{A3D294BA-CF97-4E7A-92A5-4FF7DF748F0A}" presName="thickLine" presStyleLbl="alignNode1" presStyleIdx="1" presStyleCnt="5"/>
      <dgm:spPr/>
    </dgm:pt>
    <dgm:pt modelId="{8D2A1318-DE2E-48B6-BFC0-D12F444A8792}" type="pres">
      <dgm:prSet presAssocID="{A3D294BA-CF97-4E7A-92A5-4FF7DF748F0A}" presName="horz1" presStyleCnt="0"/>
      <dgm:spPr/>
    </dgm:pt>
    <dgm:pt modelId="{11211245-84C6-4CE5-A6BE-B105010B0B49}" type="pres">
      <dgm:prSet presAssocID="{A3D294BA-CF97-4E7A-92A5-4FF7DF748F0A}" presName="tx1" presStyleLbl="revTx" presStyleIdx="1" presStyleCnt="5"/>
      <dgm:spPr/>
      <dgm:t>
        <a:bodyPr/>
        <a:lstStyle/>
        <a:p>
          <a:endParaRPr lang="en-US"/>
        </a:p>
      </dgm:t>
    </dgm:pt>
    <dgm:pt modelId="{0144E195-2CDE-44FF-AA90-16F492CF6B94}" type="pres">
      <dgm:prSet presAssocID="{A3D294BA-CF97-4E7A-92A5-4FF7DF748F0A}" presName="vert1" presStyleCnt="0"/>
      <dgm:spPr/>
    </dgm:pt>
    <dgm:pt modelId="{DED530C7-2331-4314-867D-A943DF5D7438}" type="pres">
      <dgm:prSet presAssocID="{429ED8B6-B7D9-4B35-8996-90BC8B2C31DD}" presName="thickLine" presStyleLbl="alignNode1" presStyleIdx="2" presStyleCnt="5"/>
      <dgm:spPr/>
    </dgm:pt>
    <dgm:pt modelId="{F135160D-C0ED-4226-A303-DEC62121ED7C}" type="pres">
      <dgm:prSet presAssocID="{429ED8B6-B7D9-4B35-8996-90BC8B2C31DD}" presName="horz1" presStyleCnt="0"/>
      <dgm:spPr/>
    </dgm:pt>
    <dgm:pt modelId="{EE10F444-9259-43F4-AC69-2902BC558788}" type="pres">
      <dgm:prSet presAssocID="{429ED8B6-B7D9-4B35-8996-90BC8B2C31DD}" presName="tx1" presStyleLbl="revTx" presStyleIdx="2" presStyleCnt="5"/>
      <dgm:spPr/>
      <dgm:t>
        <a:bodyPr/>
        <a:lstStyle/>
        <a:p>
          <a:endParaRPr lang="en-US"/>
        </a:p>
      </dgm:t>
    </dgm:pt>
    <dgm:pt modelId="{943ABA22-CC5D-4902-9945-7877D6797D89}" type="pres">
      <dgm:prSet presAssocID="{429ED8B6-B7D9-4B35-8996-90BC8B2C31DD}" presName="vert1" presStyleCnt="0"/>
      <dgm:spPr/>
    </dgm:pt>
    <dgm:pt modelId="{A1E915C7-A335-4057-A753-E0E5807D4450}" type="pres">
      <dgm:prSet presAssocID="{20696B2B-2BCD-4155-9947-FC67F91C1B10}" presName="thickLine" presStyleLbl="alignNode1" presStyleIdx="3" presStyleCnt="5"/>
      <dgm:spPr/>
    </dgm:pt>
    <dgm:pt modelId="{26318E8A-F077-4F01-BA5F-9DA241CE18E2}" type="pres">
      <dgm:prSet presAssocID="{20696B2B-2BCD-4155-9947-FC67F91C1B10}" presName="horz1" presStyleCnt="0"/>
      <dgm:spPr/>
    </dgm:pt>
    <dgm:pt modelId="{D6A4DBCF-FE26-4567-83F5-A15622E4E3E1}" type="pres">
      <dgm:prSet presAssocID="{20696B2B-2BCD-4155-9947-FC67F91C1B10}" presName="tx1" presStyleLbl="revTx" presStyleIdx="3" presStyleCnt="5"/>
      <dgm:spPr/>
      <dgm:t>
        <a:bodyPr/>
        <a:lstStyle/>
        <a:p>
          <a:endParaRPr lang="en-US"/>
        </a:p>
      </dgm:t>
    </dgm:pt>
    <dgm:pt modelId="{29A8FE64-CC55-4EE1-AEDC-690B0D05FFF2}" type="pres">
      <dgm:prSet presAssocID="{20696B2B-2BCD-4155-9947-FC67F91C1B10}" presName="vert1" presStyleCnt="0"/>
      <dgm:spPr/>
    </dgm:pt>
    <dgm:pt modelId="{230AEB3D-6835-4D31-B161-E1C55136011D}" type="pres">
      <dgm:prSet presAssocID="{263FA973-1CA6-4930-A9F4-C4AFAA4498DB}" presName="thickLine" presStyleLbl="alignNode1" presStyleIdx="4" presStyleCnt="5"/>
      <dgm:spPr/>
    </dgm:pt>
    <dgm:pt modelId="{FFC74255-4C48-4942-AB7A-BB11B63FE66C}" type="pres">
      <dgm:prSet presAssocID="{263FA973-1CA6-4930-A9F4-C4AFAA4498DB}" presName="horz1" presStyleCnt="0"/>
      <dgm:spPr/>
    </dgm:pt>
    <dgm:pt modelId="{86D54B97-CA86-444E-BF6A-AED89D329646}" type="pres">
      <dgm:prSet presAssocID="{263FA973-1CA6-4930-A9F4-C4AFAA4498DB}" presName="tx1" presStyleLbl="revTx" presStyleIdx="4" presStyleCnt="5"/>
      <dgm:spPr/>
      <dgm:t>
        <a:bodyPr/>
        <a:lstStyle/>
        <a:p>
          <a:endParaRPr lang="en-US"/>
        </a:p>
      </dgm:t>
    </dgm:pt>
    <dgm:pt modelId="{128FB195-DCCE-46E0-B5DE-30357B47882F}" type="pres">
      <dgm:prSet presAssocID="{263FA973-1CA6-4930-A9F4-C4AFAA4498DB}" presName="vert1" presStyleCnt="0"/>
      <dgm:spPr/>
    </dgm:pt>
  </dgm:ptLst>
  <dgm:cxnLst>
    <dgm:cxn modelId="{83AD6B0C-8760-4F27-8863-472D5C9249FB}" srcId="{86766A62-A4E1-48CF-9B33-6EAE38C71DF8}" destId="{5B853330-1F9D-4979-BC9B-F7D96917C669}" srcOrd="0" destOrd="0" parTransId="{8EE9877E-1964-40DE-9CE4-DBFDA23EAAE0}" sibTransId="{BA19FC95-03A2-44BE-BF08-F484EE31A894}"/>
    <dgm:cxn modelId="{7B04EAEE-32FD-4AE4-9D32-88795511DE6F}" srcId="{86766A62-A4E1-48CF-9B33-6EAE38C71DF8}" destId="{A3D294BA-CF97-4E7A-92A5-4FF7DF748F0A}" srcOrd="1" destOrd="0" parTransId="{AC61D935-F8A6-4019-89FC-948808B3ACBF}" sibTransId="{A0676CB5-B013-4C25-8F49-692BC70C3D75}"/>
    <dgm:cxn modelId="{2FA3824E-F415-49D1-910E-5D3FEDD979EE}" type="presOf" srcId="{5B853330-1F9D-4979-BC9B-F7D96917C669}" destId="{48C1F36C-0749-45A8-8127-87ECFFAB4750}" srcOrd="0" destOrd="0" presId="urn:microsoft.com/office/officeart/2008/layout/LinedList"/>
    <dgm:cxn modelId="{AD54E637-E573-4261-91F9-CDD2A3825503}" srcId="{86766A62-A4E1-48CF-9B33-6EAE38C71DF8}" destId="{263FA973-1CA6-4930-A9F4-C4AFAA4498DB}" srcOrd="4" destOrd="0" parTransId="{57FD0FF1-5886-4F73-B4F4-1FC2016E9217}" sibTransId="{196E27E2-535B-443B-9365-8247AADB6612}"/>
    <dgm:cxn modelId="{23D6EDD6-6B02-4F0D-A484-39319C9F8F00}" type="presOf" srcId="{20696B2B-2BCD-4155-9947-FC67F91C1B10}" destId="{D6A4DBCF-FE26-4567-83F5-A15622E4E3E1}" srcOrd="0" destOrd="0" presId="urn:microsoft.com/office/officeart/2008/layout/LinedList"/>
    <dgm:cxn modelId="{F0EA3A81-51A3-4989-AB7C-52CCC7ACFFE0}" type="presOf" srcId="{429ED8B6-B7D9-4B35-8996-90BC8B2C31DD}" destId="{EE10F444-9259-43F4-AC69-2902BC558788}" srcOrd="0" destOrd="0" presId="urn:microsoft.com/office/officeart/2008/layout/LinedList"/>
    <dgm:cxn modelId="{2D5FF260-8009-4378-856B-EF6022161033}" type="presOf" srcId="{263FA973-1CA6-4930-A9F4-C4AFAA4498DB}" destId="{86D54B97-CA86-444E-BF6A-AED89D329646}" srcOrd="0" destOrd="0" presId="urn:microsoft.com/office/officeart/2008/layout/LinedList"/>
    <dgm:cxn modelId="{8E596948-66A5-4668-94E9-D27A93995133}" type="presOf" srcId="{86766A62-A4E1-48CF-9B33-6EAE38C71DF8}" destId="{46C9DF18-14BA-4749-9829-BE948362E66C}" srcOrd="0" destOrd="0" presId="urn:microsoft.com/office/officeart/2008/layout/LinedList"/>
    <dgm:cxn modelId="{DFE21EA1-AC72-471B-BE13-74F92543E085}" type="presOf" srcId="{A3D294BA-CF97-4E7A-92A5-4FF7DF748F0A}" destId="{11211245-84C6-4CE5-A6BE-B105010B0B49}" srcOrd="0" destOrd="0" presId="urn:microsoft.com/office/officeart/2008/layout/LinedList"/>
    <dgm:cxn modelId="{902CA0AF-6424-44AC-B37A-997F9CB991D8}" srcId="{86766A62-A4E1-48CF-9B33-6EAE38C71DF8}" destId="{429ED8B6-B7D9-4B35-8996-90BC8B2C31DD}" srcOrd="2" destOrd="0" parTransId="{EA5224B0-5F38-4ABF-8888-E2FCB560D42F}" sibTransId="{FE6CAF20-D6CB-4737-9231-38709DFE0D7B}"/>
    <dgm:cxn modelId="{0B9A7505-7C2F-4BC0-9203-4188425886B6}" srcId="{86766A62-A4E1-48CF-9B33-6EAE38C71DF8}" destId="{20696B2B-2BCD-4155-9947-FC67F91C1B10}" srcOrd="3" destOrd="0" parTransId="{5A611A01-D0D0-4658-A768-263AF90FBA67}" sibTransId="{FC62AE44-21D8-48F1-8A1B-240B1AD6E97A}"/>
    <dgm:cxn modelId="{5E97F955-89F8-4492-A336-FE5E474C12CD}" type="presParOf" srcId="{46C9DF18-14BA-4749-9829-BE948362E66C}" destId="{EC80BC1E-67E9-4D3E-A61B-9DD06A632524}" srcOrd="0" destOrd="0" presId="urn:microsoft.com/office/officeart/2008/layout/LinedList"/>
    <dgm:cxn modelId="{227FFFD8-189A-48D7-9AC2-4BB36CD06953}" type="presParOf" srcId="{46C9DF18-14BA-4749-9829-BE948362E66C}" destId="{403B16CB-E308-466B-8D28-03530D4F65F7}" srcOrd="1" destOrd="0" presId="urn:microsoft.com/office/officeart/2008/layout/LinedList"/>
    <dgm:cxn modelId="{BBC6B365-24EC-4B98-8FD1-B94AF8C26052}" type="presParOf" srcId="{403B16CB-E308-466B-8D28-03530D4F65F7}" destId="{48C1F36C-0749-45A8-8127-87ECFFAB4750}" srcOrd="0" destOrd="0" presId="urn:microsoft.com/office/officeart/2008/layout/LinedList"/>
    <dgm:cxn modelId="{B0ED2537-8C80-43C0-A5DA-5C1C872D3D93}" type="presParOf" srcId="{403B16CB-E308-466B-8D28-03530D4F65F7}" destId="{14BC4111-9B83-4A5D-A4DE-9E6731065C97}" srcOrd="1" destOrd="0" presId="urn:microsoft.com/office/officeart/2008/layout/LinedList"/>
    <dgm:cxn modelId="{9B66CEFF-D910-4AC5-B998-2D7D881456C5}" type="presParOf" srcId="{46C9DF18-14BA-4749-9829-BE948362E66C}" destId="{AD8A5B1D-2D06-472E-ACA2-76DEC26EC911}" srcOrd="2" destOrd="0" presId="urn:microsoft.com/office/officeart/2008/layout/LinedList"/>
    <dgm:cxn modelId="{8409FE50-9F4D-45D9-A7F4-B22C06A35310}" type="presParOf" srcId="{46C9DF18-14BA-4749-9829-BE948362E66C}" destId="{8D2A1318-DE2E-48B6-BFC0-D12F444A8792}" srcOrd="3" destOrd="0" presId="urn:microsoft.com/office/officeart/2008/layout/LinedList"/>
    <dgm:cxn modelId="{EB655B3A-75C7-489A-B633-5178B0AF0800}" type="presParOf" srcId="{8D2A1318-DE2E-48B6-BFC0-D12F444A8792}" destId="{11211245-84C6-4CE5-A6BE-B105010B0B49}" srcOrd="0" destOrd="0" presId="urn:microsoft.com/office/officeart/2008/layout/LinedList"/>
    <dgm:cxn modelId="{2E7580FC-B986-4FC6-AAEC-AC82486562BC}" type="presParOf" srcId="{8D2A1318-DE2E-48B6-BFC0-D12F444A8792}" destId="{0144E195-2CDE-44FF-AA90-16F492CF6B94}" srcOrd="1" destOrd="0" presId="urn:microsoft.com/office/officeart/2008/layout/LinedList"/>
    <dgm:cxn modelId="{3C5851A4-C684-46E6-BB69-3BB12A039876}" type="presParOf" srcId="{46C9DF18-14BA-4749-9829-BE948362E66C}" destId="{DED530C7-2331-4314-867D-A943DF5D7438}" srcOrd="4" destOrd="0" presId="urn:microsoft.com/office/officeart/2008/layout/LinedList"/>
    <dgm:cxn modelId="{DCA140D5-AD8A-42FD-B3A5-679CF5383C22}" type="presParOf" srcId="{46C9DF18-14BA-4749-9829-BE948362E66C}" destId="{F135160D-C0ED-4226-A303-DEC62121ED7C}" srcOrd="5" destOrd="0" presId="urn:microsoft.com/office/officeart/2008/layout/LinedList"/>
    <dgm:cxn modelId="{428E43B9-BFBC-4789-A8B6-ED5A617EA5A4}" type="presParOf" srcId="{F135160D-C0ED-4226-A303-DEC62121ED7C}" destId="{EE10F444-9259-43F4-AC69-2902BC558788}" srcOrd="0" destOrd="0" presId="urn:microsoft.com/office/officeart/2008/layout/LinedList"/>
    <dgm:cxn modelId="{D8F97982-ADCF-4086-9B7A-8773170BEC2C}" type="presParOf" srcId="{F135160D-C0ED-4226-A303-DEC62121ED7C}" destId="{943ABA22-CC5D-4902-9945-7877D6797D89}" srcOrd="1" destOrd="0" presId="urn:microsoft.com/office/officeart/2008/layout/LinedList"/>
    <dgm:cxn modelId="{9193D03D-1C52-478C-94A7-2A277E207B86}" type="presParOf" srcId="{46C9DF18-14BA-4749-9829-BE948362E66C}" destId="{A1E915C7-A335-4057-A753-E0E5807D4450}" srcOrd="6" destOrd="0" presId="urn:microsoft.com/office/officeart/2008/layout/LinedList"/>
    <dgm:cxn modelId="{41C0BCFB-C013-40CB-8CAD-7E1B9E347A7A}" type="presParOf" srcId="{46C9DF18-14BA-4749-9829-BE948362E66C}" destId="{26318E8A-F077-4F01-BA5F-9DA241CE18E2}" srcOrd="7" destOrd="0" presId="urn:microsoft.com/office/officeart/2008/layout/LinedList"/>
    <dgm:cxn modelId="{2A94F14D-F8E7-44C9-A563-1038B8668EC2}" type="presParOf" srcId="{26318E8A-F077-4F01-BA5F-9DA241CE18E2}" destId="{D6A4DBCF-FE26-4567-83F5-A15622E4E3E1}" srcOrd="0" destOrd="0" presId="urn:microsoft.com/office/officeart/2008/layout/LinedList"/>
    <dgm:cxn modelId="{33D015C0-1D8E-47BA-AC9A-91C3B01EAE06}" type="presParOf" srcId="{26318E8A-F077-4F01-BA5F-9DA241CE18E2}" destId="{29A8FE64-CC55-4EE1-AEDC-690B0D05FFF2}" srcOrd="1" destOrd="0" presId="urn:microsoft.com/office/officeart/2008/layout/LinedList"/>
    <dgm:cxn modelId="{B1D4447B-B686-41D4-85E1-FB44BD1BBDBF}" type="presParOf" srcId="{46C9DF18-14BA-4749-9829-BE948362E66C}" destId="{230AEB3D-6835-4D31-B161-E1C55136011D}" srcOrd="8" destOrd="0" presId="urn:microsoft.com/office/officeart/2008/layout/LinedList"/>
    <dgm:cxn modelId="{5F8DF00A-8492-42E1-B363-1B6DD4D2D87A}" type="presParOf" srcId="{46C9DF18-14BA-4749-9829-BE948362E66C}" destId="{FFC74255-4C48-4942-AB7A-BB11B63FE66C}" srcOrd="9" destOrd="0" presId="urn:microsoft.com/office/officeart/2008/layout/LinedList"/>
    <dgm:cxn modelId="{D6899D59-3F65-4C61-90B0-5371581393D6}" type="presParOf" srcId="{FFC74255-4C48-4942-AB7A-BB11B63FE66C}" destId="{86D54B97-CA86-444E-BF6A-AED89D329646}" srcOrd="0" destOrd="0" presId="urn:microsoft.com/office/officeart/2008/layout/LinedList"/>
    <dgm:cxn modelId="{B1ADA097-813D-4B3A-A242-A1304C413049}" type="presParOf" srcId="{FFC74255-4C48-4942-AB7A-BB11B63FE66C}" destId="{128FB195-DCCE-46E0-B5DE-30357B47882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1A6ECB-BFAF-D045-AC9C-8457221DA7EF}">
      <dsp:nvSpPr>
        <dsp:cNvPr id="0" name=""/>
        <dsp:cNvSpPr/>
      </dsp:nvSpPr>
      <dsp:spPr>
        <a:xfrm>
          <a:off x="0" y="968720"/>
          <a:ext cx="6666833" cy="6048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539A54A-2CC0-9E45-86BD-865F06171CA7}">
      <dsp:nvSpPr>
        <dsp:cNvPr id="0" name=""/>
        <dsp:cNvSpPr/>
      </dsp:nvSpPr>
      <dsp:spPr>
        <a:xfrm>
          <a:off x="333341" y="614480"/>
          <a:ext cx="4666783" cy="7084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lvl="0" algn="l" defTabSz="1066800">
            <a:lnSpc>
              <a:spcPct val="90000"/>
            </a:lnSpc>
            <a:spcBef>
              <a:spcPct val="0"/>
            </a:spcBef>
            <a:spcAft>
              <a:spcPct val="35000"/>
            </a:spcAft>
          </a:pPr>
          <a:r>
            <a:rPr lang="en-US" sz="2400" kern="1200" dirty="0"/>
            <a:t>UTI (Urinary Tract Infection)</a:t>
          </a:r>
        </a:p>
      </dsp:txBody>
      <dsp:txXfrm>
        <a:off x="367926" y="649065"/>
        <a:ext cx="4597613" cy="639310"/>
      </dsp:txXfrm>
    </dsp:sp>
    <dsp:sp modelId="{B5632D6C-B34A-BE46-8E5C-1D4D3BD419A2}">
      <dsp:nvSpPr>
        <dsp:cNvPr id="0" name=""/>
        <dsp:cNvSpPr/>
      </dsp:nvSpPr>
      <dsp:spPr>
        <a:xfrm>
          <a:off x="0" y="2057360"/>
          <a:ext cx="6666833" cy="604800"/>
        </a:xfrm>
        <a:prstGeom prst="rect">
          <a:avLst/>
        </a:prstGeom>
        <a:solidFill>
          <a:schemeClr val="lt1">
            <a:alpha val="90000"/>
            <a:hueOff val="0"/>
            <a:satOff val="0"/>
            <a:lumOff val="0"/>
            <a:alphaOff val="0"/>
          </a:schemeClr>
        </a:solidFill>
        <a:ln w="6350" cap="flat" cmpd="sng" algn="ctr">
          <a:solidFill>
            <a:schemeClr val="accent2">
              <a:hueOff val="-485121"/>
              <a:satOff val="-27976"/>
              <a:lumOff val="2876"/>
              <a:alphaOff val="0"/>
            </a:schemeClr>
          </a:solidFill>
          <a:prstDash val="solid"/>
          <a:miter lim="800000"/>
        </a:ln>
        <a:effectLst/>
      </dsp:spPr>
      <dsp:style>
        <a:lnRef idx="1">
          <a:scrgbClr r="0" g="0" b="0"/>
        </a:lnRef>
        <a:fillRef idx="1">
          <a:scrgbClr r="0" g="0" b="0"/>
        </a:fillRef>
        <a:effectRef idx="0">
          <a:scrgbClr r="0" g="0" b="0"/>
        </a:effectRef>
        <a:fontRef idx="minor"/>
      </dsp:style>
    </dsp:sp>
    <dsp:sp modelId="{F1AC5C55-C98E-2B4C-B6FB-E5DDF9FE842F}">
      <dsp:nvSpPr>
        <dsp:cNvPr id="0" name=""/>
        <dsp:cNvSpPr/>
      </dsp:nvSpPr>
      <dsp:spPr>
        <a:xfrm>
          <a:off x="333341" y="1703120"/>
          <a:ext cx="4666783" cy="708480"/>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lvl="0" algn="l" defTabSz="1066800">
            <a:lnSpc>
              <a:spcPct val="90000"/>
            </a:lnSpc>
            <a:spcBef>
              <a:spcPct val="0"/>
            </a:spcBef>
            <a:spcAft>
              <a:spcPct val="35000"/>
            </a:spcAft>
          </a:pPr>
          <a:r>
            <a:rPr lang="en-US" sz="2400" kern="1200" dirty="0"/>
            <a:t>CKD (Chronic Kidney Disease)</a:t>
          </a:r>
        </a:p>
      </dsp:txBody>
      <dsp:txXfrm>
        <a:off x="367926" y="1737705"/>
        <a:ext cx="4597613" cy="639310"/>
      </dsp:txXfrm>
    </dsp:sp>
    <dsp:sp modelId="{8457F28C-DD0F-BE44-BB52-39E36A97C6C7}">
      <dsp:nvSpPr>
        <dsp:cNvPr id="0" name=""/>
        <dsp:cNvSpPr/>
      </dsp:nvSpPr>
      <dsp:spPr>
        <a:xfrm>
          <a:off x="0" y="3146000"/>
          <a:ext cx="6666833" cy="604800"/>
        </a:xfrm>
        <a:prstGeom prst="rect">
          <a:avLst/>
        </a:prstGeom>
        <a:solidFill>
          <a:schemeClr val="lt1">
            <a:alpha val="90000"/>
            <a:hueOff val="0"/>
            <a:satOff val="0"/>
            <a:lumOff val="0"/>
            <a:alphaOff val="0"/>
          </a:schemeClr>
        </a:solidFill>
        <a:ln w="6350" cap="flat" cmpd="sng" algn="ctr">
          <a:solidFill>
            <a:schemeClr val="accent2">
              <a:hueOff val="-970242"/>
              <a:satOff val="-55952"/>
              <a:lumOff val="5752"/>
              <a:alphaOff val="0"/>
            </a:schemeClr>
          </a:solidFill>
          <a:prstDash val="solid"/>
          <a:miter lim="800000"/>
        </a:ln>
        <a:effectLst/>
      </dsp:spPr>
      <dsp:style>
        <a:lnRef idx="1">
          <a:scrgbClr r="0" g="0" b="0"/>
        </a:lnRef>
        <a:fillRef idx="1">
          <a:scrgbClr r="0" g="0" b="0"/>
        </a:fillRef>
        <a:effectRef idx="0">
          <a:scrgbClr r="0" g="0" b="0"/>
        </a:effectRef>
        <a:fontRef idx="minor"/>
      </dsp:style>
    </dsp:sp>
    <dsp:sp modelId="{BE96ED16-20C4-E944-BA48-CF326C5EFA29}">
      <dsp:nvSpPr>
        <dsp:cNvPr id="0" name=""/>
        <dsp:cNvSpPr/>
      </dsp:nvSpPr>
      <dsp:spPr>
        <a:xfrm>
          <a:off x="333341" y="2791759"/>
          <a:ext cx="4666783" cy="708480"/>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lvl="0" algn="l" defTabSz="1066800">
            <a:lnSpc>
              <a:spcPct val="90000"/>
            </a:lnSpc>
            <a:spcBef>
              <a:spcPct val="0"/>
            </a:spcBef>
            <a:spcAft>
              <a:spcPct val="35000"/>
            </a:spcAft>
          </a:pPr>
          <a:r>
            <a:rPr lang="en-US" sz="2400" kern="1200" dirty="0"/>
            <a:t>AKI (Acute Kidney Injury)</a:t>
          </a:r>
        </a:p>
      </dsp:txBody>
      <dsp:txXfrm>
        <a:off x="367926" y="2826344"/>
        <a:ext cx="4597613" cy="639310"/>
      </dsp:txXfrm>
    </dsp:sp>
    <dsp:sp modelId="{71E384E8-A161-2F48-B152-D34FFC6E0F04}">
      <dsp:nvSpPr>
        <dsp:cNvPr id="0" name=""/>
        <dsp:cNvSpPr/>
      </dsp:nvSpPr>
      <dsp:spPr>
        <a:xfrm>
          <a:off x="0" y="4234639"/>
          <a:ext cx="6666833" cy="6048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41EE47E8-E0B7-854B-833C-597E6CF7C657}">
      <dsp:nvSpPr>
        <dsp:cNvPr id="0" name=""/>
        <dsp:cNvSpPr/>
      </dsp:nvSpPr>
      <dsp:spPr>
        <a:xfrm>
          <a:off x="333341" y="3880400"/>
          <a:ext cx="4666783" cy="70848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lvl="0" algn="l" defTabSz="1066800">
            <a:lnSpc>
              <a:spcPct val="90000"/>
            </a:lnSpc>
            <a:spcBef>
              <a:spcPct val="0"/>
            </a:spcBef>
            <a:spcAft>
              <a:spcPct val="35000"/>
            </a:spcAft>
          </a:pPr>
          <a:r>
            <a:rPr lang="en-US" sz="2400" kern="1200" dirty="0"/>
            <a:t>BPH (Benign Prostate Hyperplasia)</a:t>
          </a:r>
        </a:p>
      </dsp:txBody>
      <dsp:txXfrm>
        <a:off x="367926" y="3914985"/>
        <a:ext cx="4597613"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9BED8-82D3-46A1-8092-EE14FE815D2D}">
      <dsp:nvSpPr>
        <dsp:cNvPr id="0" name=""/>
        <dsp:cNvSpPr/>
      </dsp:nvSpPr>
      <dsp:spPr>
        <a:xfrm>
          <a:off x="0" y="5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9ED0DC-E7C5-4A77-B18B-483BD2DF7CED}">
      <dsp:nvSpPr>
        <dsp:cNvPr id="0" name=""/>
        <dsp:cNvSpPr/>
      </dsp:nvSpPr>
      <dsp:spPr>
        <a:xfrm>
          <a:off x="0" y="596"/>
          <a:ext cx="10515600" cy="977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b="0" i="0" kern="1200" baseline="0" dirty="0"/>
            <a:t>Infections of the urinary tract represent a wide variety of syndromes, including </a:t>
          </a:r>
          <a:r>
            <a:rPr lang="en-ID" sz="2700" b="0" i="0" kern="1200" baseline="0" dirty="0"/>
            <a:t>urethritis, cystitis, prostatitis, and pyelonephritis</a:t>
          </a:r>
          <a:endParaRPr lang="en-US" sz="2700" kern="1200" dirty="0"/>
        </a:p>
      </dsp:txBody>
      <dsp:txXfrm>
        <a:off x="0" y="596"/>
        <a:ext cx="10515600" cy="977548"/>
      </dsp:txXfrm>
    </dsp:sp>
    <dsp:sp modelId="{4777F4ED-D2CD-4B45-9159-E905B0C53F82}">
      <dsp:nvSpPr>
        <dsp:cNvPr id="0" name=""/>
        <dsp:cNvSpPr/>
      </dsp:nvSpPr>
      <dsp:spPr>
        <a:xfrm>
          <a:off x="0" y="97814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073707-448C-48D6-97E3-A0F2BE43E715}">
      <dsp:nvSpPr>
        <dsp:cNvPr id="0" name=""/>
        <dsp:cNvSpPr/>
      </dsp:nvSpPr>
      <dsp:spPr>
        <a:xfrm>
          <a:off x="0" y="978145"/>
          <a:ext cx="10515600" cy="977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a:t>UTI is defined as the presence of microorganisms in the urine that cannot be accounted for by contamination.</a:t>
          </a:r>
        </a:p>
      </dsp:txBody>
      <dsp:txXfrm>
        <a:off x="0" y="978145"/>
        <a:ext cx="10515600" cy="977548"/>
      </dsp:txXfrm>
    </dsp:sp>
    <dsp:sp modelId="{7479F615-6CDB-44ED-B024-0D368D71DFD1}">
      <dsp:nvSpPr>
        <dsp:cNvPr id="0" name=""/>
        <dsp:cNvSpPr/>
      </dsp:nvSpPr>
      <dsp:spPr>
        <a:xfrm>
          <a:off x="0" y="195569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8AB32E-3D0F-4328-B8B5-B5CF87FAB6F1}">
      <dsp:nvSpPr>
        <dsp:cNvPr id="0" name=""/>
        <dsp:cNvSpPr/>
      </dsp:nvSpPr>
      <dsp:spPr>
        <a:xfrm>
          <a:off x="0" y="1955694"/>
          <a:ext cx="10515600" cy="977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a:t>Lower tract infections include cystitis (bladder), urethritis (urethra), prostatitis (prostate gland), and epididymitis</a:t>
          </a:r>
        </a:p>
      </dsp:txBody>
      <dsp:txXfrm>
        <a:off x="0" y="1955694"/>
        <a:ext cx="10515600" cy="977548"/>
      </dsp:txXfrm>
    </dsp:sp>
    <dsp:sp modelId="{85060E99-AF4D-4BA6-AF7E-CF0C868BDE5F}">
      <dsp:nvSpPr>
        <dsp:cNvPr id="0" name=""/>
        <dsp:cNvSpPr/>
      </dsp:nvSpPr>
      <dsp:spPr>
        <a:xfrm>
          <a:off x="0" y="293324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0BF5F3-F95A-434A-AE75-794E98B8908D}">
      <dsp:nvSpPr>
        <dsp:cNvPr id="0" name=""/>
        <dsp:cNvSpPr/>
      </dsp:nvSpPr>
      <dsp:spPr>
        <a:xfrm>
          <a:off x="0" y="2933242"/>
          <a:ext cx="10515600" cy="977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a:t>Upper tract infections involve the kidney (</a:t>
          </a:r>
          <a:r>
            <a:rPr lang="en-US" sz="2700" i="1" kern="1200" dirty="0"/>
            <a:t>pyelonephritis</a:t>
          </a:r>
          <a:r>
            <a:rPr lang="en-US" sz="2700" kern="1200" dirty="0"/>
            <a:t>)</a:t>
          </a:r>
        </a:p>
      </dsp:txBody>
      <dsp:txXfrm>
        <a:off x="0" y="2933242"/>
        <a:ext cx="10515600" cy="977548"/>
      </dsp:txXfrm>
    </dsp:sp>
    <dsp:sp modelId="{1A61713E-DFDF-4749-BA31-20BD9F682094}">
      <dsp:nvSpPr>
        <dsp:cNvPr id="0" name=""/>
        <dsp:cNvSpPr/>
      </dsp:nvSpPr>
      <dsp:spPr>
        <a:xfrm>
          <a:off x="0" y="391079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AEB77E-07D8-4F95-8904-19B58C90EA4E}">
      <dsp:nvSpPr>
        <dsp:cNvPr id="0" name=""/>
        <dsp:cNvSpPr/>
      </dsp:nvSpPr>
      <dsp:spPr>
        <a:xfrm>
          <a:off x="0" y="3910791"/>
          <a:ext cx="10515600" cy="977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US" sz="2700" kern="1200" dirty="0"/>
            <a:t>Perempuan </a:t>
          </a:r>
          <a:r>
            <a:rPr lang="en-US" sz="2700" kern="1200" dirty="0" err="1"/>
            <a:t>memiliki</a:t>
          </a:r>
          <a:r>
            <a:rPr lang="en-US" sz="2700" kern="1200" dirty="0"/>
            <a:t> </a:t>
          </a:r>
          <a:r>
            <a:rPr lang="en-US" sz="2700" kern="1200" dirty="0" err="1"/>
            <a:t>resiko</a:t>
          </a:r>
          <a:r>
            <a:rPr lang="en-US" sz="2700" kern="1200" dirty="0"/>
            <a:t> yang </a:t>
          </a:r>
          <a:r>
            <a:rPr lang="en-US" sz="2700" kern="1200" dirty="0" err="1"/>
            <a:t>lebih</a:t>
          </a:r>
          <a:r>
            <a:rPr lang="en-US" sz="2700" kern="1200" dirty="0"/>
            <a:t> </a:t>
          </a:r>
          <a:r>
            <a:rPr lang="en-US" sz="2700" kern="1200" dirty="0" err="1"/>
            <a:t>besar</a:t>
          </a:r>
          <a:r>
            <a:rPr lang="en-US" sz="2700" kern="1200" dirty="0"/>
            <a:t> </a:t>
          </a:r>
          <a:r>
            <a:rPr lang="en-US" sz="2700" kern="1200" dirty="0" err="1"/>
            <a:t>dari</a:t>
          </a:r>
          <a:r>
            <a:rPr lang="en-US" sz="2700" kern="1200" dirty="0"/>
            <a:t> </a:t>
          </a:r>
          <a:r>
            <a:rPr lang="en-US" sz="2700" kern="1200" dirty="0" err="1"/>
            <a:t>laki-laki</a:t>
          </a:r>
          <a:r>
            <a:rPr lang="en-US" sz="2700" kern="1200" dirty="0"/>
            <a:t> </a:t>
          </a:r>
          <a:r>
            <a:rPr lang="en-US" sz="2700" kern="1200" dirty="0" err="1"/>
            <a:t>terkena</a:t>
          </a:r>
          <a:r>
            <a:rPr lang="en-US" sz="2700" kern="1200" dirty="0"/>
            <a:t> ISK</a:t>
          </a:r>
        </a:p>
      </dsp:txBody>
      <dsp:txXfrm>
        <a:off x="0" y="3910791"/>
        <a:ext cx="10515600" cy="9775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E072D-33A1-47D8-A734-323B72B4A7DB}">
      <dsp:nvSpPr>
        <dsp:cNvPr id="0" name=""/>
        <dsp:cNvSpPr/>
      </dsp:nvSpPr>
      <dsp:spPr>
        <a:xfrm>
          <a:off x="868153" y="573"/>
          <a:ext cx="2491964" cy="124598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err="1"/>
            <a:t>Berdasarkan</a:t>
          </a:r>
          <a:r>
            <a:rPr lang="en-US" sz="2900" kern="1200" dirty="0"/>
            <a:t> </a:t>
          </a:r>
          <a:r>
            <a:rPr lang="en-US" sz="2900" kern="1200" dirty="0" err="1"/>
            <a:t>kondisi</a:t>
          </a:r>
          <a:r>
            <a:rPr lang="en-US" sz="2900" kern="1200" dirty="0"/>
            <a:t> </a:t>
          </a:r>
          <a:r>
            <a:rPr lang="en-US" sz="2900" kern="1200" dirty="0" err="1"/>
            <a:t>klinis</a:t>
          </a:r>
          <a:endParaRPr lang="en-ID" sz="2900" kern="1200" dirty="0"/>
        </a:p>
      </dsp:txBody>
      <dsp:txXfrm>
        <a:off x="904647" y="37067"/>
        <a:ext cx="2418976" cy="1172994"/>
      </dsp:txXfrm>
    </dsp:sp>
    <dsp:sp modelId="{4369BF92-0FDD-437F-B496-342A4D0A5DBD}">
      <dsp:nvSpPr>
        <dsp:cNvPr id="0" name=""/>
        <dsp:cNvSpPr/>
      </dsp:nvSpPr>
      <dsp:spPr>
        <a:xfrm>
          <a:off x="1117350" y="1246555"/>
          <a:ext cx="249196" cy="934486"/>
        </a:xfrm>
        <a:custGeom>
          <a:avLst/>
          <a:gdLst/>
          <a:ahLst/>
          <a:cxnLst/>
          <a:rect l="0" t="0" r="0" b="0"/>
          <a:pathLst>
            <a:path>
              <a:moveTo>
                <a:pt x="0" y="0"/>
              </a:moveTo>
              <a:lnTo>
                <a:pt x="0" y="934486"/>
              </a:lnTo>
              <a:lnTo>
                <a:pt x="249196" y="93448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25B451-B51F-4D9A-8243-A589CFEDAA55}">
      <dsp:nvSpPr>
        <dsp:cNvPr id="0" name=""/>
        <dsp:cNvSpPr/>
      </dsp:nvSpPr>
      <dsp:spPr>
        <a:xfrm>
          <a:off x="1366546" y="1558051"/>
          <a:ext cx="1993571" cy="124598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a:t>Complicated</a:t>
          </a:r>
          <a:endParaRPr lang="en-ID" sz="2300" kern="1200" dirty="0"/>
        </a:p>
      </dsp:txBody>
      <dsp:txXfrm>
        <a:off x="1403040" y="1594545"/>
        <a:ext cx="1920583" cy="1172994"/>
      </dsp:txXfrm>
    </dsp:sp>
    <dsp:sp modelId="{DBCE161B-AC0B-4E68-9D0D-4E12F2E8CB92}">
      <dsp:nvSpPr>
        <dsp:cNvPr id="0" name=""/>
        <dsp:cNvSpPr/>
      </dsp:nvSpPr>
      <dsp:spPr>
        <a:xfrm>
          <a:off x="1117350" y="1246555"/>
          <a:ext cx="249196" cy="2491964"/>
        </a:xfrm>
        <a:custGeom>
          <a:avLst/>
          <a:gdLst/>
          <a:ahLst/>
          <a:cxnLst/>
          <a:rect l="0" t="0" r="0" b="0"/>
          <a:pathLst>
            <a:path>
              <a:moveTo>
                <a:pt x="0" y="0"/>
              </a:moveTo>
              <a:lnTo>
                <a:pt x="0" y="2491964"/>
              </a:lnTo>
              <a:lnTo>
                <a:pt x="249196" y="249196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A0AE10-49CD-4091-812B-4DC8024B96EF}">
      <dsp:nvSpPr>
        <dsp:cNvPr id="0" name=""/>
        <dsp:cNvSpPr/>
      </dsp:nvSpPr>
      <dsp:spPr>
        <a:xfrm>
          <a:off x="1366546" y="3115529"/>
          <a:ext cx="1993571" cy="124598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a:t>Uncomplicated</a:t>
          </a:r>
          <a:endParaRPr lang="en-ID" sz="2300" kern="1200" dirty="0"/>
        </a:p>
      </dsp:txBody>
      <dsp:txXfrm>
        <a:off x="1403040" y="3152023"/>
        <a:ext cx="1920583" cy="1172994"/>
      </dsp:txXfrm>
    </dsp:sp>
    <dsp:sp modelId="{E13F3423-5D8E-452F-9FCA-024C855B3737}">
      <dsp:nvSpPr>
        <dsp:cNvPr id="0" name=""/>
        <dsp:cNvSpPr/>
      </dsp:nvSpPr>
      <dsp:spPr>
        <a:xfrm>
          <a:off x="3983109" y="573"/>
          <a:ext cx="2491964" cy="124598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err="1"/>
            <a:t>Berdasarkan</a:t>
          </a:r>
          <a:r>
            <a:rPr lang="en-US" sz="2900" kern="1200" dirty="0"/>
            <a:t> </a:t>
          </a:r>
          <a:r>
            <a:rPr lang="en-US" sz="2900" kern="1200" dirty="0" err="1"/>
            <a:t>waktu</a:t>
          </a:r>
          <a:r>
            <a:rPr lang="en-US" sz="2900" kern="1200" dirty="0"/>
            <a:t> </a:t>
          </a:r>
          <a:r>
            <a:rPr lang="en-US" sz="2900" kern="1200" dirty="0" err="1"/>
            <a:t>kejadian</a:t>
          </a:r>
          <a:endParaRPr lang="en-ID" sz="2900" kern="1200" dirty="0"/>
        </a:p>
      </dsp:txBody>
      <dsp:txXfrm>
        <a:off x="4019603" y="37067"/>
        <a:ext cx="2418976" cy="1172994"/>
      </dsp:txXfrm>
    </dsp:sp>
    <dsp:sp modelId="{50180DD9-DECD-4F99-9D66-0EB2BCD7EE92}">
      <dsp:nvSpPr>
        <dsp:cNvPr id="0" name=""/>
        <dsp:cNvSpPr/>
      </dsp:nvSpPr>
      <dsp:spPr>
        <a:xfrm>
          <a:off x="4232306" y="1246555"/>
          <a:ext cx="249196" cy="934486"/>
        </a:xfrm>
        <a:custGeom>
          <a:avLst/>
          <a:gdLst/>
          <a:ahLst/>
          <a:cxnLst/>
          <a:rect l="0" t="0" r="0" b="0"/>
          <a:pathLst>
            <a:path>
              <a:moveTo>
                <a:pt x="0" y="0"/>
              </a:moveTo>
              <a:lnTo>
                <a:pt x="0" y="934486"/>
              </a:lnTo>
              <a:lnTo>
                <a:pt x="249196" y="93448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CEF45C-E425-4D4C-B2D1-B861A9A9F7EC}">
      <dsp:nvSpPr>
        <dsp:cNvPr id="0" name=""/>
        <dsp:cNvSpPr/>
      </dsp:nvSpPr>
      <dsp:spPr>
        <a:xfrm>
          <a:off x="4481502" y="1558051"/>
          <a:ext cx="1993571" cy="1245982"/>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err="1"/>
            <a:t>Akut</a:t>
          </a:r>
          <a:endParaRPr lang="en-ID" sz="2300" kern="1200" dirty="0"/>
        </a:p>
      </dsp:txBody>
      <dsp:txXfrm>
        <a:off x="4517996" y="1594545"/>
        <a:ext cx="1920583" cy="1172994"/>
      </dsp:txXfrm>
    </dsp:sp>
    <dsp:sp modelId="{72FE646D-A32A-43EB-B2B5-31CBC90F21C5}">
      <dsp:nvSpPr>
        <dsp:cNvPr id="0" name=""/>
        <dsp:cNvSpPr/>
      </dsp:nvSpPr>
      <dsp:spPr>
        <a:xfrm>
          <a:off x="4232306" y="1246555"/>
          <a:ext cx="249196" cy="2491964"/>
        </a:xfrm>
        <a:custGeom>
          <a:avLst/>
          <a:gdLst/>
          <a:ahLst/>
          <a:cxnLst/>
          <a:rect l="0" t="0" r="0" b="0"/>
          <a:pathLst>
            <a:path>
              <a:moveTo>
                <a:pt x="0" y="0"/>
              </a:moveTo>
              <a:lnTo>
                <a:pt x="0" y="2491964"/>
              </a:lnTo>
              <a:lnTo>
                <a:pt x="249196" y="249196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F556A3-50CB-4404-9BB8-8F1BBB710052}">
      <dsp:nvSpPr>
        <dsp:cNvPr id="0" name=""/>
        <dsp:cNvSpPr/>
      </dsp:nvSpPr>
      <dsp:spPr>
        <a:xfrm>
          <a:off x="4481502" y="3115529"/>
          <a:ext cx="1993571" cy="124598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err="1"/>
            <a:t>Kronis</a:t>
          </a:r>
          <a:endParaRPr lang="en-ID" sz="2300" kern="1200" dirty="0"/>
        </a:p>
      </dsp:txBody>
      <dsp:txXfrm>
        <a:off x="4517996" y="3152023"/>
        <a:ext cx="1920583" cy="11729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F7EB6-8923-4F4A-B131-496C92202D1C}">
      <dsp:nvSpPr>
        <dsp:cNvPr id="0" name=""/>
        <dsp:cNvSpPr/>
      </dsp:nvSpPr>
      <dsp:spPr>
        <a:xfrm>
          <a:off x="0" y="675"/>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9AF27A-4760-4B59-8368-9CD4252F0D1B}">
      <dsp:nvSpPr>
        <dsp:cNvPr id="0" name=""/>
        <dsp:cNvSpPr/>
      </dsp:nvSpPr>
      <dsp:spPr>
        <a:xfrm>
          <a:off x="0" y="675"/>
          <a:ext cx="5175384"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b="1" kern="1200" dirty="0"/>
            <a:t>• </a:t>
          </a:r>
          <a:r>
            <a:rPr lang="en-US" sz="1700" b="1" i="1" kern="1200" dirty="0"/>
            <a:t>Regulating blood volume and blood pressure, by adjusting the </a:t>
          </a:r>
          <a:r>
            <a:rPr lang="en-US" sz="1700" b="1" kern="1200" dirty="0"/>
            <a:t>volume of water lost in urine, releasing erythropoietin, and releasing renin.</a:t>
          </a:r>
          <a:endParaRPr lang="en-US" sz="1700" kern="1200" dirty="0"/>
        </a:p>
      </dsp:txBody>
      <dsp:txXfrm>
        <a:off x="0" y="675"/>
        <a:ext cx="5175384" cy="1106957"/>
      </dsp:txXfrm>
    </dsp:sp>
    <dsp:sp modelId="{5C875ECB-3AC0-4BE9-A28F-3BA73091F9B4}">
      <dsp:nvSpPr>
        <dsp:cNvPr id="0" name=""/>
        <dsp:cNvSpPr/>
      </dsp:nvSpPr>
      <dsp:spPr>
        <a:xfrm>
          <a:off x="0" y="1107633"/>
          <a:ext cx="517538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684E40-42C3-49D4-9011-983FF40AB9D8}">
      <dsp:nvSpPr>
        <dsp:cNvPr id="0" name=""/>
        <dsp:cNvSpPr/>
      </dsp:nvSpPr>
      <dsp:spPr>
        <a:xfrm>
          <a:off x="0" y="1107633"/>
          <a:ext cx="5175384"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b="1" kern="1200" dirty="0"/>
            <a:t>• </a:t>
          </a:r>
          <a:r>
            <a:rPr lang="en-US" sz="1700" b="1" i="1" kern="1200" dirty="0"/>
            <a:t>Regulating plasma concentrations of sodium, potassium, chloride, and other ions, by influencing the quantities lost in </a:t>
          </a:r>
          <a:r>
            <a:rPr lang="en-US" sz="1700" b="1" kern="1200" dirty="0"/>
            <a:t>urine. </a:t>
          </a:r>
          <a:endParaRPr lang="en-US" sz="1700" kern="1200" dirty="0"/>
        </a:p>
      </dsp:txBody>
      <dsp:txXfrm>
        <a:off x="0" y="1107633"/>
        <a:ext cx="5175384" cy="1106957"/>
      </dsp:txXfrm>
    </dsp:sp>
    <dsp:sp modelId="{683AA915-3885-4CC7-9097-3CA87D4A7C4D}">
      <dsp:nvSpPr>
        <dsp:cNvPr id="0" name=""/>
        <dsp:cNvSpPr/>
      </dsp:nvSpPr>
      <dsp:spPr>
        <a:xfrm>
          <a:off x="0" y="2214591"/>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C7A93A-A664-4C0A-9B2B-F550FFD24748}">
      <dsp:nvSpPr>
        <dsp:cNvPr id="0" name=""/>
        <dsp:cNvSpPr/>
      </dsp:nvSpPr>
      <dsp:spPr>
        <a:xfrm>
          <a:off x="0" y="2214591"/>
          <a:ext cx="5175384"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b="1" kern="1200"/>
            <a:t>• </a:t>
          </a:r>
          <a:r>
            <a:rPr lang="en-US" sz="1700" b="1" i="1" kern="1200"/>
            <a:t>Helping to stabilize blood pH</a:t>
          </a:r>
          <a:endParaRPr lang="en-US" sz="1700" kern="1200"/>
        </a:p>
      </dsp:txBody>
      <dsp:txXfrm>
        <a:off x="0" y="2214591"/>
        <a:ext cx="5175384" cy="1106957"/>
      </dsp:txXfrm>
    </dsp:sp>
    <dsp:sp modelId="{8D75F89C-46A1-44D0-B8B9-5744EE7C2968}">
      <dsp:nvSpPr>
        <dsp:cNvPr id="0" name=""/>
        <dsp:cNvSpPr/>
      </dsp:nvSpPr>
      <dsp:spPr>
        <a:xfrm>
          <a:off x="0" y="3321549"/>
          <a:ext cx="517538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44ADEB-D02A-4219-9518-82DA18840AFD}">
      <dsp:nvSpPr>
        <dsp:cNvPr id="0" name=""/>
        <dsp:cNvSpPr/>
      </dsp:nvSpPr>
      <dsp:spPr>
        <a:xfrm>
          <a:off x="0" y="3321549"/>
          <a:ext cx="5175384"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b="1" kern="1200" dirty="0"/>
            <a:t>• </a:t>
          </a:r>
          <a:r>
            <a:rPr lang="en-US" sz="1700" b="1" i="1" kern="1200" dirty="0"/>
            <a:t>Conserving valuable nutrients, by preventing their loss in </a:t>
          </a:r>
          <a:r>
            <a:rPr lang="en-US" sz="1700" b="1" kern="1200" dirty="0"/>
            <a:t>urine while removing organic wastes—especially nitrogenous wastes such as </a:t>
          </a:r>
          <a:r>
            <a:rPr lang="en-US" sz="1700" b="1" i="1" kern="1200" dirty="0"/>
            <a:t>urea and uric acid.</a:t>
          </a:r>
          <a:endParaRPr lang="en-US" sz="1700" kern="1200" dirty="0"/>
        </a:p>
      </dsp:txBody>
      <dsp:txXfrm>
        <a:off x="0" y="3321549"/>
        <a:ext cx="5175384" cy="1106957"/>
      </dsp:txXfrm>
    </dsp:sp>
    <dsp:sp modelId="{41FC731D-50F7-4DFA-B717-5858C9942DE8}">
      <dsp:nvSpPr>
        <dsp:cNvPr id="0" name=""/>
        <dsp:cNvSpPr/>
      </dsp:nvSpPr>
      <dsp:spPr>
        <a:xfrm>
          <a:off x="0" y="4428507"/>
          <a:ext cx="5175384"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157497-E343-4D7C-9522-2461BB57C429}">
      <dsp:nvSpPr>
        <dsp:cNvPr id="0" name=""/>
        <dsp:cNvSpPr/>
      </dsp:nvSpPr>
      <dsp:spPr>
        <a:xfrm>
          <a:off x="0" y="4428507"/>
          <a:ext cx="5175384"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b="1" kern="1200" dirty="0"/>
            <a:t>• </a:t>
          </a:r>
          <a:r>
            <a:rPr lang="en-US" sz="1700" b="1" i="1" kern="1200" dirty="0"/>
            <a:t>Assisting the liver in detoxifying poisons and, during </a:t>
          </a:r>
          <a:r>
            <a:rPr lang="en-US" sz="1700" b="1" kern="1200" dirty="0"/>
            <a:t>starvation, deaminating amino acids so that other tissues can metabolize them.</a:t>
          </a:r>
          <a:endParaRPr lang="en-US" sz="1700" kern="1200" dirty="0"/>
        </a:p>
      </dsp:txBody>
      <dsp:txXfrm>
        <a:off x="0" y="4428507"/>
        <a:ext cx="5175384" cy="11069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EF954-A3C8-41A7-A6D4-9893688901E6}">
      <dsp:nvSpPr>
        <dsp:cNvPr id="0" name=""/>
        <dsp:cNvSpPr/>
      </dsp:nvSpPr>
      <dsp:spPr>
        <a:xfrm>
          <a:off x="0" y="723222"/>
          <a:ext cx="9451592" cy="14297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a:t>The </a:t>
          </a:r>
          <a:r>
            <a:rPr lang="en-US" sz="2600" b="1" kern="1200"/>
            <a:t>prostate</a:t>
          </a:r>
          <a:r>
            <a:rPr lang="en-US" sz="2600" kern="1200"/>
            <a:t> (from Greek, </a:t>
          </a:r>
          <a:r>
            <a:rPr lang="en-US" sz="2600" i="1" kern="1200"/>
            <a:t>prostates</a:t>
          </a:r>
          <a:r>
            <a:rPr lang="en-US" sz="2600" kern="1200"/>
            <a:t>, literally "one who stands before", "protector", "guardian") is a compound tubuloalveolar exocrine gland of the male reproductive system in most mammals</a:t>
          </a:r>
        </a:p>
      </dsp:txBody>
      <dsp:txXfrm>
        <a:off x="69794" y="793016"/>
        <a:ext cx="9312004" cy="1290152"/>
      </dsp:txXfrm>
    </dsp:sp>
    <dsp:sp modelId="{D895EE67-3F93-4A8B-81F0-1756FA70F42C}">
      <dsp:nvSpPr>
        <dsp:cNvPr id="0" name=""/>
        <dsp:cNvSpPr/>
      </dsp:nvSpPr>
      <dsp:spPr>
        <a:xfrm>
          <a:off x="0" y="2227843"/>
          <a:ext cx="9451592" cy="142974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a:t>It differs considerably among species in anatomically, chemically and physiologically.</a:t>
          </a:r>
        </a:p>
      </dsp:txBody>
      <dsp:txXfrm>
        <a:off x="69794" y="2297637"/>
        <a:ext cx="9312004" cy="1290152"/>
      </dsp:txXfrm>
    </dsp:sp>
    <dsp:sp modelId="{35101E99-0EC2-481A-AFF6-8C471A425603}">
      <dsp:nvSpPr>
        <dsp:cNvPr id="0" name=""/>
        <dsp:cNvSpPr/>
      </dsp:nvSpPr>
      <dsp:spPr>
        <a:xfrm>
          <a:off x="0" y="3732463"/>
          <a:ext cx="9451592" cy="14297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id-ID" sz="2600" b="1" kern="1200"/>
            <a:t>Pembesaran prostat jinak atau </a:t>
          </a:r>
          <a:r>
            <a:rPr lang="id-ID" sz="2600" b="1" i="1" kern="1200"/>
            <a:t>benign prostatic hyperplasia</a:t>
          </a:r>
          <a:r>
            <a:rPr lang="id-ID" sz="2600" b="1" kern="1200"/>
            <a:t> (BPH) adalah kondisi ketika kelenjar prostat membesar.</a:t>
          </a:r>
          <a:endParaRPr lang="en-US" sz="2600" kern="1200"/>
        </a:p>
      </dsp:txBody>
      <dsp:txXfrm>
        <a:off x="69794" y="3802257"/>
        <a:ext cx="9312004" cy="12901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477A9-7566-4782-BCF4-B3297027DD80}">
      <dsp:nvSpPr>
        <dsp:cNvPr id="0" name=""/>
        <dsp:cNvSpPr/>
      </dsp:nvSpPr>
      <dsp:spPr>
        <a:xfrm>
          <a:off x="3223020" y="3320"/>
          <a:ext cx="1407315" cy="9147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d-ID" sz="1200" kern="1200"/>
            <a:t>Urine sulit keluar di awal buang air kecil.</a:t>
          </a:r>
          <a:endParaRPr lang="en-US" sz="1200" kern="1200"/>
        </a:p>
      </dsp:txBody>
      <dsp:txXfrm>
        <a:off x="3267675" y="47975"/>
        <a:ext cx="1318005" cy="825444"/>
      </dsp:txXfrm>
    </dsp:sp>
    <dsp:sp modelId="{73E43990-E864-4563-9AC4-797D42AE5F2F}">
      <dsp:nvSpPr>
        <dsp:cNvPr id="0" name=""/>
        <dsp:cNvSpPr/>
      </dsp:nvSpPr>
      <dsp:spPr>
        <a:xfrm>
          <a:off x="1315362" y="460697"/>
          <a:ext cx="5222631" cy="5222631"/>
        </a:xfrm>
        <a:custGeom>
          <a:avLst/>
          <a:gdLst/>
          <a:ahLst/>
          <a:cxnLst/>
          <a:rect l="0" t="0" r="0" b="0"/>
          <a:pathLst>
            <a:path>
              <a:moveTo>
                <a:pt x="3499344" y="155633"/>
              </a:moveTo>
              <a:arcTo wR="2611315" hR="2611315" stAng="17392866" swAng="772177"/>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B89405C-532E-48D7-A536-E3A704042AC4}">
      <dsp:nvSpPr>
        <dsp:cNvPr id="0" name=""/>
        <dsp:cNvSpPr/>
      </dsp:nvSpPr>
      <dsp:spPr>
        <a:xfrm>
          <a:off x="5264629" y="986507"/>
          <a:ext cx="1407315" cy="91475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d-ID" sz="1200" kern="1200"/>
            <a:t>Perlu mengejan saat buang air kecil.</a:t>
          </a:r>
          <a:endParaRPr lang="en-US" sz="1200" kern="1200"/>
        </a:p>
      </dsp:txBody>
      <dsp:txXfrm>
        <a:off x="5309284" y="1031162"/>
        <a:ext cx="1318005" cy="825444"/>
      </dsp:txXfrm>
    </dsp:sp>
    <dsp:sp modelId="{0B2AB63F-80E5-453C-A413-66BB7799C041}">
      <dsp:nvSpPr>
        <dsp:cNvPr id="0" name=""/>
        <dsp:cNvSpPr/>
      </dsp:nvSpPr>
      <dsp:spPr>
        <a:xfrm>
          <a:off x="1315362" y="460697"/>
          <a:ext cx="5222631" cy="5222631"/>
        </a:xfrm>
        <a:custGeom>
          <a:avLst/>
          <a:gdLst/>
          <a:ahLst/>
          <a:cxnLst/>
          <a:rect l="0" t="0" r="0" b="0"/>
          <a:pathLst>
            <a:path>
              <a:moveTo>
                <a:pt x="5051944" y="1682714"/>
              </a:moveTo>
              <a:arcTo wR="2611315" hR="2611315" stAng="20350162" swAng="1064355"/>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165071D-A1AE-46F0-989A-24C80ED247FE}">
      <dsp:nvSpPr>
        <dsp:cNvPr id="0" name=""/>
        <dsp:cNvSpPr/>
      </dsp:nvSpPr>
      <dsp:spPr>
        <a:xfrm>
          <a:off x="5768865" y="3195708"/>
          <a:ext cx="1407315" cy="91475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d-ID" sz="1200" kern="1200"/>
            <a:t>Aliran urine lemah atau tersendat-sendat.</a:t>
          </a:r>
          <a:endParaRPr lang="en-US" sz="1200" kern="1200"/>
        </a:p>
      </dsp:txBody>
      <dsp:txXfrm>
        <a:off x="5813520" y="3240363"/>
        <a:ext cx="1318005" cy="825444"/>
      </dsp:txXfrm>
    </dsp:sp>
    <dsp:sp modelId="{95C5B181-F3B4-4ABD-8F9C-426BE71943B6}">
      <dsp:nvSpPr>
        <dsp:cNvPr id="0" name=""/>
        <dsp:cNvSpPr/>
      </dsp:nvSpPr>
      <dsp:spPr>
        <a:xfrm>
          <a:off x="1315362" y="460697"/>
          <a:ext cx="5222631" cy="5222631"/>
        </a:xfrm>
        <a:custGeom>
          <a:avLst/>
          <a:gdLst/>
          <a:ahLst/>
          <a:cxnLst/>
          <a:rect l="0" t="0" r="0" b="0"/>
          <a:pathLst>
            <a:path>
              <a:moveTo>
                <a:pt x="4916492" y="3838153"/>
              </a:moveTo>
              <a:arcTo wR="2611315" hR="2611315" stAng="1681341" swAng="835495"/>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75C04DF-E0A9-45EF-B916-3459A475678D}">
      <dsp:nvSpPr>
        <dsp:cNvPr id="0" name=""/>
        <dsp:cNvSpPr/>
      </dsp:nvSpPr>
      <dsp:spPr>
        <a:xfrm>
          <a:off x="4356027" y="4967350"/>
          <a:ext cx="1407315" cy="91475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d-ID" sz="1200" kern="1200"/>
            <a:t>Urine menetes di akhir buang air kecil.</a:t>
          </a:r>
          <a:endParaRPr lang="en-US" sz="1200" kern="1200"/>
        </a:p>
      </dsp:txBody>
      <dsp:txXfrm>
        <a:off x="4400682" y="5012005"/>
        <a:ext cx="1318005" cy="825444"/>
      </dsp:txXfrm>
    </dsp:sp>
    <dsp:sp modelId="{4D1E2D71-B2E5-48E3-9D8B-E1E18A5F6A7B}">
      <dsp:nvSpPr>
        <dsp:cNvPr id="0" name=""/>
        <dsp:cNvSpPr/>
      </dsp:nvSpPr>
      <dsp:spPr>
        <a:xfrm>
          <a:off x="1315362" y="460697"/>
          <a:ext cx="5222631" cy="5222631"/>
        </a:xfrm>
        <a:custGeom>
          <a:avLst/>
          <a:gdLst/>
          <a:ahLst/>
          <a:cxnLst/>
          <a:rect l="0" t="0" r="0" b="0"/>
          <a:pathLst>
            <a:path>
              <a:moveTo>
                <a:pt x="2870456" y="5209741"/>
              </a:moveTo>
              <a:arcTo wR="2611315" hR="2611315" stAng="5058283" swAng="683433"/>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342C42D-81B7-4F83-A0E4-22F98C34F91C}">
      <dsp:nvSpPr>
        <dsp:cNvPr id="0" name=""/>
        <dsp:cNvSpPr/>
      </dsp:nvSpPr>
      <dsp:spPr>
        <a:xfrm>
          <a:off x="2090012" y="4967350"/>
          <a:ext cx="1407315" cy="91475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d-ID" sz="1200" kern="1200"/>
            <a:t>Buang air kecil terasa tidak tuntas.</a:t>
          </a:r>
          <a:endParaRPr lang="en-US" sz="1200" kern="1200"/>
        </a:p>
      </dsp:txBody>
      <dsp:txXfrm>
        <a:off x="2134667" y="5012005"/>
        <a:ext cx="1318005" cy="825444"/>
      </dsp:txXfrm>
    </dsp:sp>
    <dsp:sp modelId="{66D4EB5E-A56B-4900-8290-5FA2CA838368}">
      <dsp:nvSpPr>
        <dsp:cNvPr id="0" name=""/>
        <dsp:cNvSpPr/>
      </dsp:nvSpPr>
      <dsp:spPr>
        <a:xfrm>
          <a:off x="1315362" y="460697"/>
          <a:ext cx="5222631" cy="5222631"/>
        </a:xfrm>
        <a:custGeom>
          <a:avLst/>
          <a:gdLst/>
          <a:ahLst/>
          <a:cxnLst/>
          <a:rect l="0" t="0" r="0" b="0"/>
          <a:pathLst>
            <a:path>
              <a:moveTo>
                <a:pt x="669122" y="4356840"/>
              </a:moveTo>
              <a:arcTo wR="2611315" hR="2611315" stAng="8283164" swAng="835495"/>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1C9CA44-D574-4F39-ADC8-5D3719061EFE}">
      <dsp:nvSpPr>
        <dsp:cNvPr id="0" name=""/>
        <dsp:cNvSpPr/>
      </dsp:nvSpPr>
      <dsp:spPr>
        <a:xfrm>
          <a:off x="677175" y="3195708"/>
          <a:ext cx="1407315" cy="9147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d-ID" sz="1200" kern="1200"/>
            <a:t>Buang air kecil di malam hari menjadi lebih sering.</a:t>
          </a:r>
          <a:endParaRPr lang="en-US" sz="1200" kern="1200"/>
        </a:p>
      </dsp:txBody>
      <dsp:txXfrm>
        <a:off x="721830" y="3240363"/>
        <a:ext cx="1318005" cy="825444"/>
      </dsp:txXfrm>
    </dsp:sp>
    <dsp:sp modelId="{CD36AD75-D2D4-4917-AE33-A2DB2E760F1B}">
      <dsp:nvSpPr>
        <dsp:cNvPr id="0" name=""/>
        <dsp:cNvSpPr/>
      </dsp:nvSpPr>
      <dsp:spPr>
        <a:xfrm>
          <a:off x="1315362" y="460697"/>
          <a:ext cx="5222631" cy="5222631"/>
        </a:xfrm>
        <a:custGeom>
          <a:avLst/>
          <a:gdLst/>
          <a:ahLst/>
          <a:cxnLst/>
          <a:rect l="0" t="0" r="0" b="0"/>
          <a:pathLst>
            <a:path>
              <a:moveTo>
                <a:pt x="3800" y="2470490"/>
              </a:moveTo>
              <a:arcTo wR="2611315" hR="2611315" stAng="10985484" swAng="1064355"/>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8ECDF0B-5C91-442B-93A9-DD107CF44496}">
      <dsp:nvSpPr>
        <dsp:cNvPr id="0" name=""/>
        <dsp:cNvSpPr/>
      </dsp:nvSpPr>
      <dsp:spPr>
        <a:xfrm>
          <a:off x="1181411" y="986507"/>
          <a:ext cx="1407315" cy="91475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d-ID" sz="1200" kern="1200"/>
            <a:t>Beser atau inkontinensia urine</a:t>
          </a:r>
          <a:endParaRPr lang="en-US" sz="1200" kern="1200"/>
        </a:p>
      </dsp:txBody>
      <dsp:txXfrm>
        <a:off x="1226066" y="1031162"/>
        <a:ext cx="1318005" cy="825444"/>
      </dsp:txXfrm>
    </dsp:sp>
    <dsp:sp modelId="{23FA5FF4-AC73-4158-81EA-F898A73BE301}">
      <dsp:nvSpPr>
        <dsp:cNvPr id="0" name=""/>
        <dsp:cNvSpPr/>
      </dsp:nvSpPr>
      <dsp:spPr>
        <a:xfrm>
          <a:off x="1315362" y="460697"/>
          <a:ext cx="5222631" cy="5222631"/>
        </a:xfrm>
        <a:custGeom>
          <a:avLst/>
          <a:gdLst/>
          <a:ahLst/>
          <a:cxnLst/>
          <a:rect l="0" t="0" r="0" b="0"/>
          <a:pathLst>
            <a:path>
              <a:moveTo>
                <a:pt x="1198633" y="415115"/>
              </a:moveTo>
              <a:arcTo wR="2611315" hR="2611315" stAng="14234957" swAng="772177"/>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1C1CF-A6BB-493F-BC80-187570EC79E7}">
      <dsp:nvSpPr>
        <dsp:cNvPr id="0" name=""/>
        <dsp:cNvSpPr/>
      </dsp:nvSpPr>
      <dsp:spPr>
        <a:xfrm>
          <a:off x="0" y="1331"/>
          <a:ext cx="5314543" cy="107257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id-ID" sz="2700" kern="1200" dirty="0"/>
            <a:t>Nyeri saat buang air kecil</a:t>
          </a:r>
          <a:endParaRPr lang="en-US" sz="2700" kern="1200" dirty="0"/>
        </a:p>
      </dsp:txBody>
      <dsp:txXfrm>
        <a:off x="52359" y="53690"/>
        <a:ext cx="5209825" cy="967861"/>
      </dsp:txXfrm>
    </dsp:sp>
    <dsp:sp modelId="{8159F596-63D8-46BE-B5A6-5B58E4A162C5}">
      <dsp:nvSpPr>
        <dsp:cNvPr id="0" name=""/>
        <dsp:cNvSpPr/>
      </dsp:nvSpPr>
      <dsp:spPr>
        <a:xfrm>
          <a:off x="0" y="1151670"/>
          <a:ext cx="5314543" cy="1072579"/>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id-ID" sz="2700" kern="1200" dirty="0"/>
            <a:t>Terdapat darah dalam urine (hematuria)</a:t>
          </a:r>
          <a:endParaRPr lang="en-US" sz="2700" kern="1200" dirty="0"/>
        </a:p>
      </dsp:txBody>
      <dsp:txXfrm>
        <a:off x="52359" y="1204029"/>
        <a:ext cx="5209825" cy="967861"/>
      </dsp:txXfrm>
    </dsp:sp>
    <dsp:sp modelId="{7E453EE5-5E8D-4177-9565-72350CE3F14C}">
      <dsp:nvSpPr>
        <dsp:cNvPr id="0" name=""/>
        <dsp:cNvSpPr/>
      </dsp:nvSpPr>
      <dsp:spPr>
        <a:xfrm>
          <a:off x="0" y="2302009"/>
          <a:ext cx="5314543" cy="1072579"/>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id-ID" sz="2700" kern="1200"/>
            <a:t>Urine tidak keluar sama sekali</a:t>
          </a:r>
          <a:endParaRPr lang="en-US" sz="2700" kern="1200"/>
        </a:p>
      </dsp:txBody>
      <dsp:txXfrm>
        <a:off x="52359" y="2354368"/>
        <a:ext cx="5209825" cy="9678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D1225-A4E6-4053-84EA-404A9BFBD1AC}">
      <dsp:nvSpPr>
        <dsp:cNvPr id="0" name=""/>
        <dsp:cNvSpPr/>
      </dsp:nvSpPr>
      <dsp:spPr>
        <a:xfrm>
          <a:off x="0" y="84441"/>
          <a:ext cx="6513603" cy="78208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id-ID" sz="1400" kern="1200" dirty="0"/>
            <a:t>USG prostat, untuk melihat ukuran prostat penderita.</a:t>
          </a:r>
          <a:endParaRPr lang="en-US" sz="1400" kern="1200" dirty="0"/>
        </a:p>
      </dsp:txBody>
      <dsp:txXfrm>
        <a:off x="38178" y="122619"/>
        <a:ext cx="6437247" cy="705733"/>
      </dsp:txXfrm>
    </dsp:sp>
    <dsp:sp modelId="{92F0A2A5-8588-4804-AF43-1B8E4899097A}">
      <dsp:nvSpPr>
        <dsp:cNvPr id="0" name=""/>
        <dsp:cNvSpPr/>
      </dsp:nvSpPr>
      <dsp:spPr>
        <a:xfrm>
          <a:off x="0" y="906850"/>
          <a:ext cx="6513603" cy="782089"/>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id-ID" sz="1400" kern="1200" dirty="0"/>
            <a:t>Tes urine, untuk menyingkirkan kemungkinan infeksi atau kondisi lain yang memiliki gejala mirip dengan pembesaran prostat jinak.</a:t>
          </a:r>
          <a:endParaRPr lang="en-US" sz="1400" kern="1200" dirty="0"/>
        </a:p>
      </dsp:txBody>
      <dsp:txXfrm>
        <a:off x="38178" y="945028"/>
        <a:ext cx="6437247" cy="705733"/>
      </dsp:txXfrm>
    </dsp:sp>
    <dsp:sp modelId="{B44D109A-F810-45BC-82AF-19E0F54E7DCD}">
      <dsp:nvSpPr>
        <dsp:cNvPr id="0" name=""/>
        <dsp:cNvSpPr/>
      </dsp:nvSpPr>
      <dsp:spPr>
        <a:xfrm>
          <a:off x="0" y="1729259"/>
          <a:ext cx="6513603" cy="782089"/>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id-ID" sz="1400" kern="1200"/>
            <a:t>Tes darah, untuk memeriksa kemungkinan gangguan pada ginjal.</a:t>
          </a:r>
          <a:endParaRPr lang="en-US" sz="1400" kern="1200"/>
        </a:p>
      </dsp:txBody>
      <dsp:txXfrm>
        <a:off x="38178" y="1767437"/>
        <a:ext cx="6437247" cy="705733"/>
      </dsp:txXfrm>
    </dsp:sp>
    <dsp:sp modelId="{8A89A498-51A8-4342-9A89-61B637670517}">
      <dsp:nvSpPr>
        <dsp:cNvPr id="0" name=""/>
        <dsp:cNvSpPr/>
      </dsp:nvSpPr>
      <dsp:spPr>
        <a:xfrm>
          <a:off x="0" y="2551668"/>
          <a:ext cx="6513603" cy="78208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id-ID" sz="1400" kern="1200" dirty="0"/>
            <a:t>Tes pengukuran kadar antigen (PSA) dalam darah. PSA dihasilkan oleh prostat dan kadarnya dalam darah akan meningkat bila kelenjar prostat membesar atau mengalami gangguan.</a:t>
          </a:r>
          <a:endParaRPr lang="en-US" sz="1400" kern="1200" dirty="0"/>
        </a:p>
      </dsp:txBody>
      <dsp:txXfrm>
        <a:off x="38178" y="2589846"/>
        <a:ext cx="6437247" cy="705733"/>
      </dsp:txXfrm>
    </dsp:sp>
    <dsp:sp modelId="{16C467DD-3D02-49FB-909A-33C4153E56DF}">
      <dsp:nvSpPr>
        <dsp:cNvPr id="0" name=""/>
        <dsp:cNvSpPr/>
      </dsp:nvSpPr>
      <dsp:spPr>
        <a:xfrm>
          <a:off x="0" y="3374077"/>
          <a:ext cx="6513603" cy="782089"/>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id-ID" sz="1400" kern="1200"/>
            <a:t>Mengukur kekuatan pancaran urine dan jumlah urine yang keluar.</a:t>
          </a:r>
          <a:endParaRPr lang="en-US" sz="1400" kern="1200"/>
        </a:p>
      </dsp:txBody>
      <dsp:txXfrm>
        <a:off x="38178" y="3412255"/>
        <a:ext cx="6437247" cy="705733"/>
      </dsp:txXfrm>
    </dsp:sp>
    <dsp:sp modelId="{DC85AA5A-FCB9-44DB-BC06-579E339C08C7}">
      <dsp:nvSpPr>
        <dsp:cNvPr id="0" name=""/>
        <dsp:cNvSpPr/>
      </dsp:nvSpPr>
      <dsp:spPr>
        <a:xfrm>
          <a:off x="0" y="4196486"/>
          <a:ext cx="6513603" cy="782089"/>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id-ID" sz="1400" kern="1200"/>
            <a:t>Memeriksa kemampuan pasien untuk mengosongkan kandung kemih. Memeriksa kemungkinan adanya kanker prostat, melalui biopsi atau pengambilan sampel jaringan prostat untuk diteliti di laboratorium.</a:t>
          </a:r>
          <a:endParaRPr lang="en-US" sz="1400" kern="1200"/>
        </a:p>
      </dsp:txBody>
      <dsp:txXfrm>
        <a:off x="38178" y="4234664"/>
        <a:ext cx="6437247" cy="705733"/>
      </dsp:txXfrm>
    </dsp:sp>
    <dsp:sp modelId="{F6D26B74-8D85-411E-BC19-D595D9737334}">
      <dsp:nvSpPr>
        <dsp:cNvPr id="0" name=""/>
        <dsp:cNvSpPr/>
      </dsp:nvSpPr>
      <dsp:spPr>
        <a:xfrm>
          <a:off x="0" y="5018895"/>
          <a:ext cx="6513603" cy="78208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id-ID" sz="1400" kern="1200" dirty="0"/>
            <a:t> Sistoskopi melalui lubang kencing.</a:t>
          </a:r>
          <a:endParaRPr lang="en-US" sz="1400" kern="1200" dirty="0"/>
        </a:p>
      </dsp:txBody>
      <dsp:txXfrm>
        <a:off x="38178" y="5057073"/>
        <a:ext cx="6437247" cy="7057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0BC1E-67E9-4D3E-A61B-9DD06A632524}">
      <dsp:nvSpPr>
        <dsp:cNvPr id="0" name=""/>
        <dsp:cNvSpPr/>
      </dsp:nvSpPr>
      <dsp:spPr>
        <a:xfrm>
          <a:off x="0" y="388"/>
          <a:ext cx="5006336"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8C1F36C-0749-45A8-8127-87ECFFAB4750}">
      <dsp:nvSpPr>
        <dsp:cNvPr id="0" name=""/>
        <dsp:cNvSpPr/>
      </dsp:nvSpPr>
      <dsp:spPr>
        <a:xfrm>
          <a:off x="0" y="388"/>
          <a:ext cx="5006336" cy="636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100000"/>
            </a:lnSpc>
            <a:spcBef>
              <a:spcPct val="0"/>
            </a:spcBef>
            <a:spcAft>
              <a:spcPct val="35000"/>
            </a:spcAft>
            <a:defRPr cap="all"/>
          </a:pPr>
          <a:r>
            <a:rPr lang="en-US" sz="1600" b="1" kern="1200"/>
            <a:t>Sudden inability to urinate (urinary retention).</a:t>
          </a:r>
          <a:r>
            <a:rPr lang="en-US" sz="1600" kern="1200"/>
            <a:t> </a:t>
          </a:r>
        </a:p>
      </dsp:txBody>
      <dsp:txXfrm>
        <a:off x="0" y="388"/>
        <a:ext cx="5006336" cy="636181"/>
      </dsp:txXfrm>
    </dsp:sp>
    <dsp:sp modelId="{AD8A5B1D-2D06-472E-ACA2-76DEC26EC911}">
      <dsp:nvSpPr>
        <dsp:cNvPr id="0" name=""/>
        <dsp:cNvSpPr/>
      </dsp:nvSpPr>
      <dsp:spPr>
        <a:xfrm>
          <a:off x="0" y="636569"/>
          <a:ext cx="5006336"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1211245-84C6-4CE5-A6BE-B105010B0B49}">
      <dsp:nvSpPr>
        <dsp:cNvPr id="0" name=""/>
        <dsp:cNvSpPr/>
      </dsp:nvSpPr>
      <dsp:spPr>
        <a:xfrm>
          <a:off x="0" y="636569"/>
          <a:ext cx="5006336" cy="636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100000"/>
            </a:lnSpc>
            <a:spcBef>
              <a:spcPct val="0"/>
            </a:spcBef>
            <a:spcAft>
              <a:spcPct val="35000"/>
            </a:spcAft>
            <a:defRPr cap="all"/>
          </a:pPr>
          <a:r>
            <a:rPr lang="en-US" sz="1600" b="1" kern="1200"/>
            <a:t>Urinary tract infections (UTIs)</a:t>
          </a:r>
          <a:r>
            <a:rPr lang="en-US" sz="1600" kern="1200"/>
            <a:t>.</a:t>
          </a:r>
        </a:p>
      </dsp:txBody>
      <dsp:txXfrm>
        <a:off x="0" y="636569"/>
        <a:ext cx="5006336" cy="636181"/>
      </dsp:txXfrm>
    </dsp:sp>
    <dsp:sp modelId="{DED530C7-2331-4314-867D-A943DF5D7438}">
      <dsp:nvSpPr>
        <dsp:cNvPr id="0" name=""/>
        <dsp:cNvSpPr/>
      </dsp:nvSpPr>
      <dsp:spPr>
        <a:xfrm>
          <a:off x="0" y="1272751"/>
          <a:ext cx="5006336"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E10F444-9259-43F4-AC69-2902BC558788}">
      <dsp:nvSpPr>
        <dsp:cNvPr id="0" name=""/>
        <dsp:cNvSpPr/>
      </dsp:nvSpPr>
      <dsp:spPr>
        <a:xfrm>
          <a:off x="0" y="1272751"/>
          <a:ext cx="5006336" cy="636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100000"/>
            </a:lnSpc>
            <a:spcBef>
              <a:spcPct val="0"/>
            </a:spcBef>
            <a:spcAft>
              <a:spcPct val="35000"/>
            </a:spcAft>
            <a:defRPr cap="all"/>
          </a:pPr>
          <a:r>
            <a:rPr lang="en-US" sz="1600" b="1" kern="1200"/>
            <a:t>Bladder stones.</a:t>
          </a:r>
          <a:r>
            <a:rPr lang="en-US" sz="1600" kern="1200"/>
            <a:t> </a:t>
          </a:r>
        </a:p>
      </dsp:txBody>
      <dsp:txXfrm>
        <a:off x="0" y="1272751"/>
        <a:ext cx="5006336" cy="636181"/>
      </dsp:txXfrm>
    </dsp:sp>
    <dsp:sp modelId="{A1E915C7-A335-4057-A753-E0E5807D4450}">
      <dsp:nvSpPr>
        <dsp:cNvPr id="0" name=""/>
        <dsp:cNvSpPr/>
      </dsp:nvSpPr>
      <dsp:spPr>
        <a:xfrm>
          <a:off x="0" y="1908932"/>
          <a:ext cx="5006336"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6A4DBCF-FE26-4567-83F5-A15622E4E3E1}">
      <dsp:nvSpPr>
        <dsp:cNvPr id="0" name=""/>
        <dsp:cNvSpPr/>
      </dsp:nvSpPr>
      <dsp:spPr>
        <a:xfrm>
          <a:off x="0" y="1908932"/>
          <a:ext cx="5006336" cy="636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100000"/>
            </a:lnSpc>
            <a:spcBef>
              <a:spcPct val="0"/>
            </a:spcBef>
            <a:spcAft>
              <a:spcPct val="35000"/>
            </a:spcAft>
            <a:defRPr cap="all"/>
          </a:pPr>
          <a:r>
            <a:rPr lang="en-US" sz="1600" b="1" kern="1200"/>
            <a:t>Bladder damage.</a:t>
          </a:r>
          <a:r>
            <a:rPr lang="en-US" sz="1600" kern="1200"/>
            <a:t> </a:t>
          </a:r>
        </a:p>
      </dsp:txBody>
      <dsp:txXfrm>
        <a:off x="0" y="1908932"/>
        <a:ext cx="5006336" cy="636181"/>
      </dsp:txXfrm>
    </dsp:sp>
    <dsp:sp modelId="{230AEB3D-6835-4D31-B161-E1C55136011D}">
      <dsp:nvSpPr>
        <dsp:cNvPr id="0" name=""/>
        <dsp:cNvSpPr/>
      </dsp:nvSpPr>
      <dsp:spPr>
        <a:xfrm>
          <a:off x="0" y="2545114"/>
          <a:ext cx="5006336"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6D54B97-CA86-444E-BF6A-AED89D329646}">
      <dsp:nvSpPr>
        <dsp:cNvPr id="0" name=""/>
        <dsp:cNvSpPr/>
      </dsp:nvSpPr>
      <dsp:spPr>
        <a:xfrm>
          <a:off x="0" y="2545114"/>
          <a:ext cx="5006336" cy="636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100000"/>
            </a:lnSpc>
            <a:spcBef>
              <a:spcPct val="0"/>
            </a:spcBef>
            <a:spcAft>
              <a:spcPct val="35000"/>
            </a:spcAft>
            <a:defRPr cap="all"/>
          </a:pPr>
          <a:r>
            <a:rPr lang="en-US" sz="1600" b="1" kern="1200"/>
            <a:t>Kidney damage.</a:t>
          </a:r>
          <a:r>
            <a:rPr lang="en-US" sz="1600" kern="1200"/>
            <a:t> </a:t>
          </a:r>
        </a:p>
      </dsp:txBody>
      <dsp:txXfrm>
        <a:off x="0" y="2545114"/>
        <a:ext cx="5006336" cy="63618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83F1C1-4423-4E12-B4C5-8D9164743114}" type="datetimeFigureOut">
              <a:rPr lang="en-ID" smtClean="0"/>
              <a:t>17/11/2021</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C67CDA-9209-42C1-83A1-73B6612D948D}" type="slidenum">
              <a:rPr lang="en-ID" smtClean="0"/>
              <a:t>‹#›</a:t>
            </a:fld>
            <a:endParaRPr lang="en-ID"/>
          </a:p>
        </p:txBody>
      </p:sp>
    </p:spTree>
    <p:extLst>
      <p:ext uri="{BB962C8B-B14F-4D97-AF65-F5344CB8AC3E}">
        <p14:creationId xmlns:p14="http://schemas.microsoft.com/office/powerpoint/2010/main" val="2307691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04C67CDA-9209-42C1-83A1-73B6612D948D}" type="slidenum">
              <a:rPr lang="en-ID" smtClean="0"/>
              <a:t>8</a:t>
            </a:fld>
            <a:endParaRPr lang="en-ID"/>
          </a:p>
        </p:txBody>
      </p:sp>
    </p:spTree>
    <p:extLst>
      <p:ext uri="{BB962C8B-B14F-4D97-AF65-F5344CB8AC3E}">
        <p14:creationId xmlns:p14="http://schemas.microsoft.com/office/powerpoint/2010/main" val="32226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Assisting : </a:t>
            </a:r>
            <a:r>
              <a:rPr lang="en-US" dirty="0" err="1"/>
              <a:t>membantu</a:t>
            </a:r>
            <a:r>
              <a:rPr lang="en-US" dirty="0"/>
              <a:t>; rennin = </a:t>
            </a:r>
            <a:r>
              <a:rPr lang="en-US" dirty="0" err="1"/>
              <a:t>enzimatik</a:t>
            </a:r>
            <a:r>
              <a:rPr lang="en-US" dirty="0"/>
              <a:t> </a:t>
            </a:r>
            <a:r>
              <a:rPr lang="en-US" dirty="0" err="1"/>
              <a:t>hormon;</a:t>
            </a:r>
            <a:r>
              <a:rPr lang="en-US" baseline="0" dirty="0" err="1"/>
              <a:t>eritropoietin</a:t>
            </a:r>
            <a:r>
              <a:rPr lang="en-US" baseline="0" dirty="0"/>
              <a:t> = </a:t>
            </a:r>
            <a:r>
              <a:rPr lang="en-US" baseline="0" dirty="0" err="1"/>
              <a:t>hormon</a:t>
            </a:r>
            <a:endParaRPr lang="en-US" baseline="0" dirty="0"/>
          </a:p>
          <a:p>
            <a:pPr marL="171450" indent="-171450">
              <a:buFontTx/>
              <a:buChar char="-"/>
            </a:pPr>
            <a:r>
              <a:rPr lang="en-US" sz="1200" dirty="0"/>
              <a:t>The kidneys also control calcium ion levels through the synthesis of </a:t>
            </a:r>
            <a:r>
              <a:rPr lang="en-US" sz="1200" dirty="0" err="1"/>
              <a:t>calcitriol</a:t>
            </a:r>
            <a:r>
              <a:rPr lang="en-US" sz="1200" dirty="0"/>
              <a:t>.</a:t>
            </a:r>
            <a:endParaRPr lang="en-US" dirty="0"/>
          </a:p>
        </p:txBody>
      </p:sp>
      <p:sp>
        <p:nvSpPr>
          <p:cNvPr id="4" name="Slide Number Placeholder 3"/>
          <p:cNvSpPr>
            <a:spLocks noGrp="1"/>
          </p:cNvSpPr>
          <p:nvPr>
            <p:ph type="sldNum" sz="quarter" idx="10"/>
          </p:nvPr>
        </p:nvSpPr>
        <p:spPr/>
        <p:txBody>
          <a:bodyPr/>
          <a:lstStyle/>
          <a:p>
            <a:fld id="{157F6F1C-8930-4C89-A0EA-886A8ED4A180}" type="slidenum">
              <a:rPr lang="en-US" smtClean="0"/>
              <a:t>14</a:t>
            </a:fld>
            <a:endParaRPr lang="en-US"/>
          </a:p>
        </p:txBody>
      </p:sp>
    </p:spTree>
    <p:extLst>
      <p:ext uri="{BB962C8B-B14F-4D97-AF65-F5344CB8AC3E}">
        <p14:creationId xmlns:p14="http://schemas.microsoft.com/office/powerpoint/2010/main" val="4198283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xmlns="" id="{99550952-0CE7-E846-A6D3-83E41684A0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xmlns="" id="{1123B712-2F95-3149-8275-F93DADFB89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id-ID"/>
          </a:p>
        </p:txBody>
      </p:sp>
      <p:sp>
        <p:nvSpPr>
          <p:cNvPr id="21508" name="Slide Number Placeholder 3">
            <a:extLst>
              <a:ext uri="{FF2B5EF4-FFF2-40B4-BE49-F238E27FC236}">
                <a16:creationId xmlns:a16="http://schemas.microsoft.com/office/drawing/2014/main" xmlns="" id="{D343F3D6-D052-0043-BB70-12F91B3E20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E08809-892E-DC49-A69F-B37DE945F2B6}" type="slidenum">
              <a:rPr lang="id-ID" altLang="id-ID"/>
              <a:pPr/>
              <a:t>26</a:t>
            </a:fld>
            <a:endParaRPr lang="id-ID" altLang="id-ID"/>
          </a:p>
        </p:txBody>
      </p:sp>
    </p:spTree>
    <p:extLst>
      <p:ext uri="{BB962C8B-B14F-4D97-AF65-F5344CB8AC3E}">
        <p14:creationId xmlns:p14="http://schemas.microsoft.com/office/powerpoint/2010/main" val="1914102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45F0DD5-36D8-5E43-830A-D2DB6EDF5038}" type="slidenum">
              <a:rPr lang="en-US">
                <a:latin typeface="Times New Roman" pitchFamily="-105" charset="0"/>
                <a:ea typeface="ＭＳ Ｐゴシック" pitchFamily="-105" charset="-128"/>
                <a:cs typeface="ＭＳ Ｐゴシック" pitchFamily="-105" charset="-128"/>
              </a:rPr>
              <a:pPr/>
              <a:t>33</a:t>
            </a:fld>
            <a:endParaRPr lang="en-US">
              <a:latin typeface="Times New Roman" pitchFamily="-105" charset="0"/>
              <a:ea typeface="ＭＳ Ｐゴシック" pitchFamily="-105" charset="-128"/>
              <a:cs typeface="ＭＳ Ｐゴシック" pitchFamily="-105"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tabLst>
                <a:tab pos="169863" algn="l"/>
              </a:tabLst>
            </a:pPr>
            <a:r>
              <a:rPr lang="en-US">
                <a:latin typeface="Times New Roman" pitchFamily="-105" charset="0"/>
                <a:ea typeface="ＭＳ Ｐゴシック" pitchFamily="-105" charset="-128"/>
                <a:cs typeface="ＭＳ Ｐゴシック" pitchFamily="-105" charset="-128"/>
              </a:rPr>
              <a:t>The high prevalence of BPH can be appreciated when the prevalence of BPH is compared with that of other common conditions. The prevalence of BPH in men older than 60 years</a:t>
            </a:r>
            <a:r>
              <a:rPr lang="en-US" baseline="30000">
                <a:latin typeface="Times New Roman" pitchFamily="-105" charset="0"/>
                <a:ea typeface="ＭＳ Ｐゴシック" pitchFamily="-105" charset="-128"/>
                <a:cs typeface="ＭＳ Ｐゴシック" pitchFamily="-105" charset="-128"/>
              </a:rPr>
              <a:t>1</a:t>
            </a:r>
            <a:r>
              <a:rPr lang="en-US">
                <a:latin typeface="Times New Roman" pitchFamily="-105" charset="0"/>
                <a:ea typeface="ＭＳ Ｐゴシック" pitchFamily="-105" charset="-128"/>
                <a:cs typeface="ＭＳ Ｐゴシック" pitchFamily="-105" charset="-128"/>
              </a:rPr>
              <a:t> is greater than that of diabetes in adults over 65 years</a:t>
            </a:r>
            <a:r>
              <a:rPr lang="en-US" baseline="30000">
                <a:latin typeface="Times New Roman" pitchFamily="-105" charset="0"/>
                <a:ea typeface="ＭＳ Ｐゴシック" pitchFamily="-105" charset="-128"/>
                <a:cs typeface="ＭＳ Ｐゴシック" pitchFamily="-105" charset="-128"/>
              </a:rPr>
              <a:t>2</a:t>
            </a:r>
            <a:r>
              <a:rPr lang="en-US">
                <a:latin typeface="Times New Roman" pitchFamily="-105" charset="0"/>
                <a:ea typeface="ＭＳ Ｐゴシック" pitchFamily="-105" charset="-128"/>
                <a:cs typeface="ＭＳ Ｐゴシック" pitchFamily="-105" charset="-128"/>
              </a:rPr>
              <a:t> and greater than that of asthma in the population at large.</a:t>
            </a:r>
            <a:r>
              <a:rPr lang="en-US" baseline="30000">
                <a:latin typeface="Times New Roman" pitchFamily="-105" charset="0"/>
                <a:ea typeface="ＭＳ Ｐゴシック" pitchFamily="-105" charset="-128"/>
                <a:cs typeface="ＭＳ Ｐゴシック" pitchFamily="-105" charset="-128"/>
              </a:rPr>
              <a:t>3</a:t>
            </a:r>
          </a:p>
          <a:p>
            <a:pPr eaLnBrk="1" hangingPunct="1">
              <a:tabLst>
                <a:tab pos="169863" algn="l"/>
              </a:tabLst>
            </a:pPr>
            <a:endParaRPr lang="en-US">
              <a:latin typeface="Times New Roman" pitchFamily="-105" charset="0"/>
              <a:ea typeface="ＭＳ Ｐゴシック" pitchFamily="-105" charset="-128"/>
              <a:cs typeface="ＭＳ Ｐゴシック" pitchFamily="-105" charset="-128"/>
            </a:endParaRPr>
          </a:p>
          <a:p>
            <a:pPr eaLnBrk="1" hangingPunct="1">
              <a:tabLst>
                <a:tab pos="169863" algn="l"/>
              </a:tabLst>
            </a:pPr>
            <a:r>
              <a:rPr lang="en-US">
                <a:latin typeface="Times New Roman" pitchFamily="-105" charset="0"/>
                <a:ea typeface="ＭＳ Ｐゴシック" pitchFamily="-105" charset="-128"/>
                <a:cs typeface="ＭＳ Ｐゴシック" pitchFamily="-105" charset="-128"/>
              </a:rPr>
              <a:t>References</a:t>
            </a:r>
          </a:p>
          <a:p>
            <a:pPr eaLnBrk="1" hangingPunct="1">
              <a:tabLst>
                <a:tab pos="169863" algn="l"/>
              </a:tabLst>
            </a:pPr>
            <a:r>
              <a:rPr lang="en-US">
                <a:latin typeface="Times New Roman" pitchFamily="-105" charset="0"/>
                <a:ea typeface="ＭＳ Ｐゴシック" pitchFamily="-105" charset="-128"/>
                <a:cs typeface="ＭＳ Ｐゴシック" pitchFamily="-105" charset="-128"/>
              </a:rPr>
              <a:t>1.	Berry SJ, Coffey DS, Walsh PC, Ewing LL. The development of human</a:t>
            </a:r>
            <a:br>
              <a:rPr lang="en-US">
                <a:latin typeface="Times New Roman" pitchFamily="-105" charset="0"/>
                <a:ea typeface="ＭＳ Ｐゴシック" pitchFamily="-105" charset="-128"/>
                <a:cs typeface="ＭＳ Ｐゴシック" pitchFamily="-105" charset="-128"/>
              </a:rPr>
            </a:br>
            <a:r>
              <a:rPr lang="en-US">
                <a:latin typeface="Times New Roman" pitchFamily="-105" charset="0"/>
                <a:ea typeface="ＭＳ Ｐゴシック" pitchFamily="-105" charset="-128"/>
                <a:cs typeface="ＭＳ Ｐゴシック" pitchFamily="-105" charset="-128"/>
              </a:rPr>
              <a:t>	benign prostatic hyperplasia with age. </a:t>
            </a:r>
            <a:r>
              <a:rPr lang="en-US" i="1">
                <a:latin typeface="Times New Roman" pitchFamily="-105" charset="0"/>
                <a:ea typeface="ＭＳ Ｐゴシック" pitchFamily="-105" charset="-128"/>
                <a:cs typeface="ＭＳ Ｐゴシック" pitchFamily="-105" charset="-128"/>
              </a:rPr>
              <a:t>J Urol.</a:t>
            </a:r>
            <a:r>
              <a:rPr lang="en-US">
                <a:latin typeface="Times New Roman" pitchFamily="-105" charset="0"/>
                <a:ea typeface="ＭＳ Ｐゴシック" pitchFamily="-105" charset="-128"/>
                <a:cs typeface="ＭＳ Ｐゴシック" pitchFamily="-105" charset="-128"/>
              </a:rPr>
              <a:t> 1984;132:474–479.</a:t>
            </a:r>
          </a:p>
          <a:p>
            <a:pPr eaLnBrk="1" hangingPunct="1">
              <a:tabLst>
                <a:tab pos="169863" algn="l"/>
              </a:tabLst>
            </a:pPr>
            <a:r>
              <a:rPr lang="en-GB">
                <a:latin typeface="Times New Roman" pitchFamily="-105" charset="0"/>
                <a:ea typeface="ＭＳ Ｐゴシック" pitchFamily="-105" charset="-128"/>
                <a:cs typeface="ＭＳ Ｐゴシック" pitchFamily="-105" charset="-128"/>
              </a:rPr>
              <a:t>2.	</a:t>
            </a:r>
            <a:r>
              <a:rPr lang="en-US">
                <a:latin typeface="Times New Roman" pitchFamily="-105" charset="0"/>
                <a:ea typeface="ＭＳ Ｐゴシック" pitchFamily="-105" charset="-128"/>
                <a:cs typeface="ＭＳ Ｐゴシック" pitchFamily="-105" charset="-128"/>
              </a:rPr>
              <a:t>CDC. 2003 National Diabetes Fact Sheet. Available at http://www.cdc.gov/diabetes/pubs/estimates.htm. Accessed May 16, 2003.</a:t>
            </a:r>
          </a:p>
          <a:p>
            <a:pPr eaLnBrk="1" hangingPunct="1">
              <a:tabLst>
                <a:tab pos="169863" algn="l"/>
              </a:tabLst>
            </a:pPr>
            <a:r>
              <a:rPr lang="en-US">
                <a:latin typeface="Times New Roman" pitchFamily="-105" charset="0"/>
                <a:ea typeface="ＭＳ Ｐゴシック" pitchFamily="-105" charset="-128"/>
                <a:cs typeface="ＭＳ Ｐゴシック" pitchFamily="-105" charset="-128"/>
              </a:rPr>
              <a:t>3. CDC. 1998 Forecasted State-Specific Estimates of Self-Reported Asthma Prevalence. Available at http://www.cdc.gov/mmwr/preview/mmwrhtml/00055803.htm. Accessed January 8, 2003.</a:t>
            </a:r>
          </a:p>
          <a:p>
            <a:pPr eaLnBrk="1" hangingPunct="1">
              <a:tabLst>
                <a:tab pos="169863" algn="l"/>
              </a:tabLst>
            </a:pPr>
            <a:endParaRPr lang="en-US">
              <a:latin typeface="Times New Roman" pitchFamily="-105" charset="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1319218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5A42F9-58EA-4D1E-9D82-C24A880CE5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xmlns="" id="{E0AEB47E-79B2-4B36-9F57-C638B0DDED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xmlns="" id="{24B63AFB-3E06-4F78-A33C-E5B30BFE89B7}"/>
              </a:ext>
            </a:extLst>
          </p:cNvPr>
          <p:cNvSpPr>
            <a:spLocks noGrp="1"/>
          </p:cNvSpPr>
          <p:nvPr>
            <p:ph type="dt" sz="half" idx="10"/>
          </p:nvPr>
        </p:nvSpPr>
        <p:spPr/>
        <p:txBody>
          <a:bodyPr/>
          <a:lstStyle/>
          <a:p>
            <a:fld id="{76969C88-B244-455D-A017-012B25B1ACDD}" type="datetimeFigureOut">
              <a:rPr lang="en-US" smtClean="0"/>
              <a:t>11/17/2021</a:t>
            </a:fld>
            <a:endParaRPr lang="en-US"/>
          </a:p>
        </p:txBody>
      </p:sp>
      <p:sp>
        <p:nvSpPr>
          <p:cNvPr id="5" name="Footer Placeholder 4">
            <a:extLst>
              <a:ext uri="{FF2B5EF4-FFF2-40B4-BE49-F238E27FC236}">
                <a16:creationId xmlns:a16="http://schemas.microsoft.com/office/drawing/2014/main" xmlns="" id="{B40F1BD2-CCBB-4816-BEB3-B3817E0F84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78DCFFA-E0BF-409A-AE21-EFA8DA780DFD}"/>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431398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D13894-8364-4C6D-B1DB-A1A22052FDBC}"/>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xmlns="" id="{05117343-1855-467E-9744-DE7AD25B61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xmlns="" id="{829D74F4-3D8B-48DD-8A04-752E04B3BCF2}"/>
              </a:ext>
            </a:extLst>
          </p:cNvPr>
          <p:cNvSpPr>
            <a:spLocks noGrp="1"/>
          </p:cNvSpPr>
          <p:nvPr>
            <p:ph type="dt" sz="half" idx="10"/>
          </p:nvPr>
        </p:nvSpPr>
        <p:spPr/>
        <p:txBody>
          <a:bodyPr/>
          <a:lstStyle/>
          <a:p>
            <a:fld id="{76969C88-B244-455D-A017-012B25B1ACDD}" type="datetimeFigureOut">
              <a:rPr lang="en-US" smtClean="0"/>
              <a:t>11/17/2021</a:t>
            </a:fld>
            <a:endParaRPr lang="en-US"/>
          </a:p>
        </p:txBody>
      </p:sp>
      <p:sp>
        <p:nvSpPr>
          <p:cNvPr id="5" name="Footer Placeholder 4">
            <a:extLst>
              <a:ext uri="{FF2B5EF4-FFF2-40B4-BE49-F238E27FC236}">
                <a16:creationId xmlns:a16="http://schemas.microsoft.com/office/drawing/2014/main" xmlns="" id="{87EE964A-D069-4BA9-BB0E-C207F7EE5A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90F293C-D15A-423F-81DF-8D54C5D23E97}"/>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827290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2BBEAD1-A865-428C-8350-5F65041321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xmlns="" id="{5BA2FF08-108F-4AA3-8950-FB891AD897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xmlns="" id="{322D295C-3FD9-41B3-8EA1-DE840A0C7B58}"/>
              </a:ext>
            </a:extLst>
          </p:cNvPr>
          <p:cNvSpPr>
            <a:spLocks noGrp="1"/>
          </p:cNvSpPr>
          <p:nvPr>
            <p:ph type="dt" sz="half" idx="10"/>
          </p:nvPr>
        </p:nvSpPr>
        <p:spPr/>
        <p:txBody>
          <a:bodyPr/>
          <a:lstStyle/>
          <a:p>
            <a:fld id="{76969C88-B244-455D-A017-012B25B1ACDD}" type="datetimeFigureOut">
              <a:rPr lang="en-US" smtClean="0"/>
              <a:t>11/17/2021</a:t>
            </a:fld>
            <a:endParaRPr lang="en-US"/>
          </a:p>
        </p:txBody>
      </p:sp>
      <p:sp>
        <p:nvSpPr>
          <p:cNvPr id="5" name="Footer Placeholder 4">
            <a:extLst>
              <a:ext uri="{FF2B5EF4-FFF2-40B4-BE49-F238E27FC236}">
                <a16:creationId xmlns:a16="http://schemas.microsoft.com/office/drawing/2014/main" xmlns="" id="{AFC9EE4F-B5D7-4368-8CA3-A2ED8C5962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30C2806-EA60-4EDB-A317-8106B32CAD79}"/>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142464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0D03DA-9787-48F1-92DF-F07A513D575E}"/>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xmlns="" id="{25064C39-7BA2-4F19-A9E1-8605D7D13A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xmlns="" id="{6CDED229-EB89-4F8C-BDFF-DF4A305C6DA7}"/>
              </a:ext>
            </a:extLst>
          </p:cNvPr>
          <p:cNvSpPr>
            <a:spLocks noGrp="1"/>
          </p:cNvSpPr>
          <p:nvPr>
            <p:ph type="dt" sz="half" idx="10"/>
          </p:nvPr>
        </p:nvSpPr>
        <p:spPr/>
        <p:txBody>
          <a:bodyPr/>
          <a:lstStyle/>
          <a:p>
            <a:fld id="{76969C88-B244-455D-A017-012B25B1ACDD}" type="datetimeFigureOut">
              <a:rPr lang="en-US" smtClean="0"/>
              <a:t>11/17/2021</a:t>
            </a:fld>
            <a:endParaRPr lang="en-US"/>
          </a:p>
        </p:txBody>
      </p:sp>
      <p:sp>
        <p:nvSpPr>
          <p:cNvPr id="5" name="Footer Placeholder 4">
            <a:extLst>
              <a:ext uri="{FF2B5EF4-FFF2-40B4-BE49-F238E27FC236}">
                <a16:creationId xmlns:a16="http://schemas.microsoft.com/office/drawing/2014/main" xmlns="" id="{B99B39C0-0D61-4D68-AF28-FCF64E84BD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22E1F6A-BE6F-431E-A0A8-F1F02A3029A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908230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D9C85A-09B7-441A-80F8-19101A6EFA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xmlns="" id="{B6CB0156-7A23-49CD-8020-9896954DB4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78DDC66-CC7F-4462-816D-73163F896910}"/>
              </a:ext>
            </a:extLst>
          </p:cNvPr>
          <p:cNvSpPr>
            <a:spLocks noGrp="1"/>
          </p:cNvSpPr>
          <p:nvPr>
            <p:ph type="dt" sz="half" idx="10"/>
          </p:nvPr>
        </p:nvSpPr>
        <p:spPr/>
        <p:txBody>
          <a:bodyPr/>
          <a:lstStyle/>
          <a:p>
            <a:fld id="{76969C88-B244-455D-A017-012B25B1ACDD}" type="datetimeFigureOut">
              <a:rPr lang="en-US" smtClean="0"/>
              <a:t>11/17/2021</a:t>
            </a:fld>
            <a:endParaRPr lang="en-US"/>
          </a:p>
        </p:txBody>
      </p:sp>
      <p:sp>
        <p:nvSpPr>
          <p:cNvPr id="5" name="Footer Placeholder 4">
            <a:extLst>
              <a:ext uri="{FF2B5EF4-FFF2-40B4-BE49-F238E27FC236}">
                <a16:creationId xmlns:a16="http://schemas.microsoft.com/office/drawing/2014/main" xmlns="" id="{04B2C47A-5CE9-4CD2-BC8B-314E540E6A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2354AB-C3F0-495F-AA57-D69F14CD5C10}"/>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344677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333CDB-0A75-49CC-8193-7E1075211694}"/>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xmlns="" id="{1ADCD559-75A6-44E0-A4F6-6D61F3BDB9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xmlns="" id="{68D68782-187C-4169-906D-567CADA5A4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xmlns="" id="{901A709F-83B4-4871-AE90-8C4753EBDA06}"/>
              </a:ext>
            </a:extLst>
          </p:cNvPr>
          <p:cNvSpPr>
            <a:spLocks noGrp="1"/>
          </p:cNvSpPr>
          <p:nvPr>
            <p:ph type="dt" sz="half" idx="10"/>
          </p:nvPr>
        </p:nvSpPr>
        <p:spPr/>
        <p:txBody>
          <a:bodyPr/>
          <a:lstStyle/>
          <a:p>
            <a:fld id="{76969C88-B244-455D-A017-012B25B1ACDD}" type="datetimeFigureOut">
              <a:rPr lang="en-US" smtClean="0"/>
              <a:t>11/17/2021</a:t>
            </a:fld>
            <a:endParaRPr lang="en-US"/>
          </a:p>
        </p:txBody>
      </p:sp>
      <p:sp>
        <p:nvSpPr>
          <p:cNvPr id="6" name="Footer Placeholder 5">
            <a:extLst>
              <a:ext uri="{FF2B5EF4-FFF2-40B4-BE49-F238E27FC236}">
                <a16:creationId xmlns:a16="http://schemas.microsoft.com/office/drawing/2014/main" xmlns="" id="{8F7DEC6C-52B0-43FD-94C3-B66B8C8950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2DADCE7-9EFB-4C1D-9F31-151565922B42}"/>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531297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7A74A2-D478-47F6-A29A-A6D47E367285}"/>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xmlns="" id="{8CEE7FE9-169C-48F8-9E2F-123E96BE85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93A1DA4-A5C1-4369-A778-BFE52B137E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xmlns="" id="{3A3403AB-19AF-4BC9-9BFA-8ED50F4C99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093B526-AD06-49D9-9E01-96A213B54B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xmlns="" id="{36560829-9338-4AC0-BEDD-5D0FA5859B80}"/>
              </a:ext>
            </a:extLst>
          </p:cNvPr>
          <p:cNvSpPr>
            <a:spLocks noGrp="1"/>
          </p:cNvSpPr>
          <p:nvPr>
            <p:ph type="dt" sz="half" idx="10"/>
          </p:nvPr>
        </p:nvSpPr>
        <p:spPr/>
        <p:txBody>
          <a:bodyPr/>
          <a:lstStyle/>
          <a:p>
            <a:fld id="{76969C88-B244-455D-A017-012B25B1ACDD}" type="datetimeFigureOut">
              <a:rPr lang="en-US" smtClean="0"/>
              <a:t>11/17/2021</a:t>
            </a:fld>
            <a:endParaRPr lang="en-US"/>
          </a:p>
        </p:txBody>
      </p:sp>
      <p:sp>
        <p:nvSpPr>
          <p:cNvPr id="8" name="Footer Placeholder 7">
            <a:extLst>
              <a:ext uri="{FF2B5EF4-FFF2-40B4-BE49-F238E27FC236}">
                <a16:creationId xmlns:a16="http://schemas.microsoft.com/office/drawing/2014/main" xmlns="" id="{F02B2DC1-1E1D-4101-BA65-2E05350B95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4B6EED4-BF89-4741-B582-DDB6434952D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95502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15A95B-4CB3-4965-94CE-0791F2C1DA94}"/>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xmlns="" id="{E3207D9B-AA71-4A47-BFD5-73DF77B88B61}"/>
              </a:ext>
            </a:extLst>
          </p:cNvPr>
          <p:cNvSpPr>
            <a:spLocks noGrp="1"/>
          </p:cNvSpPr>
          <p:nvPr>
            <p:ph type="dt" sz="half" idx="10"/>
          </p:nvPr>
        </p:nvSpPr>
        <p:spPr/>
        <p:txBody>
          <a:bodyPr/>
          <a:lstStyle/>
          <a:p>
            <a:fld id="{76969C88-B244-455D-A017-012B25B1ACDD}" type="datetimeFigureOut">
              <a:rPr lang="en-US" smtClean="0"/>
              <a:t>11/17/2021</a:t>
            </a:fld>
            <a:endParaRPr lang="en-US"/>
          </a:p>
        </p:txBody>
      </p:sp>
      <p:sp>
        <p:nvSpPr>
          <p:cNvPr id="4" name="Footer Placeholder 3">
            <a:extLst>
              <a:ext uri="{FF2B5EF4-FFF2-40B4-BE49-F238E27FC236}">
                <a16:creationId xmlns:a16="http://schemas.microsoft.com/office/drawing/2014/main" xmlns="" id="{6AF5D63B-70F8-457A-9063-D7FA3A8E2B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1962C75-0795-4158-8769-CED0C83BDAF2}"/>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128546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5153D1D-1DEB-4645-B716-21A47C1D8D55}"/>
              </a:ext>
            </a:extLst>
          </p:cNvPr>
          <p:cNvSpPr>
            <a:spLocks noGrp="1"/>
          </p:cNvSpPr>
          <p:nvPr>
            <p:ph type="dt" sz="half" idx="10"/>
          </p:nvPr>
        </p:nvSpPr>
        <p:spPr/>
        <p:txBody>
          <a:bodyPr/>
          <a:lstStyle/>
          <a:p>
            <a:fld id="{76969C88-B244-455D-A017-012B25B1ACDD}" type="datetimeFigureOut">
              <a:rPr lang="en-US" smtClean="0"/>
              <a:t>11/17/2021</a:t>
            </a:fld>
            <a:endParaRPr lang="en-US"/>
          </a:p>
        </p:txBody>
      </p:sp>
      <p:sp>
        <p:nvSpPr>
          <p:cNvPr id="3" name="Footer Placeholder 2">
            <a:extLst>
              <a:ext uri="{FF2B5EF4-FFF2-40B4-BE49-F238E27FC236}">
                <a16:creationId xmlns:a16="http://schemas.microsoft.com/office/drawing/2014/main" xmlns="" id="{F6BD76BD-A58F-4361-BDC2-BAB8B69050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3E8AE41-DC27-4DB6-8A75-04FAACAB1131}"/>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666824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C68C6-C38C-46D6-B131-1588AC20FB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xmlns="" id="{922CF5B0-37B4-447C-9A43-7CE606ADD4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xmlns="" id="{05AE228E-C906-4F93-9FE3-5FE4A7A87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19385CE-6703-4185-BADC-1271510BE8DC}"/>
              </a:ext>
            </a:extLst>
          </p:cNvPr>
          <p:cNvSpPr>
            <a:spLocks noGrp="1"/>
          </p:cNvSpPr>
          <p:nvPr>
            <p:ph type="dt" sz="half" idx="10"/>
          </p:nvPr>
        </p:nvSpPr>
        <p:spPr/>
        <p:txBody>
          <a:bodyPr/>
          <a:lstStyle/>
          <a:p>
            <a:fld id="{76969C88-B244-455D-A017-012B25B1ACDD}" type="datetimeFigureOut">
              <a:rPr lang="en-US" smtClean="0"/>
              <a:t>11/17/2021</a:t>
            </a:fld>
            <a:endParaRPr lang="en-US"/>
          </a:p>
        </p:txBody>
      </p:sp>
      <p:sp>
        <p:nvSpPr>
          <p:cNvPr id="6" name="Footer Placeholder 5">
            <a:extLst>
              <a:ext uri="{FF2B5EF4-FFF2-40B4-BE49-F238E27FC236}">
                <a16:creationId xmlns:a16="http://schemas.microsoft.com/office/drawing/2014/main" xmlns="" id="{97AC6DA0-9BD4-4855-99D9-41EA4BE3F0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EEDDD4D-6371-43E7-9497-AA520CBCB54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041961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EF2004-8847-44CA-8C6F-FAD8E68E59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xmlns="" id="{BDD7FB48-9380-4A54-8FF2-915BDB8305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xmlns="" id="{79B99984-6586-44AD-8040-B54C2CAE19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B8CB5AA-C8D5-4346-B467-5A80410B1ACD}"/>
              </a:ext>
            </a:extLst>
          </p:cNvPr>
          <p:cNvSpPr>
            <a:spLocks noGrp="1"/>
          </p:cNvSpPr>
          <p:nvPr>
            <p:ph type="dt" sz="half" idx="10"/>
          </p:nvPr>
        </p:nvSpPr>
        <p:spPr/>
        <p:txBody>
          <a:bodyPr/>
          <a:lstStyle/>
          <a:p>
            <a:fld id="{76969C88-B244-455D-A017-012B25B1ACDD}" type="datetimeFigureOut">
              <a:rPr lang="en-US" smtClean="0"/>
              <a:t>11/17/2021</a:t>
            </a:fld>
            <a:endParaRPr lang="en-US"/>
          </a:p>
        </p:txBody>
      </p:sp>
      <p:sp>
        <p:nvSpPr>
          <p:cNvPr id="6" name="Footer Placeholder 5">
            <a:extLst>
              <a:ext uri="{FF2B5EF4-FFF2-40B4-BE49-F238E27FC236}">
                <a16:creationId xmlns:a16="http://schemas.microsoft.com/office/drawing/2014/main" xmlns="" id="{0A389FF4-AA44-4C0F-BB7F-D574D45742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A141C8A-5D4F-44F8-925C-F4B355DC772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21592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FD175E0-B07C-44E3-9B3F-1FBC144891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xmlns="" id="{F53E80F0-FD7C-46E1-B73B-90F5AA8F2D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xmlns="" id="{E0472F80-F17B-4E8E-B9FA-86C5DD8DEA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69C88-B244-455D-A017-012B25B1ACDD}" type="datetimeFigureOut">
              <a:rPr lang="en-US" smtClean="0"/>
              <a:pPr/>
              <a:t>11/17/2021</a:t>
            </a:fld>
            <a:endParaRPr lang="en-US"/>
          </a:p>
        </p:txBody>
      </p:sp>
      <p:sp>
        <p:nvSpPr>
          <p:cNvPr id="5" name="Footer Placeholder 4">
            <a:extLst>
              <a:ext uri="{FF2B5EF4-FFF2-40B4-BE49-F238E27FC236}">
                <a16:creationId xmlns:a16="http://schemas.microsoft.com/office/drawing/2014/main" xmlns="" id="{4CB5F5C7-E9A2-4420-AF22-09108FB044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5A2705D0-D83F-4930-A2FF-581952494C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91358259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cdc.gov/diabetes/pubs/estimates.htm"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www.cdc.gov/mmwr/preview/mmwrhtml/00055803.htm" TargetMode="Externa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9.xml.rels><?xml version="1.0" encoding="UTF-8" standalone="yes"?>
<Relationships xmlns="http://schemas.openxmlformats.org/package/2006/relationships"><Relationship Id="rId2" Type="http://schemas.openxmlformats.org/officeDocument/2006/relationships/image" Target="../media/image22.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85CF2F5-9957-4612-8423-B7554D855AF6}"/>
              </a:ext>
            </a:extLst>
          </p:cNvPr>
          <p:cNvPicPr>
            <a:picLocks noChangeAspect="1"/>
          </p:cNvPicPr>
          <p:nvPr/>
        </p:nvPicPr>
        <p:blipFill rotWithShape="1">
          <a:blip r:embed="rId2"/>
          <a:srcRect t="5858"/>
          <a:stretch/>
        </p:blipFill>
        <p:spPr>
          <a:xfrm>
            <a:off x="20" y="-1"/>
            <a:ext cx="12191980" cy="6858001"/>
          </a:xfrm>
          <a:custGeom>
            <a:avLst/>
            <a:gdLst/>
            <a:ahLst/>
            <a:cxnLst/>
            <a:rect l="l" t="t" r="r" b="b"/>
            <a:pathLst>
              <a:path w="12191999" h="6857999">
                <a:moveTo>
                  <a:pt x="0" y="0"/>
                </a:moveTo>
                <a:lnTo>
                  <a:pt x="12191999" y="0"/>
                </a:lnTo>
                <a:lnTo>
                  <a:pt x="12191999" y="6857999"/>
                </a:lnTo>
                <a:lnTo>
                  <a:pt x="4628129" y="6857999"/>
                </a:lnTo>
                <a:lnTo>
                  <a:pt x="4734519" y="6819371"/>
                </a:lnTo>
                <a:cubicBezTo>
                  <a:pt x="4938119" y="6741181"/>
                  <a:pt x="5132935" y="6652933"/>
                  <a:pt x="5315781" y="6551721"/>
                </a:cubicBezTo>
                <a:cubicBezTo>
                  <a:pt x="6619811" y="5830059"/>
                  <a:pt x="6364610" y="4934281"/>
                  <a:pt x="6058656" y="3948664"/>
                </a:cubicBezTo>
                <a:cubicBezTo>
                  <a:pt x="5601502" y="2476708"/>
                  <a:pt x="4958009" y="1222984"/>
                  <a:pt x="2540911" y="827627"/>
                </a:cubicBezTo>
                <a:cubicBezTo>
                  <a:pt x="1760946" y="699982"/>
                  <a:pt x="986522" y="591203"/>
                  <a:pt x="238021" y="541759"/>
                </a:cubicBezTo>
                <a:lnTo>
                  <a:pt x="0" y="529223"/>
                </a:lnTo>
                <a:close/>
              </a:path>
            </a:pathLst>
          </a:custGeom>
        </p:spPr>
      </p:pic>
      <p:sp>
        <p:nvSpPr>
          <p:cNvPr id="2" name="Title 1">
            <a:extLst>
              <a:ext uri="{FF2B5EF4-FFF2-40B4-BE49-F238E27FC236}">
                <a16:creationId xmlns:a16="http://schemas.microsoft.com/office/drawing/2014/main" xmlns="" id="{B55B9FD7-B48B-4E31-A7C6-276D8E15A211}"/>
              </a:ext>
            </a:extLst>
          </p:cNvPr>
          <p:cNvSpPr>
            <a:spLocks noGrp="1"/>
          </p:cNvSpPr>
          <p:nvPr>
            <p:ph type="ctrTitle"/>
          </p:nvPr>
        </p:nvSpPr>
        <p:spPr>
          <a:xfrm>
            <a:off x="238017" y="1827176"/>
            <a:ext cx="5176463" cy="2286000"/>
          </a:xfrm>
        </p:spPr>
        <p:txBody>
          <a:bodyPr>
            <a:normAutofit fontScale="90000"/>
          </a:bodyPr>
          <a:lstStyle/>
          <a:p>
            <a:pPr algn="l"/>
            <a:r>
              <a:rPr lang="en-US" sz="5400" dirty="0" err="1">
                <a:solidFill>
                  <a:schemeClr val="accent6">
                    <a:lumMod val="50000"/>
                  </a:schemeClr>
                </a:solidFill>
                <a:latin typeface="Berlin Sans FB" panose="020E0602020502020306" pitchFamily="34" charset="0"/>
              </a:rPr>
              <a:t>Gangguan</a:t>
            </a:r>
            <a:r>
              <a:rPr lang="en-US" sz="5400" dirty="0">
                <a:solidFill>
                  <a:schemeClr val="accent6">
                    <a:lumMod val="50000"/>
                  </a:schemeClr>
                </a:solidFill>
                <a:latin typeface="Berlin Sans FB" panose="020E0602020502020306" pitchFamily="34" charset="0"/>
              </a:rPr>
              <a:t> System </a:t>
            </a:r>
            <a:r>
              <a:rPr lang="en-US" sz="5400" dirty="0" err="1">
                <a:solidFill>
                  <a:schemeClr val="accent6">
                    <a:lumMod val="50000"/>
                  </a:schemeClr>
                </a:solidFill>
                <a:latin typeface="Berlin Sans FB" panose="020E0602020502020306" pitchFamily="34" charset="0"/>
              </a:rPr>
              <a:t>Perkemihan</a:t>
            </a:r>
            <a:endParaRPr lang="en-ID" sz="5400" dirty="0">
              <a:solidFill>
                <a:schemeClr val="accent6">
                  <a:lumMod val="50000"/>
                </a:schemeClr>
              </a:solidFill>
              <a:latin typeface="Berlin Sans FB" panose="020E0602020502020306" pitchFamily="34" charset="0"/>
            </a:endParaRPr>
          </a:p>
        </p:txBody>
      </p:sp>
      <p:sp>
        <p:nvSpPr>
          <p:cNvPr id="3" name="Subtitle 2">
            <a:extLst>
              <a:ext uri="{FF2B5EF4-FFF2-40B4-BE49-F238E27FC236}">
                <a16:creationId xmlns:a16="http://schemas.microsoft.com/office/drawing/2014/main" xmlns="" id="{405E4C28-25A5-4830-90F7-09C27DE2639F}"/>
              </a:ext>
            </a:extLst>
          </p:cNvPr>
          <p:cNvSpPr>
            <a:spLocks noGrp="1"/>
          </p:cNvSpPr>
          <p:nvPr>
            <p:ph type="subTitle" idx="1"/>
          </p:nvPr>
        </p:nvSpPr>
        <p:spPr>
          <a:xfrm>
            <a:off x="762000" y="4571999"/>
            <a:ext cx="4572000" cy="1524000"/>
          </a:xfrm>
        </p:spPr>
        <p:txBody>
          <a:bodyPr anchor="b">
            <a:normAutofit/>
          </a:bodyPr>
          <a:lstStyle/>
          <a:p>
            <a:pPr algn="l"/>
            <a:r>
              <a:rPr lang="en-US" dirty="0"/>
              <a:t>Tim </a:t>
            </a:r>
            <a:r>
              <a:rPr lang="en-US" dirty="0" err="1"/>
              <a:t>Dosen</a:t>
            </a:r>
            <a:r>
              <a:rPr lang="en-US" dirty="0"/>
              <a:t> </a:t>
            </a:r>
            <a:r>
              <a:rPr lang="en-US" dirty="0" err="1"/>
              <a:t>Farmakologi</a:t>
            </a:r>
            <a:endParaRPr lang="en-ID" dirty="0"/>
          </a:p>
          <a:p>
            <a:pPr algn="l"/>
            <a:endParaRPr lang="en-ID" dirty="0"/>
          </a:p>
        </p:txBody>
      </p:sp>
      <p:pic>
        <p:nvPicPr>
          <p:cNvPr id="8" name="Picture 7" descr="C:\Users\Bayu Putra\Documents\kampus trans umi2.png">
            <a:extLst>
              <a:ext uri="{FF2B5EF4-FFF2-40B4-BE49-F238E27FC236}">
                <a16:creationId xmlns:a16="http://schemas.microsoft.com/office/drawing/2014/main" xmlns="" id="{B2C5B64D-E4AE-4F71-BC6E-B9CCE8EF02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61544" y="6171259"/>
            <a:ext cx="666665" cy="6867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Bayu Putra\Pictures\unduhan.png">
            <a:extLst>
              <a:ext uri="{FF2B5EF4-FFF2-40B4-BE49-F238E27FC236}">
                <a16:creationId xmlns:a16="http://schemas.microsoft.com/office/drawing/2014/main" xmlns="" id="{6D8B4F78-179C-4324-900B-D446C066148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35424" y="6171259"/>
            <a:ext cx="2089911" cy="698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896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2AD4A2A-9F12-4129-AC69-ECF7E91EA205}"/>
              </a:ext>
            </a:extLst>
          </p:cNvPr>
          <p:cNvSpPr>
            <a:spLocks noGrp="1"/>
          </p:cNvSpPr>
          <p:nvPr>
            <p:ph idx="1"/>
          </p:nvPr>
        </p:nvSpPr>
        <p:spPr>
          <a:xfrm>
            <a:off x="838200" y="914372"/>
            <a:ext cx="10515600" cy="5665104"/>
          </a:xfrm>
        </p:spPr>
        <p:txBody>
          <a:bodyPr>
            <a:normAutofit/>
          </a:bodyPr>
          <a:lstStyle/>
          <a:p>
            <a:pPr lvl="0"/>
            <a:r>
              <a:rPr lang="en-US" sz="2800" b="1" dirty="0" err="1"/>
              <a:t>Saluran</a:t>
            </a:r>
            <a:r>
              <a:rPr lang="en-US" sz="2800" b="1" dirty="0"/>
              <a:t> </a:t>
            </a:r>
            <a:r>
              <a:rPr lang="en-US" sz="2800" b="1" dirty="0" err="1"/>
              <a:t>kemih</a:t>
            </a:r>
            <a:r>
              <a:rPr lang="en-US" sz="2800" b="1" dirty="0"/>
              <a:t> normal </a:t>
            </a:r>
            <a:r>
              <a:rPr lang="en-US" sz="2800" b="1" dirty="0" err="1"/>
              <a:t>bersifat</a:t>
            </a:r>
            <a:r>
              <a:rPr lang="en-US" sz="2800" b="1" dirty="0"/>
              <a:t> </a:t>
            </a:r>
            <a:r>
              <a:rPr lang="en-US" sz="2800" b="1" dirty="0" err="1"/>
              <a:t>resisten</a:t>
            </a:r>
            <a:r>
              <a:rPr lang="en-US" sz="2800" b="1" dirty="0"/>
              <a:t> </a:t>
            </a:r>
            <a:r>
              <a:rPr lang="en-US" sz="2800" b="1" dirty="0" err="1"/>
              <a:t>terhadap</a:t>
            </a:r>
            <a:r>
              <a:rPr lang="en-US" sz="2800" b="1" dirty="0"/>
              <a:t> </a:t>
            </a:r>
            <a:r>
              <a:rPr lang="en-US" sz="2800" b="1" dirty="0" err="1"/>
              <a:t>invasi</a:t>
            </a:r>
            <a:r>
              <a:rPr lang="en-US" sz="2800" b="1" dirty="0"/>
              <a:t> </a:t>
            </a:r>
            <a:r>
              <a:rPr lang="en-US" sz="2800" b="1" dirty="0" err="1"/>
              <a:t>bakteri</a:t>
            </a:r>
            <a:r>
              <a:rPr lang="en-US" sz="2800" b="1" dirty="0"/>
              <a:t> dan </a:t>
            </a:r>
            <a:r>
              <a:rPr lang="en-US" sz="2800" b="1" dirty="0" err="1"/>
              <a:t>memiliki</a:t>
            </a:r>
            <a:r>
              <a:rPr lang="en-US" sz="2800" b="1" dirty="0"/>
              <a:t> </a:t>
            </a:r>
            <a:r>
              <a:rPr lang="en-US" sz="2800" b="1" dirty="0" err="1"/>
              <a:t>kemampuan</a:t>
            </a:r>
            <a:r>
              <a:rPr lang="en-US" sz="2800" b="1" dirty="0"/>
              <a:t> </a:t>
            </a:r>
            <a:r>
              <a:rPr lang="en-US" sz="2800" b="1" dirty="0" err="1"/>
              <a:t>untuk</a:t>
            </a:r>
            <a:r>
              <a:rPr lang="en-US" sz="2800" b="1" dirty="0"/>
              <a:t> </a:t>
            </a:r>
            <a:r>
              <a:rPr lang="en-US" sz="2800" b="1" dirty="0" err="1"/>
              <a:t>mengeliminasi</a:t>
            </a:r>
            <a:r>
              <a:rPr lang="en-US" sz="2800" b="1" dirty="0"/>
              <a:t> </a:t>
            </a:r>
            <a:r>
              <a:rPr lang="en-US" sz="2800" b="1" dirty="0" err="1"/>
              <a:t>dengan</a:t>
            </a:r>
            <a:r>
              <a:rPr lang="en-US" sz="2800" b="1" dirty="0"/>
              <a:t> </a:t>
            </a:r>
            <a:r>
              <a:rPr lang="en-US" sz="2800" b="1" dirty="0" err="1"/>
              <a:t>cepat</a:t>
            </a:r>
            <a:r>
              <a:rPr lang="en-US" sz="2800" b="1" dirty="0"/>
              <a:t> </a:t>
            </a:r>
            <a:r>
              <a:rPr lang="en-US" sz="2800" b="1" dirty="0" err="1"/>
              <a:t>mikroorganisme</a:t>
            </a:r>
            <a:r>
              <a:rPr lang="en-US" sz="2800" b="1" dirty="0"/>
              <a:t> </a:t>
            </a:r>
            <a:r>
              <a:rPr lang="en-US" sz="2800" b="1" dirty="0" err="1"/>
              <a:t>yg</a:t>
            </a:r>
            <a:r>
              <a:rPr lang="en-US" sz="2800" b="1" dirty="0"/>
              <a:t> </a:t>
            </a:r>
            <a:r>
              <a:rPr lang="en-US" sz="2800" b="1" dirty="0" err="1"/>
              <a:t>mencapai</a:t>
            </a:r>
            <a:r>
              <a:rPr lang="en-US" sz="2800" b="1" dirty="0"/>
              <a:t> </a:t>
            </a:r>
            <a:r>
              <a:rPr lang="en-US" sz="2800" b="1" dirty="0" err="1"/>
              <a:t>kandung</a:t>
            </a:r>
            <a:r>
              <a:rPr lang="en-US" sz="2800" b="1" dirty="0"/>
              <a:t> </a:t>
            </a:r>
            <a:r>
              <a:rPr lang="en-US" sz="2800" b="1" dirty="0" err="1"/>
              <a:t>kemih</a:t>
            </a:r>
            <a:endParaRPr lang="en-US" sz="2800" b="1" dirty="0"/>
          </a:p>
          <a:p>
            <a:pPr lvl="0"/>
            <a:r>
              <a:rPr lang="en-US" b="1" dirty="0" err="1"/>
              <a:t>Urin</a:t>
            </a:r>
            <a:r>
              <a:rPr lang="en-US" b="1" dirty="0"/>
              <a:t> </a:t>
            </a:r>
            <a:r>
              <a:rPr lang="en-US" b="1" dirty="0" err="1"/>
              <a:t>dalam</a:t>
            </a:r>
            <a:r>
              <a:rPr lang="en-US" b="1" dirty="0"/>
              <a:t> </a:t>
            </a:r>
            <a:r>
              <a:rPr lang="en-US" b="1" dirty="0" err="1"/>
              <a:t>keadaan</a:t>
            </a:r>
            <a:r>
              <a:rPr lang="en-US" b="1" dirty="0"/>
              <a:t> normal </a:t>
            </a:r>
            <a:r>
              <a:rPr lang="en-US" b="1" dirty="0" err="1"/>
              <a:t>mampu</a:t>
            </a:r>
            <a:r>
              <a:rPr lang="en-US" b="1" dirty="0"/>
              <a:t> </a:t>
            </a:r>
            <a:r>
              <a:rPr lang="en-US" b="1" dirty="0" err="1"/>
              <a:t>menghambat</a:t>
            </a:r>
            <a:r>
              <a:rPr lang="en-US" b="1" dirty="0"/>
              <a:t> dan </a:t>
            </a:r>
            <a:r>
              <a:rPr lang="en-US" b="1" dirty="0" err="1"/>
              <a:t>membunuh</a:t>
            </a:r>
            <a:r>
              <a:rPr lang="en-US" b="1" dirty="0"/>
              <a:t> MO</a:t>
            </a:r>
            <a:endParaRPr lang="en-US" sz="2800" b="1" dirty="0"/>
          </a:p>
          <a:p>
            <a:pPr lvl="0"/>
            <a:r>
              <a:rPr lang="en-US" sz="2800" b="1" dirty="0" err="1"/>
              <a:t>Faktor</a:t>
            </a:r>
            <a:r>
              <a:rPr lang="en-US" b="1" dirty="0" err="1"/>
              <a:t>-faktor</a:t>
            </a:r>
            <a:r>
              <a:rPr lang="en-US" b="1" dirty="0"/>
              <a:t> yang </a:t>
            </a:r>
            <a:r>
              <a:rPr lang="en-US" b="1" dirty="0" err="1"/>
              <a:t>mempengaruhi</a:t>
            </a:r>
            <a:r>
              <a:rPr lang="en-US" b="1" dirty="0"/>
              <a:t> </a:t>
            </a:r>
            <a:r>
              <a:rPr lang="en-US" b="1" dirty="0" err="1"/>
              <a:t>termasuk</a:t>
            </a:r>
            <a:r>
              <a:rPr lang="en-US" b="1" dirty="0"/>
              <a:t> </a:t>
            </a:r>
            <a:r>
              <a:rPr lang="en-US" sz="2800" b="1" dirty="0"/>
              <a:t>pH </a:t>
            </a:r>
            <a:r>
              <a:rPr lang="en-US" sz="2800" b="1" dirty="0" err="1"/>
              <a:t>rendah</a:t>
            </a:r>
            <a:r>
              <a:rPr lang="en-US" sz="2800" b="1" dirty="0"/>
              <a:t>, </a:t>
            </a:r>
            <a:r>
              <a:rPr lang="en-US" sz="2800" b="1" dirty="0" err="1"/>
              <a:t>osmolalitas</a:t>
            </a:r>
            <a:r>
              <a:rPr lang="en-US" b="1" dirty="0"/>
              <a:t>, </a:t>
            </a:r>
            <a:r>
              <a:rPr lang="en-US" b="1" dirty="0" err="1"/>
              <a:t>kadar</a:t>
            </a:r>
            <a:r>
              <a:rPr lang="en-US" b="1" dirty="0"/>
              <a:t> urea </a:t>
            </a:r>
            <a:r>
              <a:rPr lang="en-US" b="1" dirty="0" err="1"/>
              <a:t>yg</a:t>
            </a:r>
            <a:r>
              <a:rPr lang="en-US" b="1" dirty="0"/>
              <a:t> </a:t>
            </a:r>
            <a:r>
              <a:rPr lang="en-US" b="1" dirty="0" err="1"/>
              <a:t>tinggi</a:t>
            </a:r>
            <a:r>
              <a:rPr lang="en-US" b="1" dirty="0"/>
              <a:t>, </a:t>
            </a:r>
            <a:r>
              <a:rPr lang="en-US" b="1" dirty="0" err="1"/>
              <a:t>konsentrasi</a:t>
            </a:r>
            <a:r>
              <a:rPr lang="en-US" b="1" dirty="0"/>
              <a:t> </a:t>
            </a:r>
            <a:r>
              <a:rPr lang="en-US" b="1" dirty="0" err="1"/>
              <a:t>asam</a:t>
            </a:r>
            <a:r>
              <a:rPr lang="en-US" b="1" dirty="0"/>
              <a:t> organic </a:t>
            </a:r>
            <a:r>
              <a:rPr lang="en-US" b="1" dirty="0" err="1"/>
              <a:t>yg</a:t>
            </a:r>
            <a:r>
              <a:rPr lang="en-US" b="1" dirty="0"/>
              <a:t> </a:t>
            </a:r>
            <a:r>
              <a:rPr lang="en-US" b="1" dirty="0" err="1"/>
              <a:t>tinggi</a:t>
            </a:r>
            <a:r>
              <a:rPr lang="en-US" b="1" dirty="0"/>
              <a:t>, (pada </a:t>
            </a:r>
            <a:r>
              <a:rPr lang="en-US" b="1" dirty="0" err="1"/>
              <a:t>laki-laki</a:t>
            </a:r>
            <a:r>
              <a:rPr lang="en-US" b="1" dirty="0"/>
              <a:t> </a:t>
            </a:r>
            <a:r>
              <a:rPr lang="en-US" b="1" dirty="0" err="1"/>
              <a:t>terdapat</a:t>
            </a:r>
            <a:r>
              <a:rPr lang="en-US" b="1" dirty="0"/>
              <a:t> </a:t>
            </a:r>
            <a:r>
              <a:rPr lang="en-US" b="1" dirty="0" err="1"/>
              <a:t>sekresi</a:t>
            </a:r>
            <a:r>
              <a:rPr lang="en-US" b="1" dirty="0"/>
              <a:t> </a:t>
            </a:r>
            <a:r>
              <a:rPr lang="en-US" b="1" dirty="0" err="1"/>
              <a:t>prostat</a:t>
            </a:r>
            <a:r>
              <a:rPr lang="en-US" b="1" dirty="0"/>
              <a:t>)</a:t>
            </a:r>
            <a:endParaRPr lang="en-US" sz="2800" b="1" dirty="0"/>
          </a:p>
          <a:p>
            <a:pPr marL="0" indent="0" algn="l">
              <a:buNone/>
            </a:pPr>
            <a:endParaRPr lang="en-US" sz="2400" dirty="0">
              <a:latin typeface="LiberationSerif"/>
            </a:endParaRPr>
          </a:p>
          <a:p>
            <a:pPr marL="0" indent="0" algn="l">
              <a:buNone/>
            </a:pPr>
            <a:endParaRPr lang="en-US" sz="2400" dirty="0"/>
          </a:p>
          <a:p>
            <a:endParaRPr lang="en-ID" dirty="0"/>
          </a:p>
        </p:txBody>
      </p:sp>
      <p:sp>
        <p:nvSpPr>
          <p:cNvPr id="4" name="Rectangle 3">
            <a:extLst>
              <a:ext uri="{FF2B5EF4-FFF2-40B4-BE49-F238E27FC236}">
                <a16:creationId xmlns:a16="http://schemas.microsoft.com/office/drawing/2014/main" xmlns="" id="{18141D60-9C50-42B1-B98A-7E0F888DCC00}"/>
              </a:ext>
            </a:extLst>
          </p:cNvPr>
          <p:cNvSpPr/>
          <p:nvPr/>
        </p:nvSpPr>
        <p:spPr>
          <a:xfrm>
            <a:off x="0" y="102967"/>
            <a:ext cx="6852745" cy="578069"/>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HOST DEFENSE MECHANISMS</a:t>
            </a:r>
          </a:p>
        </p:txBody>
      </p:sp>
    </p:spTree>
    <p:extLst>
      <p:ext uri="{BB962C8B-B14F-4D97-AF65-F5344CB8AC3E}">
        <p14:creationId xmlns:p14="http://schemas.microsoft.com/office/powerpoint/2010/main" val="894655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2AD4A2A-9F12-4129-AC69-ECF7E91EA205}"/>
              </a:ext>
            </a:extLst>
          </p:cNvPr>
          <p:cNvSpPr>
            <a:spLocks noGrp="1"/>
          </p:cNvSpPr>
          <p:nvPr>
            <p:ph idx="1"/>
          </p:nvPr>
        </p:nvSpPr>
        <p:spPr>
          <a:xfrm>
            <a:off x="838200" y="914372"/>
            <a:ext cx="10515600" cy="5665104"/>
          </a:xfrm>
        </p:spPr>
        <p:txBody>
          <a:bodyPr>
            <a:normAutofit/>
          </a:bodyPr>
          <a:lstStyle/>
          <a:p>
            <a:pPr lvl="0"/>
            <a:r>
              <a:rPr lang="en-US" sz="2800" b="1" dirty="0" err="1"/>
              <a:t>Organisme</a:t>
            </a:r>
            <a:r>
              <a:rPr lang="en-US" sz="2800" b="1" dirty="0"/>
              <a:t> pathogen </a:t>
            </a:r>
            <a:r>
              <a:rPr lang="en-US" sz="2800" b="1" dirty="0" err="1"/>
              <a:t>memiliki</a:t>
            </a:r>
            <a:r>
              <a:rPr lang="en-US" sz="2800" b="1" dirty="0"/>
              <a:t> </a:t>
            </a:r>
            <a:r>
              <a:rPr lang="en-US" sz="2800" b="1" dirty="0" err="1"/>
              <a:t>derajat</a:t>
            </a:r>
            <a:r>
              <a:rPr lang="en-US" sz="2800" b="1" dirty="0"/>
              <a:t> </a:t>
            </a:r>
            <a:r>
              <a:rPr lang="en-US" sz="2800" b="1" dirty="0" err="1"/>
              <a:t>patogenisitas</a:t>
            </a:r>
            <a:r>
              <a:rPr lang="en-US" sz="2800" b="1" dirty="0"/>
              <a:t> </a:t>
            </a:r>
            <a:r>
              <a:rPr lang="en-US" sz="2800" b="1" dirty="0" err="1"/>
              <a:t>yg</a:t>
            </a:r>
            <a:r>
              <a:rPr lang="en-US" sz="2800" b="1" dirty="0"/>
              <a:t> </a:t>
            </a:r>
            <a:r>
              <a:rPr lang="en-US" sz="2800" b="1" dirty="0" err="1"/>
              <a:t>berbeda</a:t>
            </a:r>
            <a:endParaRPr lang="en-US" sz="2800" b="1" dirty="0"/>
          </a:p>
          <a:p>
            <a:pPr lvl="0"/>
            <a:r>
              <a:rPr lang="en-US" b="1" dirty="0" err="1"/>
              <a:t>Mekanisme</a:t>
            </a:r>
            <a:r>
              <a:rPr lang="en-US" b="1" dirty="0"/>
              <a:t> </a:t>
            </a:r>
            <a:r>
              <a:rPr lang="en-US" b="1" dirty="0" err="1"/>
              <a:t>adhesi</a:t>
            </a:r>
            <a:r>
              <a:rPr lang="en-US" b="1" dirty="0"/>
              <a:t> </a:t>
            </a:r>
            <a:r>
              <a:rPr lang="en-US" b="1" dirty="0" err="1"/>
              <a:t>dari</a:t>
            </a:r>
            <a:r>
              <a:rPr lang="en-US" b="1" dirty="0"/>
              <a:t> </a:t>
            </a:r>
            <a:r>
              <a:rPr lang="en-US" b="1" dirty="0" err="1"/>
              <a:t>bakteri</a:t>
            </a:r>
            <a:r>
              <a:rPr lang="en-US" b="1" dirty="0"/>
              <a:t> gram – </a:t>
            </a:r>
            <a:r>
              <a:rPr lang="en-US" b="1" dirty="0" err="1"/>
              <a:t>berkaitan</a:t>
            </a:r>
            <a:r>
              <a:rPr lang="en-US" b="1" dirty="0"/>
              <a:t> </a:t>
            </a:r>
            <a:r>
              <a:rPr lang="en-US" b="1" dirty="0" err="1"/>
              <a:t>dengan</a:t>
            </a:r>
            <a:r>
              <a:rPr lang="en-US" b="1" dirty="0"/>
              <a:t> fimbriae (</a:t>
            </a:r>
            <a:r>
              <a:rPr lang="en-US" b="1" dirty="0" err="1"/>
              <a:t>Melekat</a:t>
            </a:r>
            <a:r>
              <a:rPr lang="en-US" b="1" dirty="0"/>
              <a:t> pada </a:t>
            </a:r>
            <a:r>
              <a:rPr lang="en-US" b="1" dirty="0" err="1"/>
              <a:t>komponen</a:t>
            </a:r>
            <a:r>
              <a:rPr lang="en-US" b="1" dirty="0"/>
              <a:t> </a:t>
            </a:r>
            <a:r>
              <a:rPr lang="en-US" b="1" dirty="0" err="1"/>
              <a:t>glikolipid</a:t>
            </a:r>
            <a:r>
              <a:rPr lang="en-US" b="1" dirty="0"/>
              <a:t> </a:t>
            </a:r>
            <a:r>
              <a:rPr lang="en-US" b="1" dirty="0" err="1"/>
              <a:t>sel</a:t>
            </a:r>
            <a:r>
              <a:rPr lang="en-US" b="1" dirty="0"/>
              <a:t> </a:t>
            </a:r>
            <a:r>
              <a:rPr lang="en-US" b="1" dirty="0" err="1"/>
              <a:t>epitel</a:t>
            </a:r>
            <a:r>
              <a:rPr lang="en-US" b="1" dirty="0"/>
              <a:t>), </a:t>
            </a:r>
            <a:r>
              <a:rPr lang="en-US" b="1" dirty="0" err="1"/>
              <a:t>jenis</a:t>
            </a:r>
            <a:r>
              <a:rPr lang="en-US" b="1" dirty="0"/>
              <a:t> </a:t>
            </a:r>
            <a:r>
              <a:rPr lang="en-US" b="1" dirty="0" err="1"/>
              <a:t>yg</a:t>
            </a:r>
            <a:r>
              <a:rPr lang="en-US" b="1" dirty="0"/>
              <a:t> </a:t>
            </a:r>
            <a:r>
              <a:rPr lang="en-US" b="1" dirty="0" err="1"/>
              <a:t>banyak</a:t>
            </a:r>
            <a:r>
              <a:rPr lang="en-US" b="1" dirty="0"/>
              <a:t> a/ </a:t>
            </a:r>
            <a:r>
              <a:rPr lang="en-US" b="1" dirty="0" err="1"/>
              <a:t>tipe</a:t>
            </a:r>
            <a:r>
              <a:rPr lang="en-US" b="1" dirty="0"/>
              <a:t> 1</a:t>
            </a:r>
          </a:p>
          <a:p>
            <a:pPr lvl="0"/>
            <a:r>
              <a:rPr lang="en-US" b="1" dirty="0" err="1"/>
              <a:t>Glikosaminoglikan</a:t>
            </a:r>
            <a:r>
              <a:rPr lang="en-US" b="1" dirty="0"/>
              <a:t> dan </a:t>
            </a:r>
            <a:r>
              <a:rPr lang="en-US" b="1" dirty="0" err="1"/>
              <a:t>bbrp</a:t>
            </a:r>
            <a:r>
              <a:rPr lang="en-US" b="1" dirty="0"/>
              <a:t> protein </a:t>
            </a:r>
            <a:r>
              <a:rPr lang="en-US" b="1" dirty="0" err="1"/>
              <a:t>yg</a:t>
            </a:r>
            <a:r>
              <a:rPr lang="en-US" b="1" dirty="0"/>
              <a:t> kaya </a:t>
            </a:r>
            <a:r>
              <a:rPr lang="en-US" b="1" dirty="0" err="1"/>
              <a:t>akan</a:t>
            </a:r>
            <a:r>
              <a:rPr lang="en-US" b="1" dirty="0"/>
              <a:t> </a:t>
            </a:r>
            <a:r>
              <a:rPr lang="en-US" b="1" dirty="0" err="1"/>
              <a:t>residu</a:t>
            </a:r>
            <a:r>
              <a:rPr lang="en-US" b="1" dirty="0"/>
              <a:t> </a:t>
            </a:r>
            <a:r>
              <a:rPr lang="en-US" b="1" dirty="0" err="1"/>
              <a:t>manosa</a:t>
            </a:r>
            <a:r>
              <a:rPr lang="en-US" b="1" dirty="0"/>
              <a:t> </a:t>
            </a:r>
            <a:r>
              <a:rPr lang="en-US" b="1" dirty="0" err="1"/>
              <a:t>dapat</a:t>
            </a:r>
            <a:r>
              <a:rPr lang="en-US" b="1" dirty="0"/>
              <a:t> </a:t>
            </a:r>
            <a:r>
              <a:rPr lang="en-US" b="1" dirty="0" err="1"/>
              <a:t>menangkap</a:t>
            </a:r>
            <a:r>
              <a:rPr lang="en-US" b="1" dirty="0"/>
              <a:t> fimbria </a:t>
            </a:r>
            <a:r>
              <a:rPr lang="en-US" b="1" dirty="0" err="1"/>
              <a:t>tipe</a:t>
            </a:r>
            <a:r>
              <a:rPr lang="en-US" b="1" dirty="0"/>
              <a:t> 1 dan </a:t>
            </a:r>
            <a:r>
              <a:rPr lang="en-US" b="1" dirty="0" err="1"/>
              <a:t>mengeliminasi</a:t>
            </a:r>
            <a:r>
              <a:rPr lang="en-US" b="1" dirty="0"/>
              <a:t> </a:t>
            </a:r>
            <a:r>
              <a:rPr lang="en-US" b="1" dirty="0" err="1"/>
              <a:t>bakteri</a:t>
            </a:r>
            <a:r>
              <a:rPr lang="en-US" b="1" dirty="0"/>
              <a:t> </a:t>
            </a:r>
            <a:r>
              <a:rPr lang="en-US" b="1" dirty="0" err="1"/>
              <a:t>tsb</a:t>
            </a:r>
            <a:endParaRPr lang="en-US" b="1" dirty="0"/>
          </a:p>
          <a:p>
            <a:pPr lvl="0"/>
            <a:r>
              <a:rPr lang="en-US" b="1" dirty="0"/>
              <a:t>Fimbriae lain </a:t>
            </a:r>
            <a:r>
              <a:rPr lang="en-US" b="1" dirty="0" err="1"/>
              <a:t>resisten</a:t>
            </a:r>
            <a:r>
              <a:rPr lang="en-US" b="1" dirty="0"/>
              <a:t> </a:t>
            </a:r>
            <a:r>
              <a:rPr lang="en-US" b="1" dirty="0" err="1"/>
              <a:t>terhadap</a:t>
            </a:r>
            <a:r>
              <a:rPr lang="en-US" b="1" dirty="0"/>
              <a:t> </a:t>
            </a:r>
            <a:r>
              <a:rPr lang="en-US" b="1" dirty="0" err="1"/>
              <a:t>manosa</a:t>
            </a:r>
            <a:r>
              <a:rPr lang="en-US" b="1" dirty="0"/>
              <a:t> dan </a:t>
            </a:r>
            <a:r>
              <a:rPr lang="en-US" b="1" dirty="0" err="1"/>
              <a:t>memiliki</a:t>
            </a:r>
            <a:r>
              <a:rPr lang="en-US" b="1" dirty="0"/>
              <a:t> </a:t>
            </a:r>
            <a:r>
              <a:rPr lang="en-US" b="1" dirty="0" err="1"/>
              <a:t>kaitan</a:t>
            </a:r>
            <a:r>
              <a:rPr lang="en-US" b="1" dirty="0"/>
              <a:t> </a:t>
            </a:r>
            <a:r>
              <a:rPr lang="en-US" b="1" dirty="0" err="1"/>
              <a:t>dengan</a:t>
            </a:r>
            <a:r>
              <a:rPr lang="en-US" b="1" dirty="0"/>
              <a:t> </a:t>
            </a:r>
            <a:r>
              <a:rPr lang="en-US" b="1" dirty="0" err="1"/>
              <a:t>kejadian</a:t>
            </a:r>
            <a:r>
              <a:rPr lang="en-US" b="1" dirty="0"/>
              <a:t> </a:t>
            </a:r>
            <a:r>
              <a:rPr lang="en-US" b="1" dirty="0" err="1"/>
              <a:t>pielonefritis</a:t>
            </a:r>
            <a:endParaRPr lang="en-US" b="1" dirty="0"/>
          </a:p>
          <a:p>
            <a:pPr lvl="0"/>
            <a:r>
              <a:rPr lang="en-US" b="1" dirty="0"/>
              <a:t>P </a:t>
            </a:r>
            <a:r>
              <a:rPr lang="en-US" b="1" dirty="0" err="1"/>
              <a:t>fimbrae</a:t>
            </a:r>
            <a:r>
              <a:rPr lang="en-US" b="1" dirty="0"/>
              <a:t> </a:t>
            </a:r>
            <a:r>
              <a:rPr lang="en-US" b="1" dirty="0" err="1"/>
              <a:t>terikat</a:t>
            </a:r>
            <a:r>
              <a:rPr lang="en-US" b="1" dirty="0"/>
              <a:t> </a:t>
            </a:r>
            <a:r>
              <a:rPr lang="en-US" b="1" dirty="0" err="1"/>
              <a:t>kuat</a:t>
            </a:r>
            <a:r>
              <a:rPr lang="en-US" b="1" dirty="0"/>
              <a:t> pd </a:t>
            </a:r>
            <a:r>
              <a:rPr lang="en-US" b="1" dirty="0" err="1"/>
              <a:t>reseptor</a:t>
            </a:r>
            <a:r>
              <a:rPr lang="en-US" b="1" dirty="0"/>
              <a:t> </a:t>
            </a:r>
            <a:r>
              <a:rPr lang="en-US" b="1" dirty="0" err="1"/>
              <a:t>glikolipid</a:t>
            </a:r>
            <a:r>
              <a:rPr lang="en-US" b="1" dirty="0"/>
              <a:t> dan </a:t>
            </a:r>
            <a:r>
              <a:rPr lang="en-US" b="1" dirty="0" err="1"/>
              <a:t>uroepitel</a:t>
            </a:r>
            <a:r>
              <a:rPr lang="en-US" b="1" dirty="0"/>
              <a:t> sel. </a:t>
            </a:r>
            <a:r>
              <a:rPr lang="en-US" b="1" dirty="0" err="1"/>
              <a:t>Bakteri</a:t>
            </a:r>
            <a:r>
              <a:rPr lang="en-US" b="1" dirty="0"/>
              <a:t> </a:t>
            </a:r>
            <a:r>
              <a:rPr lang="en-US" b="1" dirty="0" err="1"/>
              <a:t>ini</a:t>
            </a:r>
            <a:r>
              <a:rPr lang="en-US" b="1" dirty="0"/>
              <a:t> </a:t>
            </a:r>
            <a:r>
              <a:rPr lang="en-US" b="1" dirty="0" err="1"/>
              <a:t>resisten</a:t>
            </a:r>
            <a:r>
              <a:rPr lang="en-US" b="1" dirty="0"/>
              <a:t> </a:t>
            </a:r>
            <a:r>
              <a:rPr lang="en-US" b="1" dirty="0" err="1"/>
              <a:t>thd</a:t>
            </a:r>
            <a:r>
              <a:rPr lang="en-US" b="1" dirty="0"/>
              <a:t> </a:t>
            </a:r>
            <a:r>
              <a:rPr lang="en-US" b="1" dirty="0" err="1"/>
              <a:t>pencucian</a:t>
            </a:r>
            <a:r>
              <a:rPr lang="en-US" b="1" dirty="0"/>
              <a:t>, </a:t>
            </a:r>
            <a:r>
              <a:rPr lang="en-US" b="1" dirty="0" err="1"/>
              <a:t>penghilangan</a:t>
            </a:r>
            <a:r>
              <a:rPr lang="en-US" b="1" dirty="0"/>
              <a:t> o/</a:t>
            </a:r>
            <a:r>
              <a:rPr lang="en-US" b="1" dirty="0" err="1"/>
              <a:t>glikosaminoglikan</a:t>
            </a:r>
            <a:r>
              <a:rPr lang="en-US" b="1" dirty="0"/>
              <a:t> </a:t>
            </a:r>
            <a:r>
              <a:rPr lang="en-US" b="1" dirty="0" err="1"/>
              <a:t>yg</a:t>
            </a:r>
            <a:r>
              <a:rPr lang="en-US" b="1" dirty="0"/>
              <a:t> </a:t>
            </a:r>
            <a:r>
              <a:rPr lang="en-US" b="1" dirty="0" err="1"/>
              <a:t>mampu</a:t>
            </a:r>
            <a:r>
              <a:rPr lang="en-US" b="1" dirty="0"/>
              <a:t> </a:t>
            </a:r>
            <a:r>
              <a:rPr lang="en-US" b="1" dirty="0" err="1"/>
              <a:t>menyerang</a:t>
            </a:r>
            <a:r>
              <a:rPr lang="en-US" b="1" dirty="0"/>
              <a:t> </a:t>
            </a:r>
            <a:r>
              <a:rPr lang="en-US" b="1" dirty="0" err="1"/>
              <a:t>jaringan</a:t>
            </a:r>
            <a:r>
              <a:rPr lang="en-US" b="1" dirty="0"/>
              <a:t> </a:t>
            </a:r>
            <a:r>
              <a:rPr lang="en-US" b="1" dirty="0" err="1"/>
              <a:t>ginjal</a:t>
            </a:r>
            <a:endParaRPr lang="en-US" b="1" dirty="0"/>
          </a:p>
          <a:p>
            <a:pPr lvl="0"/>
            <a:endParaRPr lang="en-US" b="1" dirty="0"/>
          </a:p>
          <a:p>
            <a:pPr lvl="0"/>
            <a:endParaRPr lang="en-US" sz="2800" b="1" dirty="0"/>
          </a:p>
          <a:p>
            <a:pPr marL="0" indent="0" algn="l">
              <a:buNone/>
            </a:pPr>
            <a:endParaRPr lang="en-US" sz="2400" dirty="0">
              <a:latin typeface="LiberationSerif"/>
            </a:endParaRPr>
          </a:p>
          <a:p>
            <a:pPr marL="0" indent="0" algn="l">
              <a:buNone/>
            </a:pPr>
            <a:endParaRPr lang="en-US" sz="2400" dirty="0"/>
          </a:p>
          <a:p>
            <a:endParaRPr lang="en-ID" dirty="0"/>
          </a:p>
        </p:txBody>
      </p:sp>
      <p:sp>
        <p:nvSpPr>
          <p:cNvPr id="4" name="Rectangle 3">
            <a:extLst>
              <a:ext uri="{FF2B5EF4-FFF2-40B4-BE49-F238E27FC236}">
                <a16:creationId xmlns:a16="http://schemas.microsoft.com/office/drawing/2014/main" xmlns="" id="{18141D60-9C50-42B1-B98A-7E0F888DCC00}"/>
              </a:ext>
            </a:extLst>
          </p:cNvPr>
          <p:cNvSpPr/>
          <p:nvPr/>
        </p:nvSpPr>
        <p:spPr>
          <a:xfrm>
            <a:off x="0" y="71436"/>
            <a:ext cx="7315200" cy="578069"/>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BACTERIAL VIRULENCE FACTORS</a:t>
            </a:r>
          </a:p>
        </p:txBody>
      </p:sp>
    </p:spTree>
    <p:extLst>
      <p:ext uri="{BB962C8B-B14F-4D97-AF65-F5344CB8AC3E}">
        <p14:creationId xmlns:p14="http://schemas.microsoft.com/office/powerpoint/2010/main" val="3500909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33CD251C-A887-4D2F-925B-FC09719853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B19D093C-27FB-4032-B282-42C4563F2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xmlns="" id="{94851CB3-E581-4D47-BCEC-B6C64D852F82}"/>
              </a:ext>
            </a:extLst>
          </p:cNvPr>
          <p:cNvSpPr>
            <a:spLocks noGrp="1"/>
          </p:cNvSpPr>
          <p:nvPr>
            <p:ph type="title"/>
          </p:nvPr>
        </p:nvSpPr>
        <p:spPr>
          <a:xfrm>
            <a:off x="767290" y="1780661"/>
            <a:ext cx="3582073" cy="1463472"/>
          </a:xfrm>
        </p:spPr>
        <p:txBody>
          <a:bodyPr anchor="t">
            <a:normAutofit/>
          </a:bodyPr>
          <a:lstStyle/>
          <a:p>
            <a:r>
              <a:rPr lang="en-US" sz="4100" b="1">
                <a:solidFill>
                  <a:schemeClr val="bg1"/>
                </a:solidFill>
                <a:latin typeface="Cavolini" panose="03000502040302020204" pitchFamily="66" charset="0"/>
                <a:cs typeface="Cavolini" panose="03000502040302020204" pitchFamily="66" charset="0"/>
              </a:rPr>
              <a:t>Manifestasi Klinik</a:t>
            </a:r>
            <a:endParaRPr lang="en-ID" sz="4100" b="1">
              <a:solidFill>
                <a:schemeClr val="bg1"/>
              </a:solidFill>
              <a:latin typeface="Cavolini" panose="03000502040302020204" pitchFamily="66" charset="0"/>
              <a:cs typeface="Cavolini" panose="03000502040302020204" pitchFamily="66" charset="0"/>
            </a:endParaRPr>
          </a:p>
        </p:txBody>
      </p:sp>
      <p:grpSp>
        <p:nvGrpSpPr>
          <p:cNvPr id="17" name="Group 16">
            <a:extLst>
              <a:ext uri="{FF2B5EF4-FFF2-40B4-BE49-F238E27FC236}">
                <a16:creationId xmlns:a16="http://schemas.microsoft.com/office/drawing/2014/main" xmlns="" id="{35EE815E-1BD3-4777-B652-6D98825BF66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67290" y="681628"/>
            <a:ext cx="1128382" cy="847206"/>
            <a:chOff x="668003" y="1684057"/>
            <a:chExt cx="1128382" cy="847206"/>
          </a:xfrm>
        </p:grpSpPr>
        <p:sp>
          <p:nvSpPr>
            <p:cNvPr id="18" name="Freeform 5">
              <a:extLst>
                <a:ext uri="{FF2B5EF4-FFF2-40B4-BE49-F238E27FC236}">
                  <a16:creationId xmlns:a16="http://schemas.microsoft.com/office/drawing/2014/main" xmlns="" id="{E6692982-4A7D-4392-87CD-F0CD4B027DD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9" name="Freeform 5">
              <a:extLst>
                <a:ext uri="{FF2B5EF4-FFF2-40B4-BE49-F238E27FC236}">
                  <a16:creationId xmlns:a16="http://schemas.microsoft.com/office/drawing/2014/main" xmlns="" id="{196485F7-F277-4123-AC53-98EA4C85877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3" name="Content Placeholder 2">
            <a:extLst>
              <a:ext uri="{FF2B5EF4-FFF2-40B4-BE49-F238E27FC236}">
                <a16:creationId xmlns:a16="http://schemas.microsoft.com/office/drawing/2014/main" xmlns="" id="{D6D063A6-77D4-4BCD-B4C5-CDDD8320E40E}"/>
              </a:ext>
            </a:extLst>
          </p:cNvPr>
          <p:cNvSpPr>
            <a:spLocks noGrp="1"/>
          </p:cNvSpPr>
          <p:nvPr>
            <p:ph idx="1"/>
          </p:nvPr>
        </p:nvSpPr>
        <p:spPr>
          <a:xfrm>
            <a:off x="767290" y="3383121"/>
            <a:ext cx="3582072" cy="2793251"/>
          </a:xfrm>
        </p:spPr>
        <p:txBody>
          <a:bodyPr anchor="t">
            <a:normAutofit/>
          </a:bodyPr>
          <a:lstStyle/>
          <a:p>
            <a:endParaRPr lang="en-ID" sz="2000">
              <a:solidFill>
                <a:schemeClr val="bg1"/>
              </a:solidFill>
            </a:endParaRPr>
          </a:p>
        </p:txBody>
      </p:sp>
      <p:pic>
        <p:nvPicPr>
          <p:cNvPr id="8" name="Picture 2" descr="Graphical user interface, text, application&#10;&#10;Description automatically generated">
            <a:extLst>
              <a:ext uri="{FF2B5EF4-FFF2-40B4-BE49-F238E27FC236}">
                <a16:creationId xmlns:a16="http://schemas.microsoft.com/office/drawing/2014/main" xmlns="" id="{F44223E5-FF8F-405B-9F9D-07C35603DF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94548" y="1456121"/>
            <a:ext cx="7409874" cy="394575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350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7F2CBA99-46CD-4734-9018-64AA8DD9737D}"/>
              </a:ext>
            </a:extLst>
          </p:cNvPr>
          <p:cNvSpPr/>
          <p:nvPr/>
        </p:nvSpPr>
        <p:spPr>
          <a:xfrm>
            <a:off x="2309813" y="2071689"/>
            <a:ext cx="7358062" cy="1214437"/>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eaLnBrk="1" hangingPunct="1">
              <a:defRPr/>
            </a:pPr>
            <a:r>
              <a:rPr lang="en-US" sz="4000" b="1" dirty="0">
                <a:solidFill>
                  <a:schemeClr val="tx1"/>
                </a:solidFill>
              </a:rPr>
              <a:t>GAGAL GINJAL AKUT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0" y="640823"/>
            <a:ext cx="2563994" cy="5583148"/>
          </a:xfrm>
        </p:spPr>
        <p:txBody>
          <a:bodyPr anchor="ctr">
            <a:normAutofit/>
          </a:bodyPr>
          <a:lstStyle/>
          <a:p>
            <a:r>
              <a:rPr lang="en-US" sz="4700" b="1" dirty="0"/>
              <a:t>Kidney Function</a:t>
            </a:r>
          </a:p>
        </p:txBody>
      </p:sp>
      <p:graphicFrame>
        <p:nvGraphicFramePr>
          <p:cNvPr id="6" name="Content Placeholder 2">
            <a:extLst>
              <a:ext uri="{FF2B5EF4-FFF2-40B4-BE49-F238E27FC236}">
                <a16:creationId xmlns:a16="http://schemas.microsoft.com/office/drawing/2014/main" xmlns="" id="{548092BC-DF5D-4105-A75D-823CCF4A2FA1}"/>
              </a:ext>
            </a:extLst>
          </p:cNvPr>
          <p:cNvGraphicFramePr>
            <a:graphicFrameLocks noGrp="1"/>
          </p:cNvGraphicFramePr>
          <p:nvPr>
            <p:ph idx="1"/>
          </p:nvPr>
        </p:nvGraphicFramePr>
        <p:xfrm>
          <a:off x="5010013" y="640823"/>
          <a:ext cx="5175384"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89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97701" y="347284"/>
            <a:ext cx="7472956" cy="6165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9235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xmlns="" id="{553FD047-C481-6649-A3C6-F43D63C78169}"/>
              </a:ext>
            </a:extLst>
          </p:cNvPr>
          <p:cNvSpPr>
            <a:spLocks noGrp="1" noChangeArrowheads="1"/>
          </p:cNvSpPr>
          <p:nvPr>
            <p:ph type="title"/>
          </p:nvPr>
        </p:nvSpPr>
        <p:spPr>
          <a:xfrm>
            <a:off x="2024063" y="357189"/>
            <a:ext cx="8229600" cy="796925"/>
          </a:xfrm>
        </p:spPr>
        <p:txBody>
          <a:bodyPr/>
          <a:lstStyle/>
          <a:p>
            <a:pPr eaLnBrk="1" hangingPunct="1"/>
            <a:r>
              <a:rPr lang="en-US" altLang="id-ID" b="1"/>
              <a:t>DEFINISI</a:t>
            </a:r>
          </a:p>
        </p:txBody>
      </p:sp>
      <p:sp>
        <p:nvSpPr>
          <p:cNvPr id="4" name="Rounded Rectangle 3">
            <a:extLst>
              <a:ext uri="{FF2B5EF4-FFF2-40B4-BE49-F238E27FC236}">
                <a16:creationId xmlns:a16="http://schemas.microsoft.com/office/drawing/2014/main" xmlns="" id="{684BFC43-64A4-4A7E-BD06-BF732717404B}"/>
              </a:ext>
            </a:extLst>
          </p:cNvPr>
          <p:cNvSpPr/>
          <p:nvPr/>
        </p:nvSpPr>
        <p:spPr>
          <a:xfrm>
            <a:off x="2952751" y="1268414"/>
            <a:ext cx="6429375" cy="2714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sz="2400" dirty="0" err="1">
                <a:solidFill>
                  <a:schemeClr val="tx1"/>
                </a:solidFill>
              </a:rPr>
              <a:t>Gagal</a:t>
            </a:r>
            <a:r>
              <a:rPr lang="en-US" sz="2400" dirty="0">
                <a:solidFill>
                  <a:schemeClr val="tx1"/>
                </a:solidFill>
              </a:rPr>
              <a:t> </a:t>
            </a:r>
            <a:r>
              <a:rPr lang="en-US" sz="2400" dirty="0" err="1">
                <a:solidFill>
                  <a:schemeClr val="tx1"/>
                </a:solidFill>
              </a:rPr>
              <a:t>ginjal</a:t>
            </a:r>
            <a:r>
              <a:rPr lang="en-US" sz="2400" dirty="0">
                <a:solidFill>
                  <a:schemeClr val="tx1"/>
                </a:solidFill>
              </a:rPr>
              <a:t> </a:t>
            </a:r>
            <a:r>
              <a:rPr lang="en-US" sz="2400" dirty="0" err="1">
                <a:solidFill>
                  <a:schemeClr val="tx1"/>
                </a:solidFill>
              </a:rPr>
              <a:t>akut</a:t>
            </a:r>
            <a:r>
              <a:rPr lang="en-US" sz="2400" dirty="0">
                <a:solidFill>
                  <a:schemeClr val="tx1"/>
                </a:solidFill>
              </a:rPr>
              <a:t> </a:t>
            </a:r>
            <a:r>
              <a:rPr lang="en-US" sz="2400" dirty="0" err="1">
                <a:solidFill>
                  <a:schemeClr val="tx1"/>
                </a:solidFill>
              </a:rPr>
              <a:t>merupakan</a:t>
            </a:r>
            <a:r>
              <a:rPr lang="en-US" sz="2400" dirty="0">
                <a:solidFill>
                  <a:schemeClr val="tx1"/>
                </a:solidFill>
              </a:rPr>
              <a:t> </a:t>
            </a:r>
            <a:r>
              <a:rPr lang="en-US" sz="2400" dirty="0" err="1">
                <a:solidFill>
                  <a:schemeClr val="tx1"/>
                </a:solidFill>
              </a:rPr>
              <a:t>penurunan</a:t>
            </a:r>
            <a:r>
              <a:rPr lang="en-US" sz="2400" dirty="0">
                <a:solidFill>
                  <a:schemeClr val="tx1"/>
                </a:solidFill>
              </a:rPr>
              <a:t> </a:t>
            </a:r>
            <a:r>
              <a:rPr lang="en-US" sz="2400" dirty="0" err="1">
                <a:solidFill>
                  <a:schemeClr val="tx1"/>
                </a:solidFill>
              </a:rPr>
              <a:t>fungsi</a:t>
            </a:r>
            <a:r>
              <a:rPr lang="en-US" sz="2400" dirty="0">
                <a:solidFill>
                  <a:schemeClr val="tx1"/>
                </a:solidFill>
              </a:rPr>
              <a:t> </a:t>
            </a:r>
            <a:r>
              <a:rPr lang="en-US" sz="2400" dirty="0" err="1">
                <a:solidFill>
                  <a:schemeClr val="tx1"/>
                </a:solidFill>
              </a:rPr>
              <a:t>ginjal</a:t>
            </a:r>
            <a:r>
              <a:rPr lang="en-US" sz="2400" dirty="0">
                <a:solidFill>
                  <a:schemeClr val="tx1"/>
                </a:solidFill>
              </a:rPr>
              <a:t> </a:t>
            </a:r>
            <a:r>
              <a:rPr lang="en-US" sz="2400" dirty="0" err="1">
                <a:solidFill>
                  <a:schemeClr val="tx1"/>
                </a:solidFill>
              </a:rPr>
              <a:t>secara</a:t>
            </a:r>
            <a:r>
              <a:rPr lang="en-US" sz="2400" dirty="0">
                <a:solidFill>
                  <a:schemeClr val="tx1"/>
                </a:solidFill>
              </a:rPr>
              <a:t> </a:t>
            </a:r>
            <a:r>
              <a:rPr lang="en-US" sz="2400" dirty="0" err="1">
                <a:solidFill>
                  <a:schemeClr val="tx1"/>
                </a:solidFill>
              </a:rPr>
              <a:t>tiba-tiba</a:t>
            </a:r>
            <a:r>
              <a:rPr lang="en-US" sz="2400" dirty="0">
                <a:solidFill>
                  <a:schemeClr val="tx1"/>
                </a:solidFill>
              </a:rPr>
              <a:t> </a:t>
            </a:r>
            <a:r>
              <a:rPr lang="en-US" sz="2400" dirty="0" err="1">
                <a:solidFill>
                  <a:schemeClr val="tx1"/>
                </a:solidFill>
              </a:rPr>
              <a:t>dalam</a:t>
            </a:r>
            <a:r>
              <a:rPr lang="en-US" sz="2400" dirty="0">
                <a:solidFill>
                  <a:schemeClr val="tx1"/>
                </a:solidFill>
              </a:rPr>
              <a:t> </a:t>
            </a:r>
            <a:r>
              <a:rPr lang="en-US" sz="2400" dirty="0" err="1">
                <a:solidFill>
                  <a:schemeClr val="tx1"/>
                </a:solidFill>
              </a:rPr>
              <a:t>waktu</a:t>
            </a:r>
            <a:r>
              <a:rPr lang="en-US" sz="2400" dirty="0">
                <a:solidFill>
                  <a:schemeClr val="tx1"/>
                </a:solidFill>
              </a:rPr>
              <a:t> </a:t>
            </a:r>
            <a:r>
              <a:rPr lang="en-US" sz="2400" dirty="0" err="1">
                <a:solidFill>
                  <a:schemeClr val="tx1"/>
                </a:solidFill>
              </a:rPr>
              <a:t>beberapa</a:t>
            </a:r>
            <a:r>
              <a:rPr lang="en-US" sz="2400" dirty="0">
                <a:solidFill>
                  <a:schemeClr val="tx1"/>
                </a:solidFill>
              </a:rPr>
              <a:t> </a:t>
            </a:r>
            <a:r>
              <a:rPr lang="en-US" sz="2400" dirty="0" err="1">
                <a:solidFill>
                  <a:schemeClr val="tx1"/>
                </a:solidFill>
              </a:rPr>
              <a:t>hari</a:t>
            </a:r>
            <a:r>
              <a:rPr lang="en-US" sz="2400" dirty="0">
                <a:solidFill>
                  <a:schemeClr val="tx1"/>
                </a:solidFill>
              </a:rPr>
              <a:t> </a:t>
            </a:r>
            <a:r>
              <a:rPr lang="en-US" sz="2400" dirty="0" err="1">
                <a:solidFill>
                  <a:schemeClr val="tx1"/>
                </a:solidFill>
              </a:rPr>
              <a:t>atau</a:t>
            </a:r>
            <a:r>
              <a:rPr lang="en-US" sz="2400" dirty="0">
                <a:solidFill>
                  <a:schemeClr val="tx1"/>
                </a:solidFill>
              </a:rPr>
              <a:t> </a:t>
            </a:r>
            <a:r>
              <a:rPr lang="en-US" sz="2400" dirty="0" err="1">
                <a:solidFill>
                  <a:schemeClr val="tx1"/>
                </a:solidFill>
              </a:rPr>
              <a:t>beberapa</a:t>
            </a:r>
            <a:r>
              <a:rPr lang="en-US" sz="2400" dirty="0">
                <a:solidFill>
                  <a:schemeClr val="tx1"/>
                </a:solidFill>
              </a:rPr>
              <a:t> </a:t>
            </a:r>
            <a:r>
              <a:rPr lang="en-US" sz="2400" dirty="0" err="1">
                <a:solidFill>
                  <a:schemeClr val="tx1"/>
                </a:solidFill>
              </a:rPr>
              <a:t>minggu</a:t>
            </a:r>
            <a:r>
              <a:rPr lang="en-US" sz="2400" dirty="0">
                <a:solidFill>
                  <a:schemeClr val="tx1"/>
                </a:solidFill>
              </a:rPr>
              <a:t> </a:t>
            </a:r>
            <a:r>
              <a:rPr lang="en-US" sz="2400" dirty="0" err="1">
                <a:solidFill>
                  <a:schemeClr val="tx1"/>
                </a:solidFill>
              </a:rPr>
              <a:t>dan</a:t>
            </a:r>
            <a:r>
              <a:rPr lang="en-US" sz="2400" dirty="0">
                <a:solidFill>
                  <a:schemeClr val="tx1"/>
                </a:solidFill>
              </a:rPr>
              <a:t> </a:t>
            </a:r>
            <a:r>
              <a:rPr lang="en-US" sz="2400" dirty="0" err="1">
                <a:solidFill>
                  <a:schemeClr val="tx1"/>
                </a:solidFill>
              </a:rPr>
              <a:t>ditandai</a:t>
            </a:r>
            <a:r>
              <a:rPr lang="en-US" sz="2400" dirty="0">
                <a:solidFill>
                  <a:schemeClr val="tx1"/>
                </a:solidFill>
              </a:rPr>
              <a:t> </a:t>
            </a:r>
            <a:r>
              <a:rPr lang="en-US" sz="2400" dirty="0" err="1">
                <a:solidFill>
                  <a:schemeClr val="tx1"/>
                </a:solidFill>
              </a:rPr>
              <a:t>dengan</a:t>
            </a:r>
            <a:r>
              <a:rPr lang="en-US" sz="2400" dirty="0">
                <a:solidFill>
                  <a:schemeClr val="tx1"/>
                </a:solidFill>
              </a:rPr>
              <a:t> </a:t>
            </a:r>
            <a:r>
              <a:rPr lang="en-US" sz="2400" dirty="0" err="1">
                <a:solidFill>
                  <a:schemeClr val="tx1"/>
                </a:solidFill>
              </a:rPr>
              <a:t>hasil</a:t>
            </a:r>
            <a:r>
              <a:rPr lang="en-US" sz="2400" dirty="0">
                <a:solidFill>
                  <a:schemeClr val="tx1"/>
                </a:solidFill>
              </a:rPr>
              <a:t> </a:t>
            </a:r>
            <a:r>
              <a:rPr lang="en-US" sz="2400" dirty="0" err="1">
                <a:solidFill>
                  <a:schemeClr val="tx1"/>
                </a:solidFill>
              </a:rPr>
              <a:t>pemeriksaan</a:t>
            </a:r>
            <a:r>
              <a:rPr lang="en-US" sz="2400" dirty="0">
                <a:solidFill>
                  <a:schemeClr val="tx1"/>
                </a:solidFill>
              </a:rPr>
              <a:t> </a:t>
            </a:r>
            <a:r>
              <a:rPr lang="en-US" sz="2400" dirty="0" err="1">
                <a:solidFill>
                  <a:schemeClr val="tx1"/>
                </a:solidFill>
              </a:rPr>
              <a:t>fungsi</a:t>
            </a:r>
            <a:r>
              <a:rPr lang="en-US" sz="2400" dirty="0">
                <a:solidFill>
                  <a:schemeClr val="tx1"/>
                </a:solidFill>
              </a:rPr>
              <a:t> </a:t>
            </a:r>
            <a:r>
              <a:rPr lang="en-US" sz="2400" dirty="0" err="1">
                <a:solidFill>
                  <a:schemeClr val="tx1"/>
                </a:solidFill>
              </a:rPr>
              <a:t>ginjal</a:t>
            </a:r>
            <a:r>
              <a:rPr lang="en-US" sz="2400" dirty="0">
                <a:solidFill>
                  <a:schemeClr val="tx1"/>
                </a:solidFill>
              </a:rPr>
              <a:t> (</a:t>
            </a:r>
            <a:r>
              <a:rPr lang="en-US" sz="2400" dirty="0" err="1">
                <a:solidFill>
                  <a:schemeClr val="tx1"/>
                </a:solidFill>
              </a:rPr>
              <a:t>ureum</a:t>
            </a:r>
            <a:r>
              <a:rPr lang="en-US" sz="2400" dirty="0">
                <a:solidFill>
                  <a:schemeClr val="tx1"/>
                </a:solidFill>
              </a:rPr>
              <a:t> </a:t>
            </a:r>
            <a:r>
              <a:rPr lang="en-US" sz="2400" dirty="0" err="1">
                <a:solidFill>
                  <a:schemeClr val="tx1"/>
                </a:solidFill>
              </a:rPr>
              <a:t>dan</a:t>
            </a:r>
            <a:r>
              <a:rPr lang="en-US" sz="2400" dirty="0">
                <a:solidFill>
                  <a:schemeClr val="tx1"/>
                </a:solidFill>
              </a:rPr>
              <a:t> </a:t>
            </a:r>
            <a:r>
              <a:rPr lang="en-US" sz="2400" dirty="0" err="1">
                <a:solidFill>
                  <a:schemeClr val="tx1"/>
                </a:solidFill>
              </a:rPr>
              <a:t>kreatinin</a:t>
            </a:r>
            <a:r>
              <a:rPr lang="en-US" sz="2400" dirty="0">
                <a:solidFill>
                  <a:schemeClr val="tx1"/>
                </a:solidFill>
              </a:rPr>
              <a:t> </a:t>
            </a:r>
            <a:r>
              <a:rPr lang="en-US" sz="2400" dirty="0" err="1">
                <a:solidFill>
                  <a:schemeClr val="tx1"/>
                </a:solidFill>
              </a:rPr>
              <a:t>darah</a:t>
            </a:r>
            <a:r>
              <a:rPr lang="en-US" sz="2400" dirty="0">
                <a:solidFill>
                  <a:schemeClr val="tx1"/>
                </a:solidFill>
              </a:rPr>
              <a:t>) </a:t>
            </a:r>
            <a:r>
              <a:rPr lang="en-US" sz="2400" dirty="0" err="1">
                <a:solidFill>
                  <a:schemeClr val="tx1"/>
                </a:solidFill>
              </a:rPr>
              <a:t>dan</a:t>
            </a:r>
            <a:r>
              <a:rPr lang="en-US" sz="2400" dirty="0">
                <a:solidFill>
                  <a:schemeClr val="tx1"/>
                </a:solidFill>
              </a:rPr>
              <a:t> </a:t>
            </a:r>
            <a:r>
              <a:rPr lang="en-US" sz="2400" dirty="0" err="1">
                <a:solidFill>
                  <a:schemeClr val="tx1"/>
                </a:solidFill>
              </a:rPr>
              <a:t>kadar</a:t>
            </a:r>
            <a:r>
              <a:rPr lang="en-US" sz="2400" dirty="0">
                <a:solidFill>
                  <a:schemeClr val="tx1"/>
                </a:solidFill>
              </a:rPr>
              <a:t> urea nitrogen </a:t>
            </a:r>
            <a:r>
              <a:rPr lang="en-US" sz="2400" dirty="0" err="1">
                <a:solidFill>
                  <a:schemeClr val="tx1"/>
                </a:solidFill>
              </a:rPr>
              <a:t>dalam</a:t>
            </a:r>
            <a:r>
              <a:rPr lang="en-US" sz="2400" dirty="0">
                <a:solidFill>
                  <a:schemeClr val="tx1"/>
                </a:solidFill>
              </a:rPr>
              <a:t> </a:t>
            </a:r>
            <a:r>
              <a:rPr lang="en-US" sz="2400" dirty="0" err="1">
                <a:solidFill>
                  <a:schemeClr val="tx1"/>
                </a:solidFill>
              </a:rPr>
              <a:t>darah</a:t>
            </a:r>
            <a:r>
              <a:rPr lang="en-US" sz="2400" dirty="0">
                <a:solidFill>
                  <a:schemeClr val="tx1"/>
                </a:solidFill>
              </a:rPr>
              <a:t> yang </a:t>
            </a:r>
            <a:r>
              <a:rPr lang="en-US" sz="2400" dirty="0" err="1">
                <a:solidFill>
                  <a:schemeClr val="tx1"/>
                </a:solidFill>
              </a:rPr>
              <a:t>meningkat</a:t>
            </a:r>
            <a:r>
              <a:rPr lang="en-US" sz="2400" dirty="0">
                <a:solidFill>
                  <a:schemeClr val="tx1"/>
                </a:solidFill>
              </a:rPr>
              <a:t>.  </a:t>
            </a:r>
            <a:endParaRPr lang="id-ID" sz="2400" dirty="0">
              <a:solidFill>
                <a:schemeClr val="tx1"/>
              </a:solidFill>
            </a:endParaRPr>
          </a:p>
        </p:txBody>
      </p:sp>
      <p:pic>
        <p:nvPicPr>
          <p:cNvPr id="7172" name="Picture 2">
            <a:extLst>
              <a:ext uri="{FF2B5EF4-FFF2-40B4-BE49-F238E27FC236}">
                <a16:creationId xmlns:a16="http://schemas.microsoft.com/office/drawing/2014/main" xmlns="" id="{D9F0E833-12FB-BF4B-B523-7C3657CEA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265" t="41193" r="13908" b="46307"/>
          <a:stretch>
            <a:fillRect/>
          </a:stretch>
        </p:blipFill>
        <p:spPr bwMode="auto">
          <a:xfrm>
            <a:off x="1524000" y="4114800"/>
            <a:ext cx="9144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xmlns="" id="{302AC1AF-FA65-2C4A-A6AD-2B5E31230C73}"/>
              </a:ext>
            </a:extLst>
          </p:cNvPr>
          <p:cNvSpPr>
            <a:spLocks noGrp="1" noChangeArrowheads="1"/>
          </p:cNvSpPr>
          <p:nvPr>
            <p:ph type="title"/>
          </p:nvPr>
        </p:nvSpPr>
        <p:spPr>
          <a:xfrm>
            <a:off x="1981200" y="274639"/>
            <a:ext cx="8229600" cy="1011237"/>
          </a:xfrm>
        </p:spPr>
        <p:txBody>
          <a:bodyPr/>
          <a:lstStyle/>
          <a:p>
            <a:pPr eaLnBrk="1" hangingPunct="1"/>
            <a:r>
              <a:rPr lang="en-US" altLang="id-ID" b="1">
                <a:solidFill>
                  <a:schemeClr val="tx1"/>
                </a:solidFill>
              </a:rPr>
              <a:t>EPIDEMIOLOGI</a:t>
            </a:r>
          </a:p>
        </p:txBody>
      </p:sp>
      <p:sp>
        <p:nvSpPr>
          <p:cNvPr id="8195" name="Content Placeholder 2">
            <a:extLst>
              <a:ext uri="{FF2B5EF4-FFF2-40B4-BE49-F238E27FC236}">
                <a16:creationId xmlns:a16="http://schemas.microsoft.com/office/drawing/2014/main" xmlns="" id="{22ABE4C1-BB3C-5F4D-BF61-0574D2760847}"/>
              </a:ext>
            </a:extLst>
          </p:cNvPr>
          <p:cNvSpPr>
            <a:spLocks noGrp="1" noChangeArrowheads="1"/>
          </p:cNvSpPr>
          <p:nvPr>
            <p:ph idx="1"/>
          </p:nvPr>
        </p:nvSpPr>
        <p:spPr>
          <a:xfrm>
            <a:off x="1981201" y="1500188"/>
            <a:ext cx="8329613" cy="4786312"/>
          </a:xfrm>
        </p:spPr>
        <p:txBody>
          <a:bodyPr/>
          <a:lstStyle/>
          <a:p>
            <a:pPr eaLnBrk="1" hangingPunct="1"/>
            <a:r>
              <a:rPr lang="en-US" altLang="id-ID" sz="2200"/>
              <a:t>Terjadi pada sekitar 5% pasien rawat inap, dan 30% pasien yang dirawat di ICU</a:t>
            </a:r>
            <a:r>
              <a:rPr lang="id-ID" altLang="id-ID" sz="2200"/>
              <a:t>.</a:t>
            </a:r>
            <a:endParaRPr lang="en-US" altLang="id-ID" sz="2200"/>
          </a:p>
          <a:p>
            <a:pPr eaLnBrk="1" hangingPunct="1">
              <a:buFontTx/>
              <a:buNone/>
            </a:pPr>
            <a:endParaRPr lang="en-US" altLang="id-ID" sz="2200"/>
          </a:p>
          <a:p>
            <a:pPr eaLnBrk="1" hangingPunct="1"/>
            <a:r>
              <a:rPr lang="id-ID" altLang="id-ID" sz="2200"/>
              <a:t>M</a:t>
            </a:r>
            <a:r>
              <a:rPr lang="en-US" altLang="id-ID" sz="2200"/>
              <a:t>ortalitas akibat GGA sangat tinggi (sekitar 50%) bahkan dengan ketersediaan pengobatan dialisis, mungkin menunjukkan penyakit kritis yang biasanya </a:t>
            </a:r>
            <a:r>
              <a:rPr lang="id-ID" altLang="id-ID" sz="2200"/>
              <a:t>menyertai.</a:t>
            </a:r>
            <a:endParaRPr lang="en-US" altLang="id-ID" sz="2200"/>
          </a:p>
          <a:p>
            <a:pPr eaLnBrk="1" hangingPunct="1">
              <a:buFontTx/>
              <a:buNone/>
            </a:pPr>
            <a:endParaRPr lang="en-US" altLang="id-ID" sz="2200"/>
          </a:p>
          <a:p>
            <a:pPr eaLnBrk="1" hangingPunct="1"/>
            <a:r>
              <a:rPr lang="en-US" altLang="id-ID" sz="2200"/>
              <a:t>Di Inggris, rentang insidensinya dari 172 per million population (pmp) per tahun sampai dengan 630 pmp per tahun. Secara keseluruhan insidensi pasien GGA dirawat di rumah sakit dari rentang 13%-22%. Insidensi pasien GGA di ICU adalah sekitar 20% sampai 50% dan dapat menyebabkan kematian lebih dari 50% </a:t>
            </a:r>
            <a:endParaRPr lang="id-ID" altLang="id-ID" sz="2200"/>
          </a:p>
          <a:p>
            <a:pPr eaLnBrk="1" hangingPunct="1"/>
            <a:endParaRPr lang="en-US" altLang="id-ID" sz="2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xmlns="" id="{2164F407-F0DF-9F44-B4E2-81DEB7E12D19}"/>
              </a:ext>
            </a:extLst>
          </p:cNvPr>
          <p:cNvSpPr>
            <a:spLocks noGrp="1" noChangeArrowheads="1"/>
          </p:cNvSpPr>
          <p:nvPr>
            <p:ph type="title"/>
          </p:nvPr>
        </p:nvSpPr>
        <p:spPr>
          <a:xfrm>
            <a:off x="1981200" y="274638"/>
            <a:ext cx="8229600" cy="868362"/>
          </a:xfrm>
        </p:spPr>
        <p:txBody>
          <a:bodyPr/>
          <a:lstStyle/>
          <a:p>
            <a:pPr eaLnBrk="1" hangingPunct="1"/>
            <a:r>
              <a:rPr lang="en-US" altLang="id-ID" b="1"/>
              <a:t>ETIOLOGI</a:t>
            </a:r>
          </a:p>
        </p:txBody>
      </p:sp>
      <p:pic>
        <p:nvPicPr>
          <p:cNvPr id="9219" name="Content Placeholder 3">
            <a:extLst>
              <a:ext uri="{FF2B5EF4-FFF2-40B4-BE49-F238E27FC236}">
                <a16:creationId xmlns:a16="http://schemas.microsoft.com/office/drawing/2014/main" xmlns="" id="{3A9B6D8D-C1B4-4D40-A301-A48425DFE748}"/>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52750" y="1066801"/>
            <a:ext cx="6400800" cy="5503863"/>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xmlns="" id="{EFA5733C-922A-674B-B80C-D91C8E555DF9}"/>
              </a:ext>
            </a:extLst>
          </p:cNvPr>
          <p:cNvSpPr>
            <a:spLocks noGrp="1" noChangeArrowheads="1"/>
          </p:cNvSpPr>
          <p:nvPr>
            <p:ph type="title"/>
          </p:nvPr>
        </p:nvSpPr>
        <p:spPr>
          <a:xfrm>
            <a:off x="1981200" y="274639"/>
            <a:ext cx="8229600" cy="1011237"/>
          </a:xfrm>
        </p:spPr>
        <p:txBody>
          <a:bodyPr/>
          <a:lstStyle/>
          <a:p>
            <a:pPr eaLnBrk="1" hangingPunct="1"/>
            <a:r>
              <a:rPr lang="en-US" altLang="id-ID" b="1"/>
              <a:t>KLASIFIKASI</a:t>
            </a:r>
          </a:p>
        </p:txBody>
      </p:sp>
      <p:pic>
        <p:nvPicPr>
          <p:cNvPr id="10243" name="Picture 2">
            <a:extLst>
              <a:ext uri="{FF2B5EF4-FFF2-40B4-BE49-F238E27FC236}">
                <a16:creationId xmlns:a16="http://schemas.microsoft.com/office/drawing/2014/main" xmlns="" id="{F77D2BA3-C782-3B41-89D4-1DAF15BD40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1049" t="18466" r="31479" b="50000"/>
          <a:stretch>
            <a:fillRect/>
          </a:stretch>
        </p:blipFill>
        <p:spPr bwMode="auto">
          <a:xfrm>
            <a:off x="2063750" y="1557339"/>
            <a:ext cx="8077200"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4" name="Content Placeholder 1">
            <a:extLst>
              <a:ext uri="{FF2B5EF4-FFF2-40B4-BE49-F238E27FC236}">
                <a16:creationId xmlns:a16="http://schemas.microsoft.com/office/drawing/2014/main" xmlns="" id="{311DC1B9-9203-E44C-AA0C-9FE29BA15F66}"/>
              </a:ext>
            </a:extLst>
          </p:cNvPr>
          <p:cNvSpPr>
            <a:spLocks noGrp="1" noChangeArrowheads="1"/>
          </p:cNvSpPr>
          <p:nvPr>
            <p:ph idx="1"/>
          </p:nvPr>
        </p:nvSpPr>
        <p:spPr/>
        <p:txBody>
          <a:bodyPr/>
          <a:lstStyle/>
          <a:p>
            <a:endParaRPr lang="id-ID" altLang="id-ID"/>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xmlns=""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xmlns=""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061600D-B5DA-F043-B929-E2E5D5ABC255}"/>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Materi </a:t>
            </a:r>
          </a:p>
        </p:txBody>
      </p:sp>
      <p:graphicFrame>
        <p:nvGraphicFramePr>
          <p:cNvPr id="5" name="Content Placeholder 2">
            <a:extLst>
              <a:ext uri="{FF2B5EF4-FFF2-40B4-BE49-F238E27FC236}">
                <a16:creationId xmlns:a16="http://schemas.microsoft.com/office/drawing/2014/main" xmlns="" id="{1B6063A0-85DC-4072-AE97-9A34944D057A}"/>
              </a:ext>
            </a:extLst>
          </p:cNvPr>
          <p:cNvGraphicFramePr>
            <a:graphicFrameLocks noGrp="1"/>
          </p:cNvGraphicFramePr>
          <p:nvPr>
            <p:ph idx="1"/>
            <p:extLst>
              <p:ext uri="{D42A27DB-BD31-4B8C-83A1-F6EECF244321}">
                <p14:modId xmlns:p14="http://schemas.microsoft.com/office/powerpoint/2010/main" val="220070026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9318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xmlns="" id="{ED2DEFA7-0B56-8644-955E-3682F04736F3}"/>
              </a:ext>
            </a:extLst>
          </p:cNvPr>
          <p:cNvSpPr>
            <a:spLocks noGrp="1" noChangeArrowheads="1"/>
          </p:cNvSpPr>
          <p:nvPr>
            <p:ph type="title"/>
          </p:nvPr>
        </p:nvSpPr>
        <p:spPr/>
        <p:txBody>
          <a:bodyPr/>
          <a:lstStyle/>
          <a:p>
            <a:endParaRPr lang="id-ID" altLang="id-ID"/>
          </a:p>
        </p:txBody>
      </p:sp>
      <p:pic>
        <p:nvPicPr>
          <p:cNvPr id="11267" name="Content Placeholder 3">
            <a:extLst>
              <a:ext uri="{FF2B5EF4-FFF2-40B4-BE49-F238E27FC236}">
                <a16:creationId xmlns:a16="http://schemas.microsoft.com/office/drawing/2014/main" xmlns="" id="{87C3398C-CE41-9E4C-8B4A-75E2FB132D4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79651" y="908050"/>
            <a:ext cx="7993063" cy="56896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30F18701-FBFE-407E-87AC-5F07A128B683}"/>
              </a:ext>
            </a:extLst>
          </p:cNvPr>
          <p:cNvSpPr/>
          <p:nvPr/>
        </p:nvSpPr>
        <p:spPr>
          <a:xfrm>
            <a:off x="2309813" y="2071689"/>
            <a:ext cx="7358062" cy="1214437"/>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eaLnBrk="1" hangingPunct="1">
              <a:defRPr/>
            </a:pPr>
            <a:r>
              <a:rPr lang="en-US" sz="4000" b="1" dirty="0">
                <a:solidFill>
                  <a:schemeClr val="tx1"/>
                </a:solidFill>
              </a:rPr>
              <a:t>GAGAL GINJAL KRONIK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xmlns="" id="{3B1B384D-46A4-B342-B2D0-469AEEB95C64}"/>
              </a:ext>
            </a:extLst>
          </p:cNvPr>
          <p:cNvSpPr>
            <a:spLocks noGrp="1" noChangeArrowheads="1"/>
          </p:cNvSpPr>
          <p:nvPr>
            <p:ph type="title"/>
          </p:nvPr>
        </p:nvSpPr>
        <p:spPr>
          <a:xfrm>
            <a:off x="1981200" y="274638"/>
            <a:ext cx="8229600" cy="939800"/>
          </a:xfrm>
        </p:spPr>
        <p:txBody>
          <a:bodyPr/>
          <a:lstStyle/>
          <a:p>
            <a:pPr eaLnBrk="1" hangingPunct="1"/>
            <a:r>
              <a:rPr lang="en-US" altLang="id-ID" b="1"/>
              <a:t>DEFINISI</a:t>
            </a:r>
          </a:p>
        </p:txBody>
      </p:sp>
      <p:pic>
        <p:nvPicPr>
          <p:cNvPr id="16387" name="Picture 2">
            <a:extLst>
              <a:ext uri="{FF2B5EF4-FFF2-40B4-BE49-F238E27FC236}">
                <a16:creationId xmlns:a16="http://schemas.microsoft.com/office/drawing/2014/main" xmlns="" id="{4048599D-6154-4643-B032-BC6B41F97A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799" t="23256" r="15709" b="41525"/>
          <a:stretch>
            <a:fillRect/>
          </a:stretch>
        </p:blipFill>
        <p:spPr bwMode="auto">
          <a:xfrm>
            <a:off x="1905000" y="1447800"/>
            <a:ext cx="852170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xmlns="" id="{3E15A6BF-06BD-9141-8500-3F6BAA470BD1}"/>
              </a:ext>
            </a:extLst>
          </p:cNvPr>
          <p:cNvSpPr>
            <a:spLocks noGrp="1" noChangeArrowheads="1"/>
          </p:cNvSpPr>
          <p:nvPr>
            <p:ph type="title"/>
          </p:nvPr>
        </p:nvSpPr>
        <p:spPr>
          <a:xfrm>
            <a:off x="1981200" y="274638"/>
            <a:ext cx="8229600" cy="868362"/>
          </a:xfrm>
        </p:spPr>
        <p:txBody>
          <a:bodyPr/>
          <a:lstStyle/>
          <a:p>
            <a:r>
              <a:rPr lang="en-US" altLang="id-ID" b="1"/>
              <a:t>EPIDEMIOLOGI</a:t>
            </a:r>
          </a:p>
        </p:txBody>
      </p:sp>
      <p:pic>
        <p:nvPicPr>
          <p:cNvPr id="17411" name="Content Placeholder 4">
            <a:extLst>
              <a:ext uri="{FF2B5EF4-FFF2-40B4-BE49-F238E27FC236}">
                <a16:creationId xmlns:a16="http://schemas.microsoft.com/office/drawing/2014/main" xmlns="" id="{BDE8336A-680E-904C-A8E2-ADCE3D1B94EE}"/>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l="21455" t="15384" r="21661" b="23965"/>
          <a:stretch>
            <a:fillRect/>
          </a:stretch>
        </p:blipFill>
        <p:spPr>
          <a:xfrm>
            <a:off x="2524126" y="1071563"/>
            <a:ext cx="7072313" cy="542925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xmlns="" id="{EAF17997-5581-FD41-A325-11E51CD5AB8B}"/>
              </a:ext>
            </a:extLst>
          </p:cNvPr>
          <p:cNvSpPr>
            <a:spLocks noGrp="1" noChangeArrowheads="1"/>
          </p:cNvSpPr>
          <p:nvPr>
            <p:ph type="title"/>
          </p:nvPr>
        </p:nvSpPr>
        <p:spPr>
          <a:xfrm>
            <a:off x="1981200" y="357188"/>
            <a:ext cx="8229600" cy="785812"/>
          </a:xfrm>
        </p:spPr>
        <p:txBody>
          <a:bodyPr/>
          <a:lstStyle/>
          <a:p>
            <a:r>
              <a:rPr lang="en-US" altLang="id-ID" b="1"/>
              <a:t>ETIOLOGI</a:t>
            </a:r>
          </a:p>
        </p:txBody>
      </p:sp>
      <p:pic>
        <p:nvPicPr>
          <p:cNvPr id="18435" name="Content Placeholder 3">
            <a:extLst>
              <a:ext uri="{FF2B5EF4-FFF2-40B4-BE49-F238E27FC236}">
                <a16:creationId xmlns:a16="http://schemas.microsoft.com/office/drawing/2014/main" xmlns="" id="{F7814C98-3F9B-284F-BEF1-52A3213C8F18}"/>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l="13474" t="25148" r="50102" b="36687"/>
          <a:stretch>
            <a:fillRect/>
          </a:stretch>
        </p:blipFill>
        <p:spPr>
          <a:xfrm>
            <a:off x="2238375" y="1214439"/>
            <a:ext cx="7786688" cy="5000625"/>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xmlns="" id="{4A310239-3C03-2F44-9AFE-AC934D91CD75}"/>
              </a:ext>
            </a:extLst>
          </p:cNvPr>
          <p:cNvSpPr>
            <a:spLocks noGrp="1" noChangeArrowheads="1"/>
          </p:cNvSpPr>
          <p:nvPr>
            <p:ph type="title"/>
          </p:nvPr>
        </p:nvSpPr>
        <p:spPr>
          <a:xfrm>
            <a:off x="1981200" y="274638"/>
            <a:ext cx="8229600" cy="868362"/>
          </a:xfrm>
        </p:spPr>
        <p:txBody>
          <a:bodyPr/>
          <a:lstStyle/>
          <a:p>
            <a:r>
              <a:rPr lang="en-US" altLang="id-ID" b="1"/>
              <a:t>PATOFISIOLOGI</a:t>
            </a:r>
          </a:p>
        </p:txBody>
      </p:sp>
      <p:pic>
        <p:nvPicPr>
          <p:cNvPr id="19459" name="Content Placeholder 3">
            <a:extLst>
              <a:ext uri="{FF2B5EF4-FFF2-40B4-BE49-F238E27FC236}">
                <a16:creationId xmlns:a16="http://schemas.microsoft.com/office/drawing/2014/main" xmlns="" id="{A4BED2D9-B608-F94D-AC6E-2203B7D6E320}"/>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66938" y="1143001"/>
            <a:ext cx="8001000" cy="5357813"/>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xmlns="" id="{992349C0-BCBC-B648-A0E0-A4A6E4428469}"/>
              </a:ext>
            </a:extLst>
          </p:cNvPr>
          <p:cNvSpPr>
            <a:spLocks noGrp="1" noChangeArrowheads="1"/>
          </p:cNvSpPr>
          <p:nvPr>
            <p:ph type="title"/>
          </p:nvPr>
        </p:nvSpPr>
        <p:spPr>
          <a:xfrm>
            <a:off x="1981200" y="274639"/>
            <a:ext cx="8229600" cy="796925"/>
          </a:xfrm>
        </p:spPr>
        <p:txBody>
          <a:bodyPr/>
          <a:lstStyle/>
          <a:p>
            <a:r>
              <a:rPr lang="en-US" altLang="id-ID" b="1"/>
              <a:t>KLASIFIKASI</a:t>
            </a:r>
          </a:p>
        </p:txBody>
      </p:sp>
      <p:pic>
        <p:nvPicPr>
          <p:cNvPr id="20483" name="Content Placeholder 2">
            <a:extLst>
              <a:ext uri="{FF2B5EF4-FFF2-40B4-BE49-F238E27FC236}">
                <a16:creationId xmlns:a16="http://schemas.microsoft.com/office/drawing/2014/main" xmlns="" id="{56E4D604-CC5C-7A4F-BEB4-F4DB053FB78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6010" t="10179" r="16010" b="5499"/>
          <a:stretch>
            <a:fillRect/>
          </a:stretch>
        </p:blipFill>
        <p:spPr>
          <a:xfrm>
            <a:off x="1941513" y="1071563"/>
            <a:ext cx="8475662" cy="567055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xmlns="" id="{B8360179-9C26-AF40-B930-317D4707500E}"/>
              </a:ext>
            </a:extLst>
          </p:cNvPr>
          <p:cNvSpPr>
            <a:spLocks noGrp="1" noChangeArrowheads="1"/>
          </p:cNvSpPr>
          <p:nvPr>
            <p:ph type="title"/>
          </p:nvPr>
        </p:nvSpPr>
        <p:spPr/>
        <p:txBody>
          <a:bodyPr/>
          <a:lstStyle/>
          <a:p>
            <a:endParaRPr lang="id-ID" altLang="id-ID"/>
          </a:p>
        </p:txBody>
      </p:sp>
      <p:pic>
        <p:nvPicPr>
          <p:cNvPr id="22531" name="Content Placeholder 3">
            <a:extLst>
              <a:ext uri="{FF2B5EF4-FFF2-40B4-BE49-F238E27FC236}">
                <a16:creationId xmlns:a16="http://schemas.microsoft.com/office/drawing/2014/main" xmlns="" id="{B9115636-9752-0A41-B1D4-DDF3652BC9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4059" t="14951" r="24059" b="8681"/>
          <a:stretch>
            <a:fillRect/>
          </a:stretch>
        </p:blipFill>
        <p:spPr>
          <a:xfrm>
            <a:off x="1746251" y="404813"/>
            <a:ext cx="8670925" cy="63373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xmlns="" id="{E2A43537-CCC0-9849-857D-399AC83B303E}"/>
              </a:ext>
            </a:extLst>
          </p:cNvPr>
          <p:cNvSpPr>
            <a:spLocks noGrp="1" noChangeArrowheads="1"/>
          </p:cNvSpPr>
          <p:nvPr>
            <p:ph type="title"/>
          </p:nvPr>
        </p:nvSpPr>
        <p:spPr/>
        <p:txBody>
          <a:bodyPr/>
          <a:lstStyle/>
          <a:p>
            <a:endParaRPr lang="id-ID" altLang="id-ID"/>
          </a:p>
        </p:txBody>
      </p:sp>
      <p:pic>
        <p:nvPicPr>
          <p:cNvPr id="23555" name="Content Placeholder 3">
            <a:extLst>
              <a:ext uri="{FF2B5EF4-FFF2-40B4-BE49-F238E27FC236}">
                <a16:creationId xmlns:a16="http://schemas.microsoft.com/office/drawing/2014/main" xmlns="" id="{490A51ED-B332-2146-90A7-64CD19FDABB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4954" t="29269" r="46422" b="18227"/>
          <a:stretch>
            <a:fillRect/>
          </a:stretch>
        </p:blipFill>
        <p:spPr>
          <a:xfrm>
            <a:off x="2279650" y="114300"/>
            <a:ext cx="7270750" cy="67437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n with an excessive need to urinate in the middle of the night. Close-up of the enlarged prostate.">
            <a:extLst>
              <a:ext uri="{FF2B5EF4-FFF2-40B4-BE49-F238E27FC236}">
                <a16:creationId xmlns:a16="http://schemas.microsoft.com/office/drawing/2014/main" xmlns="" id="{569A2E5D-2DE7-44DC-AE6C-87B1624E7957}"/>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DC1C295A-E9A8-4F80-A0FF-8D8E3EC0AD87}"/>
              </a:ext>
            </a:extLst>
          </p:cNvPr>
          <p:cNvSpPr>
            <a:spLocks noGrp="1"/>
          </p:cNvSpPr>
          <p:nvPr>
            <p:ph type="ctrTitle"/>
          </p:nvPr>
        </p:nvSpPr>
        <p:spPr>
          <a:xfrm>
            <a:off x="1524000" y="1122362"/>
            <a:ext cx="9144000" cy="2900518"/>
          </a:xfrm>
        </p:spPr>
        <p:txBody>
          <a:bodyPr>
            <a:normAutofit/>
          </a:bodyPr>
          <a:lstStyle/>
          <a:p>
            <a:r>
              <a:rPr lang="id-ID">
                <a:solidFill>
                  <a:srgbClr val="FFFFFF"/>
                </a:solidFill>
              </a:rPr>
              <a:t>Benign Prostatic Hyperplasia</a:t>
            </a:r>
            <a:br>
              <a:rPr lang="id-ID">
                <a:solidFill>
                  <a:srgbClr val="FFFFFF"/>
                </a:solidFill>
              </a:rPr>
            </a:br>
            <a:endParaRPr lang="id-ID">
              <a:solidFill>
                <a:srgbClr val="FFFFFF"/>
              </a:solidFill>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06076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65DEA0C3-44A4-4D11-9FF9-A5AF174ED6CA}"/>
              </a:ext>
            </a:extLst>
          </p:cNvPr>
          <p:cNvPicPr>
            <a:picLocks noGrp="1" noChangeAspect="1"/>
          </p:cNvPicPr>
          <p:nvPr>
            <p:ph idx="1"/>
          </p:nvPr>
        </p:nvPicPr>
        <p:blipFill>
          <a:blip r:embed="rId2"/>
          <a:stretch>
            <a:fillRect/>
          </a:stretch>
        </p:blipFill>
        <p:spPr>
          <a:xfrm>
            <a:off x="7170370" y="563420"/>
            <a:ext cx="4323507" cy="5731160"/>
          </a:xfrm>
          <a:prstGeom prst="rect">
            <a:avLst/>
          </a:prstGeom>
        </p:spPr>
      </p:pic>
      <p:sp>
        <p:nvSpPr>
          <p:cNvPr id="5" name="Title 1">
            <a:extLst>
              <a:ext uri="{FF2B5EF4-FFF2-40B4-BE49-F238E27FC236}">
                <a16:creationId xmlns:a16="http://schemas.microsoft.com/office/drawing/2014/main" xmlns="" id="{CB641D3F-AE63-4A30-83AF-CE911D1B6DE1}"/>
              </a:ext>
            </a:extLst>
          </p:cNvPr>
          <p:cNvSpPr>
            <a:spLocks noGrp="1"/>
          </p:cNvSpPr>
          <p:nvPr>
            <p:ph type="title"/>
          </p:nvPr>
        </p:nvSpPr>
        <p:spPr>
          <a:xfrm>
            <a:off x="81455" y="409922"/>
            <a:ext cx="6813331" cy="875095"/>
          </a:xfrm>
        </p:spPr>
        <p:txBody>
          <a:bodyPr>
            <a:normAutofit/>
          </a:bodyPr>
          <a:lstStyle/>
          <a:p>
            <a:r>
              <a:rPr lang="en-US" sz="4000" b="1" dirty="0" err="1">
                <a:solidFill>
                  <a:schemeClr val="accent6">
                    <a:lumMod val="50000"/>
                  </a:schemeClr>
                </a:solidFill>
                <a:latin typeface="Cavolini" panose="03000502040302020204" pitchFamily="66" charset="0"/>
                <a:cs typeface="Cavolini" panose="03000502040302020204" pitchFamily="66" charset="0"/>
              </a:rPr>
              <a:t>Anatomi</a:t>
            </a:r>
            <a:r>
              <a:rPr lang="en-US" sz="4000" b="1" dirty="0">
                <a:solidFill>
                  <a:schemeClr val="accent6">
                    <a:lumMod val="50000"/>
                  </a:schemeClr>
                </a:solidFill>
                <a:latin typeface="Cavolini" panose="03000502040302020204" pitchFamily="66" charset="0"/>
                <a:cs typeface="Cavolini" panose="03000502040302020204" pitchFamily="66" charset="0"/>
              </a:rPr>
              <a:t> </a:t>
            </a:r>
            <a:r>
              <a:rPr lang="en-US" sz="4000" b="1" dirty="0" err="1">
                <a:solidFill>
                  <a:schemeClr val="accent6">
                    <a:lumMod val="50000"/>
                  </a:schemeClr>
                </a:solidFill>
                <a:latin typeface="Cavolini" panose="03000502040302020204" pitchFamily="66" charset="0"/>
                <a:cs typeface="Cavolini" panose="03000502040302020204" pitchFamily="66" charset="0"/>
              </a:rPr>
              <a:t>Sistem</a:t>
            </a:r>
            <a:r>
              <a:rPr lang="en-US" sz="4000" b="1" dirty="0">
                <a:solidFill>
                  <a:schemeClr val="accent6">
                    <a:lumMod val="50000"/>
                  </a:schemeClr>
                </a:solidFill>
                <a:latin typeface="Cavolini" panose="03000502040302020204" pitchFamily="66" charset="0"/>
                <a:cs typeface="Cavolini" panose="03000502040302020204" pitchFamily="66" charset="0"/>
              </a:rPr>
              <a:t> </a:t>
            </a:r>
            <a:r>
              <a:rPr lang="en-US" sz="4000" b="1" dirty="0" err="1">
                <a:solidFill>
                  <a:schemeClr val="accent6">
                    <a:lumMod val="50000"/>
                  </a:schemeClr>
                </a:solidFill>
                <a:latin typeface="Cavolini" panose="03000502040302020204" pitchFamily="66" charset="0"/>
                <a:cs typeface="Cavolini" panose="03000502040302020204" pitchFamily="66" charset="0"/>
              </a:rPr>
              <a:t>urinaria</a:t>
            </a:r>
            <a:endParaRPr lang="en-ID" sz="4000" b="1" dirty="0">
              <a:solidFill>
                <a:schemeClr val="accent6">
                  <a:lumMod val="50000"/>
                </a:schemeClr>
              </a:solidFill>
              <a:latin typeface="Cavolini" panose="03000502040302020204" pitchFamily="66" charset="0"/>
              <a:cs typeface="Cavolini" panose="03000502040302020204" pitchFamily="66" charset="0"/>
            </a:endParaRPr>
          </a:p>
        </p:txBody>
      </p:sp>
      <p:cxnSp>
        <p:nvCxnSpPr>
          <p:cNvPr id="6" name="Straight Connector 5">
            <a:extLst>
              <a:ext uri="{FF2B5EF4-FFF2-40B4-BE49-F238E27FC236}">
                <a16:creationId xmlns:a16="http://schemas.microsoft.com/office/drawing/2014/main" xmlns="" id="{1786E9A5-07B6-4787-B2C0-BD7D086BEF10}"/>
              </a:ext>
            </a:extLst>
          </p:cNvPr>
          <p:cNvCxnSpPr/>
          <p:nvPr/>
        </p:nvCxnSpPr>
        <p:spPr>
          <a:xfrm flipV="1">
            <a:off x="9012575" y="4955588"/>
            <a:ext cx="2667635" cy="20320"/>
          </a:xfrm>
          <a:prstGeom prst="line">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7" name="Text Box 2">
            <a:extLst>
              <a:ext uri="{FF2B5EF4-FFF2-40B4-BE49-F238E27FC236}">
                <a16:creationId xmlns:a16="http://schemas.microsoft.com/office/drawing/2014/main" xmlns="" id="{E893B562-EE24-4B31-9708-A7D10360AA3F}"/>
              </a:ext>
            </a:extLst>
          </p:cNvPr>
          <p:cNvSpPr txBox="1">
            <a:spLocks noChangeArrowheads="1"/>
          </p:cNvSpPr>
          <p:nvPr/>
        </p:nvSpPr>
        <p:spPr bwMode="auto">
          <a:xfrm>
            <a:off x="10853151" y="4224804"/>
            <a:ext cx="1071245" cy="375552"/>
          </a:xfrm>
          <a:prstGeom prst="rect">
            <a:avLst/>
          </a:prstGeom>
          <a:noFill/>
          <a:ln w="9525">
            <a:solidFill>
              <a:srgbClr val="000000"/>
            </a:solidFill>
            <a:miter lim="800000"/>
            <a:headEnd/>
            <a:tailEnd/>
          </a:ln>
        </p:spPr>
        <p:txBody>
          <a:bodyPr rot="0" vert="horz" wrap="square" lIns="91440" tIns="45720" rIns="91440" bIns="45720" anchor="t" anchorCtr="0">
            <a:spAutoFit/>
          </a:bodyPr>
          <a:lstStyle/>
          <a:p>
            <a:pPr algn="ctr">
              <a:lnSpc>
                <a:spcPct val="150000"/>
              </a:lnSpc>
              <a:spcAft>
                <a:spcPts val="800"/>
              </a:spcAft>
            </a:pPr>
            <a:r>
              <a:rPr lang="en-US" sz="1400" dirty="0">
                <a:effectLst/>
                <a:latin typeface="Arial" panose="020B0604020202020204" pitchFamily="34" charset="0"/>
                <a:ea typeface="Calibri" panose="020F0502020204030204" pitchFamily="34" charset="0"/>
              </a:rPr>
              <a:t>Upper</a:t>
            </a:r>
            <a:endParaRPr lang="en-ID" sz="1400" dirty="0">
              <a:effectLst/>
              <a:latin typeface="Arial" panose="020B0604020202020204" pitchFamily="34" charset="0"/>
              <a:ea typeface="Calibri" panose="020F0502020204030204" pitchFamily="34" charset="0"/>
            </a:endParaRPr>
          </a:p>
        </p:txBody>
      </p:sp>
      <p:sp>
        <p:nvSpPr>
          <p:cNvPr id="8" name="Text Box 2">
            <a:extLst>
              <a:ext uri="{FF2B5EF4-FFF2-40B4-BE49-F238E27FC236}">
                <a16:creationId xmlns:a16="http://schemas.microsoft.com/office/drawing/2014/main" xmlns="" id="{9714D2B3-6408-4008-B28C-E67E50129D7E}"/>
              </a:ext>
            </a:extLst>
          </p:cNvPr>
          <p:cNvSpPr txBox="1">
            <a:spLocks noChangeArrowheads="1"/>
          </p:cNvSpPr>
          <p:nvPr/>
        </p:nvSpPr>
        <p:spPr bwMode="auto">
          <a:xfrm>
            <a:off x="10958254" y="5259692"/>
            <a:ext cx="1071245" cy="375552"/>
          </a:xfrm>
          <a:prstGeom prst="rect">
            <a:avLst/>
          </a:prstGeom>
          <a:noFill/>
          <a:ln w="9525">
            <a:solidFill>
              <a:srgbClr val="000000"/>
            </a:solidFill>
            <a:miter lim="800000"/>
            <a:headEnd/>
            <a:tailEnd/>
          </a:ln>
        </p:spPr>
        <p:txBody>
          <a:bodyPr rot="0" vert="horz" wrap="square" lIns="91440" tIns="45720" rIns="91440" bIns="45720" anchor="t" anchorCtr="0">
            <a:spAutoFit/>
          </a:bodyPr>
          <a:lstStyle/>
          <a:p>
            <a:pPr algn="ctr">
              <a:lnSpc>
                <a:spcPct val="150000"/>
              </a:lnSpc>
              <a:spcAft>
                <a:spcPts val="800"/>
              </a:spcAft>
            </a:pPr>
            <a:r>
              <a:rPr lang="en-US" sz="1400">
                <a:effectLst/>
                <a:latin typeface="Arial" panose="020B0604020202020204" pitchFamily="34" charset="0"/>
                <a:ea typeface="Calibri" panose="020F0502020204030204" pitchFamily="34" charset="0"/>
              </a:rPr>
              <a:t>Lower</a:t>
            </a:r>
            <a:endParaRPr lang="en-ID" sz="1400">
              <a:effectLst/>
              <a:latin typeface="Arial" panose="020B0604020202020204" pitchFamily="34" charset="0"/>
              <a:ea typeface="Calibri" panose="020F0502020204030204" pitchFamily="34" charset="0"/>
            </a:endParaRPr>
          </a:p>
        </p:txBody>
      </p:sp>
      <p:sp>
        <p:nvSpPr>
          <p:cNvPr id="12" name="Rectangle 11">
            <a:extLst>
              <a:ext uri="{FF2B5EF4-FFF2-40B4-BE49-F238E27FC236}">
                <a16:creationId xmlns:a16="http://schemas.microsoft.com/office/drawing/2014/main" xmlns="" id="{520DB229-DC5B-445C-8EDC-AC057C08F75D}"/>
              </a:ext>
            </a:extLst>
          </p:cNvPr>
          <p:cNvSpPr/>
          <p:nvPr/>
        </p:nvSpPr>
        <p:spPr>
          <a:xfrm>
            <a:off x="903889" y="1702676"/>
            <a:ext cx="5423339" cy="40885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800" dirty="0" err="1"/>
              <a:t>Sistem</a:t>
            </a:r>
            <a:r>
              <a:rPr lang="en-US" sz="2800" dirty="0"/>
              <a:t> </a:t>
            </a:r>
            <a:r>
              <a:rPr lang="en-US" sz="2800" dirty="0" err="1"/>
              <a:t>urinaria</a:t>
            </a:r>
            <a:r>
              <a:rPr lang="en-US" sz="2800" dirty="0"/>
              <a:t> </a:t>
            </a:r>
            <a:r>
              <a:rPr lang="en-US" sz="2800" dirty="0" err="1"/>
              <a:t>terdiri</a:t>
            </a:r>
            <a:r>
              <a:rPr lang="en-US" sz="2800" dirty="0"/>
              <a:t> </a:t>
            </a:r>
            <a:r>
              <a:rPr lang="en-US" sz="2800" dirty="0" err="1"/>
              <a:t>dari</a:t>
            </a:r>
            <a:r>
              <a:rPr lang="en-US" sz="2800" dirty="0"/>
              <a:t> :</a:t>
            </a:r>
          </a:p>
          <a:p>
            <a:pPr marL="342900" indent="-342900">
              <a:buAutoNum type="arabicPeriod"/>
            </a:pPr>
            <a:r>
              <a:rPr lang="en-US" sz="2800" dirty="0" err="1"/>
              <a:t>Ginjal</a:t>
            </a:r>
            <a:endParaRPr lang="en-US" sz="2800" dirty="0"/>
          </a:p>
          <a:p>
            <a:pPr marL="342900" indent="-342900">
              <a:buAutoNum type="arabicPeriod"/>
            </a:pPr>
            <a:r>
              <a:rPr lang="en-US" sz="2800" dirty="0"/>
              <a:t>Ureter</a:t>
            </a:r>
          </a:p>
          <a:p>
            <a:pPr marL="342900" indent="-342900">
              <a:buAutoNum type="arabicPeriod"/>
            </a:pPr>
            <a:r>
              <a:rPr lang="en-US" sz="2800" dirty="0" err="1"/>
              <a:t>Kandung</a:t>
            </a:r>
            <a:r>
              <a:rPr lang="en-US" sz="2800" dirty="0"/>
              <a:t> </a:t>
            </a:r>
            <a:r>
              <a:rPr lang="en-US" sz="2800" dirty="0" err="1"/>
              <a:t>kemih</a:t>
            </a:r>
            <a:endParaRPr lang="en-US" sz="2800" dirty="0"/>
          </a:p>
          <a:p>
            <a:pPr marL="342900" indent="-342900">
              <a:buAutoNum type="arabicPeriod"/>
            </a:pPr>
            <a:r>
              <a:rPr lang="en-US" sz="2800" dirty="0" err="1"/>
              <a:t>Uretra</a:t>
            </a:r>
            <a:endParaRPr lang="en-US" sz="2800" dirty="0"/>
          </a:p>
          <a:p>
            <a:endParaRPr lang="en-US" sz="2800" dirty="0"/>
          </a:p>
          <a:p>
            <a:r>
              <a:rPr lang="en-US" sz="2800" dirty="0">
                <a:solidFill>
                  <a:srgbClr val="C00000"/>
                </a:solidFill>
              </a:rPr>
              <a:t>Note : pada </a:t>
            </a:r>
            <a:r>
              <a:rPr lang="en-US" sz="2800" dirty="0" err="1">
                <a:solidFill>
                  <a:srgbClr val="C00000"/>
                </a:solidFill>
              </a:rPr>
              <a:t>laki-laki</a:t>
            </a:r>
            <a:r>
              <a:rPr lang="en-US" sz="2800" dirty="0">
                <a:solidFill>
                  <a:srgbClr val="C00000"/>
                </a:solidFill>
              </a:rPr>
              <a:t> </a:t>
            </a:r>
            <a:r>
              <a:rPr lang="en-US" sz="2800" dirty="0" err="1">
                <a:solidFill>
                  <a:srgbClr val="C00000"/>
                </a:solidFill>
              </a:rPr>
              <a:t>terdapat</a:t>
            </a:r>
            <a:r>
              <a:rPr lang="en-US" sz="2800" dirty="0">
                <a:solidFill>
                  <a:srgbClr val="C00000"/>
                </a:solidFill>
              </a:rPr>
              <a:t> </a:t>
            </a:r>
            <a:r>
              <a:rPr lang="en-US" sz="2800" dirty="0" err="1">
                <a:solidFill>
                  <a:srgbClr val="C00000"/>
                </a:solidFill>
              </a:rPr>
              <a:t>prostat</a:t>
            </a:r>
            <a:endParaRPr lang="en-US" sz="2800" dirty="0">
              <a:solidFill>
                <a:srgbClr val="C00000"/>
              </a:solidFill>
            </a:endParaRPr>
          </a:p>
          <a:p>
            <a:pPr marL="342900" indent="-342900">
              <a:buAutoNum type="arabicPeriod"/>
            </a:pPr>
            <a:endParaRPr lang="en-ID" sz="2800" dirty="0"/>
          </a:p>
        </p:txBody>
      </p:sp>
    </p:spTree>
    <p:extLst>
      <p:ext uri="{BB962C8B-B14F-4D97-AF65-F5344CB8AC3E}">
        <p14:creationId xmlns:p14="http://schemas.microsoft.com/office/powerpoint/2010/main" val="4166599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029" y="1012004"/>
            <a:ext cx="3416158" cy="4795408"/>
          </a:xfrm>
        </p:spPr>
        <p:txBody>
          <a:bodyPr>
            <a:normAutofit/>
          </a:bodyPr>
          <a:lstStyle/>
          <a:p>
            <a:r>
              <a:rPr lang="id-ID" dirty="0">
                <a:solidFill>
                  <a:srgbClr val="FFFFFF"/>
                </a:solidFill>
              </a:rPr>
              <a:t>Introduction</a:t>
            </a:r>
            <a:endParaRPr lang="en-US" dirty="0">
              <a:solidFill>
                <a:srgbClr val="FFFFFF"/>
              </a:solidFill>
            </a:endParaRPr>
          </a:p>
        </p:txBody>
      </p:sp>
      <p:graphicFrame>
        <p:nvGraphicFramePr>
          <p:cNvPr id="5" name="Content Placeholder 2">
            <a:extLst>
              <a:ext uri="{FF2B5EF4-FFF2-40B4-BE49-F238E27FC236}">
                <a16:creationId xmlns:a16="http://schemas.microsoft.com/office/drawing/2014/main" xmlns="" id="{A26A8203-2EBF-4B0F-A8FA-8DA7737AF7B5}"/>
              </a:ext>
            </a:extLst>
          </p:cNvPr>
          <p:cNvGraphicFramePr>
            <a:graphicFrameLocks noGrp="1"/>
          </p:cNvGraphicFramePr>
          <p:nvPr>
            <p:ph idx="1"/>
            <p:extLst>
              <p:ext uri="{D42A27DB-BD31-4B8C-83A1-F6EECF244321}">
                <p14:modId xmlns:p14="http://schemas.microsoft.com/office/powerpoint/2010/main" val="2283686845"/>
              </p:ext>
            </p:extLst>
          </p:nvPr>
        </p:nvGraphicFramePr>
        <p:xfrm>
          <a:off x="997528" y="269044"/>
          <a:ext cx="9451592"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4614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a:solidFill>
                  <a:srgbClr val="FFFFFF"/>
                </a:solidFill>
                <a:latin typeface="+mj-lt"/>
                <a:ea typeface="+mj-ea"/>
                <a:cs typeface="+mj-cs"/>
              </a:rPr>
              <a:t>Anatomy of the prostate</a:t>
            </a:r>
          </a:p>
        </p:txBody>
      </p:sp>
      <p:pic>
        <p:nvPicPr>
          <p:cNvPr id="1638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781943" y="1397025"/>
            <a:ext cx="7955496" cy="3997637"/>
          </a:xfrm>
          <a:prstGeom prst="rect">
            <a:avLst/>
          </a:prstGeom>
          <a:noFill/>
        </p:spPr>
      </p:pic>
    </p:spTree>
    <p:extLst>
      <p:ext uri="{BB962C8B-B14F-4D97-AF65-F5344CB8AC3E}">
        <p14:creationId xmlns:p14="http://schemas.microsoft.com/office/powerpoint/2010/main" val="3517869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40079" y="2053641"/>
            <a:ext cx="3669161" cy="2760098"/>
          </a:xfrm>
        </p:spPr>
        <p:txBody>
          <a:bodyPr>
            <a:normAutofit/>
          </a:bodyPr>
          <a:lstStyle/>
          <a:p>
            <a:pPr eaLnBrk="1" hangingPunct="1">
              <a:defRPr/>
            </a:pPr>
            <a:r>
              <a:rPr lang="en-US">
                <a:solidFill>
                  <a:srgbClr val="FFFFFF"/>
                </a:solidFill>
              </a:rPr>
              <a:t>BPH</a:t>
            </a:r>
          </a:p>
        </p:txBody>
      </p:sp>
      <p:sp>
        <p:nvSpPr>
          <p:cNvPr id="38915" name="Rectangle 3"/>
          <p:cNvSpPr>
            <a:spLocks noGrp="1" noChangeArrowheads="1"/>
          </p:cNvSpPr>
          <p:nvPr>
            <p:ph idx="1"/>
          </p:nvPr>
        </p:nvSpPr>
        <p:spPr>
          <a:xfrm>
            <a:off x="783771" y="801866"/>
            <a:ext cx="10612887" cy="5230634"/>
          </a:xfrm>
        </p:spPr>
        <p:txBody>
          <a:bodyPr anchor="ctr">
            <a:normAutofit/>
          </a:bodyPr>
          <a:lstStyle/>
          <a:p>
            <a:pPr eaLnBrk="1" hangingPunct="1">
              <a:defRPr/>
            </a:pPr>
            <a:r>
              <a:rPr lang="en-US" sz="2400" dirty="0">
                <a:solidFill>
                  <a:srgbClr val="000000"/>
                </a:solidFill>
              </a:rPr>
              <a:t>Incidence and Epidemiology</a:t>
            </a:r>
          </a:p>
          <a:p>
            <a:pPr lvl="1" eaLnBrk="1" hangingPunct="1">
              <a:defRPr/>
            </a:pPr>
            <a:r>
              <a:rPr lang="en-US" dirty="0">
                <a:solidFill>
                  <a:srgbClr val="000000"/>
                </a:solidFill>
              </a:rPr>
              <a:t>Most common benign tumor in men</a:t>
            </a:r>
          </a:p>
          <a:p>
            <a:pPr lvl="1" eaLnBrk="1" hangingPunct="1">
              <a:defRPr/>
            </a:pPr>
            <a:r>
              <a:rPr lang="en-US" dirty="0">
                <a:solidFill>
                  <a:srgbClr val="000000"/>
                </a:solidFill>
              </a:rPr>
              <a:t>Prevalence</a:t>
            </a:r>
          </a:p>
          <a:p>
            <a:pPr lvl="2" eaLnBrk="1" hangingPunct="1">
              <a:defRPr/>
            </a:pPr>
            <a:r>
              <a:rPr lang="en-US" sz="2400" dirty="0">
                <a:solidFill>
                  <a:srgbClr val="000000"/>
                </a:solidFill>
              </a:rPr>
              <a:t>20% in men 41-50</a:t>
            </a:r>
          </a:p>
          <a:p>
            <a:pPr lvl="2" eaLnBrk="1" hangingPunct="1">
              <a:defRPr/>
            </a:pPr>
            <a:r>
              <a:rPr lang="en-US" sz="2400" dirty="0">
                <a:solidFill>
                  <a:srgbClr val="000000"/>
                </a:solidFill>
              </a:rPr>
              <a:t>50% in men 51-60</a:t>
            </a:r>
          </a:p>
          <a:p>
            <a:pPr lvl="2" eaLnBrk="1" hangingPunct="1">
              <a:defRPr/>
            </a:pPr>
            <a:r>
              <a:rPr lang="en-US" sz="2400" dirty="0">
                <a:solidFill>
                  <a:srgbClr val="000000"/>
                </a:solidFill>
              </a:rPr>
              <a:t>Increase by 10% per 10 years</a:t>
            </a:r>
          </a:p>
          <a:p>
            <a:pPr lvl="1" eaLnBrk="1" hangingPunct="1">
              <a:defRPr/>
            </a:pPr>
            <a:r>
              <a:rPr lang="en-US" dirty="0">
                <a:solidFill>
                  <a:srgbClr val="000000"/>
                </a:solidFill>
              </a:rPr>
              <a:t>Familial component likely</a:t>
            </a:r>
          </a:p>
          <a:p>
            <a:pPr lvl="1" eaLnBrk="1" hangingPunct="1">
              <a:defRPr/>
            </a:pPr>
            <a:r>
              <a:rPr lang="en-US" dirty="0">
                <a:solidFill>
                  <a:srgbClr val="000000"/>
                </a:solidFill>
              </a:rPr>
              <a:t>Higher incidence in higher income &amp; higher education</a:t>
            </a:r>
          </a:p>
          <a:p>
            <a:pPr lvl="1" eaLnBrk="1" hangingPunct="1">
              <a:defRPr/>
            </a:pPr>
            <a:r>
              <a:rPr lang="en-US" dirty="0">
                <a:solidFill>
                  <a:srgbClr val="000000"/>
                </a:solidFill>
              </a:rPr>
              <a:t>Metabolic syndrome increases likelihood of BPH</a:t>
            </a:r>
          </a:p>
          <a:p>
            <a:pPr lvl="2" eaLnBrk="1" hangingPunct="1">
              <a:defRPr/>
            </a:pPr>
            <a:endParaRPr lang="en-US" sz="2400" dirty="0">
              <a:solidFill>
                <a:srgbClr val="000000"/>
              </a:solidFill>
            </a:endParaRPr>
          </a:p>
        </p:txBody>
      </p:sp>
    </p:spTree>
    <p:extLst>
      <p:ext uri="{BB962C8B-B14F-4D97-AF65-F5344CB8AC3E}">
        <p14:creationId xmlns:p14="http://schemas.microsoft.com/office/powerpoint/2010/main" val="425980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524000" y="5853114"/>
            <a:ext cx="8153400" cy="1015663"/>
          </a:xfrm>
          <a:prstGeom prst="rect">
            <a:avLst/>
          </a:prstGeom>
          <a:noFill/>
          <a:ln w="38100">
            <a:noFill/>
            <a:miter lim="800000"/>
            <a:headEnd/>
            <a:tailEnd/>
          </a:ln>
          <a:effectLst/>
        </p:spPr>
        <p:txBody>
          <a:bodyPr>
            <a:prstTxWarp prst="textNoShape">
              <a:avLst/>
            </a:prstTxWarp>
            <a:spAutoFit/>
          </a:bodyPr>
          <a:lstStyle/>
          <a:p>
            <a:pPr marL="174625" indent="-174625">
              <a:defRPr/>
            </a:pPr>
            <a:r>
              <a:rPr lang="en-GB" sz="1200">
                <a:effectLst>
                  <a:outerShdw blurRad="38100" dist="38100" dir="2700000" algn="tl">
                    <a:srgbClr val="000000"/>
                  </a:outerShdw>
                </a:effectLst>
                <a:latin typeface="Arial" pitchFamily="-107" charset="0"/>
              </a:rPr>
              <a:t>Berry SJ, et al. </a:t>
            </a:r>
            <a:r>
              <a:rPr lang="en-GB" sz="1200" i="1">
                <a:effectLst>
                  <a:outerShdw blurRad="38100" dist="38100" dir="2700000" algn="tl">
                    <a:srgbClr val="000000"/>
                  </a:outerShdw>
                </a:effectLst>
                <a:latin typeface="Arial" pitchFamily="-107" charset="0"/>
              </a:rPr>
              <a:t>J Urol</a:t>
            </a:r>
            <a:r>
              <a:rPr lang="en-GB" sz="1200">
                <a:effectLst>
                  <a:outerShdw blurRad="38100" dist="38100" dir="2700000" algn="tl">
                    <a:srgbClr val="000000"/>
                  </a:outerShdw>
                </a:effectLst>
                <a:latin typeface="Arial" pitchFamily="-107" charset="0"/>
              </a:rPr>
              <a:t>. 1984;132:474-479.</a:t>
            </a:r>
          </a:p>
          <a:p>
            <a:pPr marL="174625" indent="-174625" eaLnBrk="0" hangingPunct="0">
              <a:defRPr/>
            </a:pPr>
            <a:r>
              <a:rPr lang="en-GB" sz="1200">
                <a:effectLst>
                  <a:outerShdw blurRad="38100" dist="38100" dir="2700000" algn="tl">
                    <a:srgbClr val="000000"/>
                  </a:outerShdw>
                </a:effectLst>
                <a:latin typeface="Arial" pitchFamily="-107" charset="0"/>
              </a:rPr>
              <a:t>CDC. 2003 National Diabetes Fact Sheet. </a:t>
            </a:r>
          </a:p>
          <a:p>
            <a:pPr marL="174625" indent="-174625" eaLnBrk="0" hangingPunct="0">
              <a:defRPr/>
            </a:pPr>
            <a:r>
              <a:rPr lang="en-GB" sz="1200">
                <a:effectLst>
                  <a:outerShdw blurRad="38100" dist="38100" dir="2700000" algn="tl">
                    <a:srgbClr val="000000"/>
                  </a:outerShdw>
                </a:effectLst>
                <a:latin typeface="Arial" pitchFamily="-107" charset="0"/>
              </a:rPr>
              <a:t>Available at </a:t>
            </a:r>
            <a:r>
              <a:rPr lang="en-GB" sz="1200">
                <a:effectLst>
                  <a:outerShdw blurRad="38100" dist="38100" dir="2700000" algn="tl">
                    <a:srgbClr val="000000"/>
                  </a:outerShdw>
                </a:effectLst>
                <a:latin typeface="Arial" pitchFamily="-107" charset="0"/>
                <a:hlinkClick r:id="rId3"/>
              </a:rPr>
              <a:t>http://www.cdc.gov/diabetes/pubs/estimates.htm</a:t>
            </a:r>
            <a:r>
              <a:rPr lang="en-GB" sz="1200">
                <a:effectLst>
                  <a:outerShdw blurRad="38100" dist="38100" dir="2700000" algn="tl">
                    <a:srgbClr val="000000"/>
                  </a:outerShdw>
                </a:effectLst>
                <a:latin typeface="Arial" pitchFamily="-107" charset="0"/>
              </a:rPr>
              <a:t>. Accessed May 16, 2003.</a:t>
            </a:r>
          </a:p>
          <a:p>
            <a:pPr marL="174625" indent="-174625">
              <a:defRPr/>
            </a:pPr>
            <a:r>
              <a:rPr lang="en-GB" sz="1200">
                <a:effectLst>
                  <a:outerShdw blurRad="38100" dist="38100" dir="2700000" algn="tl">
                    <a:srgbClr val="000000"/>
                  </a:outerShdw>
                </a:effectLst>
                <a:latin typeface="Arial" pitchFamily="-107" charset="0"/>
              </a:rPr>
              <a:t>CDC. 1998 </a:t>
            </a:r>
            <a:r>
              <a:rPr lang="en-US" sz="1200">
                <a:effectLst>
                  <a:outerShdw blurRad="38100" dist="38100" dir="2700000" algn="tl">
                    <a:srgbClr val="000000"/>
                  </a:outerShdw>
                </a:effectLst>
                <a:latin typeface="Arial" pitchFamily="-107" charset="0"/>
              </a:rPr>
              <a:t>Forecasted State-Specific Estimates of Self-Reported Asthma Prevalence. </a:t>
            </a:r>
          </a:p>
          <a:p>
            <a:pPr marL="174625" indent="-174625">
              <a:defRPr/>
            </a:pPr>
            <a:r>
              <a:rPr lang="en-US" sz="1200">
                <a:effectLst>
                  <a:outerShdw blurRad="38100" dist="38100" dir="2700000" algn="tl">
                    <a:srgbClr val="000000"/>
                  </a:outerShdw>
                </a:effectLst>
                <a:latin typeface="Arial" pitchFamily="-107" charset="0"/>
              </a:rPr>
              <a:t>Available at </a:t>
            </a:r>
            <a:r>
              <a:rPr lang="en-US" sz="1200">
                <a:effectLst>
                  <a:outerShdw blurRad="38100" dist="38100" dir="2700000" algn="tl">
                    <a:srgbClr val="000000"/>
                  </a:outerShdw>
                </a:effectLst>
                <a:latin typeface="Arial" pitchFamily="-107" charset="0"/>
                <a:hlinkClick r:id="rId4"/>
              </a:rPr>
              <a:t>http://</a:t>
            </a:r>
            <a:r>
              <a:rPr lang="en-GB" sz="1200">
                <a:effectLst>
                  <a:outerShdw blurRad="38100" dist="38100" dir="2700000" algn="tl">
                    <a:srgbClr val="000000"/>
                  </a:outerShdw>
                </a:effectLst>
                <a:latin typeface="Arial" pitchFamily="-107" charset="0"/>
                <a:hlinkClick r:id="rId4"/>
              </a:rPr>
              <a:t>www.cdc.gov/mmwr/preview/mmwrhtml/00055803.htm</a:t>
            </a:r>
            <a:r>
              <a:rPr lang="en-GB" sz="1200">
                <a:effectLst>
                  <a:outerShdw blurRad="38100" dist="38100" dir="2700000" algn="tl">
                    <a:srgbClr val="000000"/>
                  </a:outerShdw>
                </a:effectLst>
                <a:latin typeface="Arial" pitchFamily="-107" charset="0"/>
              </a:rPr>
              <a:t>. Accessed January 8, 2003.</a:t>
            </a:r>
          </a:p>
        </p:txBody>
      </p:sp>
      <p:sp>
        <p:nvSpPr>
          <p:cNvPr id="8195" name="Text Box 3"/>
          <p:cNvSpPr txBox="1">
            <a:spLocks noChangeArrowheads="1"/>
          </p:cNvSpPr>
          <p:nvPr/>
        </p:nvSpPr>
        <p:spPr bwMode="auto">
          <a:xfrm>
            <a:off x="2322513" y="2293939"/>
            <a:ext cx="2328862" cy="611187"/>
          </a:xfrm>
          <a:prstGeom prst="rect">
            <a:avLst/>
          </a:prstGeom>
          <a:noFill/>
          <a:ln w="38100">
            <a:noFill/>
            <a:miter lim="800000"/>
            <a:headEnd/>
            <a:tailEnd/>
          </a:ln>
          <a:effectLst/>
        </p:spPr>
        <p:txBody>
          <a:bodyPr>
            <a:prstTxWarp prst="textNoShape">
              <a:avLst/>
            </a:prstTxWarp>
            <a:spAutoFit/>
          </a:bodyPr>
          <a:lstStyle/>
          <a:p>
            <a:pPr algn="r">
              <a:spcBef>
                <a:spcPct val="50000"/>
              </a:spcBef>
              <a:defRPr/>
            </a:pPr>
            <a:r>
              <a:rPr lang="en-US" b="1">
                <a:effectLst>
                  <a:outerShdw blurRad="38100" dist="38100" dir="2700000" algn="tl">
                    <a:srgbClr val="000000"/>
                  </a:outerShdw>
                </a:effectLst>
                <a:latin typeface="Arial" pitchFamily="-107" charset="0"/>
              </a:rPr>
              <a:t>BPH</a:t>
            </a:r>
            <a:br>
              <a:rPr lang="en-US" b="1">
                <a:effectLst>
                  <a:outerShdw blurRad="38100" dist="38100" dir="2700000" algn="tl">
                    <a:srgbClr val="000000"/>
                  </a:outerShdw>
                </a:effectLst>
                <a:latin typeface="Arial" pitchFamily="-107" charset="0"/>
              </a:rPr>
            </a:br>
            <a:r>
              <a:rPr lang="en-US" sz="1600">
                <a:effectLst>
                  <a:outerShdw blurRad="38100" dist="38100" dir="2700000" algn="tl">
                    <a:srgbClr val="000000"/>
                  </a:outerShdw>
                </a:effectLst>
                <a:latin typeface="Arial" pitchFamily="-107" charset="0"/>
              </a:rPr>
              <a:t>(Men Ages 61 to 72)</a:t>
            </a:r>
          </a:p>
        </p:txBody>
      </p:sp>
      <p:sp>
        <p:nvSpPr>
          <p:cNvPr id="8196" name="Text Box 4"/>
          <p:cNvSpPr txBox="1">
            <a:spLocks noChangeArrowheads="1"/>
          </p:cNvSpPr>
          <p:nvPr/>
        </p:nvSpPr>
        <p:spPr bwMode="auto">
          <a:xfrm>
            <a:off x="2324101" y="3205164"/>
            <a:ext cx="2328863" cy="611187"/>
          </a:xfrm>
          <a:prstGeom prst="rect">
            <a:avLst/>
          </a:prstGeom>
          <a:noFill/>
          <a:ln w="38100">
            <a:noFill/>
            <a:miter lim="800000"/>
            <a:headEnd/>
            <a:tailEnd/>
          </a:ln>
          <a:effectLst/>
        </p:spPr>
        <p:txBody>
          <a:bodyPr>
            <a:prstTxWarp prst="textNoShape">
              <a:avLst/>
            </a:prstTxWarp>
            <a:spAutoFit/>
          </a:bodyPr>
          <a:lstStyle/>
          <a:p>
            <a:pPr algn="r">
              <a:spcBef>
                <a:spcPct val="50000"/>
              </a:spcBef>
              <a:defRPr/>
            </a:pPr>
            <a:r>
              <a:rPr lang="en-US" b="1">
                <a:effectLst>
                  <a:outerShdw blurRad="38100" dist="38100" dir="2700000" algn="tl">
                    <a:srgbClr val="000000"/>
                  </a:outerShdw>
                </a:effectLst>
                <a:latin typeface="Arial" pitchFamily="-107" charset="0"/>
              </a:rPr>
              <a:t>Diabetes</a:t>
            </a:r>
            <a:br>
              <a:rPr lang="en-US" b="1">
                <a:effectLst>
                  <a:outerShdw blurRad="38100" dist="38100" dir="2700000" algn="tl">
                    <a:srgbClr val="000000"/>
                  </a:outerShdw>
                </a:effectLst>
                <a:latin typeface="Arial" pitchFamily="-107" charset="0"/>
              </a:rPr>
            </a:br>
            <a:r>
              <a:rPr lang="en-US" sz="1600">
                <a:effectLst>
                  <a:outerShdw blurRad="38100" dist="38100" dir="2700000" algn="tl">
                    <a:srgbClr val="000000"/>
                  </a:outerShdw>
                </a:effectLst>
                <a:latin typeface="Arial" pitchFamily="-107" charset="0"/>
              </a:rPr>
              <a:t>(Adults Over 65)</a:t>
            </a:r>
            <a:endParaRPr lang="en-US">
              <a:effectLst>
                <a:outerShdw blurRad="38100" dist="38100" dir="2700000" algn="tl">
                  <a:srgbClr val="000000"/>
                </a:outerShdw>
              </a:effectLst>
              <a:latin typeface="Arial" pitchFamily="-107" charset="0"/>
            </a:endParaRPr>
          </a:p>
        </p:txBody>
      </p:sp>
      <p:sp>
        <p:nvSpPr>
          <p:cNvPr id="8197" name="Text Box 5"/>
          <p:cNvSpPr txBox="1">
            <a:spLocks noChangeArrowheads="1"/>
          </p:cNvSpPr>
          <p:nvPr/>
        </p:nvSpPr>
        <p:spPr bwMode="auto">
          <a:xfrm>
            <a:off x="2324101" y="4071939"/>
            <a:ext cx="2328863" cy="611187"/>
          </a:xfrm>
          <a:prstGeom prst="rect">
            <a:avLst/>
          </a:prstGeom>
          <a:noFill/>
          <a:ln w="38100">
            <a:noFill/>
            <a:miter lim="800000"/>
            <a:headEnd/>
            <a:tailEnd/>
          </a:ln>
          <a:effectLst/>
        </p:spPr>
        <p:txBody>
          <a:bodyPr>
            <a:prstTxWarp prst="textNoShape">
              <a:avLst/>
            </a:prstTxWarp>
            <a:spAutoFit/>
          </a:bodyPr>
          <a:lstStyle/>
          <a:p>
            <a:pPr algn="r">
              <a:spcBef>
                <a:spcPct val="50000"/>
              </a:spcBef>
              <a:defRPr/>
            </a:pPr>
            <a:r>
              <a:rPr lang="en-US" b="1">
                <a:effectLst>
                  <a:outerShdw blurRad="38100" dist="38100" dir="2700000" algn="tl">
                    <a:srgbClr val="000000"/>
                  </a:outerShdw>
                </a:effectLst>
                <a:latin typeface="Arial" pitchFamily="-107" charset="0"/>
              </a:rPr>
              <a:t>Asthma</a:t>
            </a:r>
            <a:br>
              <a:rPr lang="en-US" b="1">
                <a:effectLst>
                  <a:outerShdw blurRad="38100" dist="38100" dir="2700000" algn="tl">
                    <a:srgbClr val="000000"/>
                  </a:outerShdw>
                </a:effectLst>
                <a:latin typeface="Arial" pitchFamily="-107" charset="0"/>
              </a:rPr>
            </a:br>
            <a:r>
              <a:rPr lang="en-US" sz="1600">
                <a:effectLst>
                  <a:outerShdw blurRad="38100" dist="38100" dir="2700000" algn="tl">
                    <a:srgbClr val="000000"/>
                  </a:outerShdw>
                </a:effectLst>
                <a:latin typeface="Arial" pitchFamily="-107" charset="0"/>
              </a:rPr>
              <a:t>(Entire Population)</a:t>
            </a:r>
            <a:endParaRPr lang="en-US">
              <a:effectLst>
                <a:outerShdw blurRad="38100" dist="38100" dir="2700000" algn="tl">
                  <a:srgbClr val="000000"/>
                </a:outerShdw>
              </a:effectLst>
              <a:latin typeface="Arial" pitchFamily="-107" charset="0"/>
            </a:endParaRPr>
          </a:p>
        </p:txBody>
      </p:sp>
      <p:sp>
        <p:nvSpPr>
          <p:cNvPr id="26630" name="Rectangle 6"/>
          <p:cNvSpPr>
            <a:spLocks noChangeArrowheads="1"/>
          </p:cNvSpPr>
          <p:nvPr/>
        </p:nvSpPr>
        <p:spPr bwMode="auto">
          <a:xfrm>
            <a:off x="4684714" y="2287589"/>
            <a:ext cx="5170487" cy="669925"/>
          </a:xfrm>
          <a:prstGeom prst="rect">
            <a:avLst/>
          </a:prstGeom>
          <a:solidFill>
            <a:srgbClr val="EF0046"/>
          </a:solidFill>
          <a:ln w="9525">
            <a:solidFill>
              <a:schemeClr val="bg1"/>
            </a:solidFill>
            <a:miter lim="800000"/>
            <a:headEnd/>
            <a:tailEnd/>
          </a:ln>
        </p:spPr>
        <p:txBody>
          <a:bodyPr wrap="none" anchor="ctr">
            <a:prstTxWarp prst="textNoShape">
              <a:avLst/>
            </a:prstTxWarp>
          </a:bodyPr>
          <a:lstStyle/>
          <a:p>
            <a:endParaRPr lang="en-US"/>
          </a:p>
        </p:txBody>
      </p:sp>
      <p:sp>
        <p:nvSpPr>
          <p:cNvPr id="26631" name="Rectangle 7"/>
          <p:cNvSpPr>
            <a:spLocks noChangeArrowheads="1"/>
          </p:cNvSpPr>
          <p:nvPr/>
        </p:nvSpPr>
        <p:spPr bwMode="auto">
          <a:xfrm>
            <a:off x="4684714" y="3165476"/>
            <a:ext cx="1608137" cy="682625"/>
          </a:xfrm>
          <a:prstGeom prst="rect">
            <a:avLst/>
          </a:prstGeom>
          <a:solidFill>
            <a:srgbClr val="EF0046"/>
          </a:solidFill>
          <a:ln w="9525">
            <a:solidFill>
              <a:schemeClr val="bg1"/>
            </a:solidFill>
            <a:miter lim="800000"/>
            <a:headEnd/>
            <a:tailEnd/>
          </a:ln>
        </p:spPr>
        <p:txBody>
          <a:bodyPr wrap="none" anchor="ctr">
            <a:prstTxWarp prst="textNoShape">
              <a:avLst/>
            </a:prstTxWarp>
          </a:bodyPr>
          <a:lstStyle/>
          <a:p>
            <a:endParaRPr lang="en-US"/>
          </a:p>
        </p:txBody>
      </p:sp>
      <p:sp>
        <p:nvSpPr>
          <p:cNvPr id="26632" name="Rectangle 8"/>
          <p:cNvSpPr>
            <a:spLocks noChangeArrowheads="1"/>
          </p:cNvSpPr>
          <p:nvPr/>
        </p:nvSpPr>
        <p:spPr bwMode="auto">
          <a:xfrm>
            <a:off x="4684714" y="4041776"/>
            <a:ext cx="669925" cy="682625"/>
          </a:xfrm>
          <a:prstGeom prst="rect">
            <a:avLst/>
          </a:prstGeom>
          <a:solidFill>
            <a:srgbClr val="EF0046"/>
          </a:solidFill>
          <a:ln w="9525">
            <a:solidFill>
              <a:schemeClr val="bg1"/>
            </a:solidFill>
            <a:miter lim="800000"/>
            <a:headEnd/>
            <a:tailEnd/>
          </a:ln>
        </p:spPr>
        <p:txBody>
          <a:bodyPr wrap="none" anchor="ctr">
            <a:prstTxWarp prst="textNoShape">
              <a:avLst/>
            </a:prstTxWarp>
          </a:bodyPr>
          <a:lstStyle/>
          <a:p>
            <a:endParaRPr lang="en-US"/>
          </a:p>
        </p:txBody>
      </p:sp>
      <p:sp>
        <p:nvSpPr>
          <p:cNvPr id="26633" name="Line 9"/>
          <p:cNvSpPr>
            <a:spLocks noChangeShapeType="1"/>
          </p:cNvSpPr>
          <p:nvPr/>
        </p:nvSpPr>
        <p:spPr bwMode="auto">
          <a:xfrm>
            <a:off x="4678364" y="5051425"/>
            <a:ext cx="5164137" cy="1588"/>
          </a:xfrm>
          <a:prstGeom prst="line">
            <a:avLst/>
          </a:prstGeom>
          <a:noFill/>
          <a:ln w="19050">
            <a:solidFill>
              <a:srgbClr val="FFFFFF"/>
            </a:solidFill>
            <a:round/>
            <a:headEnd/>
            <a:tailEnd/>
          </a:ln>
        </p:spPr>
        <p:txBody>
          <a:bodyPr>
            <a:prstTxWarp prst="textNoShape">
              <a:avLst/>
            </a:prstTxWarp>
          </a:bodyPr>
          <a:lstStyle/>
          <a:p>
            <a:endParaRPr lang="en-US"/>
          </a:p>
        </p:txBody>
      </p:sp>
      <p:sp>
        <p:nvSpPr>
          <p:cNvPr id="26634" name="Line 10"/>
          <p:cNvSpPr>
            <a:spLocks noChangeShapeType="1"/>
          </p:cNvSpPr>
          <p:nvPr/>
        </p:nvSpPr>
        <p:spPr bwMode="auto">
          <a:xfrm>
            <a:off x="4678364" y="5051425"/>
            <a:ext cx="1587" cy="46038"/>
          </a:xfrm>
          <a:prstGeom prst="line">
            <a:avLst/>
          </a:prstGeom>
          <a:noFill/>
          <a:ln w="19050">
            <a:solidFill>
              <a:srgbClr val="FFFFFF"/>
            </a:solidFill>
            <a:round/>
            <a:headEnd/>
            <a:tailEnd/>
          </a:ln>
        </p:spPr>
        <p:txBody>
          <a:bodyPr>
            <a:prstTxWarp prst="textNoShape">
              <a:avLst/>
            </a:prstTxWarp>
          </a:bodyPr>
          <a:lstStyle/>
          <a:p>
            <a:endParaRPr lang="en-US"/>
          </a:p>
        </p:txBody>
      </p:sp>
      <p:sp>
        <p:nvSpPr>
          <p:cNvPr id="26635" name="Line 11"/>
          <p:cNvSpPr>
            <a:spLocks noChangeShapeType="1"/>
          </p:cNvSpPr>
          <p:nvPr/>
        </p:nvSpPr>
        <p:spPr bwMode="auto">
          <a:xfrm>
            <a:off x="6396039" y="5051425"/>
            <a:ext cx="1587" cy="46038"/>
          </a:xfrm>
          <a:prstGeom prst="line">
            <a:avLst/>
          </a:prstGeom>
          <a:noFill/>
          <a:ln w="19050">
            <a:solidFill>
              <a:srgbClr val="FFFFFF"/>
            </a:solidFill>
            <a:round/>
            <a:headEnd/>
            <a:tailEnd/>
          </a:ln>
        </p:spPr>
        <p:txBody>
          <a:bodyPr>
            <a:prstTxWarp prst="textNoShape">
              <a:avLst/>
            </a:prstTxWarp>
          </a:bodyPr>
          <a:lstStyle/>
          <a:p>
            <a:endParaRPr lang="en-US"/>
          </a:p>
        </p:txBody>
      </p:sp>
      <p:sp>
        <p:nvSpPr>
          <p:cNvPr id="26636" name="Line 12"/>
          <p:cNvSpPr>
            <a:spLocks noChangeShapeType="1"/>
          </p:cNvSpPr>
          <p:nvPr/>
        </p:nvSpPr>
        <p:spPr bwMode="auto">
          <a:xfrm>
            <a:off x="8124825" y="5051425"/>
            <a:ext cx="1588" cy="46038"/>
          </a:xfrm>
          <a:prstGeom prst="line">
            <a:avLst/>
          </a:prstGeom>
          <a:noFill/>
          <a:ln w="19050">
            <a:solidFill>
              <a:srgbClr val="FFFFFF"/>
            </a:solidFill>
            <a:round/>
            <a:headEnd/>
            <a:tailEnd/>
          </a:ln>
        </p:spPr>
        <p:txBody>
          <a:bodyPr>
            <a:prstTxWarp prst="textNoShape">
              <a:avLst/>
            </a:prstTxWarp>
          </a:bodyPr>
          <a:lstStyle/>
          <a:p>
            <a:endParaRPr lang="en-US"/>
          </a:p>
        </p:txBody>
      </p:sp>
      <p:sp>
        <p:nvSpPr>
          <p:cNvPr id="26637" name="Line 13"/>
          <p:cNvSpPr>
            <a:spLocks noChangeShapeType="1"/>
          </p:cNvSpPr>
          <p:nvPr/>
        </p:nvSpPr>
        <p:spPr bwMode="auto">
          <a:xfrm>
            <a:off x="9842500" y="5051425"/>
            <a:ext cx="1588" cy="46038"/>
          </a:xfrm>
          <a:prstGeom prst="line">
            <a:avLst/>
          </a:prstGeom>
          <a:noFill/>
          <a:ln w="19050">
            <a:solidFill>
              <a:srgbClr val="FFFFFF"/>
            </a:solidFill>
            <a:round/>
            <a:headEnd/>
            <a:tailEnd/>
          </a:ln>
        </p:spPr>
        <p:txBody>
          <a:bodyPr>
            <a:prstTxWarp prst="textNoShape">
              <a:avLst/>
            </a:prstTxWarp>
          </a:bodyPr>
          <a:lstStyle/>
          <a:p>
            <a:endParaRPr lang="en-US"/>
          </a:p>
        </p:txBody>
      </p:sp>
      <p:sp>
        <p:nvSpPr>
          <p:cNvPr id="26638" name="Rectangle 14"/>
          <p:cNvSpPr>
            <a:spLocks noChangeArrowheads="1"/>
          </p:cNvSpPr>
          <p:nvPr/>
        </p:nvSpPr>
        <p:spPr bwMode="auto">
          <a:xfrm>
            <a:off x="4635500" y="5146675"/>
            <a:ext cx="127000" cy="274638"/>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a:latin typeface="Arial" pitchFamily="-105" charset="0"/>
              </a:rPr>
              <a:t>0</a:t>
            </a:r>
            <a:endParaRPr lang="en-US" sz="2400">
              <a:latin typeface="Arial" pitchFamily="-105" charset="0"/>
            </a:endParaRPr>
          </a:p>
        </p:txBody>
      </p:sp>
      <p:sp>
        <p:nvSpPr>
          <p:cNvPr id="26639" name="Rectangle 15"/>
          <p:cNvSpPr>
            <a:spLocks noChangeArrowheads="1"/>
          </p:cNvSpPr>
          <p:nvPr/>
        </p:nvSpPr>
        <p:spPr bwMode="auto">
          <a:xfrm>
            <a:off x="6291263" y="5146675"/>
            <a:ext cx="254000" cy="274638"/>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a:latin typeface="Arial" pitchFamily="-105" charset="0"/>
              </a:rPr>
              <a:t>25</a:t>
            </a:r>
            <a:endParaRPr lang="en-US" sz="2400">
              <a:latin typeface="Arial" pitchFamily="-105" charset="0"/>
            </a:endParaRPr>
          </a:p>
        </p:txBody>
      </p:sp>
      <p:sp>
        <p:nvSpPr>
          <p:cNvPr id="26640" name="Rectangle 16"/>
          <p:cNvSpPr>
            <a:spLocks noChangeArrowheads="1"/>
          </p:cNvSpPr>
          <p:nvPr/>
        </p:nvSpPr>
        <p:spPr bwMode="auto">
          <a:xfrm>
            <a:off x="8021638" y="5146675"/>
            <a:ext cx="254000" cy="274638"/>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a:latin typeface="Arial" pitchFamily="-105" charset="0"/>
              </a:rPr>
              <a:t>50</a:t>
            </a:r>
            <a:endParaRPr lang="en-US" sz="2400">
              <a:latin typeface="Arial" pitchFamily="-105" charset="0"/>
            </a:endParaRPr>
          </a:p>
        </p:txBody>
      </p:sp>
      <p:sp>
        <p:nvSpPr>
          <p:cNvPr id="26641" name="Rectangle 17"/>
          <p:cNvSpPr>
            <a:spLocks noChangeArrowheads="1"/>
          </p:cNvSpPr>
          <p:nvPr/>
        </p:nvSpPr>
        <p:spPr bwMode="auto">
          <a:xfrm>
            <a:off x="9739313" y="5146675"/>
            <a:ext cx="254000" cy="274638"/>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a:latin typeface="Arial" pitchFamily="-105" charset="0"/>
              </a:rPr>
              <a:t>75</a:t>
            </a:r>
            <a:endParaRPr lang="en-US" sz="2400">
              <a:latin typeface="Arial" pitchFamily="-105" charset="0"/>
            </a:endParaRPr>
          </a:p>
        </p:txBody>
      </p:sp>
      <p:sp>
        <p:nvSpPr>
          <p:cNvPr id="26642" name="Line 18"/>
          <p:cNvSpPr>
            <a:spLocks noChangeShapeType="1"/>
          </p:cNvSpPr>
          <p:nvPr/>
        </p:nvSpPr>
        <p:spPr bwMode="auto">
          <a:xfrm flipV="1">
            <a:off x="4678364" y="1992313"/>
            <a:ext cx="1587" cy="3059112"/>
          </a:xfrm>
          <a:prstGeom prst="line">
            <a:avLst/>
          </a:prstGeom>
          <a:noFill/>
          <a:ln w="19050">
            <a:solidFill>
              <a:srgbClr val="FFFFFF"/>
            </a:solidFill>
            <a:round/>
            <a:headEnd/>
            <a:tailEnd/>
          </a:ln>
        </p:spPr>
        <p:txBody>
          <a:bodyPr>
            <a:prstTxWarp prst="textNoShape">
              <a:avLst/>
            </a:prstTxWarp>
          </a:bodyPr>
          <a:lstStyle/>
          <a:p>
            <a:endParaRPr lang="en-US"/>
          </a:p>
        </p:txBody>
      </p:sp>
      <p:sp>
        <p:nvSpPr>
          <p:cNvPr id="26643" name="Line 19"/>
          <p:cNvSpPr>
            <a:spLocks noChangeShapeType="1"/>
          </p:cNvSpPr>
          <p:nvPr/>
        </p:nvSpPr>
        <p:spPr bwMode="auto">
          <a:xfrm flipH="1">
            <a:off x="4629151" y="5051425"/>
            <a:ext cx="49213" cy="1588"/>
          </a:xfrm>
          <a:prstGeom prst="line">
            <a:avLst/>
          </a:prstGeom>
          <a:noFill/>
          <a:ln w="19050">
            <a:solidFill>
              <a:srgbClr val="FFFFFF"/>
            </a:solidFill>
            <a:round/>
            <a:headEnd/>
            <a:tailEnd/>
          </a:ln>
        </p:spPr>
        <p:txBody>
          <a:bodyPr>
            <a:prstTxWarp prst="textNoShape">
              <a:avLst/>
            </a:prstTxWarp>
          </a:bodyPr>
          <a:lstStyle/>
          <a:p>
            <a:endParaRPr lang="en-US"/>
          </a:p>
        </p:txBody>
      </p:sp>
      <p:sp>
        <p:nvSpPr>
          <p:cNvPr id="26644" name="Line 20"/>
          <p:cNvSpPr>
            <a:spLocks noChangeShapeType="1"/>
          </p:cNvSpPr>
          <p:nvPr/>
        </p:nvSpPr>
        <p:spPr bwMode="auto">
          <a:xfrm flipH="1">
            <a:off x="4629151" y="1992314"/>
            <a:ext cx="49213" cy="1587"/>
          </a:xfrm>
          <a:prstGeom prst="line">
            <a:avLst/>
          </a:prstGeom>
          <a:noFill/>
          <a:ln w="19050">
            <a:solidFill>
              <a:srgbClr val="FFFFFF"/>
            </a:solidFill>
            <a:round/>
            <a:headEnd/>
            <a:tailEnd/>
          </a:ln>
        </p:spPr>
        <p:txBody>
          <a:bodyPr>
            <a:prstTxWarp prst="textNoShape">
              <a:avLst/>
            </a:prstTxWarp>
          </a:bodyPr>
          <a:lstStyle/>
          <a:p>
            <a:endParaRPr lang="en-US"/>
          </a:p>
        </p:txBody>
      </p:sp>
      <p:sp>
        <p:nvSpPr>
          <p:cNvPr id="26645" name="Rectangle 21"/>
          <p:cNvSpPr>
            <a:spLocks noGrp="1" noChangeArrowheads="1"/>
          </p:cNvSpPr>
          <p:nvPr>
            <p:ph type="title"/>
          </p:nvPr>
        </p:nvSpPr>
        <p:spPr/>
        <p:txBody>
          <a:bodyPr>
            <a:normAutofit fontScale="90000"/>
          </a:bodyPr>
          <a:lstStyle/>
          <a:p>
            <a:pPr eaLnBrk="1" hangingPunct="1">
              <a:lnSpc>
                <a:spcPct val="95000"/>
              </a:lnSpc>
            </a:pPr>
            <a:r>
              <a:rPr lang="en-US">
                <a:ea typeface="ＭＳ Ｐゴシック" pitchFamily="-105" charset="-128"/>
                <a:cs typeface="ＭＳ Ｐゴシック" pitchFamily="-105" charset="-128"/>
              </a:rPr>
              <a:t>Prevalence of BPH Versus </a:t>
            </a:r>
            <a:br>
              <a:rPr lang="en-US">
                <a:ea typeface="ＭＳ Ｐゴシック" pitchFamily="-105" charset="-128"/>
                <a:cs typeface="ＭＳ Ｐゴシック" pitchFamily="-105" charset="-128"/>
              </a:rPr>
            </a:br>
            <a:r>
              <a:rPr lang="en-US">
                <a:ea typeface="ＭＳ Ｐゴシック" pitchFamily="-105" charset="-128"/>
                <a:cs typeface="ＭＳ Ｐゴシック" pitchFamily="-105" charset="-128"/>
              </a:rPr>
              <a:t>Other Common Conditions</a:t>
            </a:r>
          </a:p>
        </p:txBody>
      </p:sp>
    </p:spTree>
    <p:extLst>
      <p:ext uri="{BB962C8B-B14F-4D97-AF65-F5344CB8AC3E}">
        <p14:creationId xmlns:p14="http://schemas.microsoft.com/office/powerpoint/2010/main" val="457482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7A5638F-B538-4B40-B7B6-7838991BF1B5}"/>
              </a:ext>
            </a:extLst>
          </p:cNvPr>
          <p:cNvSpPr>
            <a:spLocks noGrp="1"/>
          </p:cNvSpPr>
          <p:nvPr>
            <p:ph type="title"/>
          </p:nvPr>
        </p:nvSpPr>
        <p:spPr>
          <a:xfrm>
            <a:off x="599435" y="3217991"/>
            <a:ext cx="5667375" cy="1908902"/>
          </a:xfrm>
        </p:spPr>
        <p:txBody>
          <a:bodyPr vert="horz" lIns="91440" tIns="45720" rIns="91440" bIns="45720" rtlCol="0" anchor="ctr">
            <a:normAutofit/>
          </a:bodyPr>
          <a:lstStyle/>
          <a:p>
            <a:r>
              <a:rPr lang="en-US" kern="1200">
                <a:solidFill>
                  <a:schemeClr val="tx1"/>
                </a:solidFill>
                <a:latin typeface="+mj-lt"/>
                <a:ea typeface="+mj-ea"/>
                <a:cs typeface="+mj-cs"/>
              </a:rPr>
              <a:t>Gejala</a:t>
            </a:r>
          </a:p>
        </p:txBody>
      </p:sp>
      <p:graphicFrame>
        <p:nvGraphicFramePr>
          <p:cNvPr id="6" name="Content Placeholder 3">
            <a:extLst>
              <a:ext uri="{FF2B5EF4-FFF2-40B4-BE49-F238E27FC236}">
                <a16:creationId xmlns:a16="http://schemas.microsoft.com/office/drawing/2014/main" xmlns="" id="{5132E27C-BA70-49AE-9BBE-406D755091C1}"/>
              </a:ext>
            </a:extLst>
          </p:cNvPr>
          <p:cNvGraphicFramePr>
            <a:graphicFrameLocks noGrp="1"/>
          </p:cNvGraphicFramePr>
          <p:nvPr>
            <p:ph idx="1"/>
          </p:nvPr>
        </p:nvGraphicFramePr>
        <p:xfrm>
          <a:off x="3854548" y="470924"/>
          <a:ext cx="7853356"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4339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F65E60-FD9F-40B9-A069-8A0A1744AE1D}"/>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id-ID" sz="2600" dirty="0">
                <a:solidFill>
                  <a:srgbClr val="FFFFFF"/>
                </a:solidFill>
              </a:rPr>
              <a:t>BPH</a:t>
            </a:r>
          </a:p>
        </p:txBody>
      </p:sp>
      <p:pic>
        <p:nvPicPr>
          <p:cNvPr id="2050" name="Picture 2">
            <a:extLst>
              <a:ext uri="{FF2B5EF4-FFF2-40B4-BE49-F238E27FC236}">
                <a16:creationId xmlns:a16="http://schemas.microsoft.com/office/drawing/2014/main" xmlns="" id="{4B956101-4000-4BB0-B14E-68D3DF3BED5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38600" y="1207949"/>
            <a:ext cx="7188199" cy="443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288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C3979C5-1636-4F39-B018-16A095B7D512}"/>
              </a:ext>
            </a:extLst>
          </p:cNvPr>
          <p:cNvSpPr>
            <a:spLocks noGrp="1"/>
          </p:cNvSpPr>
          <p:nvPr>
            <p:ph type="title"/>
          </p:nvPr>
        </p:nvSpPr>
        <p:spPr>
          <a:xfrm>
            <a:off x="762001" y="803325"/>
            <a:ext cx="5314536" cy="1325563"/>
          </a:xfrm>
        </p:spPr>
        <p:txBody>
          <a:bodyPr>
            <a:normAutofit/>
          </a:bodyPr>
          <a:lstStyle/>
          <a:p>
            <a:r>
              <a:rPr lang="id-ID"/>
              <a:t>Warning</a:t>
            </a:r>
          </a:p>
        </p:txBody>
      </p:sp>
      <p:pic>
        <p:nvPicPr>
          <p:cNvPr id="7" name="Picture 2" descr="Prostate gland">
            <a:extLst>
              <a:ext uri="{FF2B5EF4-FFF2-40B4-BE49-F238E27FC236}">
                <a16:creationId xmlns:a16="http://schemas.microsoft.com/office/drawing/2014/main" xmlns="" id="{DC44068D-82ED-44C0-8EA4-BFAC836C78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74" r="1" b="1"/>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graphicFrame>
        <p:nvGraphicFramePr>
          <p:cNvPr id="6" name="Content Placeholder 3">
            <a:extLst>
              <a:ext uri="{FF2B5EF4-FFF2-40B4-BE49-F238E27FC236}">
                <a16:creationId xmlns:a16="http://schemas.microsoft.com/office/drawing/2014/main" xmlns="" id="{D58E1318-9452-4F2B-8640-AB820794235F}"/>
              </a:ext>
            </a:extLst>
          </p:cNvPr>
          <p:cNvGraphicFramePr>
            <a:graphicFrameLocks noGrp="1"/>
          </p:cNvGraphicFramePr>
          <p:nvPr>
            <p:ph idx="1"/>
          </p:nvPr>
        </p:nvGraphicFramePr>
        <p:xfrm>
          <a:off x="762000" y="2279018"/>
          <a:ext cx="5314543" cy="3375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4440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EC9689-9F15-43AA-BA84-AABF4DFD6E9A}"/>
              </a:ext>
            </a:extLst>
          </p:cNvPr>
          <p:cNvSpPr>
            <a:spLocks noGrp="1"/>
          </p:cNvSpPr>
          <p:nvPr>
            <p:ph type="ctrTitle"/>
          </p:nvPr>
        </p:nvSpPr>
        <p:spPr>
          <a:xfrm>
            <a:off x="640079" y="2053641"/>
            <a:ext cx="3669161" cy="2760098"/>
          </a:xfrm>
        </p:spPr>
        <p:txBody>
          <a:bodyPr vert="horz" lIns="91440" tIns="45720" rIns="91440" bIns="45720" rtlCol="0" anchor="ctr">
            <a:normAutofit/>
          </a:bodyPr>
          <a:lstStyle/>
          <a:p>
            <a:pPr algn="l"/>
            <a:r>
              <a:rPr lang="en-US" sz="4400" kern="1200">
                <a:solidFill>
                  <a:srgbClr val="FFFFFF"/>
                </a:solidFill>
                <a:latin typeface="+mj-lt"/>
                <a:ea typeface="+mj-ea"/>
                <a:cs typeface="+mj-cs"/>
              </a:rPr>
              <a:t>Faktor Resiko</a:t>
            </a:r>
          </a:p>
        </p:txBody>
      </p:sp>
      <p:sp>
        <p:nvSpPr>
          <p:cNvPr id="3" name="Content Placeholder 2">
            <a:extLst>
              <a:ext uri="{FF2B5EF4-FFF2-40B4-BE49-F238E27FC236}">
                <a16:creationId xmlns:a16="http://schemas.microsoft.com/office/drawing/2014/main" xmlns="" id="{B701D83F-28C7-4ED1-8C3E-732CC6B385EC}"/>
              </a:ext>
            </a:extLst>
          </p:cNvPr>
          <p:cNvSpPr>
            <a:spLocks noGrp="1"/>
          </p:cNvSpPr>
          <p:nvPr>
            <p:ph type="subTitle" idx="1"/>
          </p:nvPr>
        </p:nvSpPr>
        <p:spPr>
          <a:xfrm>
            <a:off x="1591294" y="801866"/>
            <a:ext cx="9805364" cy="5230634"/>
          </a:xfrm>
        </p:spPr>
        <p:txBody>
          <a:bodyPr vert="horz" lIns="91440" tIns="45720" rIns="91440" bIns="45720" rtlCol="0" anchor="ctr">
            <a:normAutofit/>
          </a:bodyPr>
          <a:lstStyle/>
          <a:p>
            <a:pPr indent="-228600" algn="l">
              <a:buFont typeface="Arial" panose="020B0604020202020204" pitchFamily="34" charset="0"/>
              <a:buChar char="•"/>
            </a:pPr>
            <a:r>
              <a:rPr lang="en-US" dirty="0" err="1">
                <a:solidFill>
                  <a:srgbClr val="000000"/>
                </a:solidFill>
              </a:rPr>
              <a:t>Berusia</a:t>
            </a:r>
            <a:r>
              <a:rPr lang="en-US" dirty="0">
                <a:solidFill>
                  <a:srgbClr val="000000"/>
                </a:solidFill>
              </a:rPr>
              <a:t> di </a:t>
            </a:r>
            <a:r>
              <a:rPr lang="en-US" dirty="0" err="1">
                <a:solidFill>
                  <a:srgbClr val="000000"/>
                </a:solidFill>
              </a:rPr>
              <a:t>atas</a:t>
            </a:r>
            <a:r>
              <a:rPr lang="en-US" dirty="0">
                <a:solidFill>
                  <a:srgbClr val="000000"/>
                </a:solidFill>
              </a:rPr>
              <a:t> 60 </a:t>
            </a:r>
            <a:r>
              <a:rPr lang="en-US" dirty="0" err="1">
                <a:solidFill>
                  <a:srgbClr val="000000"/>
                </a:solidFill>
              </a:rPr>
              <a:t>tahun</a:t>
            </a:r>
            <a:endParaRPr lang="en-US" dirty="0">
              <a:solidFill>
                <a:srgbClr val="000000"/>
              </a:solidFill>
            </a:endParaRPr>
          </a:p>
          <a:p>
            <a:pPr indent="-228600" algn="l">
              <a:buFont typeface="Arial" panose="020B0604020202020204" pitchFamily="34" charset="0"/>
              <a:buChar char="•"/>
            </a:pPr>
            <a:r>
              <a:rPr lang="en-US" dirty="0" err="1">
                <a:solidFill>
                  <a:srgbClr val="000000"/>
                </a:solidFill>
              </a:rPr>
              <a:t>Kurang</a:t>
            </a:r>
            <a:r>
              <a:rPr lang="en-US" dirty="0">
                <a:solidFill>
                  <a:srgbClr val="000000"/>
                </a:solidFill>
              </a:rPr>
              <a:t> </a:t>
            </a:r>
            <a:r>
              <a:rPr lang="en-US" dirty="0" err="1">
                <a:solidFill>
                  <a:srgbClr val="000000"/>
                </a:solidFill>
              </a:rPr>
              <a:t>berolahraga</a:t>
            </a:r>
            <a:endParaRPr lang="en-US" dirty="0">
              <a:solidFill>
                <a:srgbClr val="000000"/>
              </a:solidFill>
            </a:endParaRPr>
          </a:p>
          <a:p>
            <a:pPr indent="-228600" algn="l">
              <a:buFont typeface="Arial" panose="020B0604020202020204" pitchFamily="34" charset="0"/>
              <a:buChar char="•"/>
            </a:pPr>
            <a:r>
              <a:rPr lang="en-US" dirty="0" err="1">
                <a:solidFill>
                  <a:srgbClr val="000000"/>
                </a:solidFill>
              </a:rPr>
              <a:t>Memiliki</a:t>
            </a:r>
            <a:r>
              <a:rPr lang="en-US" dirty="0">
                <a:solidFill>
                  <a:srgbClr val="000000"/>
                </a:solidFill>
              </a:rPr>
              <a:t> </a:t>
            </a:r>
            <a:r>
              <a:rPr lang="en-US" dirty="0" err="1">
                <a:solidFill>
                  <a:srgbClr val="000000"/>
                </a:solidFill>
              </a:rPr>
              <a:t>berat</a:t>
            </a:r>
            <a:r>
              <a:rPr lang="en-US" dirty="0">
                <a:solidFill>
                  <a:srgbClr val="000000"/>
                </a:solidFill>
              </a:rPr>
              <a:t> </a:t>
            </a:r>
            <a:r>
              <a:rPr lang="en-US" dirty="0" err="1">
                <a:solidFill>
                  <a:srgbClr val="000000"/>
                </a:solidFill>
              </a:rPr>
              <a:t>badan</a:t>
            </a:r>
            <a:r>
              <a:rPr lang="en-US" dirty="0">
                <a:solidFill>
                  <a:srgbClr val="000000"/>
                </a:solidFill>
              </a:rPr>
              <a:t> </a:t>
            </a:r>
            <a:r>
              <a:rPr lang="en-US" dirty="0" err="1">
                <a:solidFill>
                  <a:srgbClr val="000000"/>
                </a:solidFill>
              </a:rPr>
              <a:t>berlebih</a:t>
            </a:r>
            <a:endParaRPr lang="en-US" dirty="0">
              <a:solidFill>
                <a:srgbClr val="000000"/>
              </a:solidFill>
            </a:endParaRPr>
          </a:p>
          <a:p>
            <a:pPr indent="-228600" algn="l">
              <a:buFont typeface="Arial" panose="020B0604020202020204" pitchFamily="34" charset="0"/>
              <a:buChar char="•"/>
            </a:pPr>
            <a:r>
              <a:rPr lang="en-US" dirty="0" err="1">
                <a:solidFill>
                  <a:srgbClr val="000000"/>
                </a:solidFill>
              </a:rPr>
              <a:t>Menderita</a:t>
            </a:r>
            <a:r>
              <a:rPr lang="en-US" dirty="0">
                <a:solidFill>
                  <a:srgbClr val="000000"/>
                </a:solidFill>
              </a:rPr>
              <a:t> </a:t>
            </a:r>
            <a:r>
              <a:rPr lang="en-US" dirty="0" err="1">
                <a:solidFill>
                  <a:srgbClr val="000000"/>
                </a:solidFill>
              </a:rPr>
              <a:t>penyakit</a:t>
            </a:r>
            <a:r>
              <a:rPr lang="en-US" dirty="0">
                <a:solidFill>
                  <a:srgbClr val="000000"/>
                </a:solidFill>
              </a:rPr>
              <a:t> </a:t>
            </a:r>
            <a:r>
              <a:rPr lang="en-US" dirty="0" err="1">
                <a:solidFill>
                  <a:srgbClr val="000000"/>
                </a:solidFill>
              </a:rPr>
              <a:t>jantung</a:t>
            </a:r>
            <a:r>
              <a:rPr lang="en-US" dirty="0">
                <a:solidFill>
                  <a:srgbClr val="000000"/>
                </a:solidFill>
              </a:rPr>
              <a:t> </a:t>
            </a:r>
            <a:r>
              <a:rPr lang="en-US" dirty="0" err="1">
                <a:solidFill>
                  <a:srgbClr val="000000"/>
                </a:solidFill>
              </a:rPr>
              <a:t>atau</a:t>
            </a:r>
            <a:r>
              <a:rPr lang="en-US" dirty="0">
                <a:solidFill>
                  <a:srgbClr val="000000"/>
                </a:solidFill>
              </a:rPr>
              <a:t> diabetes</a:t>
            </a:r>
          </a:p>
          <a:p>
            <a:pPr indent="-228600" algn="l">
              <a:buFont typeface="Arial" panose="020B0604020202020204" pitchFamily="34" charset="0"/>
              <a:buChar char="•"/>
            </a:pPr>
            <a:r>
              <a:rPr lang="en-US" dirty="0" err="1">
                <a:solidFill>
                  <a:srgbClr val="000000"/>
                </a:solidFill>
              </a:rPr>
              <a:t>Rutin</a:t>
            </a:r>
            <a:r>
              <a:rPr lang="en-US" dirty="0">
                <a:solidFill>
                  <a:srgbClr val="000000"/>
                </a:solidFill>
              </a:rPr>
              <a:t> </a:t>
            </a:r>
            <a:r>
              <a:rPr lang="en-US" dirty="0" err="1">
                <a:solidFill>
                  <a:srgbClr val="000000"/>
                </a:solidFill>
              </a:rPr>
              <a:t>mengonsumsi</a:t>
            </a:r>
            <a:r>
              <a:rPr lang="en-US" dirty="0">
                <a:solidFill>
                  <a:srgbClr val="000000"/>
                </a:solidFill>
              </a:rPr>
              <a:t> </a:t>
            </a:r>
            <a:r>
              <a:rPr lang="en-US" dirty="0" err="1">
                <a:solidFill>
                  <a:srgbClr val="000000"/>
                </a:solidFill>
              </a:rPr>
              <a:t>obat</a:t>
            </a:r>
            <a:r>
              <a:rPr lang="en-US" dirty="0">
                <a:solidFill>
                  <a:srgbClr val="000000"/>
                </a:solidFill>
              </a:rPr>
              <a:t> </a:t>
            </a:r>
            <a:r>
              <a:rPr lang="en-US" dirty="0" err="1">
                <a:solidFill>
                  <a:srgbClr val="000000"/>
                </a:solidFill>
              </a:rPr>
              <a:t>hipertensi</a:t>
            </a:r>
            <a:r>
              <a:rPr lang="en-US" dirty="0">
                <a:solidFill>
                  <a:srgbClr val="000000"/>
                </a:solidFill>
              </a:rPr>
              <a:t> </a:t>
            </a:r>
            <a:r>
              <a:rPr lang="en-US" dirty="0" err="1">
                <a:solidFill>
                  <a:srgbClr val="000000"/>
                </a:solidFill>
              </a:rPr>
              <a:t>jenis</a:t>
            </a:r>
            <a:r>
              <a:rPr lang="en-US" dirty="0">
                <a:solidFill>
                  <a:srgbClr val="000000"/>
                </a:solidFill>
              </a:rPr>
              <a:t> </a:t>
            </a:r>
            <a:r>
              <a:rPr lang="en-US" dirty="0" err="1">
                <a:solidFill>
                  <a:srgbClr val="000000"/>
                </a:solidFill>
              </a:rPr>
              <a:t>penghambat</a:t>
            </a:r>
            <a:r>
              <a:rPr lang="en-US" dirty="0">
                <a:solidFill>
                  <a:srgbClr val="000000"/>
                </a:solidFill>
              </a:rPr>
              <a:t> beta</a:t>
            </a:r>
          </a:p>
          <a:p>
            <a:pPr indent="-228600" algn="l">
              <a:buFont typeface="Arial" panose="020B0604020202020204" pitchFamily="34" charset="0"/>
              <a:buChar char="•"/>
            </a:pPr>
            <a:r>
              <a:rPr lang="en-US" dirty="0" err="1">
                <a:solidFill>
                  <a:srgbClr val="000000"/>
                </a:solidFill>
              </a:rPr>
              <a:t>Memiliki</a:t>
            </a:r>
            <a:r>
              <a:rPr lang="en-US" dirty="0">
                <a:solidFill>
                  <a:srgbClr val="000000"/>
                </a:solidFill>
              </a:rPr>
              <a:t> </a:t>
            </a:r>
            <a:r>
              <a:rPr lang="en-US" dirty="0" err="1">
                <a:solidFill>
                  <a:srgbClr val="000000"/>
                </a:solidFill>
              </a:rPr>
              <a:t>keluarga</a:t>
            </a:r>
            <a:r>
              <a:rPr lang="en-US" dirty="0">
                <a:solidFill>
                  <a:srgbClr val="000000"/>
                </a:solidFill>
              </a:rPr>
              <a:t> yang </a:t>
            </a:r>
            <a:r>
              <a:rPr lang="en-US" dirty="0" err="1">
                <a:solidFill>
                  <a:srgbClr val="000000"/>
                </a:solidFill>
              </a:rPr>
              <a:t>mengalami</a:t>
            </a:r>
            <a:r>
              <a:rPr lang="en-US" dirty="0">
                <a:solidFill>
                  <a:srgbClr val="000000"/>
                </a:solidFill>
              </a:rPr>
              <a:t> </a:t>
            </a:r>
            <a:r>
              <a:rPr lang="en-US" dirty="0" err="1">
                <a:solidFill>
                  <a:srgbClr val="000000"/>
                </a:solidFill>
              </a:rPr>
              <a:t>gangguan</a:t>
            </a:r>
            <a:r>
              <a:rPr lang="en-US" dirty="0">
                <a:solidFill>
                  <a:srgbClr val="000000"/>
                </a:solidFill>
              </a:rPr>
              <a:t> </a:t>
            </a:r>
            <a:r>
              <a:rPr lang="en-US" dirty="0" err="1">
                <a:solidFill>
                  <a:srgbClr val="000000"/>
                </a:solidFill>
              </a:rPr>
              <a:t>prostat</a:t>
            </a:r>
            <a:endParaRPr lang="en-US" dirty="0">
              <a:solidFill>
                <a:srgbClr val="000000"/>
              </a:solidFill>
            </a:endParaRPr>
          </a:p>
          <a:p>
            <a:pPr indent="-228600" algn="l">
              <a:buFont typeface="Arial" panose="020B0604020202020204" pitchFamily="34" charset="0"/>
              <a:buChar char="•"/>
            </a:pPr>
            <a:endParaRPr lang="en-US" dirty="0">
              <a:solidFill>
                <a:srgbClr val="000000"/>
              </a:solidFill>
            </a:endParaRPr>
          </a:p>
        </p:txBody>
      </p:sp>
    </p:spTree>
    <p:extLst>
      <p:ext uri="{BB962C8B-B14F-4D97-AF65-F5344CB8AC3E}">
        <p14:creationId xmlns:p14="http://schemas.microsoft.com/office/powerpoint/2010/main" val="1850273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6B8AA117-CF30-40D9-A25B-55B5F0986952}"/>
              </a:ext>
            </a:extLst>
          </p:cNvPr>
          <p:cNvSpPr>
            <a:spLocks noGrp="1"/>
          </p:cNvSpPr>
          <p:nvPr>
            <p:ph type="title"/>
          </p:nvPr>
        </p:nvSpPr>
        <p:spPr>
          <a:xfrm>
            <a:off x="863029" y="1012004"/>
            <a:ext cx="3416158" cy="4795408"/>
          </a:xfrm>
        </p:spPr>
        <p:txBody>
          <a:bodyPr>
            <a:normAutofit/>
          </a:bodyPr>
          <a:lstStyle/>
          <a:p>
            <a:r>
              <a:rPr lang="id-ID" dirty="0">
                <a:solidFill>
                  <a:srgbClr val="FFFFFF"/>
                </a:solidFill>
              </a:rPr>
              <a:t>Analisis Assesement</a:t>
            </a:r>
          </a:p>
        </p:txBody>
      </p:sp>
      <p:graphicFrame>
        <p:nvGraphicFramePr>
          <p:cNvPr id="22" name="Content Placeholder 2">
            <a:extLst>
              <a:ext uri="{FF2B5EF4-FFF2-40B4-BE49-F238E27FC236}">
                <a16:creationId xmlns:a16="http://schemas.microsoft.com/office/drawing/2014/main" xmlns="" id="{C2299FAE-CD48-4E66-ABFD-5C557ACB0E91}"/>
              </a:ext>
            </a:extLst>
          </p:cNvPr>
          <p:cNvGraphicFramePr>
            <a:graphicFrameLocks noGrp="1"/>
          </p:cNvGraphicFramePr>
          <p:nvPr>
            <p:ph idx="1"/>
            <p:extLst>
              <p:ext uri="{D42A27DB-BD31-4B8C-83A1-F6EECF244321}">
                <p14:modId xmlns:p14="http://schemas.microsoft.com/office/powerpoint/2010/main" val="893342763"/>
              </p:ext>
            </p:extLst>
          </p:nvPr>
        </p:nvGraphicFramePr>
        <p:xfrm>
          <a:off x="2712357" y="466995"/>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18895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map&#10;&#10;Description automatically generated">
            <a:extLst>
              <a:ext uri="{FF2B5EF4-FFF2-40B4-BE49-F238E27FC236}">
                <a16:creationId xmlns:a16="http://schemas.microsoft.com/office/drawing/2014/main" xmlns="" id="{86B5FDCB-6142-4091-BFBC-CDB0F8AA2D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2714" y="643467"/>
            <a:ext cx="7846571" cy="5571066"/>
          </a:xfrm>
          <a:prstGeom prst="rect">
            <a:avLst/>
          </a:prstGeom>
        </p:spPr>
      </p:pic>
    </p:spTree>
    <p:extLst>
      <p:ext uri="{BB962C8B-B14F-4D97-AF65-F5344CB8AC3E}">
        <p14:creationId xmlns:p14="http://schemas.microsoft.com/office/powerpoint/2010/main" val="1540960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0A48408E-E745-2D48-AD95-C9B22314A511}"/>
              </a:ext>
            </a:extLst>
          </p:cNvPr>
          <p:cNvSpPr>
            <a:spLocks noGrp="1" noChangeArrowheads="1"/>
          </p:cNvSpPr>
          <p:nvPr>
            <p:ph type="title"/>
          </p:nvPr>
        </p:nvSpPr>
        <p:spPr>
          <a:xfrm>
            <a:off x="1952625" y="285750"/>
            <a:ext cx="8229600" cy="928688"/>
          </a:xfrm>
        </p:spPr>
        <p:txBody>
          <a:bodyPr/>
          <a:lstStyle/>
          <a:p>
            <a:pPr eaLnBrk="1" hangingPunct="1"/>
            <a:r>
              <a:rPr lang="en-US" altLang="id-ID" b="1"/>
              <a:t>PENDAHULUAN</a:t>
            </a:r>
            <a:endParaRPr lang="en-US" altLang="id-ID">
              <a:solidFill>
                <a:schemeClr val="tx1"/>
              </a:solidFill>
            </a:endParaRPr>
          </a:p>
        </p:txBody>
      </p:sp>
      <p:sp>
        <p:nvSpPr>
          <p:cNvPr id="4099" name="Rectangle 3">
            <a:extLst>
              <a:ext uri="{FF2B5EF4-FFF2-40B4-BE49-F238E27FC236}">
                <a16:creationId xmlns:a16="http://schemas.microsoft.com/office/drawing/2014/main" xmlns="" id="{D9EE4D9B-1DB1-794B-B3BA-63D2C13884F0}"/>
              </a:ext>
            </a:extLst>
          </p:cNvPr>
          <p:cNvSpPr>
            <a:spLocks noGrp="1" noChangeArrowheads="1"/>
          </p:cNvSpPr>
          <p:nvPr>
            <p:ph type="body" idx="1"/>
          </p:nvPr>
        </p:nvSpPr>
        <p:spPr>
          <a:xfrm>
            <a:off x="2024063" y="1285876"/>
            <a:ext cx="8229600" cy="5026025"/>
          </a:xfrm>
        </p:spPr>
        <p:txBody>
          <a:bodyPr/>
          <a:lstStyle/>
          <a:p>
            <a:pPr eaLnBrk="1" hangingPunct="1"/>
            <a:r>
              <a:rPr lang="en-US" altLang="id-ID" sz="2400"/>
              <a:t>Ginjal merupakan organ vital yang berperan dalam mempertahankan kestabilan biologis dalam tubuh.</a:t>
            </a:r>
          </a:p>
          <a:p>
            <a:pPr eaLnBrk="1" hangingPunct="1"/>
            <a:r>
              <a:rPr lang="en-US" altLang="id-ID" sz="2400"/>
              <a:t>Apabila ginjal gagal dalam menjalankan fungsinya maka akan terjadi gangguan pada keseimbangan air dan metabolisme dalam tubuh sehingga mengakibatkan terjadinya penumpukan zat-zat berbahaya dalam darah</a:t>
            </a:r>
          </a:p>
        </p:txBody>
      </p:sp>
      <p:sp>
        <p:nvSpPr>
          <p:cNvPr id="7" name="Rounded Rectangle 6">
            <a:extLst>
              <a:ext uri="{FF2B5EF4-FFF2-40B4-BE49-F238E27FC236}">
                <a16:creationId xmlns:a16="http://schemas.microsoft.com/office/drawing/2014/main" xmlns="" id="{29C70196-C573-47A9-95B9-73192F19F925}"/>
              </a:ext>
            </a:extLst>
          </p:cNvPr>
          <p:cNvSpPr/>
          <p:nvPr/>
        </p:nvSpPr>
        <p:spPr>
          <a:xfrm>
            <a:off x="1714500" y="4643438"/>
            <a:ext cx="2667000" cy="685800"/>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r>
              <a:rPr lang="en-US" sz="2400" dirty="0">
                <a:solidFill>
                  <a:schemeClr val="tx1"/>
                </a:solidFill>
              </a:rPr>
              <a:t>FUNGSI GINJAL</a:t>
            </a:r>
          </a:p>
        </p:txBody>
      </p:sp>
      <p:sp>
        <p:nvSpPr>
          <p:cNvPr id="9" name="Rounded Rectangle 8">
            <a:extLst>
              <a:ext uri="{FF2B5EF4-FFF2-40B4-BE49-F238E27FC236}">
                <a16:creationId xmlns:a16="http://schemas.microsoft.com/office/drawing/2014/main" xmlns="" id="{80DF0808-39EA-4D60-A009-9BC46B948DC3}"/>
              </a:ext>
            </a:extLst>
          </p:cNvPr>
          <p:cNvSpPr/>
          <p:nvPr/>
        </p:nvSpPr>
        <p:spPr>
          <a:xfrm>
            <a:off x="5310189" y="4143375"/>
            <a:ext cx="5005387" cy="16002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marL="503238" indent="-158750" algn="just">
              <a:buFont typeface="+mj-lt"/>
              <a:buAutoNum type="arabicPeriod"/>
              <a:defRPr/>
            </a:pPr>
            <a:r>
              <a:rPr lang="en-US" sz="2200" dirty="0" err="1">
                <a:solidFill>
                  <a:schemeClr val="tx1"/>
                </a:solidFill>
              </a:rPr>
              <a:t>Pengaturan</a:t>
            </a:r>
            <a:r>
              <a:rPr lang="en-US" sz="2200" dirty="0">
                <a:solidFill>
                  <a:schemeClr val="tx1"/>
                </a:solidFill>
              </a:rPr>
              <a:t> </a:t>
            </a:r>
            <a:r>
              <a:rPr lang="en-US" sz="2200" dirty="0" err="1">
                <a:solidFill>
                  <a:schemeClr val="tx1"/>
                </a:solidFill>
              </a:rPr>
              <a:t>cairan</a:t>
            </a:r>
            <a:r>
              <a:rPr lang="en-US" sz="2200" dirty="0">
                <a:solidFill>
                  <a:schemeClr val="tx1"/>
                </a:solidFill>
              </a:rPr>
              <a:t> </a:t>
            </a:r>
            <a:r>
              <a:rPr lang="en-US" sz="2200" dirty="0" err="1">
                <a:solidFill>
                  <a:schemeClr val="tx1"/>
                </a:solidFill>
              </a:rPr>
              <a:t>tubuh</a:t>
            </a:r>
            <a:endParaRPr lang="en-US" sz="2200" dirty="0">
              <a:solidFill>
                <a:schemeClr val="tx1"/>
              </a:solidFill>
            </a:endParaRPr>
          </a:p>
          <a:p>
            <a:pPr marL="503238" indent="-158750" algn="just">
              <a:buFont typeface="+mj-lt"/>
              <a:buAutoNum type="arabicPeriod"/>
              <a:defRPr/>
            </a:pPr>
            <a:r>
              <a:rPr lang="en-US" sz="2200" dirty="0">
                <a:solidFill>
                  <a:schemeClr val="tx1"/>
                </a:solidFill>
              </a:rPr>
              <a:t> </a:t>
            </a:r>
            <a:r>
              <a:rPr lang="en-US" sz="2200" dirty="0" err="1">
                <a:solidFill>
                  <a:schemeClr val="tx1"/>
                </a:solidFill>
              </a:rPr>
              <a:t>Keseimbangan</a:t>
            </a:r>
            <a:r>
              <a:rPr lang="en-US" sz="2200" dirty="0">
                <a:solidFill>
                  <a:schemeClr val="tx1"/>
                </a:solidFill>
              </a:rPr>
              <a:t> </a:t>
            </a:r>
            <a:r>
              <a:rPr lang="en-US" sz="2200" dirty="0" err="1">
                <a:solidFill>
                  <a:schemeClr val="tx1"/>
                </a:solidFill>
              </a:rPr>
              <a:t>elektrolit</a:t>
            </a:r>
            <a:endParaRPr lang="en-US" sz="2200" dirty="0">
              <a:solidFill>
                <a:schemeClr val="tx1"/>
              </a:solidFill>
            </a:endParaRPr>
          </a:p>
          <a:p>
            <a:pPr marL="503238" indent="-158750" algn="just">
              <a:buFont typeface="+mj-lt"/>
              <a:buAutoNum type="arabicPeriod"/>
              <a:defRPr/>
            </a:pPr>
            <a:r>
              <a:rPr lang="en-US" sz="2200" dirty="0">
                <a:solidFill>
                  <a:schemeClr val="tx1"/>
                </a:solidFill>
              </a:rPr>
              <a:t> </a:t>
            </a:r>
            <a:r>
              <a:rPr lang="en-US" sz="2200" dirty="0" err="1">
                <a:solidFill>
                  <a:schemeClr val="tx1"/>
                </a:solidFill>
              </a:rPr>
              <a:t>Pengeluaran</a:t>
            </a:r>
            <a:r>
              <a:rPr lang="en-US" sz="2200" dirty="0">
                <a:solidFill>
                  <a:schemeClr val="tx1"/>
                </a:solidFill>
              </a:rPr>
              <a:t> </a:t>
            </a:r>
            <a:r>
              <a:rPr lang="en-US" sz="2200" dirty="0" err="1">
                <a:solidFill>
                  <a:schemeClr val="tx1"/>
                </a:solidFill>
              </a:rPr>
              <a:t>hasil</a:t>
            </a:r>
            <a:r>
              <a:rPr lang="en-US" sz="2200" dirty="0">
                <a:solidFill>
                  <a:schemeClr val="tx1"/>
                </a:solidFill>
              </a:rPr>
              <a:t> </a:t>
            </a:r>
            <a:r>
              <a:rPr lang="en-US" sz="2200" dirty="0" err="1">
                <a:solidFill>
                  <a:schemeClr val="tx1"/>
                </a:solidFill>
              </a:rPr>
              <a:t>metabolisme</a:t>
            </a:r>
            <a:endParaRPr lang="en-US" sz="2200" dirty="0">
              <a:solidFill>
                <a:schemeClr val="tx1"/>
              </a:solidFill>
            </a:endParaRPr>
          </a:p>
          <a:p>
            <a:pPr marL="503238" indent="-158750" algn="just">
              <a:buFont typeface="+mj-lt"/>
              <a:buAutoNum type="arabicPeriod"/>
              <a:defRPr/>
            </a:pPr>
            <a:r>
              <a:rPr lang="en-US" sz="2200" dirty="0">
                <a:solidFill>
                  <a:schemeClr val="tx1"/>
                </a:solidFill>
              </a:rPr>
              <a:t> </a:t>
            </a:r>
            <a:r>
              <a:rPr lang="en-US" sz="2200" dirty="0" err="1">
                <a:solidFill>
                  <a:schemeClr val="tx1"/>
                </a:solidFill>
              </a:rPr>
              <a:t>Ekskresi</a:t>
            </a:r>
            <a:r>
              <a:rPr lang="en-US" sz="2200" dirty="0">
                <a:solidFill>
                  <a:schemeClr val="tx1"/>
                </a:solidFill>
              </a:rPr>
              <a:t> </a:t>
            </a:r>
            <a:r>
              <a:rPr lang="en-US" sz="2200" dirty="0" err="1">
                <a:solidFill>
                  <a:schemeClr val="tx1"/>
                </a:solidFill>
              </a:rPr>
              <a:t>obat</a:t>
            </a:r>
            <a:r>
              <a:rPr lang="en-US" sz="2200" dirty="0">
                <a:solidFill>
                  <a:schemeClr val="tx1"/>
                </a:solidFill>
              </a:rPr>
              <a:t> </a:t>
            </a:r>
            <a:r>
              <a:rPr lang="en-US" sz="2200" dirty="0" err="1">
                <a:solidFill>
                  <a:schemeClr val="tx1"/>
                </a:solidFill>
              </a:rPr>
              <a:t>dari</a:t>
            </a:r>
            <a:r>
              <a:rPr lang="en-US" sz="2200" dirty="0">
                <a:solidFill>
                  <a:schemeClr val="tx1"/>
                </a:solidFill>
              </a:rPr>
              <a:t> </a:t>
            </a:r>
            <a:r>
              <a:rPr lang="en-US" sz="2200" dirty="0" err="1">
                <a:solidFill>
                  <a:schemeClr val="tx1"/>
                </a:solidFill>
              </a:rPr>
              <a:t>dalam</a:t>
            </a:r>
            <a:r>
              <a:rPr lang="en-US" sz="2200" dirty="0">
                <a:solidFill>
                  <a:schemeClr val="tx1"/>
                </a:solidFill>
              </a:rPr>
              <a:t> </a:t>
            </a:r>
            <a:r>
              <a:rPr lang="en-US" sz="2200" dirty="0" err="1">
                <a:solidFill>
                  <a:schemeClr val="tx1"/>
                </a:solidFill>
              </a:rPr>
              <a:t>tubuh</a:t>
            </a:r>
            <a:endParaRPr lang="en-US" sz="2200" dirty="0">
              <a:solidFill>
                <a:schemeClr val="tx1"/>
              </a:solidFill>
            </a:endParaRPr>
          </a:p>
        </p:txBody>
      </p:sp>
      <p:sp>
        <p:nvSpPr>
          <p:cNvPr id="8" name="Right Arrow 7">
            <a:extLst>
              <a:ext uri="{FF2B5EF4-FFF2-40B4-BE49-F238E27FC236}">
                <a16:creationId xmlns:a16="http://schemas.microsoft.com/office/drawing/2014/main" xmlns="" id="{E6CE04A2-6C27-44D8-9213-8598733DDCA2}"/>
              </a:ext>
            </a:extLst>
          </p:cNvPr>
          <p:cNvSpPr/>
          <p:nvPr/>
        </p:nvSpPr>
        <p:spPr>
          <a:xfrm>
            <a:off x="4595814" y="4714875"/>
            <a:ext cx="642937"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28F981-3207-4D7F-B2B0-B8C6E6386C63}"/>
              </a:ext>
            </a:extLst>
          </p:cNvPr>
          <p:cNvSpPr>
            <a:spLocks noGrp="1"/>
          </p:cNvSpPr>
          <p:nvPr>
            <p:ph type="title"/>
          </p:nvPr>
        </p:nvSpPr>
        <p:spPr>
          <a:xfrm>
            <a:off x="6653600" y="1396289"/>
            <a:ext cx="5006336" cy="1325563"/>
          </a:xfrm>
        </p:spPr>
        <p:txBody>
          <a:bodyPr>
            <a:normAutofit/>
          </a:bodyPr>
          <a:lstStyle/>
          <a:p>
            <a:r>
              <a:rPr lang="id-ID"/>
              <a:t>Complications</a:t>
            </a:r>
          </a:p>
        </p:txBody>
      </p:sp>
      <p:pic>
        <p:nvPicPr>
          <p:cNvPr id="3074" name="Picture 2" descr="Prostate gland">
            <a:extLst>
              <a:ext uri="{FF2B5EF4-FFF2-40B4-BE49-F238E27FC236}">
                <a16:creationId xmlns:a16="http://schemas.microsoft.com/office/drawing/2014/main" xmlns="" id="{B253623E-D0EC-443E-B025-1B3C6841D6C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4241" y="694782"/>
            <a:ext cx="4105275" cy="40026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xmlns="" id="{4F52B05D-0F98-4876-992D-3B472847CEA7}"/>
              </a:ext>
            </a:extLst>
          </p:cNvPr>
          <p:cNvGraphicFramePr>
            <a:graphicFrameLocks noGrp="1"/>
          </p:cNvGraphicFramePr>
          <p:nvPr>
            <p:ph idx="1"/>
          </p:nvPr>
        </p:nvGraphicFramePr>
        <p:xfrm>
          <a:off x="6658044" y="2871982"/>
          <a:ext cx="5006336" cy="3181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51469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55BF3F-E852-434B-A611-B1BECAC27598}"/>
              </a:ext>
            </a:extLst>
          </p:cNvPr>
          <p:cNvSpPr>
            <a:spLocks noGrp="1"/>
          </p:cNvSpPr>
          <p:nvPr>
            <p:ph type="title"/>
          </p:nvPr>
        </p:nvSpPr>
        <p:spPr>
          <a:xfrm>
            <a:off x="6413111" y="640081"/>
            <a:ext cx="5138808" cy="3352473"/>
          </a:xfrm>
          <a:noFill/>
        </p:spPr>
        <p:txBody>
          <a:bodyPr vert="horz" lIns="91440" tIns="45720" rIns="91440" bIns="45720" rtlCol="0" anchor="b">
            <a:normAutofit/>
          </a:bodyPr>
          <a:lstStyle/>
          <a:p>
            <a:pPr algn="ctr"/>
            <a:r>
              <a:rPr lang="en-US" sz="6000" kern="1200">
                <a:solidFill>
                  <a:schemeClr val="tx1"/>
                </a:solidFill>
                <a:latin typeface="+mj-lt"/>
                <a:ea typeface="+mj-ea"/>
                <a:cs typeface="+mj-cs"/>
              </a:rPr>
              <a:t>Question for Patient</a:t>
            </a:r>
          </a:p>
        </p:txBody>
      </p:sp>
      <p:pic>
        <p:nvPicPr>
          <p:cNvPr id="4" name="Picture 2">
            <a:extLst>
              <a:ext uri="{FF2B5EF4-FFF2-40B4-BE49-F238E27FC236}">
                <a16:creationId xmlns:a16="http://schemas.microsoft.com/office/drawing/2014/main" xmlns="" id="{E93B3D3F-39C2-44E4-8EA4-AFF0CBB096C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04" r="2" b="11124"/>
          <a:stretch/>
        </p:blipFill>
        <p:spPr bwMode="auto">
          <a:xfrm>
            <a:off x="112542" y="83411"/>
            <a:ext cx="5983458" cy="6811690"/>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63074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xmlns="" id="{73A25D70-4A55-4F72-B9C5-A69CDBF4DB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54957100-6D8B-4161-9F2F-C0A949EC84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Rectangle 29">
            <a:extLst>
              <a:ext uri="{FF2B5EF4-FFF2-40B4-BE49-F238E27FC236}">
                <a16:creationId xmlns:a16="http://schemas.microsoft.com/office/drawing/2014/main" xmlns="" id="{0BD8B065-EE51-4AE2-A94C-86249998FD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161DDBC7-3741-46AD-8A34-57D9A06F08AD}"/>
              </a:ext>
            </a:extLst>
          </p:cNvPr>
          <p:cNvSpPr>
            <a:spLocks noGrp="1"/>
          </p:cNvSpPr>
          <p:nvPr>
            <p:ph type="ctrTitle"/>
          </p:nvPr>
        </p:nvSpPr>
        <p:spPr>
          <a:xfrm>
            <a:off x="3371787" y="1741337"/>
            <a:ext cx="5448730" cy="2387918"/>
          </a:xfrm>
        </p:spPr>
        <p:txBody>
          <a:bodyPr anchor="b">
            <a:normAutofit/>
          </a:bodyPr>
          <a:lstStyle/>
          <a:p>
            <a:r>
              <a:rPr lang="en-US" sz="5200" b="1" dirty="0" err="1">
                <a:solidFill>
                  <a:schemeClr val="tx2"/>
                </a:solidFill>
                <a:latin typeface="Cavolini" panose="03000502040302020204" pitchFamily="66" charset="0"/>
                <a:cs typeface="Cavolini" panose="03000502040302020204" pitchFamily="66" charset="0"/>
              </a:rPr>
              <a:t>Terima</a:t>
            </a:r>
            <a:r>
              <a:rPr lang="en-US" sz="5200" b="1" dirty="0">
                <a:solidFill>
                  <a:schemeClr val="tx2"/>
                </a:solidFill>
                <a:latin typeface="Cavolini" panose="03000502040302020204" pitchFamily="66" charset="0"/>
                <a:cs typeface="Cavolini" panose="03000502040302020204" pitchFamily="66" charset="0"/>
              </a:rPr>
              <a:t> Kasih</a:t>
            </a:r>
            <a:endParaRPr lang="en-ID" sz="5200" b="1" dirty="0">
              <a:solidFill>
                <a:schemeClr val="tx2"/>
              </a:solidFill>
              <a:latin typeface="Cavolini" panose="03000502040302020204" pitchFamily="66" charset="0"/>
              <a:cs typeface="Cavolini" panose="03000502040302020204" pitchFamily="66" charset="0"/>
            </a:endParaRPr>
          </a:p>
        </p:txBody>
      </p:sp>
      <p:sp>
        <p:nvSpPr>
          <p:cNvPr id="5" name="Subtitle 4">
            <a:extLst>
              <a:ext uri="{FF2B5EF4-FFF2-40B4-BE49-F238E27FC236}">
                <a16:creationId xmlns:a16="http://schemas.microsoft.com/office/drawing/2014/main" xmlns="" id="{D792BD3D-1AFA-41EC-8C31-35F4EE393043}"/>
              </a:ext>
            </a:extLst>
          </p:cNvPr>
          <p:cNvSpPr>
            <a:spLocks noGrp="1"/>
          </p:cNvSpPr>
          <p:nvPr>
            <p:ph type="subTitle" idx="1"/>
          </p:nvPr>
        </p:nvSpPr>
        <p:spPr>
          <a:xfrm>
            <a:off x="3371161" y="4200522"/>
            <a:ext cx="5449982" cy="682079"/>
          </a:xfrm>
        </p:spPr>
        <p:txBody>
          <a:bodyPr>
            <a:normAutofit/>
          </a:bodyPr>
          <a:lstStyle/>
          <a:p>
            <a:endParaRPr lang="en-ID">
              <a:solidFill>
                <a:schemeClr val="tx2"/>
              </a:solidFill>
            </a:endParaRPr>
          </a:p>
        </p:txBody>
      </p:sp>
      <p:grpSp>
        <p:nvGrpSpPr>
          <p:cNvPr id="32" name="Group 31">
            <a:extLst>
              <a:ext uri="{FF2B5EF4-FFF2-40B4-BE49-F238E27FC236}">
                <a16:creationId xmlns:a16="http://schemas.microsoft.com/office/drawing/2014/main" xmlns="" id="{18999293-B054-4B57-A26F-D04C2BB1133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18230" y="-43336"/>
            <a:ext cx="5163047" cy="2657478"/>
            <a:chOff x="6867015" y="-1"/>
            <a:chExt cx="5324985" cy="3251912"/>
          </a:xfrm>
          <a:solidFill>
            <a:schemeClr val="bg1">
              <a:alpha val="30000"/>
            </a:schemeClr>
          </a:solidFill>
        </p:grpSpPr>
        <p:sp>
          <p:nvSpPr>
            <p:cNvPr id="33" name="Freeform: Shape 32">
              <a:extLst>
                <a:ext uri="{FF2B5EF4-FFF2-40B4-BE49-F238E27FC236}">
                  <a16:creationId xmlns:a16="http://schemas.microsoft.com/office/drawing/2014/main" xmlns="" id="{5E505D8A-F41A-450D-A648-E77DF6B8D8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xmlns="" id="{E2BD6DCE-6A81-4F34-9958-67B578EA16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xmlns="" id="{5C462BE8-CD72-48CF-8A7B-C716D2B99E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xmlns="" id="{1C2CDB70-40F1-4D00-8F17-A532E732EB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xmlns="" id="{761945C4-D997-42F3-B59A-984CF006671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0800000">
            <a:off x="9058275" y="4146310"/>
            <a:ext cx="3142400" cy="2716805"/>
            <a:chOff x="-305" y="-4155"/>
            <a:chExt cx="2514948" cy="2174333"/>
          </a:xfrm>
          <a:solidFill>
            <a:schemeClr val="bg1">
              <a:alpha val="30000"/>
            </a:schemeClr>
          </a:solidFill>
        </p:grpSpPr>
        <p:sp>
          <p:nvSpPr>
            <p:cNvPr id="39" name="Freeform: Shape 38">
              <a:extLst>
                <a:ext uri="{FF2B5EF4-FFF2-40B4-BE49-F238E27FC236}">
                  <a16:creationId xmlns:a16="http://schemas.microsoft.com/office/drawing/2014/main" xmlns="" id="{4651FE4A-9487-43BE-A388-134535743B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xmlns="" id="{F44B0EF3-9992-4B95-8A43-6206B3FC3F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xmlns="" id="{041B1C1F-C2FE-4C47-9D74-ADB9B53F4B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2" name="Freeform: Shape 41">
              <a:extLst>
                <a:ext uri="{FF2B5EF4-FFF2-40B4-BE49-F238E27FC236}">
                  <a16:creationId xmlns:a16="http://schemas.microsoft.com/office/drawing/2014/main" xmlns="" id="{1048177B-A49E-4E24-9007-07A0EDD6A2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60457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0BECFC-1DE9-4487-8289-572B361B15A5}"/>
              </a:ext>
            </a:extLst>
          </p:cNvPr>
          <p:cNvSpPr>
            <a:spLocks noGrp="1"/>
          </p:cNvSpPr>
          <p:nvPr>
            <p:ph type="title"/>
          </p:nvPr>
        </p:nvSpPr>
        <p:spPr>
          <a:xfrm>
            <a:off x="838200" y="365126"/>
            <a:ext cx="10515600" cy="637764"/>
          </a:xfrm>
        </p:spPr>
        <p:txBody>
          <a:bodyPr>
            <a:normAutofit fontScale="90000"/>
          </a:bodyPr>
          <a:lstStyle/>
          <a:p>
            <a:r>
              <a:rPr lang="en-US" sz="4000" b="1" dirty="0" err="1">
                <a:solidFill>
                  <a:schemeClr val="accent6">
                    <a:lumMod val="50000"/>
                  </a:schemeClr>
                </a:solidFill>
                <a:latin typeface="Cavolini" panose="03000502040302020204" pitchFamily="66" charset="0"/>
                <a:cs typeface="Cavolini" panose="03000502040302020204" pitchFamily="66" charset="0"/>
              </a:rPr>
              <a:t>Pendahuluan</a:t>
            </a:r>
            <a:endParaRPr lang="en-ID" sz="4000" b="1" dirty="0">
              <a:solidFill>
                <a:schemeClr val="accent6">
                  <a:lumMod val="50000"/>
                </a:schemeClr>
              </a:solidFill>
              <a:latin typeface="Cavolini" panose="03000502040302020204" pitchFamily="66" charset="0"/>
              <a:cs typeface="Cavolini" panose="03000502040302020204" pitchFamily="66" charset="0"/>
            </a:endParaRPr>
          </a:p>
        </p:txBody>
      </p:sp>
      <p:graphicFrame>
        <p:nvGraphicFramePr>
          <p:cNvPr id="5" name="Content Placeholder 2">
            <a:extLst>
              <a:ext uri="{FF2B5EF4-FFF2-40B4-BE49-F238E27FC236}">
                <a16:creationId xmlns:a16="http://schemas.microsoft.com/office/drawing/2014/main" xmlns="" id="{06D07AEA-477E-4B63-A514-3A22553D688E}"/>
              </a:ext>
            </a:extLst>
          </p:cNvPr>
          <p:cNvGraphicFramePr>
            <a:graphicFrameLocks noGrp="1"/>
          </p:cNvGraphicFramePr>
          <p:nvPr>
            <p:ph idx="1"/>
            <p:extLst>
              <p:ext uri="{D42A27DB-BD31-4B8C-83A1-F6EECF244321}">
                <p14:modId xmlns:p14="http://schemas.microsoft.com/office/powerpoint/2010/main" val="632592007"/>
              </p:ext>
            </p:extLst>
          </p:nvPr>
        </p:nvGraphicFramePr>
        <p:xfrm>
          <a:off x="888124" y="1193433"/>
          <a:ext cx="10515600" cy="4888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3997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258FFB5-8B7D-4BE8-85BE-31D8BDDE9A35}"/>
              </a:ext>
            </a:extLst>
          </p:cNvPr>
          <p:cNvSpPr>
            <a:spLocks noGrp="1"/>
          </p:cNvSpPr>
          <p:nvPr>
            <p:ph idx="1"/>
          </p:nvPr>
        </p:nvSpPr>
        <p:spPr/>
        <p:txBody>
          <a:bodyPr>
            <a:normAutofit lnSpcReduction="10000"/>
          </a:bodyPr>
          <a:lstStyle/>
          <a:p>
            <a:r>
              <a:rPr lang="en-US" sz="3600" dirty="0" err="1"/>
              <a:t>Penyebab</a:t>
            </a:r>
            <a:r>
              <a:rPr lang="en-US" sz="3600" dirty="0"/>
              <a:t> paling </a:t>
            </a:r>
            <a:r>
              <a:rPr lang="en-US" sz="3600" dirty="0" err="1"/>
              <a:t>umum</a:t>
            </a:r>
            <a:r>
              <a:rPr lang="en-US" sz="3600" dirty="0"/>
              <a:t> ISK uncomplicated </a:t>
            </a:r>
            <a:r>
              <a:rPr lang="en-US" sz="3600" dirty="0" err="1"/>
              <a:t>adalah</a:t>
            </a:r>
            <a:r>
              <a:rPr lang="en-US" sz="3600" dirty="0"/>
              <a:t> </a:t>
            </a:r>
            <a:r>
              <a:rPr lang="en-US" sz="3600" b="1" i="1" dirty="0"/>
              <a:t>Escherichia coli </a:t>
            </a:r>
            <a:r>
              <a:rPr lang="en-US" sz="3600" dirty="0" err="1"/>
              <a:t>sekitar</a:t>
            </a:r>
            <a:r>
              <a:rPr lang="en-US" sz="3600" dirty="0"/>
              <a:t> 80-90%. </a:t>
            </a:r>
          </a:p>
          <a:p>
            <a:r>
              <a:rPr lang="en-US" sz="3600" dirty="0" err="1"/>
              <a:t>Penyebab</a:t>
            </a:r>
            <a:r>
              <a:rPr lang="en-US" sz="3600" dirty="0"/>
              <a:t> lain : </a:t>
            </a:r>
            <a:r>
              <a:rPr lang="en-US" sz="3600" i="1" dirty="0"/>
              <a:t>Staphylococcus saprophyticus, Klebsiella pneumoniae, Proteus </a:t>
            </a:r>
            <a:r>
              <a:rPr lang="en-US" sz="3600" i="1" dirty="0" err="1"/>
              <a:t>sp</a:t>
            </a:r>
            <a:r>
              <a:rPr lang="en-US" sz="3600" i="1" dirty="0"/>
              <a:t>, Pseudomonas aeruginosa dan Enterococcus </a:t>
            </a:r>
            <a:r>
              <a:rPr lang="en-US" sz="3600" i="1" dirty="0" err="1"/>
              <a:t>sp</a:t>
            </a:r>
            <a:endParaRPr lang="en-US" sz="3600" i="1" dirty="0"/>
          </a:p>
          <a:p>
            <a:r>
              <a:rPr lang="en-US" sz="3600" dirty="0"/>
              <a:t>Enterococci </a:t>
            </a:r>
            <a:r>
              <a:rPr lang="en-US" sz="3600" dirty="0" err="1"/>
              <a:t>merupakan</a:t>
            </a:r>
            <a:r>
              <a:rPr lang="en-US" sz="3600" dirty="0"/>
              <a:t> </a:t>
            </a:r>
            <a:r>
              <a:rPr lang="en-US" sz="3600" dirty="0" err="1"/>
              <a:t>bakteri</a:t>
            </a:r>
            <a:r>
              <a:rPr lang="en-US" sz="3600" dirty="0"/>
              <a:t> </a:t>
            </a:r>
            <a:r>
              <a:rPr lang="en-US" sz="3600" dirty="0" err="1"/>
              <a:t>ke</a:t>
            </a:r>
            <a:r>
              <a:rPr lang="en-US" sz="3600" dirty="0"/>
              <a:t> 2 </a:t>
            </a:r>
            <a:r>
              <a:rPr lang="en-US" sz="3600" dirty="0" err="1"/>
              <a:t>terbanyak</a:t>
            </a:r>
            <a:r>
              <a:rPr lang="en-US" sz="3600" dirty="0"/>
              <a:t> </a:t>
            </a:r>
            <a:r>
              <a:rPr lang="en-US" sz="3600" dirty="0" err="1"/>
              <a:t>yg</a:t>
            </a:r>
            <a:r>
              <a:rPr lang="en-US" sz="3600" dirty="0"/>
              <a:t> di </a:t>
            </a:r>
            <a:r>
              <a:rPr lang="en-US" sz="3600" dirty="0" err="1"/>
              <a:t>isolasi</a:t>
            </a:r>
            <a:r>
              <a:rPr lang="en-US" sz="3600" dirty="0"/>
              <a:t> </a:t>
            </a:r>
            <a:r>
              <a:rPr lang="en-US" sz="3600" dirty="0" err="1"/>
              <a:t>dari</a:t>
            </a:r>
            <a:r>
              <a:rPr lang="en-US" sz="3600" dirty="0"/>
              <a:t> </a:t>
            </a:r>
            <a:r>
              <a:rPr lang="en-US" sz="3600" dirty="0" err="1"/>
              <a:t>pasein</a:t>
            </a:r>
            <a:r>
              <a:rPr lang="en-US" sz="3600" dirty="0"/>
              <a:t> </a:t>
            </a:r>
            <a:r>
              <a:rPr lang="en-US" sz="3600" dirty="0" err="1"/>
              <a:t>rawat</a:t>
            </a:r>
            <a:r>
              <a:rPr lang="en-US" sz="3600" dirty="0"/>
              <a:t> </a:t>
            </a:r>
            <a:r>
              <a:rPr lang="en-US" sz="3600" dirty="0" err="1"/>
              <a:t>inap</a:t>
            </a:r>
            <a:endParaRPr lang="en-US" sz="3600" dirty="0"/>
          </a:p>
          <a:p>
            <a:r>
              <a:rPr lang="en-US" sz="3600" dirty="0" err="1"/>
              <a:t>Kebanyakan</a:t>
            </a:r>
            <a:r>
              <a:rPr lang="en-US" sz="3600" dirty="0"/>
              <a:t> ISK di </a:t>
            </a:r>
            <a:r>
              <a:rPr lang="en-US" sz="3600" dirty="0" err="1"/>
              <a:t>sebabkan</a:t>
            </a:r>
            <a:r>
              <a:rPr lang="en-US" sz="3600" dirty="0"/>
              <a:t> oleh </a:t>
            </a:r>
            <a:r>
              <a:rPr lang="en-US" sz="3600" dirty="0" err="1"/>
              <a:t>organisme</a:t>
            </a:r>
            <a:r>
              <a:rPr lang="en-US" sz="3600" dirty="0"/>
              <a:t> </a:t>
            </a:r>
            <a:r>
              <a:rPr lang="en-US" sz="3600" dirty="0" err="1"/>
              <a:t>tunggal</a:t>
            </a:r>
            <a:endParaRPr lang="en-US" sz="3600" dirty="0"/>
          </a:p>
          <a:p>
            <a:endParaRPr lang="en-ID" sz="3600" dirty="0"/>
          </a:p>
        </p:txBody>
      </p:sp>
      <p:sp>
        <p:nvSpPr>
          <p:cNvPr id="4" name="Title 1">
            <a:extLst>
              <a:ext uri="{FF2B5EF4-FFF2-40B4-BE49-F238E27FC236}">
                <a16:creationId xmlns:a16="http://schemas.microsoft.com/office/drawing/2014/main" xmlns="" id="{94851CB3-E581-4D47-BCEC-B6C64D852F82}"/>
              </a:ext>
            </a:extLst>
          </p:cNvPr>
          <p:cNvSpPr>
            <a:spLocks noGrp="1"/>
          </p:cNvSpPr>
          <p:nvPr>
            <p:ph type="title"/>
          </p:nvPr>
        </p:nvSpPr>
        <p:spPr>
          <a:xfrm>
            <a:off x="838200" y="365126"/>
            <a:ext cx="10515600" cy="803274"/>
          </a:xfrm>
        </p:spPr>
        <p:txBody>
          <a:bodyPr>
            <a:normAutofit/>
          </a:bodyPr>
          <a:lstStyle/>
          <a:p>
            <a:r>
              <a:rPr lang="en-US" b="1" dirty="0" err="1">
                <a:solidFill>
                  <a:schemeClr val="accent6">
                    <a:lumMod val="50000"/>
                  </a:schemeClr>
                </a:solidFill>
                <a:latin typeface="Cavolini" panose="03000502040302020204" pitchFamily="66" charset="0"/>
                <a:cs typeface="Cavolini" panose="03000502040302020204" pitchFamily="66" charset="0"/>
              </a:rPr>
              <a:t>Etiologi</a:t>
            </a:r>
            <a:endParaRPr lang="en-ID" b="1" dirty="0">
              <a:solidFill>
                <a:schemeClr val="accent6">
                  <a:lumMod val="50000"/>
                </a:schemeClr>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698650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41DAD4F2-AF61-4008-BF15-241DFFA679D4}"/>
              </a:ext>
            </a:extLst>
          </p:cNvPr>
          <p:cNvSpPr>
            <a:spLocks noGrp="1"/>
          </p:cNvSpPr>
          <p:nvPr>
            <p:ph type="title"/>
          </p:nvPr>
        </p:nvSpPr>
        <p:spPr>
          <a:xfrm>
            <a:off x="838200" y="365126"/>
            <a:ext cx="10515600" cy="803274"/>
          </a:xfrm>
        </p:spPr>
        <p:txBody>
          <a:bodyPr>
            <a:normAutofit/>
          </a:bodyPr>
          <a:lstStyle/>
          <a:p>
            <a:r>
              <a:rPr lang="en-US" b="1" dirty="0" err="1">
                <a:solidFill>
                  <a:schemeClr val="accent6">
                    <a:lumMod val="50000"/>
                  </a:schemeClr>
                </a:solidFill>
                <a:latin typeface="Cavolini" panose="03000502040302020204" pitchFamily="66" charset="0"/>
                <a:cs typeface="Cavolini" panose="03000502040302020204" pitchFamily="66" charset="0"/>
              </a:rPr>
              <a:t>Klasifikasi</a:t>
            </a:r>
            <a:endParaRPr lang="en-ID" b="1" dirty="0">
              <a:solidFill>
                <a:schemeClr val="accent6">
                  <a:lumMod val="50000"/>
                </a:schemeClr>
              </a:solidFill>
              <a:latin typeface="Cavolini" panose="03000502040302020204" pitchFamily="66" charset="0"/>
              <a:cs typeface="Cavolini" panose="03000502040302020204" pitchFamily="66" charset="0"/>
            </a:endParaRPr>
          </a:p>
        </p:txBody>
      </p:sp>
      <p:graphicFrame>
        <p:nvGraphicFramePr>
          <p:cNvPr id="5" name="Diagram 4">
            <a:extLst>
              <a:ext uri="{FF2B5EF4-FFF2-40B4-BE49-F238E27FC236}">
                <a16:creationId xmlns:a16="http://schemas.microsoft.com/office/drawing/2014/main" xmlns="" id="{4B640AE7-4536-40BA-9DFD-6F0E7C6E1B0A}"/>
              </a:ext>
            </a:extLst>
          </p:cNvPr>
          <p:cNvGraphicFramePr/>
          <p:nvPr>
            <p:extLst>
              <p:ext uri="{D42A27DB-BD31-4B8C-83A1-F6EECF244321}">
                <p14:modId xmlns:p14="http://schemas.microsoft.com/office/powerpoint/2010/main" val="3616886608"/>
              </p:ext>
            </p:extLst>
          </p:nvPr>
        </p:nvGraphicFramePr>
        <p:xfrm>
          <a:off x="2032000" y="1776248"/>
          <a:ext cx="7343228" cy="4362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6512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7784E180-8C7B-4776-8843-D8037B1D8017}"/>
              </a:ext>
            </a:extLst>
          </p:cNvPr>
          <p:cNvSpPr>
            <a:spLocks noGrp="1"/>
          </p:cNvSpPr>
          <p:nvPr>
            <p:ph type="title"/>
          </p:nvPr>
        </p:nvSpPr>
        <p:spPr>
          <a:xfrm>
            <a:off x="1371597" y="348865"/>
            <a:ext cx="10044023" cy="877729"/>
          </a:xfrm>
        </p:spPr>
        <p:txBody>
          <a:bodyPr anchor="ctr">
            <a:normAutofit/>
          </a:bodyPr>
          <a:lstStyle/>
          <a:p>
            <a:r>
              <a:rPr lang="en-US" sz="4000" b="1" dirty="0" err="1">
                <a:latin typeface="Cavolini" panose="03000502040302020204" pitchFamily="66" charset="0"/>
                <a:cs typeface="Cavolini" panose="03000502040302020204" pitchFamily="66" charset="0"/>
              </a:rPr>
              <a:t>Patofisiologi</a:t>
            </a:r>
            <a:endParaRPr lang="en-ID" sz="4000" b="1" dirty="0">
              <a:latin typeface="Cavolini" panose="03000502040302020204" pitchFamily="66" charset="0"/>
              <a:cs typeface="Cavolini" panose="03000502040302020204" pitchFamily="66" charset="0"/>
            </a:endParaRPr>
          </a:p>
        </p:txBody>
      </p:sp>
      <p:sp>
        <p:nvSpPr>
          <p:cNvPr id="6" name="Oval 5">
            <a:extLst>
              <a:ext uri="{FF2B5EF4-FFF2-40B4-BE49-F238E27FC236}">
                <a16:creationId xmlns:a16="http://schemas.microsoft.com/office/drawing/2014/main" xmlns="" id="{FF549F79-2FF6-4EB1-95F5-DF8A288ACF52}"/>
              </a:ext>
            </a:extLst>
          </p:cNvPr>
          <p:cNvSpPr/>
          <p:nvPr/>
        </p:nvSpPr>
        <p:spPr>
          <a:xfrm>
            <a:off x="1573272" y="1391054"/>
            <a:ext cx="760288" cy="72946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en-ID" sz="3200" b="1" dirty="0"/>
          </a:p>
        </p:txBody>
      </p:sp>
      <p:sp>
        <p:nvSpPr>
          <p:cNvPr id="7" name="Oval 6">
            <a:extLst>
              <a:ext uri="{FF2B5EF4-FFF2-40B4-BE49-F238E27FC236}">
                <a16:creationId xmlns:a16="http://schemas.microsoft.com/office/drawing/2014/main" xmlns="" id="{34465932-181F-4CBD-91D1-40C332D6C147}"/>
              </a:ext>
            </a:extLst>
          </p:cNvPr>
          <p:cNvSpPr/>
          <p:nvPr/>
        </p:nvSpPr>
        <p:spPr>
          <a:xfrm>
            <a:off x="5246283" y="1391053"/>
            <a:ext cx="760288" cy="72946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en-ID" sz="3200" b="1" dirty="0"/>
          </a:p>
        </p:txBody>
      </p:sp>
      <p:sp>
        <p:nvSpPr>
          <p:cNvPr id="8" name="Oval 7">
            <a:extLst>
              <a:ext uri="{FF2B5EF4-FFF2-40B4-BE49-F238E27FC236}">
                <a16:creationId xmlns:a16="http://schemas.microsoft.com/office/drawing/2014/main" xmlns="" id="{C157D0A2-1D51-4CFC-89C4-0725EE5AA504}"/>
              </a:ext>
            </a:extLst>
          </p:cNvPr>
          <p:cNvSpPr/>
          <p:nvPr/>
        </p:nvSpPr>
        <p:spPr>
          <a:xfrm>
            <a:off x="8919294" y="1391053"/>
            <a:ext cx="760288" cy="72946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en-ID" sz="3200" b="1" dirty="0"/>
          </a:p>
        </p:txBody>
      </p:sp>
      <p:sp>
        <p:nvSpPr>
          <p:cNvPr id="12" name="Oval 11">
            <a:extLst>
              <a:ext uri="{FF2B5EF4-FFF2-40B4-BE49-F238E27FC236}">
                <a16:creationId xmlns:a16="http://schemas.microsoft.com/office/drawing/2014/main" xmlns="" id="{60CB8B75-CAC9-4A86-B769-E7D0DA0AA72E}"/>
              </a:ext>
            </a:extLst>
          </p:cNvPr>
          <p:cNvSpPr/>
          <p:nvPr/>
        </p:nvSpPr>
        <p:spPr>
          <a:xfrm>
            <a:off x="875071" y="2935336"/>
            <a:ext cx="2389239" cy="1479009"/>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ROUTE OF INFECTION </a:t>
            </a:r>
          </a:p>
          <a:p>
            <a:pPr algn="ctr"/>
            <a:endParaRPr lang="en-ID" dirty="0">
              <a:solidFill>
                <a:schemeClr val="tx1"/>
              </a:solidFill>
            </a:endParaRPr>
          </a:p>
        </p:txBody>
      </p:sp>
      <p:sp>
        <p:nvSpPr>
          <p:cNvPr id="15" name="Oval 14">
            <a:extLst>
              <a:ext uri="{FF2B5EF4-FFF2-40B4-BE49-F238E27FC236}">
                <a16:creationId xmlns:a16="http://schemas.microsoft.com/office/drawing/2014/main" xmlns="" id="{05E38E66-66FD-47C3-8A3A-9C2A2EC7CA50}"/>
              </a:ext>
            </a:extLst>
          </p:cNvPr>
          <p:cNvSpPr/>
          <p:nvPr/>
        </p:nvSpPr>
        <p:spPr>
          <a:xfrm>
            <a:off x="4360607" y="3028742"/>
            <a:ext cx="2389239" cy="1479009"/>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HOST DEFENSE MECHANISMS</a:t>
            </a:r>
          </a:p>
          <a:p>
            <a:pPr algn="ctr"/>
            <a:endParaRPr lang="en-ID" dirty="0">
              <a:solidFill>
                <a:schemeClr val="tx1"/>
              </a:solidFill>
            </a:endParaRPr>
          </a:p>
        </p:txBody>
      </p:sp>
      <p:sp>
        <p:nvSpPr>
          <p:cNvPr id="16" name="Oval 15">
            <a:extLst>
              <a:ext uri="{FF2B5EF4-FFF2-40B4-BE49-F238E27FC236}">
                <a16:creationId xmlns:a16="http://schemas.microsoft.com/office/drawing/2014/main" xmlns="" id="{9FDFD100-5E85-48C2-9291-162159AEBB5D}"/>
              </a:ext>
            </a:extLst>
          </p:cNvPr>
          <p:cNvSpPr/>
          <p:nvPr/>
        </p:nvSpPr>
        <p:spPr>
          <a:xfrm>
            <a:off x="8104818" y="3028742"/>
            <a:ext cx="2389239" cy="1510761"/>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BACTERIAL VIRULENCE FACTORS</a:t>
            </a:r>
          </a:p>
          <a:p>
            <a:pPr algn="ctr"/>
            <a:endParaRPr lang="en-ID" dirty="0">
              <a:solidFill>
                <a:schemeClr val="tx1"/>
              </a:solidFill>
            </a:endParaRPr>
          </a:p>
        </p:txBody>
      </p:sp>
    </p:spTree>
    <p:extLst>
      <p:ext uri="{BB962C8B-B14F-4D97-AF65-F5344CB8AC3E}">
        <p14:creationId xmlns:p14="http://schemas.microsoft.com/office/powerpoint/2010/main" val="2222558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2AD4A2A-9F12-4129-AC69-ECF7E91EA205}"/>
              </a:ext>
            </a:extLst>
          </p:cNvPr>
          <p:cNvSpPr>
            <a:spLocks noGrp="1"/>
          </p:cNvSpPr>
          <p:nvPr>
            <p:ph idx="1"/>
          </p:nvPr>
        </p:nvSpPr>
        <p:spPr>
          <a:xfrm>
            <a:off x="838200" y="914372"/>
            <a:ext cx="10515600" cy="5665104"/>
          </a:xfrm>
        </p:spPr>
        <p:txBody>
          <a:bodyPr>
            <a:normAutofit lnSpcReduction="10000"/>
          </a:bodyPr>
          <a:lstStyle/>
          <a:p>
            <a:pPr marL="0" indent="0">
              <a:buNone/>
            </a:pPr>
            <a:r>
              <a:rPr lang="en-US" dirty="0" err="1">
                <a:solidFill>
                  <a:srgbClr val="C00000"/>
                </a:solidFill>
              </a:rPr>
              <a:t>Organisme</a:t>
            </a:r>
            <a:r>
              <a:rPr lang="en-US" dirty="0">
                <a:solidFill>
                  <a:srgbClr val="C00000"/>
                </a:solidFill>
              </a:rPr>
              <a:t>/</a:t>
            </a:r>
            <a:r>
              <a:rPr lang="en-US" dirty="0" err="1">
                <a:solidFill>
                  <a:srgbClr val="C00000"/>
                </a:solidFill>
              </a:rPr>
              <a:t>bakteri</a:t>
            </a:r>
            <a:r>
              <a:rPr lang="en-US" dirty="0">
                <a:solidFill>
                  <a:srgbClr val="C00000"/>
                </a:solidFill>
              </a:rPr>
              <a:t> </a:t>
            </a:r>
            <a:r>
              <a:rPr lang="en-US" dirty="0" err="1">
                <a:solidFill>
                  <a:srgbClr val="C00000"/>
                </a:solidFill>
              </a:rPr>
              <a:t>masuk</a:t>
            </a:r>
            <a:r>
              <a:rPr lang="en-US" dirty="0">
                <a:solidFill>
                  <a:srgbClr val="C00000"/>
                </a:solidFill>
              </a:rPr>
              <a:t> </a:t>
            </a:r>
            <a:r>
              <a:rPr lang="en-US" dirty="0" err="1">
                <a:solidFill>
                  <a:srgbClr val="C00000"/>
                </a:solidFill>
              </a:rPr>
              <a:t>kedalam</a:t>
            </a:r>
            <a:r>
              <a:rPr lang="en-US" dirty="0">
                <a:solidFill>
                  <a:srgbClr val="C00000"/>
                </a:solidFill>
              </a:rPr>
              <a:t> </a:t>
            </a:r>
            <a:r>
              <a:rPr lang="en-US" dirty="0" err="1">
                <a:solidFill>
                  <a:srgbClr val="C00000"/>
                </a:solidFill>
              </a:rPr>
              <a:t>Saluran</a:t>
            </a:r>
            <a:r>
              <a:rPr lang="en-US" dirty="0">
                <a:solidFill>
                  <a:srgbClr val="C00000"/>
                </a:solidFill>
              </a:rPr>
              <a:t> </a:t>
            </a:r>
            <a:r>
              <a:rPr lang="en-US" dirty="0" err="1">
                <a:solidFill>
                  <a:srgbClr val="C00000"/>
                </a:solidFill>
              </a:rPr>
              <a:t>Kemih</a:t>
            </a:r>
            <a:r>
              <a:rPr lang="en-US" dirty="0">
                <a:solidFill>
                  <a:srgbClr val="C00000"/>
                </a:solidFill>
              </a:rPr>
              <a:t> </a:t>
            </a:r>
            <a:r>
              <a:rPr lang="en-US" dirty="0" err="1">
                <a:solidFill>
                  <a:srgbClr val="C00000"/>
                </a:solidFill>
              </a:rPr>
              <a:t>melalui</a:t>
            </a:r>
            <a:r>
              <a:rPr lang="en-US" dirty="0">
                <a:solidFill>
                  <a:srgbClr val="C00000"/>
                </a:solidFill>
              </a:rPr>
              <a:t> 3 Jalur :</a:t>
            </a:r>
          </a:p>
          <a:p>
            <a:pPr marL="0" indent="0">
              <a:buNone/>
            </a:pPr>
            <a:endParaRPr lang="en-US" sz="2400" dirty="0"/>
          </a:p>
          <a:p>
            <a:pPr marL="0" indent="0">
              <a:buNone/>
            </a:pPr>
            <a:r>
              <a:rPr lang="en-US" sz="2400" dirty="0"/>
              <a:t>Ascending (Naik), </a:t>
            </a:r>
            <a:r>
              <a:rPr lang="en-US" sz="2400" dirty="0" err="1"/>
              <a:t>dapat</a:t>
            </a:r>
            <a:r>
              <a:rPr lang="en-US" sz="2400" dirty="0"/>
              <a:t> </a:t>
            </a:r>
            <a:r>
              <a:rPr lang="en-US" sz="2400" dirty="0" err="1"/>
              <a:t>melalui</a:t>
            </a:r>
            <a:r>
              <a:rPr lang="en-US" sz="2400" dirty="0"/>
              <a:t> 4 </a:t>
            </a:r>
            <a:r>
              <a:rPr lang="en-US" sz="2400" dirty="0" err="1"/>
              <a:t>tahapan</a:t>
            </a:r>
            <a:r>
              <a:rPr lang="en-US" sz="2400" dirty="0"/>
              <a:t> :</a:t>
            </a:r>
          </a:p>
          <a:p>
            <a:pPr marL="987425" indent="-450850">
              <a:buFont typeface="+mj-lt"/>
              <a:buAutoNum type="alphaLcPeriod"/>
            </a:pPr>
            <a:r>
              <a:rPr lang="en-US" sz="2400" dirty="0" err="1"/>
              <a:t>Kolonisasi</a:t>
            </a:r>
            <a:r>
              <a:rPr lang="en-US" sz="2400" dirty="0"/>
              <a:t> MO pada </a:t>
            </a:r>
            <a:r>
              <a:rPr lang="en-US" sz="2400" dirty="0" err="1"/>
              <a:t>uretra</a:t>
            </a:r>
            <a:endParaRPr lang="en-US" sz="2400" dirty="0"/>
          </a:p>
          <a:p>
            <a:pPr marL="987425" indent="-450850">
              <a:buFont typeface="+mj-lt"/>
              <a:buAutoNum type="alphaLcPeriod"/>
            </a:pPr>
            <a:r>
              <a:rPr lang="en-US" sz="2400" dirty="0" err="1"/>
              <a:t>Masuknya</a:t>
            </a:r>
            <a:r>
              <a:rPr lang="en-US" sz="2400" dirty="0"/>
              <a:t> MO </a:t>
            </a:r>
            <a:r>
              <a:rPr lang="en-US" sz="2400" dirty="0" err="1"/>
              <a:t>kedalam</a:t>
            </a:r>
            <a:r>
              <a:rPr lang="en-US" sz="2400" dirty="0"/>
              <a:t> </a:t>
            </a:r>
            <a:r>
              <a:rPr lang="en-US" sz="2400" dirty="0" err="1"/>
              <a:t>buli-buli</a:t>
            </a:r>
            <a:endParaRPr lang="en-US" sz="2400" dirty="0"/>
          </a:p>
          <a:p>
            <a:pPr marL="987425" indent="-450850">
              <a:buFont typeface="+mj-lt"/>
              <a:buAutoNum type="alphaLcPeriod"/>
            </a:pPr>
            <a:r>
              <a:rPr lang="en-US" sz="2400" dirty="0" err="1"/>
              <a:t>Multiplikasi</a:t>
            </a:r>
            <a:r>
              <a:rPr lang="en-US" sz="2400" dirty="0"/>
              <a:t> dan </a:t>
            </a:r>
            <a:r>
              <a:rPr lang="en-US" sz="2400" dirty="0" err="1"/>
              <a:t>penempelan</a:t>
            </a:r>
            <a:r>
              <a:rPr lang="en-US" sz="2400" dirty="0"/>
              <a:t> MO </a:t>
            </a:r>
            <a:r>
              <a:rPr lang="en-US" sz="2400" dirty="0" err="1"/>
              <a:t>dalam</a:t>
            </a:r>
            <a:r>
              <a:rPr lang="en-US" sz="2400" dirty="0"/>
              <a:t> </a:t>
            </a:r>
            <a:r>
              <a:rPr lang="en-US" sz="2400" dirty="0" err="1"/>
              <a:t>kandung</a:t>
            </a:r>
            <a:r>
              <a:rPr lang="en-US" sz="2400" dirty="0"/>
              <a:t> </a:t>
            </a:r>
            <a:r>
              <a:rPr lang="en-US" sz="2400" dirty="0" err="1"/>
              <a:t>kemih</a:t>
            </a:r>
            <a:endParaRPr lang="en-US" sz="2400" dirty="0"/>
          </a:p>
          <a:p>
            <a:pPr marL="987425" indent="-450850">
              <a:buFont typeface="+mj-lt"/>
              <a:buAutoNum type="alphaLcPeriod"/>
            </a:pPr>
            <a:r>
              <a:rPr lang="en-US" sz="2400" dirty="0" err="1"/>
              <a:t>Naiknya</a:t>
            </a:r>
            <a:r>
              <a:rPr lang="en-US" sz="2400" dirty="0"/>
              <a:t> MO </a:t>
            </a:r>
            <a:r>
              <a:rPr lang="en-US" sz="2400" dirty="0" err="1"/>
              <a:t>dari</a:t>
            </a:r>
            <a:r>
              <a:rPr lang="en-US" sz="2400" dirty="0"/>
              <a:t> </a:t>
            </a:r>
            <a:r>
              <a:rPr lang="en-US" sz="2400" dirty="0" err="1"/>
              <a:t>kandung</a:t>
            </a:r>
            <a:r>
              <a:rPr lang="en-US" sz="2400" dirty="0"/>
              <a:t> </a:t>
            </a:r>
            <a:r>
              <a:rPr lang="en-US" sz="2400" dirty="0" err="1"/>
              <a:t>kemih</a:t>
            </a:r>
            <a:r>
              <a:rPr lang="en-US" sz="2400" dirty="0"/>
              <a:t> </a:t>
            </a:r>
            <a:r>
              <a:rPr lang="en-US" sz="2400" dirty="0" err="1"/>
              <a:t>ke</a:t>
            </a:r>
            <a:r>
              <a:rPr lang="en-US" sz="2400" dirty="0"/>
              <a:t> </a:t>
            </a:r>
            <a:r>
              <a:rPr lang="en-US" sz="2400" dirty="0" err="1"/>
              <a:t>ginjal</a:t>
            </a:r>
            <a:endParaRPr lang="en-US" sz="2400" dirty="0"/>
          </a:p>
          <a:p>
            <a:pPr marL="536575" indent="0">
              <a:buNone/>
            </a:pPr>
            <a:endParaRPr lang="en-US" sz="2400" dirty="0"/>
          </a:p>
          <a:p>
            <a:pPr marL="0" indent="0" algn="l">
              <a:buNone/>
            </a:pPr>
            <a:r>
              <a:rPr lang="en-US" sz="2400" dirty="0" err="1"/>
              <a:t>Hematogen</a:t>
            </a:r>
            <a:r>
              <a:rPr lang="en-US" sz="2400" dirty="0"/>
              <a:t> (descending), </a:t>
            </a:r>
            <a:r>
              <a:rPr lang="en-US" sz="2400" b="0" i="0" u="none" strike="noStrike" baseline="0" dirty="0">
                <a:latin typeface="LiberationSerif"/>
              </a:rPr>
              <a:t>Infections via the descending route are uncommon and involve a relatively small number of invasive pathogens</a:t>
            </a:r>
          </a:p>
          <a:p>
            <a:pPr marL="0" indent="0" algn="l">
              <a:buNone/>
            </a:pPr>
            <a:endParaRPr lang="en-US" sz="2400" dirty="0">
              <a:latin typeface="LiberationSerif"/>
            </a:endParaRPr>
          </a:p>
          <a:p>
            <a:pPr marL="0" indent="0">
              <a:buNone/>
            </a:pPr>
            <a:r>
              <a:rPr lang="en-US" sz="2400" dirty="0" err="1">
                <a:latin typeface="LiberationSerif"/>
              </a:rPr>
              <a:t>Limfogen</a:t>
            </a:r>
            <a:r>
              <a:rPr lang="en-US" sz="2400" dirty="0">
                <a:latin typeface="LiberationSerif"/>
              </a:rPr>
              <a:t> /Jalur </a:t>
            </a:r>
            <a:r>
              <a:rPr lang="en-US" sz="2400" dirty="0" err="1">
                <a:latin typeface="LiberationSerif"/>
              </a:rPr>
              <a:t>limfatik</a:t>
            </a:r>
            <a:r>
              <a:rPr lang="en-US" sz="2400" dirty="0">
                <a:latin typeface="LiberationSerif"/>
              </a:rPr>
              <a:t>, </a:t>
            </a:r>
            <a:r>
              <a:rPr lang="en-US" sz="2400" dirty="0"/>
              <a:t>MO </a:t>
            </a:r>
            <a:r>
              <a:rPr lang="en-US" sz="2400" dirty="0" err="1"/>
              <a:t>masuk</a:t>
            </a:r>
            <a:r>
              <a:rPr lang="en-US" sz="2400" dirty="0"/>
              <a:t> </a:t>
            </a:r>
            <a:r>
              <a:rPr lang="en-US" sz="2400" dirty="0" err="1"/>
              <a:t>melalui</a:t>
            </a:r>
            <a:r>
              <a:rPr lang="en-US" sz="2400" dirty="0"/>
              <a:t> system </a:t>
            </a:r>
            <a:r>
              <a:rPr lang="en-US" sz="2400" dirty="0" err="1"/>
              <a:t>limfatik</a:t>
            </a:r>
            <a:r>
              <a:rPr lang="en-US" sz="2400" dirty="0"/>
              <a:t> yang </a:t>
            </a:r>
            <a:r>
              <a:rPr lang="en-US" sz="2400" dirty="0" err="1"/>
              <a:t>menghubungkan</a:t>
            </a:r>
            <a:r>
              <a:rPr lang="en-US" sz="2400" dirty="0"/>
              <a:t> </a:t>
            </a:r>
            <a:r>
              <a:rPr lang="en-US" sz="2400" dirty="0" err="1"/>
              <a:t>kandung</a:t>
            </a:r>
            <a:r>
              <a:rPr lang="en-US" sz="2400" dirty="0"/>
              <a:t> </a:t>
            </a:r>
            <a:r>
              <a:rPr lang="en-US" sz="2400" dirty="0" err="1"/>
              <a:t>kemih</a:t>
            </a:r>
            <a:r>
              <a:rPr lang="en-US" sz="2400" dirty="0"/>
              <a:t> </a:t>
            </a:r>
            <a:r>
              <a:rPr lang="en-US" sz="2400" dirty="0" err="1"/>
              <a:t>dengan</a:t>
            </a:r>
            <a:r>
              <a:rPr lang="en-US" sz="2400" dirty="0"/>
              <a:t> </a:t>
            </a:r>
            <a:r>
              <a:rPr lang="en-US" sz="2400" dirty="0" err="1"/>
              <a:t>ginjal</a:t>
            </a:r>
            <a:r>
              <a:rPr lang="en-US" sz="2400" dirty="0"/>
              <a:t> </a:t>
            </a:r>
            <a:endParaRPr lang="en-ID" sz="2400" dirty="0"/>
          </a:p>
          <a:p>
            <a:pPr marL="0" indent="0" algn="l">
              <a:buNone/>
            </a:pPr>
            <a:endParaRPr lang="en-US" sz="2400" dirty="0">
              <a:latin typeface="LiberationSerif"/>
            </a:endParaRPr>
          </a:p>
          <a:p>
            <a:pPr marL="0" indent="0" algn="l">
              <a:buNone/>
            </a:pPr>
            <a:endParaRPr lang="en-US" sz="2400" dirty="0"/>
          </a:p>
          <a:p>
            <a:endParaRPr lang="en-ID" dirty="0"/>
          </a:p>
        </p:txBody>
      </p:sp>
      <p:sp>
        <p:nvSpPr>
          <p:cNvPr id="4" name="Rectangle 3">
            <a:extLst>
              <a:ext uri="{FF2B5EF4-FFF2-40B4-BE49-F238E27FC236}">
                <a16:creationId xmlns:a16="http://schemas.microsoft.com/office/drawing/2014/main" xmlns="" id="{18141D60-9C50-42B1-B98A-7E0F888DCC00}"/>
              </a:ext>
            </a:extLst>
          </p:cNvPr>
          <p:cNvSpPr/>
          <p:nvPr/>
        </p:nvSpPr>
        <p:spPr>
          <a:xfrm>
            <a:off x="0" y="102967"/>
            <a:ext cx="6418875" cy="578069"/>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ROUTE OF INFECTION</a:t>
            </a:r>
            <a:endParaRPr lang="en-ID" sz="3600" dirty="0"/>
          </a:p>
        </p:txBody>
      </p:sp>
      <p:sp>
        <p:nvSpPr>
          <p:cNvPr id="5" name="Oval 4">
            <a:extLst>
              <a:ext uri="{FF2B5EF4-FFF2-40B4-BE49-F238E27FC236}">
                <a16:creationId xmlns:a16="http://schemas.microsoft.com/office/drawing/2014/main" xmlns="" id="{914A245C-6250-4653-B94B-030C285E868A}"/>
              </a:ext>
            </a:extLst>
          </p:cNvPr>
          <p:cNvSpPr/>
          <p:nvPr/>
        </p:nvSpPr>
        <p:spPr>
          <a:xfrm>
            <a:off x="-1" y="1725877"/>
            <a:ext cx="728265" cy="6617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cs typeface="Arial" panose="020B0604020202020204" pitchFamily="34" charset="0"/>
              </a:rPr>
              <a:t>1</a:t>
            </a:r>
            <a:endParaRPr lang="en-ID" sz="2800" dirty="0">
              <a:cs typeface="Arial" panose="020B0604020202020204" pitchFamily="34" charset="0"/>
            </a:endParaRPr>
          </a:p>
        </p:txBody>
      </p:sp>
      <p:sp>
        <p:nvSpPr>
          <p:cNvPr id="6" name="Oval 5">
            <a:extLst>
              <a:ext uri="{FF2B5EF4-FFF2-40B4-BE49-F238E27FC236}">
                <a16:creationId xmlns:a16="http://schemas.microsoft.com/office/drawing/2014/main" xmlns="" id="{CC4946F7-E628-4248-A92B-F199EB4F1A64}"/>
              </a:ext>
            </a:extLst>
          </p:cNvPr>
          <p:cNvSpPr/>
          <p:nvPr/>
        </p:nvSpPr>
        <p:spPr>
          <a:xfrm>
            <a:off x="0" y="4297173"/>
            <a:ext cx="728265" cy="6617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cs typeface="Arial" panose="020B0604020202020204" pitchFamily="34" charset="0"/>
              </a:rPr>
              <a:t>2</a:t>
            </a:r>
            <a:endParaRPr lang="en-ID" sz="2800" dirty="0">
              <a:cs typeface="Arial" panose="020B0604020202020204" pitchFamily="34" charset="0"/>
            </a:endParaRPr>
          </a:p>
        </p:txBody>
      </p:sp>
      <p:sp>
        <p:nvSpPr>
          <p:cNvPr id="7" name="Oval 6">
            <a:extLst>
              <a:ext uri="{FF2B5EF4-FFF2-40B4-BE49-F238E27FC236}">
                <a16:creationId xmlns:a16="http://schemas.microsoft.com/office/drawing/2014/main" xmlns="" id="{9BD5603B-4FAC-4CA7-B1B3-E7410E786BF4}"/>
              </a:ext>
            </a:extLst>
          </p:cNvPr>
          <p:cNvSpPr/>
          <p:nvPr/>
        </p:nvSpPr>
        <p:spPr>
          <a:xfrm>
            <a:off x="54967" y="5504716"/>
            <a:ext cx="728265" cy="6617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cs typeface="Arial" panose="020B0604020202020204" pitchFamily="34" charset="0"/>
              </a:rPr>
              <a:t>3</a:t>
            </a:r>
            <a:endParaRPr lang="en-ID" sz="2800" dirty="0">
              <a:cs typeface="Arial" panose="020B0604020202020204" pitchFamily="34" charset="0"/>
            </a:endParaRPr>
          </a:p>
        </p:txBody>
      </p:sp>
    </p:spTree>
    <p:extLst>
      <p:ext uri="{BB962C8B-B14F-4D97-AF65-F5344CB8AC3E}">
        <p14:creationId xmlns:p14="http://schemas.microsoft.com/office/powerpoint/2010/main" val="1028417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4567</TotalTime>
  <Words>1187</Words>
  <Application>Microsoft Office PowerPoint</Application>
  <PresentationFormat>Widescreen</PresentationFormat>
  <Paragraphs>181</Paragraphs>
  <Slides>42</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ＭＳ Ｐゴシック</vt:lpstr>
      <vt:lpstr>Arial</vt:lpstr>
      <vt:lpstr>Berlin Sans FB</vt:lpstr>
      <vt:lpstr>Calibri</vt:lpstr>
      <vt:lpstr>Calibri Light</vt:lpstr>
      <vt:lpstr>Cavolini</vt:lpstr>
      <vt:lpstr>LiberationSerif</vt:lpstr>
      <vt:lpstr>Times New Roman</vt:lpstr>
      <vt:lpstr>Office Theme</vt:lpstr>
      <vt:lpstr>Gangguan System Perkemihan</vt:lpstr>
      <vt:lpstr>Materi </vt:lpstr>
      <vt:lpstr>Anatomi Sistem urinaria</vt:lpstr>
      <vt:lpstr>PENDAHULUAN</vt:lpstr>
      <vt:lpstr>Pendahuluan</vt:lpstr>
      <vt:lpstr>Etiologi</vt:lpstr>
      <vt:lpstr>Klasifikasi</vt:lpstr>
      <vt:lpstr>Patofisiologi</vt:lpstr>
      <vt:lpstr>PowerPoint Presentation</vt:lpstr>
      <vt:lpstr>PowerPoint Presentation</vt:lpstr>
      <vt:lpstr>PowerPoint Presentation</vt:lpstr>
      <vt:lpstr>Manifestasi Klinik</vt:lpstr>
      <vt:lpstr>PowerPoint Presentation</vt:lpstr>
      <vt:lpstr>Kidney Function</vt:lpstr>
      <vt:lpstr>PowerPoint Presentation</vt:lpstr>
      <vt:lpstr>DEFINISI</vt:lpstr>
      <vt:lpstr>EPIDEMIOLOGI</vt:lpstr>
      <vt:lpstr>ETIOLOGI</vt:lpstr>
      <vt:lpstr>KLASIFIKASI</vt:lpstr>
      <vt:lpstr>PowerPoint Presentation</vt:lpstr>
      <vt:lpstr>PowerPoint Presentation</vt:lpstr>
      <vt:lpstr>DEFINISI</vt:lpstr>
      <vt:lpstr>EPIDEMIOLOGI</vt:lpstr>
      <vt:lpstr>ETIOLOGI</vt:lpstr>
      <vt:lpstr>PATOFISIOLOGI</vt:lpstr>
      <vt:lpstr>KLASIFIKASI</vt:lpstr>
      <vt:lpstr>PowerPoint Presentation</vt:lpstr>
      <vt:lpstr>PowerPoint Presentation</vt:lpstr>
      <vt:lpstr>Benign Prostatic Hyperplasia </vt:lpstr>
      <vt:lpstr>Introduction</vt:lpstr>
      <vt:lpstr>Anatomy of the prostate</vt:lpstr>
      <vt:lpstr>BPH</vt:lpstr>
      <vt:lpstr>Prevalence of BPH Versus  Other Common Conditions</vt:lpstr>
      <vt:lpstr>Gejala</vt:lpstr>
      <vt:lpstr>BPH</vt:lpstr>
      <vt:lpstr>Warning</vt:lpstr>
      <vt:lpstr>Faktor Resiko</vt:lpstr>
      <vt:lpstr>Analisis Assesement</vt:lpstr>
      <vt:lpstr>PowerPoint Presentation</vt:lpstr>
      <vt:lpstr>Complications</vt:lpstr>
      <vt:lpstr>Question for Patient</vt:lpstr>
      <vt:lpstr>Terima Kasih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Urinary Track Infection (UTI)</dc:title>
  <dc:creator>Office</dc:creator>
  <cp:lastModifiedBy>ASUS</cp:lastModifiedBy>
  <cp:revision>17</cp:revision>
  <dcterms:created xsi:type="dcterms:W3CDTF">2021-11-13T08:15:37Z</dcterms:created>
  <dcterms:modified xsi:type="dcterms:W3CDTF">2021-11-17T04:01:24Z</dcterms:modified>
</cp:coreProperties>
</file>