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1" r:id="rId7"/>
    <p:sldId id="263" r:id="rId8"/>
    <p:sldId id="264" r:id="rId9"/>
    <p:sldId id="265" r:id="rId10"/>
  </p:sldIdLst>
  <p:sldSz cx="9144000" cy="5143500" type="screen16x9"/>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0045"/>
    <a:srgbClr val="FF93DB"/>
    <a:srgbClr val="FFB9E8"/>
    <a:srgbClr val="FF9FDF"/>
    <a:srgbClr val="FF66CC"/>
    <a:srgbClr val="FF874B"/>
    <a:srgbClr val="993300"/>
    <a:srgbClr val="857309"/>
    <a:srgbClr val="F5E167"/>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15" autoAdjust="0"/>
    <p:restoredTop sz="94660"/>
  </p:normalViewPr>
  <p:slideViewPr>
    <p:cSldViewPr>
      <p:cViewPr varScale="1">
        <p:scale>
          <a:sx n="81" d="100"/>
          <a:sy n="81" d="100"/>
        </p:scale>
        <p:origin x="-414" y="-9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F52745-7A3A-430C-A59E-25613541A25B}" type="datetimeFigureOut">
              <a:rPr lang="id-ID" smtClean="0"/>
              <a:pPr/>
              <a:t>26/12/2019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76B6B0F-129E-4438-9E5C-B8E21AED5384}"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0F52745-7A3A-430C-A59E-25613541A25B}" type="datetimeFigureOut">
              <a:rPr lang="id-ID" smtClean="0"/>
              <a:pPr/>
              <a:t>26/12/2019</a:t>
            </a:fld>
            <a:endParaRPr lang="id-ID"/>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76B6B0F-129E-4438-9E5C-B8E21AED5384}"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4995008" y="-77076"/>
            <a:ext cx="720000" cy="720000"/>
          </a:xfrm>
          <a:prstGeom prst="roundRect">
            <a:avLst/>
          </a:prstGeom>
          <a:solidFill>
            <a:srgbClr val="FF9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rgbClr val="680045"/>
                </a:solidFill>
                <a:latin typeface="Showcard Gothic" pitchFamily="82" charset="0"/>
              </a:rPr>
              <a:t>F</a:t>
            </a:r>
          </a:p>
        </p:txBody>
      </p:sp>
      <p:sp>
        <p:nvSpPr>
          <p:cNvPr id="20" name="Rounded Rectangle 19"/>
          <p:cNvSpPr/>
          <p:nvPr/>
        </p:nvSpPr>
        <p:spPr>
          <a:xfrm>
            <a:off x="5566512" y="-82696"/>
            <a:ext cx="720000" cy="720000"/>
          </a:xfrm>
          <a:prstGeom prst="round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chemeClr val="bg1">
                    <a:lumMod val="65000"/>
                    <a:lumOff val="35000"/>
                  </a:schemeClr>
                </a:solidFill>
                <a:latin typeface="Showcard Gothic" pitchFamily="82" charset="0"/>
              </a:rPr>
              <a:t>F</a:t>
            </a:r>
          </a:p>
        </p:txBody>
      </p:sp>
      <p:sp>
        <p:nvSpPr>
          <p:cNvPr id="19" name="Rounded Rectangle 18"/>
          <p:cNvSpPr/>
          <p:nvPr/>
        </p:nvSpPr>
        <p:spPr>
          <a:xfrm>
            <a:off x="6138016" y="-77076"/>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8" name="Rounded Rectangle 17"/>
          <p:cNvSpPr/>
          <p:nvPr/>
        </p:nvSpPr>
        <p:spPr>
          <a:xfrm>
            <a:off x="6709520" y="-82696"/>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17" name="Rounded Rectangle 16"/>
          <p:cNvSpPr/>
          <p:nvPr/>
        </p:nvSpPr>
        <p:spPr>
          <a:xfrm>
            <a:off x="7281024" y="-77076"/>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6" name="Rounded Rectangle 15"/>
          <p:cNvSpPr/>
          <p:nvPr/>
        </p:nvSpPr>
        <p:spPr>
          <a:xfrm>
            <a:off x="7852528" y="-82696"/>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3" name="Rounded Rectangle 12"/>
          <p:cNvSpPr/>
          <p:nvPr/>
        </p:nvSpPr>
        <p:spPr>
          <a:xfrm>
            <a:off x="8424032" y="-82696"/>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8" name="Rectangle 7"/>
          <p:cNvSpPr/>
          <p:nvPr/>
        </p:nvSpPr>
        <p:spPr>
          <a:xfrm>
            <a:off x="32" y="-4500612"/>
            <a:ext cx="9144000" cy="45720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a:latin typeface="Showcard Gothic" pitchFamily="82" charset="0"/>
            </a:endParaRPr>
          </a:p>
        </p:txBody>
      </p:sp>
      <p:sp>
        <p:nvSpPr>
          <p:cNvPr id="8193" name="Rectangle 1"/>
          <p:cNvSpPr>
            <a:spLocks noChangeArrowheads="1"/>
          </p:cNvSpPr>
          <p:nvPr/>
        </p:nvSpPr>
        <p:spPr bwMode="auto">
          <a:xfrm>
            <a:off x="1143009" y="1000114"/>
            <a:ext cx="685801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lumMod val="85000"/>
                  </a:schemeClr>
                </a:solidFill>
                <a:effectLst/>
                <a:latin typeface="Lucida Sans Typewriter" pitchFamily="49" charset="0"/>
                <a:ea typeface="Times New Roman" pitchFamily="18" charset="0"/>
                <a:cs typeface="Times New Roman" pitchFamily="18" charset="0"/>
              </a:rPr>
              <a:t>KONSEP DASAR INOVASI PENDIDIKAN DAN INOVASI PENDIDIKAN</a:t>
            </a:r>
            <a:endParaRPr kumimoji="0" lang="en-US" sz="4000" b="0" i="0" u="none" strike="noStrike" cap="none" normalizeH="0" baseline="0" dirty="0" smtClean="0">
              <a:ln>
                <a:noFill/>
              </a:ln>
              <a:solidFill>
                <a:schemeClr val="tx1">
                  <a:lumMod val="85000"/>
                </a:schemeClr>
              </a:solidFill>
              <a:effectLst/>
              <a:latin typeface="Lucida Sans Typewriter" pitchFamily="49" charset="0"/>
              <a:cs typeface="Arial" pitchFamily="34" charset="0"/>
            </a:endParaRPr>
          </a:p>
        </p:txBody>
      </p:sp>
      <p:sp>
        <p:nvSpPr>
          <p:cNvPr id="11" name="TextBox 10"/>
          <p:cNvSpPr txBox="1"/>
          <p:nvPr/>
        </p:nvSpPr>
        <p:spPr>
          <a:xfrm>
            <a:off x="2500298" y="3286130"/>
            <a:ext cx="4071966" cy="707886"/>
          </a:xfrm>
          <a:prstGeom prst="rect">
            <a:avLst/>
          </a:prstGeom>
          <a:noFill/>
        </p:spPr>
        <p:txBody>
          <a:bodyPr wrap="square" rtlCol="0">
            <a:spAutoFit/>
          </a:bodyPr>
          <a:lstStyle/>
          <a:p>
            <a:pPr algn="ctr"/>
            <a:r>
              <a:rPr lang="id-ID" sz="2000" b="1" dirty="0" smtClean="0">
                <a:solidFill>
                  <a:schemeClr val="tx1">
                    <a:lumMod val="85000"/>
                  </a:schemeClr>
                </a:solidFill>
                <a:latin typeface="Lucida Sans Typewriter" pitchFamily="49" charset="0"/>
              </a:rPr>
              <a:t>SINTHA NUR FADILLA NAWAWI</a:t>
            </a:r>
          </a:p>
          <a:p>
            <a:pPr algn="ctr"/>
            <a:r>
              <a:rPr lang="id-ID" sz="2000" b="1" dirty="0" smtClean="0">
                <a:solidFill>
                  <a:schemeClr val="tx1">
                    <a:lumMod val="85000"/>
                  </a:schemeClr>
                </a:solidFill>
                <a:latin typeface="Lucida Sans Typewriter" pitchFamily="49" charset="0"/>
              </a:rPr>
              <a:t>(A1G118039)</a:t>
            </a:r>
            <a:endParaRPr lang="id-ID" sz="2000" b="1" dirty="0">
              <a:solidFill>
                <a:schemeClr val="tx1">
                  <a:lumMod val="85000"/>
                </a:schemeClr>
              </a:solidFill>
              <a:latin typeface="Lucida Sans Typewriter" pitchFamily="49" charset="0"/>
            </a:endParaRPr>
          </a:p>
        </p:txBody>
      </p:sp>
      <p:sp>
        <p:nvSpPr>
          <p:cNvPr id="12" name="TextBox 11"/>
          <p:cNvSpPr txBox="1"/>
          <p:nvPr/>
        </p:nvSpPr>
        <p:spPr>
          <a:xfrm>
            <a:off x="4071934" y="2357436"/>
            <a:ext cx="1000132" cy="369332"/>
          </a:xfrm>
          <a:prstGeom prst="rect">
            <a:avLst/>
          </a:prstGeom>
          <a:noFill/>
        </p:spPr>
        <p:txBody>
          <a:bodyPr wrap="square" rtlCol="0">
            <a:spAutoFit/>
          </a:bodyPr>
          <a:lstStyle/>
          <a:p>
            <a:r>
              <a:rPr lang="id-ID" dirty="0" smtClean="0">
                <a:solidFill>
                  <a:schemeClr val="tx1">
                    <a:lumMod val="85000"/>
                  </a:schemeClr>
                </a:solidFill>
                <a:latin typeface="Lucida Sans Typewriter" pitchFamily="49" charset="0"/>
              </a:rPr>
              <a:t>OLEH:</a:t>
            </a:r>
            <a:endParaRPr lang="id-ID" dirty="0">
              <a:solidFill>
                <a:schemeClr val="tx1">
                  <a:lumMod val="85000"/>
                </a:schemeClr>
              </a:solidFill>
              <a:latin typeface="Lucida Sans Typewriter" pitchFamily="49"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8193">
                                            <p:txEl>
                                              <p:pRg st="0" end="0"/>
                                            </p:txEl>
                                          </p:spTgt>
                                        </p:tgtEl>
                                        <p:attrNameLst>
                                          <p:attrName>style.visibility</p:attrName>
                                        </p:attrNameLst>
                                      </p:cBhvr>
                                      <p:to>
                                        <p:strVal val="visible"/>
                                      </p:to>
                                    </p:set>
                                    <p:anim calcmode="lin" valueType="num">
                                      <p:cBhvr>
                                        <p:cTn id="7" dur="500" fill="hold"/>
                                        <p:tgtEl>
                                          <p:spTgt spid="819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819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819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819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8193">
                                            <p:txEl>
                                              <p:pRg st="0" end="0"/>
                                            </p:txEl>
                                          </p:spTgt>
                                        </p:tgtEl>
                                      </p:cBhvr>
                                    </p:animEffect>
                                  </p:childTnLst>
                                </p:cTn>
                              </p:par>
                            </p:childTnLst>
                          </p:cTn>
                        </p:par>
                        <p:par>
                          <p:cTn id="12" fill="hold">
                            <p:stCondLst>
                              <p:cond delay="500"/>
                            </p:stCondLst>
                            <p:childTnLst>
                              <p:par>
                                <p:cTn id="13" presetID="37" presetClass="entr" presetSubtype="0" fill="hold" nodeType="after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animEffect transition="in" filter="fade">
                                      <p:cBhvr>
                                        <p:cTn id="15" dur="1000"/>
                                        <p:tgtEl>
                                          <p:spTgt spid="12">
                                            <p:txEl>
                                              <p:pRg st="0" end="0"/>
                                            </p:txEl>
                                          </p:spTgt>
                                        </p:tgtEl>
                                      </p:cBhvr>
                                    </p:animEffect>
                                    <p:anim calcmode="lin" valueType="num">
                                      <p:cBhvr>
                                        <p:cTn id="16"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
                                            <p:txEl>
                                              <p:pRg st="0" end="0"/>
                                            </p:txEl>
                                          </p:spTgt>
                                        </p:tgtEl>
                                        <p:attrNameLst>
                                          <p:attrName>ppt_y</p:attrName>
                                        </p:attrNameLst>
                                      </p:cBhvr>
                                      <p:tavLst>
                                        <p:tav tm="0">
                                          <p:val>
                                            <p:strVal val="#ppt_y-.03"/>
                                          </p:val>
                                        </p:tav>
                                        <p:tav tm="100000">
                                          <p:val>
                                            <p:strVal val="#ppt_y"/>
                                          </p:val>
                                        </p:tav>
                                      </p:tavLst>
                                    </p:anim>
                                  </p:childTnLst>
                                </p:cTn>
                              </p:par>
                            </p:childTnLst>
                          </p:cTn>
                        </p:par>
                        <p:par>
                          <p:cTn id="19" fill="hold">
                            <p:stCondLst>
                              <p:cond delay="1500"/>
                            </p:stCondLst>
                            <p:childTnLst>
                              <p:par>
                                <p:cTn id="20" presetID="38" presetClass="entr" presetSubtype="0" accel="50000" fill="hold" nodeType="afterEffect">
                                  <p:stCondLst>
                                    <p:cond delay="0"/>
                                  </p:stCondLst>
                                  <p:iterate type="lt">
                                    <p:tmPct val="50000"/>
                                  </p:iterate>
                                  <p:childTnLst>
                                    <p:set>
                                      <p:cBhvr>
                                        <p:cTn id="21" dur="1" fill="hold">
                                          <p:stCondLst>
                                            <p:cond delay="0"/>
                                          </p:stCondLst>
                                        </p:cTn>
                                        <p:tgtEl>
                                          <p:spTgt spid="11">
                                            <p:txEl>
                                              <p:pRg st="0" end="0"/>
                                            </p:txEl>
                                          </p:spTgt>
                                        </p:tgtEl>
                                        <p:attrNameLst>
                                          <p:attrName>style.visibility</p:attrName>
                                        </p:attrNameLst>
                                      </p:cBhvr>
                                      <p:to>
                                        <p:strVal val="visible"/>
                                      </p:to>
                                    </p:set>
                                    <p:set>
                                      <p:cBhvr>
                                        <p:cTn id="22" dur="228" fill="hold">
                                          <p:stCondLst>
                                            <p:cond delay="0"/>
                                          </p:stCondLst>
                                        </p:cTn>
                                        <p:tgtEl>
                                          <p:spTgt spid="11">
                                            <p:txEl>
                                              <p:pRg st="0" end="0"/>
                                            </p:txEl>
                                          </p:spTgt>
                                        </p:tgtEl>
                                        <p:attrNameLst>
                                          <p:attrName>style.rotation</p:attrName>
                                        </p:attrNameLst>
                                      </p:cBhvr>
                                      <p:to>
                                        <p:strVal val="-45.0"/>
                                      </p:to>
                                    </p:set>
                                    <p:anim calcmode="lin" valueType="num">
                                      <p:cBhvr>
                                        <p:cTn id="23" dur="228" fill="hold">
                                          <p:stCondLst>
                                            <p:cond delay="228"/>
                                          </p:stCondLst>
                                        </p:cTn>
                                        <p:tgtEl>
                                          <p:spTgt spid="11">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4" dur="228" fill="hold">
                                          <p:stCondLst>
                                            <p:cond delay="0"/>
                                          </p:stCondLst>
                                        </p:cTn>
                                        <p:tgtEl>
                                          <p:spTgt spid="11">
                                            <p:txEl>
                                              <p:pRg st="0" end="0"/>
                                            </p:txEl>
                                          </p:spTgt>
                                        </p:tgtEl>
                                        <p:attrNameLst>
                                          <p:attrName>ppt_y</p:attrName>
                                        </p:attrNameLst>
                                      </p:cBhvr>
                                      <p:tavLst>
                                        <p:tav tm="0">
                                          <p:val>
                                            <p:strVal val="#ppt_y-1"/>
                                          </p:val>
                                        </p:tav>
                                        <p:tav tm="100000">
                                          <p:val>
                                            <p:strVal val="#ppt_y-(0.354*#ppt_w-0.172*#ppt_h)"/>
                                          </p:val>
                                        </p:tav>
                                      </p:tavLst>
                                    </p:anim>
                                    <p:anim calcmode="lin" valueType="num">
                                      <p:cBhvr>
                                        <p:cTn id="25" dur="78" decel="50000" autoRev="1" fill="hold">
                                          <p:stCondLst>
                                            <p:cond delay="228"/>
                                          </p:stCondLst>
                                        </p:cTn>
                                        <p:tgtEl>
                                          <p:spTgt spid="11">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6" dur="68" fill="hold">
                                          <p:stCondLst>
                                            <p:cond delay="432"/>
                                          </p:stCondLst>
                                        </p:cTn>
                                        <p:tgtEl>
                                          <p:spTgt spid="11">
                                            <p:txEl>
                                              <p:pRg st="0" end="0"/>
                                            </p:txEl>
                                          </p:spTgt>
                                        </p:tgtEl>
                                        <p:attrNameLst>
                                          <p:attrName>ppt_y</p:attrName>
                                        </p:attrNameLst>
                                      </p:cBhvr>
                                      <p:tavLst>
                                        <p:tav tm="0">
                                          <p:val>
                                            <p:strVal val="#ppt_y-(0.354*#ppt_w-0.172*#ppt_h)"/>
                                          </p:val>
                                        </p:tav>
                                        <p:tav tm="100000">
                                          <p:val>
                                            <p:strVal val="#ppt_y"/>
                                          </p:val>
                                        </p:tav>
                                      </p:tavLst>
                                    </p:anim>
                                  </p:childTnLst>
                                </p:cTn>
                              </p:par>
                              <p:par>
                                <p:cTn id="27" presetID="38" presetClass="entr" presetSubtype="0" accel="50000" fill="hold" nodeType="withEffect">
                                  <p:stCondLst>
                                    <p:cond delay="0"/>
                                  </p:stCondLst>
                                  <p:iterate type="lt">
                                    <p:tmPct val="50000"/>
                                  </p:iterate>
                                  <p:childTnLst>
                                    <p:set>
                                      <p:cBhvr>
                                        <p:cTn id="28" dur="1" fill="hold">
                                          <p:stCondLst>
                                            <p:cond delay="0"/>
                                          </p:stCondLst>
                                        </p:cTn>
                                        <p:tgtEl>
                                          <p:spTgt spid="11">
                                            <p:txEl>
                                              <p:pRg st="1" end="1"/>
                                            </p:txEl>
                                          </p:spTgt>
                                        </p:tgtEl>
                                        <p:attrNameLst>
                                          <p:attrName>style.visibility</p:attrName>
                                        </p:attrNameLst>
                                      </p:cBhvr>
                                      <p:to>
                                        <p:strVal val="visible"/>
                                      </p:to>
                                    </p:set>
                                    <p:set>
                                      <p:cBhvr>
                                        <p:cTn id="29" dur="228" fill="hold">
                                          <p:stCondLst>
                                            <p:cond delay="0"/>
                                          </p:stCondLst>
                                        </p:cTn>
                                        <p:tgtEl>
                                          <p:spTgt spid="11">
                                            <p:txEl>
                                              <p:pRg st="1" end="1"/>
                                            </p:txEl>
                                          </p:spTgt>
                                        </p:tgtEl>
                                        <p:attrNameLst>
                                          <p:attrName>style.rotation</p:attrName>
                                        </p:attrNameLst>
                                      </p:cBhvr>
                                      <p:to>
                                        <p:strVal val="-45.0"/>
                                      </p:to>
                                    </p:set>
                                    <p:anim calcmode="lin" valueType="num">
                                      <p:cBhvr>
                                        <p:cTn id="30" dur="228" fill="hold">
                                          <p:stCondLst>
                                            <p:cond delay="228"/>
                                          </p:stCondLst>
                                        </p:cTn>
                                        <p:tgtEl>
                                          <p:spTgt spid="11">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31" dur="228" fill="hold">
                                          <p:stCondLst>
                                            <p:cond delay="0"/>
                                          </p:stCondLst>
                                        </p:cTn>
                                        <p:tgtEl>
                                          <p:spTgt spid="11">
                                            <p:txEl>
                                              <p:pRg st="1" end="1"/>
                                            </p:txEl>
                                          </p:spTgt>
                                        </p:tgtEl>
                                        <p:attrNameLst>
                                          <p:attrName>ppt_y</p:attrName>
                                        </p:attrNameLst>
                                      </p:cBhvr>
                                      <p:tavLst>
                                        <p:tav tm="0">
                                          <p:val>
                                            <p:strVal val="#ppt_y-1"/>
                                          </p:val>
                                        </p:tav>
                                        <p:tav tm="100000">
                                          <p:val>
                                            <p:strVal val="#ppt_y-(0.354*#ppt_w-0.172*#ppt_h)"/>
                                          </p:val>
                                        </p:tav>
                                      </p:tavLst>
                                    </p:anim>
                                    <p:anim calcmode="lin" valueType="num">
                                      <p:cBhvr>
                                        <p:cTn id="32" dur="78" decel="50000" autoRev="1" fill="hold">
                                          <p:stCondLst>
                                            <p:cond delay="228"/>
                                          </p:stCondLst>
                                        </p:cTn>
                                        <p:tgtEl>
                                          <p:spTgt spid="11">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33" dur="68" fill="hold">
                                          <p:stCondLst>
                                            <p:cond delay="432"/>
                                          </p:stCondLst>
                                        </p:cTn>
                                        <p:tgtEl>
                                          <p:spTgt spid="11">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8"/>
            <a:ext cx="9144000" cy="45720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a:latin typeface="Showcard Gothic" pitchFamily="82" charset="0"/>
            </a:endParaRPr>
          </a:p>
        </p:txBody>
      </p:sp>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ectangle 12"/>
          <p:cNvSpPr/>
          <p:nvPr/>
        </p:nvSpPr>
        <p:spPr>
          <a:xfrm>
            <a:off x="1571604" y="857238"/>
            <a:ext cx="6000792" cy="3477875"/>
          </a:xfrm>
          <a:prstGeom prst="rect">
            <a:avLst/>
          </a:prstGeom>
        </p:spPr>
        <p:txBody>
          <a:bodyPr wrap="square">
            <a:spAutoFit/>
          </a:bodyPr>
          <a:lstStyle/>
          <a:p>
            <a:pPr algn="just"/>
            <a:r>
              <a:rPr lang="id-ID" sz="2000" dirty="0" smtClean="0">
                <a:solidFill>
                  <a:schemeClr val="accent3">
                    <a:lumMod val="50000"/>
                  </a:schemeClr>
                </a:solidFill>
                <a:latin typeface="Candara" pitchFamily="34" charset="0"/>
              </a:rPr>
              <a:t>	Inovasi pendidikan adalah suatu perubahan yang baru dan secara kualitatif berbeda dari hal sebelumnya, serta sengaja diusahakan untuk meningkatkan kemampuan guna untuk mencapai tujuan tertentu dalam pendidikan. Dengan kata lain, novasi pendidikan  merupakan usaha mengadakan perubahan dengan tujuan untuk memperoleh hal yang lebih baik dalam bidang pendidikan atau untuk memperbaiki aspek-aspek pendidikan agar lebih efektif dan efisien. Salah satu contoh yang merupakan inovasi dalam pendidikan yaitu Pendidikan karakter.</a:t>
            </a:r>
            <a:endParaRPr lang="id-ID" sz="2000" dirty="0">
              <a:solidFill>
                <a:schemeClr val="accent3">
                  <a:lumMod val="50000"/>
                </a:schemeClr>
              </a:solidFill>
              <a:latin typeface="Candara" pitchFamily="34" charset="0"/>
            </a:endParaRPr>
          </a:p>
        </p:txBody>
      </p:sp>
      <p:sp>
        <p:nvSpPr>
          <p:cNvPr id="17" name="Rectangle 16"/>
          <p:cNvSpPr/>
          <p:nvPr/>
        </p:nvSpPr>
        <p:spPr>
          <a:xfrm>
            <a:off x="0" y="214314"/>
            <a:ext cx="9144000" cy="428610"/>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accent3">
                    <a:lumMod val="50000"/>
                  </a:schemeClr>
                </a:solidFill>
                <a:latin typeface="Rockwell Condensed" pitchFamily="18" charset="0"/>
              </a:rPr>
              <a:t>Pengertian Inovasi Pendidikan</a:t>
            </a:r>
            <a:endParaRPr lang="id-ID" sz="2800" dirty="0">
              <a:solidFill>
                <a:schemeClr val="accent3">
                  <a:lumMod val="50000"/>
                </a:schemeClr>
              </a:solidFill>
              <a:latin typeface="Rockwell Condensed" pitchFamily="18"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30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17">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17">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17">
                                            <p:txEl>
                                              <p:pRg st="0" end="0"/>
                                            </p:txEl>
                                          </p:spTgt>
                                        </p:tgtEl>
                                        <p:attrNameLst>
                                          <p:attrName>style.visibility</p:attrName>
                                        </p:attrNameLst>
                                      </p:cBhvr>
                                      <p:to>
                                        <p:strVal val="hidden"/>
                                      </p:to>
                                    </p:set>
                                  </p:childTnLst>
                                </p:cTn>
                              </p:par>
                              <p:par>
                                <p:cTn id="14" presetID="22" presetClass="entr" presetSubtype="1" fill="hold" nodeType="with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Effect transition="in" filter="wipe(up)">
                                      <p:cBhvr>
                                        <p:cTn id="16" dur="3000"/>
                                        <p:tgtEl>
                                          <p:spTgt spid="13">
                                            <p:txEl>
                                              <p:pRg st="0" end="0"/>
                                            </p:txEl>
                                          </p:spTgt>
                                        </p:tgtEl>
                                      </p:cBhvr>
                                    </p:animEffect>
                                  </p:childTnLst>
                                </p:cTn>
                              </p:par>
                            </p:childTnLst>
                          </p:cTn>
                        </p:par>
                        <p:par>
                          <p:cTn id="17" fill="hold">
                            <p:stCondLst>
                              <p:cond delay="6000"/>
                            </p:stCondLst>
                            <p:childTnLst>
                              <p:par>
                                <p:cTn id="18" presetID="35" presetClass="entr" presetSubtype="0" fill="hold" nodeType="afterEffect">
                                  <p:stCondLst>
                                    <p:cond delay="0"/>
                                  </p:stCondLst>
                                  <p:iterate type="lt">
                                    <p:tmPct val="0"/>
                                  </p:iterate>
                                  <p:childTnLst>
                                    <p:set>
                                      <p:cBhvr>
                                        <p:cTn id="19" dur="1" fill="hold">
                                          <p:stCondLst>
                                            <p:cond delay="0"/>
                                          </p:stCondLst>
                                        </p:cTn>
                                        <p:tgtEl>
                                          <p:spTgt spid="17">
                                            <p:txEl>
                                              <p:pRg st="0" end="0"/>
                                            </p:txEl>
                                          </p:spTgt>
                                        </p:tgtEl>
                                        <p:attrNameLst>
                                          <p:attrName>style.visibility</p:attrName>
                                        </p:attrNameLst>
                                      </p:cBhvr>
                                      <p:to>
                                        <p:strVal val="visible"/>
                                      </p:to>
                                    </p:set>
                                    <p:animEffect transition="in" filter="fade">
                                      <p:cBhvr>
                                        <p:cTn id="20" dur="1000"/>
                                        <p:tgtEl>
                                          <p:spTgt spid="17">
                                            <p:txEl>
                                              <p:pRg st="0" end="0"/>
                                            </p:txEl>
                                          </p:spTgt>
                                        </p:tgtEl>
                                      </p:cBhvr>
                                    </p:animEffect>
                                    <p:anim calcmode="lin" valueType="num">
                                      <p:cBhvr>
                                        <p:cTn id="21" dur="1000" fill="hold"/>
                                        <p:tgtEl>
                                          <p:spTgt spid="17">
                                            <p:txEl>
                                              <p:pRg st="0" end="0"/>
                                            </p:txEl>
                                          </p:spTgt>
                                        </p:tgtEl>
                                        <p:attrNameLst>
                                          <p:attrName>style.rotation</p:attrName>
                                        </p:attrNameLst>
                                      </p:cBhvr>
                                      <p:tavLst>
                                        <p:tav tm="0">
                                          <p:val>
                                            <p:fltVal val="720"/>
                                          </p:val>
                                        </p:tav>
                                        <p:tav tm="100000">
                                          <p:val>
                                            <p:fltVal val="0"/>
                                          </p:val>
                                        </p:tav>
                                      </p:tavLst>
                                    </p:anim>
                                    <p:anim calcmode="lin" valueType="num">
                                      <p:cBhvr>
                                        <p:cTn id="22" dur="1000" fill="hold"/>
                                        <p:tgtEl>
                                          <p:spTgt spid="17">
                                            <p:txEl>
                                              <p:pRg st="0" end="0"/>
                                            </p:txEl>
                                          </p:spTgt>
                                        </p:tgtEl>
                                        <p:attrNameLst>
                                          <p:attrName>ppt_h</p:attrName>
                                        </p:attrNameLst>
                                      </p:cBhvr>
                                      <p:tavLst>
                                        <p:tav tm="0">
                                          <p:val>
                                            <p:fltVal val="0"/>
                                          </p:val>
                                        </p:tav>
                                        <p:tav tm="100000">
                                          <p:val>
                                            <p:strVal val="#ppt_h"/>
                                          </p:val>
                                        </p:tav>
                                      </p:tavLst>
                                    </p:anim>
                                    <p:anim calcmode="lin" valueType="num">
                                      <p:cBhvr>
                                        <p:cTn id="23" dur="1000" fill="hold"/>
                                        <p:tgtEl>
                                          <p:spTgt spid="17">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6" name="Rectangle 15"/>
          <p:cNvSpPr/>
          <p:nvPr/>
        </p:nvSpPr>
        <p:spPr>
          <a:xfrm>
            <a:off x="0" y="-18"/>
            <a:ext cx="9144000" cy="45720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latin typeface="Candara" pitchFamily="34" charset="0"/>
            </a:endParaRPr>
          </a:p>
        </p:txBody>
      </p:sp>
      <p:sp>
        <p:nvSpPr>
          <p:cNvPr id="25" name="Rectangle 24"/>
          <p:cNvSpPr/>
          <p:nvPr/>
        </p:nvSpPr>
        <p:spPr>
          <a:xfrm>
            <a:off x="0" y="214314"/>
            <a:ext cx="9144000" cy="428610"/>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accent2">
                    <a:lumMod val="50000"/>
                  </a:schemeClr>
                </a:solidFill>
                <a:latin typeface="Rockwell Condensed" pitchFamily="18" charset="0"/>
              </a:rPr>
              <a:t>Prinsip-Prinsip Inovasi Pendidikan</a:t>
            </a:r>
            <a:endParaRPr lang="id-ID" sz="2800" dirty="0">
              <a:solidFill>
                <a:schemeClr val="accent2">
                  <a:lumMod val="50000"/>
                </a:schemeClr>
              </a:solidFill>
              <a:latin typeface="Rockwell Condensed" pitchFamily="18" charset="0"/>
            </a:endParaRPr>
          </a:p>
        </p:txBody>
      </p:sp>
      <p:grpSp>
        <p:nvGrpSpPr>
          <p:cNvPr id="28" name="Group 27"/>
          <p:cNvGrpSpPr/>
          <p:nvPr/>
        </p:nvGrpSpPr>
        <p:grpSpPr>
          <a:xfrm>
            <a:off x="1524001" y="1037436"/>
            <a:ext cx="617812" cy="882589"/>
            <a:chOff x="1" y="1602"/>
            <a:chExt cx="617812" cy="882589"/>
          </a:xfrm>
        </p:grpSpPr>
        <p:sp>
          <p:nvSpPr>
            <p:cNvPr id="50" name="Chevron 49"/>
            <p:cNvSpPr/>
            <p:nvPr/>
          </p:nvSpPr>
          <p:spPr>
            <a:xfrm rot="5400000">
              <a:off x="-132388" y="133991"/>
              <a:ext cx="882589" cy="617812"/>
            </a:xfrm>
            <a:prstGeom prst="chevron">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1" name="Chevron 4"/>
            <p:cNvSpPr/>
            <p:nvPr/>
          </p:nvSpPr>
          <p:spPr>
            <a:xfrm>
              <a:off x="1" y="310508"/>
              <a:ext cx="617812" cy="264777"/>
            </a:xfrm>
            <a:prstGeom prst="rect">
              <a:avLst/>
            </a:prstGeom>
            <a:ln>
              <a:solidFill>
                <a:schemeClr val="accent2">
                  <a:lumMod val="5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accent2">
                      <a:lumMod val="40000"/>
                      <a:lumOff val="60000"/>
                    </a:schemeClr>
                  </a:solidFill>
                  <a:latin typeface="Candara" pitchFamily="34" charset="0"/>
                </a:rPr>
                <a:t>1</a:t>
              </a:r>
              <a:endParaRPr lang="id-ID" sz="2000" kern="1200" dirty="0">
                <a:solidFill>
                  <a:schemeClr val="accent2">
                    <a:lumMod val="40000"/>
                    <a:lumOff val="60000"/>
                  </a:schemeClr>
                </a:solidFill>
                <a:latin typeface="Candara" pitchFamily="34" charset="0"/>
              </a:endParaRPr>
            </a:p>
          </p:txBody>
        </p:sp>
      </p:grpSp>
      <p:grpSp>
        <p:nvGrpSpPr>
          <p:cNvPr id="29" name="Group 28"/>
          <p:cNvGrpSpPr/>
          <p:nvPr/>
        </p:nvGrpSpPr>
        <p:grpSpPr>
          <a:xfrm>
            <a:off x="2141811" y="1037438"/>
            <a:ext cx="5478187" cy="573984"/>
            <a:chOff x="617811" y="1604"/>
            <a:chExt cx="5478187" cy="573984"/>
          </a:xfrm>
        </p:grpSpPr>
        <p:sp>
          <p:nvSpPr>
            <p:cNvPr id="48" name="Round Same Side Corner Rectangle 47"/>
            <p:cNvSpPr/>
            <p:nvPr/>
          </p:nvSpPr>
          <p:spPr>
            <a:xfrm rot="5400000">
              <a:off x="3069913" y="-2450498"/>
              <a:ext cx="573984" cy="5478187"/>
            </a:xfrm>
            <a:prstGeom prst="round2SameRect">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49" name="Round Same Side Corner Rectangle 6"/>
            <p:cNvSpPr/>
            <p:nvPr/>
          </p:nvSpPr>
          <p:spPr>
            <a:xfrm>
              <a:off x="617812" y="29623"/>
              <a:ext cx="5450167" cy="517944"/>
            </a:xfrm>
            <a:prstGeom prst="rect">
              <a:avLst/>
            </a:prstGeom>
            <a:ln>
              <a:solidFill>
                <a:schemeClr val="accent2">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smtClean="0">
                  <a:solidFill>
                    <a:schemeClr val="accent2">
                      <a:lumMod val="40000"/>
                      <a:lumOff val="60000"/>
                    </a:schemeClr>
                  </a:solidFill>
                  <a:latin typeface="Candara" pitchFamily="34" charset="0"/>
                </a:rPr>
                <a:t>Inovasi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memerlukan</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analisis</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berbagai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kesempatan</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dan</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kemungkinan</a:t>
              </a:r>
              <a:r>
                <a:rPr lang="en-US" sz="2000" kern="1200" dirty="0" smtClean="0">
                  <a:solidFill>
                    <a:schemeClr val="accent2">
                      <a:lumMod val="40000"/>
                      <a:lumOff val="60000"/>
                    </a:schemeClr>
                  </a:solidFill>
                  <a:latin typeface="Candara" pitchFamily="34" charset="0"/>
                </a:rPr>
                <a:t> yang </a:t>
              </a:r>
              <a:r>
                <a:rPr lang="en-US" sz="2000" kern="1200" dirty="0" err="1" smtClean="0">
                  <a:solidFill>
                    <a:schemeClr val="accent2">
                      <a:lumMod val="40000"/>
                      <a:lumOff val="60000"/>
                    </a:schemeClr>
                  </a:solidFill>
                  <a:latin typeface="Candara" pitchFamily="34" charset="0"/>
                </a:rPr>
                <a:t>terbuka</a:t>
              </a:r>
              <a:r>
                <a:rPr lang="en-US" sz="2000" kern="1200" dirty="0" smtClean="0">
                  <a:solidFill>
                    <a:schemeClr val="accent2">
                      <a:lumMod val="40000"/>
                      <a:lumOff val="60000"/>
                    </a:schemeClr>
                  </a:solidFill>
                  <a:latin typeface="Candara" pitchFamily="34" charset="0"/>
                </a:rPr>
                <a:t>.</a:t>
              </a:r>
              <a:endParaRPr lang="id-ID" sz="2000" kern="1200" dirty="0">
                <a:solidFill>
                  <a:schemeClr val="accent2">
                    <a:lumMod val="40000"/>
                    <a:lumOff val="60000"/>
                  </a:schemeClr>
                </a:solidFill>
                <a:latin typeface="Candara" pitchFamily="34" charset="0"/>
              </a:endParaRPr>
            </a:p>
          </p:txBody>
        </p:sp>
      </p:grpSp>
      <p:grpSp>
        <p:nvGrpSpPr>
          <p:cNvPr id="30" name="Group 29"/>
          <p:cNvGrpSpPr/>
          <p:nvPr/>
        </p:nvGrpSpPr>
        <p:grpSpPr>
          <a:xfrm>
            <a:off x="1524001" y="1766115"/>
            <a:ext cx="617812" cy="882589"/>
            <a:chOff x="1" y="730281"/>
            <a:chExt cx="617812" cy="882589"/>
          </a:xfrm>
        </p:grpSpPr>
        <p:sp>
          <p:nvSpPr>
            <p:cNvPr id="46" name="Chevron 45"/>
            <p:cNvSpPr/>
            <p:nvPr/>
          </p:nvSpPr>
          <p:spPr>
            <a:xfrm rot="5400000">
              <a:off x="-132388" y="862670"/>
              <a:ext cx="882589" cy="617812"/>
            </a:xfrm>
            <a:prstGeom prst="chevron">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7" name="Chevron 8"/>
            <p:cNvSpPr/>
            <p:nvPr/>
          </p:nvSpPr>
          <p:spPr>
            <a:xfrm>
              <a:off x="1" y="1039187"/>
              <a:ext cx="617812" cy="2647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accent2">
                      <a:lumMod val="40000"/>
                      <a:lumOff val="60000"/>
                    </a:schemeClr>
                  </a:solidFill>
                  <a:latin typeface="Candara" pitchFamily="34" charset="0"/>
                </a:rPr>
                <a:t>2</a:t>
              </a:r>
              <a:endParaRPr lang="id-ID" sz="2000" kern="1200" dirty="0">
                <a:solidFill>
                  <a:schemeClr val="accent2">
                    <a:lumMod val="40000"/>
                    <a:lumOff val="60000"/>
                  </a:schemeClr>
                </a:solidFill>
                <a:latin typeface="Candara" pitchFamily="34" charset="0"/>
              </a:endParaRPr>
            </a:p>
          </p:txBody>
        </p:sp>
      </p:grpSp>
      <p:grpSp>
        <p:nvGrpSpPr>
          <p:cNvPr id="31" name="Group 30"/>
          <p:cNvGrpSpPr/>
          <p:nvPr/>
        </p:nvGrpSpPr>
        <p:grpSpPr>
          <a:xfrm>
            <a:off x="2141812" y="1766117"/>
            <a:ext cx="5478187" cy="573683"/>
            <a:chOff x="617812" y="730283"/>
            <a:chExt cx="5478187" cy="573683"/>
          </a:xfrm>
        </p:grpSpPr>
        <p:sp>
          <p:nvSpPr>
            <p:cNvPr id="44" name="Round Same Side Corner Rectangle 43"/>
            <p:cNvSpPr/>
            <p:nvPr/>
          </p:nvSpPr>
          <p:spPr>
            <a:xfrm rot="5400000">
              <a:off x="3070064" y="-1721969"/>
              <a:ext cx="573683" cy="5478187"/>
            </a:xfrm>
            <a:prstGeom prst="round2SameRect">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45" name="Round Same Side Corner Rectangle 10"/>
            <p:cNvSpPr/>
            <p:nvPr/>
          </p:nvSpPr>
          <p:spPr>
            <a:xfrm>
              <a:off x="617813" y="758287"/>
              <a:ext cx="5450182" cy="517673"/>
            </a:xfrm>
            <a:prstGeom prst="rect">
              <a:avLst/>
            </a:prstGeom>
            <a:ln>
              <a:solidFill>
                <a:schemeClr val="accent2">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smtClean="0">
                  <a:solidFill>
                    <a:schemeClr val="accent2">
                      <a:lumMod val="40000"/>
                      <a:lumOff val="60000"/>
                    </a:schemeClr>
                  </a:solidFill>
                  <a:latin typeface="Candara" pitchFamily="34" charset="0"/>
                </a:rPr>
                <a:t>Inovasi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bersifat</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konseptual</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dan</a:t>
              </a:r>
              <a:r>
                <a:rPr lang="en-US" sz="2000" kern="1200" dirty="0" smtClean="0">
                  <a:solidFill>
                    <a:schemeClr val="accent2">
                      <a:lumMod val="40000"/>
                      <a:lumOff val="60000"/>
                    </a:schemeClr>
                  </a:solidFill>
                  <a:latin typeface="Candara" pitchFamily="34" charset="0"/>
                </a:rPr>
                <a:t> perceptual</a:t>
              </a:r>
              <a:r>
                <a:rPr lang="id-ID" sz="2000" kern="1200" dirty="0" smtClean="0">
                  <a:solidFill>
                    <a:schemeClr val="accent2">
                      <a:lumMod val="40000"/>
                      <a:lumOff val="60000"/>
                    </a:schemeClr>
                  </a:solidFill>
                  <a:latin typeface="Candara" pitchFamily="34" charset="0"/>
                </a:rPr>
                <a:t>.</a:t>
              </a:r>
              <a:endParaRPr lang="id-ID" sz="2000" kern="1200" dirty="0">
                <a:solidFill>
                  <a:schemeClr val="accent2">
                    <a:lumMod val="40000"/>
                    <a:lumOff val="60000"/>
                  </a:schemeClr>
                </a:solidFill>
                <a:latin typeface="Candara" pitchFamily="34" charset="0"/>
              </a:endParaRPr>
            </a:p>
          </p:txBody>
        </p:sp>
      </p:grpSp>
      <p:grpSp>
        <p:nvGrpSpPr>
          <p:cNvPr id="32" name="Group 31"/>
          <p:cNvGrpSpPr/>
          <p:nvPr/>
        </p:nvGrpSpPr>
        <p:grpSpPr>
          <a:xfrm>
            <a:off x="1524001" y="2494795"/>
            <a:ext cx="617812" cy="882589"/>
            <a:chOff x="1" y="1458961"/>
            <a:chExt cx="617812" cy="882589"/>
          </a:xfrm>
        </p:grpSpPr>
        <p:sp>
          <p:nvSpPr>
            <p:cNvPr id="42" name="Chevron 41"/>
            <p:cNvSpPr/>
            <p:nvPr/>
          </p:nvSpPr>
          <p:spPr>
            <a:xfrm rot="5400000">
              <a:off x="-132388" y="1591350"/>
              <a:ext cx="882589" cy="617812"/>
            </a:xfrm>
            <a:prstGeom prst="chevron">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3" name="Chevron 12"/>
            <p:cNvSpPr/>
            <p:nvPr/>
          </p:nvSpPr>
          <p:spPr>
            <a:xfrm>
              <a:off x="1" y="1767867"/>
              <a:ext cx="617812" cy="2647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accent2">
                      <a:lumMod val="40000"/>
                      <a:lumOff val="60000"/>
                    </a:schemeClr>
                  </a:solidFill>
                  <a:latin typeface="Candara" pitchFamily="34" charset="0"/>
                </a:rPr>
                <a:t>3</a:t>
              </a:r>
              <a:endParaRPr lang="id-ID" sz="2000" kern="1200" dirty="0">
                <a:solidFill>
                  <a:schemeClr val="accent2">
                    <a:lumMod val="40000"/>
                    <a:lumOff val="60000"/>
                  </a:schemeClr>
                </a:solidFill>
                <a:latin typeface="Candara" pitchFamily="34" charset="0"/>
              </a:endParaRPr>
            </a:p>
          </p:txBody>
        </p:sp>
      </p:grpSp>
      <p:grpSp>
        <p:nvGrpSpPr>
          <p:cNvPr id="33" name="Group 32"/>
          <p:cNvGrpSpPr/>
          <p:nvPr/>
        </p:nvGrpSpPr>
        <p:grpSpPr>
          <a:xfrm>
            <a:off x="2141812" y="2494796"/>
            <a:ext cx="5478187" cy="573683"/>
            <a:chOff x="617812" y="1458962"/>
            <a:chExt cx="5478187" cy="573683"/>
          </a:xfrm>
        </p:grpSpPr>
        <p:sp>
          <p:nvSpPr>
            <p:cNvPr id="40" name="Round Same Side Corner Rectangle 39"/>
            <p:cNvSpPr/>
            <p:nvPr/>
          </p:nvSpPr>
          <p:spPr>
            <a:xfrm rot="5400000">
              <a:off x="3070064" y="-993290"/>
              <a:ext cx="573683" cy="5478187"/>
            </a:xfrm>
            <a:prstGeom prst="round2SameRect">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41" name="Round Same Side Corner Rectangle 14"/>
            <p:cNvSpPr/>
            <p:nvPr/>
          </p:nvSpPr>
          <p:spPr>
            <a:xfrm>
              <a:off x="617813" y="1486966"/>
              <a:ext cx="5450182" cy="517673"/>
            </a:xfrm>
            <a:prstGeom prst="rect">
              <a:avLst/>
            </a:prstGeom>
            <a:ln>
              <a:solidFill>
                <a:schemeClr val="accent2">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smtClean="0">
                  <a:solidFill>
                    <a:schemeClr val="accent2">
                      <a:lumMod val="40000"/>
                      <a:lumOff val="60000"/>
                    </a:schemeClr>
                  </a:solidFill>
                  <a:latin typeface="Candara" pitchFamily="34" charset="0"/>
                </a:rPr>
                <a:t>Inovasi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harus</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dimulai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dengan</a:t>
              </a:r>
              <a:r>
                <a:rPr lang="en-US" sz="2000" kern="1200" dirty="0" smtClean="0">
                  <a:solidFill>
                    <a:schemeClr val="accent2">
                      <a:lumMod val="40000"/>
                      <a:lumOff val="60000"/>
                    </a:schemeClr>
                  </a:solidFill>
                  <a:latin typeface="Candara" pitchFamily="34" charset="0"/>
                </a:rPr>
                <a:t> yang </a:t>
              </a:r>
              <a:r>
                <a:rPr lang="en-US" sz="2000" kern="1200" dirty="0" err="1" smtClean="0">
                  <a:solidFill>
                    <a:schemeClr val="accent2">
                      <a:lumMod val="40000"/>
                      <a:lumOff val="60000"/>
                    </a:schemeClr>
                  </a:solidFill>
                  <a:latin typeface="Candara" pitchFamily="34" charset="0"/>
                </a:rPr>
                <a:t>kecil</a:t>
              </a:r>
              <a:r>
                <a:rPr lang="en-US" sz="2000" kern="1200" dirty="0" smtClean="0">
                  <a:solidFill>
                    <a:schemeClr val="accent2">
                      <a:lumMod val="40000"/>
                      <a:lumOff val="60000"/>
                    </a:schemeClr>
                  </a:solidFill>
                  <a:latin typeface="Candara" pitchFamily="34" charset="0"/>
                </a:rPr>
                <a:t>.</a:t>
              </a:r>
              <a:endParaRPr lang="id-ID" sz="2000" kern="1200" dirty="0">
                <a:solidFill>
                  <a:schemeClr val="accent2">
                    <a:lumMod val="40000"/>
                    <a:lumOff val="60000"/>
                  </a:schemeClr>
                </a:solidFill>
                <a:latin typeface="Candara" pitchFamily="34" charset="0"/>
              </a:endParaRPr>
            </a:p>
          </p:txBody>
        </p:sp>
      </p:grpSp>
      <p:grpSp>
        <p:nvGrpSpPr>
          <p:cNvPr id="34" name="Group 33"/>
          <p:cNvGrpSpPr/>
          <p:nvPr/>
        </p:nvGrpSpPr>
        <p:grpSpPr>
          <a:xfrm>
            <a:off x="1524001" y="3223475"/>
            <a:ext cx="617812" cy="882589"/>
            <a:chOff x="1" y="2187641"/>
            <a:chExt cx="617812" cy="882589"/>
          </a:xfrm>
        </p:grpSpPr>
        <p:sp>
          <p:nvSpPr>
            <p:cNvPr id="38" name="Chevron 37"/>
            <p:cNvSpPr/>
            <p:nvPr/>
          </p:nvSpPr>
          <p:spPr>
            <a:xfrm rot="5400000">
              <a:off x="-132388" y="2320030"/>
              <a:ext cx="882589" cy="617812"/>
            </a:xfrm>
            <a:prstGeom prst="chevron">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9" name="Chevron 16"/>
            <p:cNvSpPr/>
            <p:nvPr/>
          </p:nvSpPr>
          <p:spPr>
            <a:xfrm>
              <a:off x="1" y="2496547"/>
              <a:ext cx="617812" cy="2647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accent2">
                      <a:lumMod val="40000"/>
                      <a:lumOff val="60000"/>
                    </a:schemeClr>
                  </a:solidFill>
                  <a:latin typeface="Candara" pitchFamily="34" charset="0"/>
                </a:rPr>
                <a:t>4</a:t>
              </a:r>
              <a:endParaRPr lang="id-ID" sz="2000" kern="1200" dirty="0">
                <a:solidFill>
                  <a:schemeClr val="accent2">
                    <a:lumMod val="40000"/>
                    <a:lumOff val="60000"/>
                  </a:schemeClr>
                </a:solidFill>
                <a:latin typeface="Candara" pitchFamily="34" charset="0"/>
              </a:endParaRPr>
            </a:p>
          </p:txBody>
        </p:sp>
      </p:grpSp>
      <p:grpSp>
        <p:nvGrpSpPr>
          <p:cNvPr id="35" name="Group 34"/>
          <p:cNvGrpSpPr/>
          <p:nvPr/>
        </p:nvGrpSpPr>
        <p:grpSpPr>
          <a:xfrm>
            <a:off x="2141812" y="3223476"/>
            <a:ext cx="5478187" cy="573683"/>
            <a:chOff x="617812" y="2187642"/>
            <a:chExt cx="5478187" cy="573683"/>
          </a:xfrm>
        </p:grpSpPr>
        <p:sp>
          <p:nvSpPr>
            <p:cNvPr id="36" name="Round Same Side Corner Rectangle 35"/>
            <p:cNvSpPr/>
            <p:nvPr/>
          </p:nvSpPr>
          <p:spPr>
            <a:xfrm rot="5400000">
              <a:off x="3070064" y="-264610"/>
              <a:ext cx="573683" cy="5478187"/>
            </a:xfrm>
            <a:prstGeom prst="round2SameRect">
              <a:avLst/>
            </a:prstGeom>
            <a:solidFill>
              <a:schemeClr val="accent2">
                <a:lumMod val="50000"/>
              </a:schemeClr>
            </a:solidFill>
            <a:ln>
              <a:solidFill>
                <a:schemeClr val="accent2">
                  <a:lumMod val="50000"/>
                </a:schemeClr>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37" name="Round Same Side Corner Rectangle 18"/>
            <p:cNvSpPr/>
            <p:nvPr/>
          </p:nvSpPr>
          <p:spPr>
            <a:xfrm>
              <a:off x="617813" y="2215646"/>
              <a:ext cx="5450182" cy="517673"/>
            </a:xfrm>
            <a:prstGeom prst="rect">
              <a:avLst/>
            </a:prstGeom>
            <a:ln>
              <a:solidFill>
                <a:schemeClr val="accent2">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smtClean="0">
                  <a:solidFill>
                    <a:schemeClr val="accent2">
                      <a:lumMod val="40000"/>
                      <a:lumOff val="60000"/>
                    </a:schemeClr>
                  </a:solidFill>
                  <a:latin typeface="Candara" pitchFamily="34" charset="0"/>
                </a:rPr>
                <a:t>Inovasi</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diarahkan</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pada</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kepemimpinan</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atau</a:t>
              </a:r>
              <a:r>
                <a:rPr lang="en-US" sz="2000" kern="1200" dirty="0" smtClean="0">
                  <a:solidFill>
                    <a:schemeClr val="accent2">
                      <a:lumMod val="40000"/>
                      <a:lumOff val="60000"/>
                    </a:schemeClr>
                  </a:solidFill>
                  <a:latin typeface="Candara" pitchFamily="34" charset="0"/>
                </a:rPr>
                <a:t> </a:t>
              </a:r>
              <a:r>
                <a:rPr lang="en-US" sz="2000" kern="1200" dirty="0" err="1" smtClean="0">
                  <a:solidFill>
                    <a:schemeClr val="accent2">
                      <a:lumMod val="40000"/>
                      <a:lumOff val="60000"/>
                    </a:schemeClr>
                  </a:solidFill>
                  <a:latin typeface="Candara" pitchFamily="34" charset="0"/>
                </a:rPr>
                <a:t>kepeloporan</a:t>
              </a:r>
              <a:r>
                <a:rPr lang="en-US" sz="2000" kern="1200" dirty="0" smtClean="0">
                  <a:solidFill>
                    <a:schemeClr val="accent2">
                      <a:lumMod val="40000"/>
                      <a:lumOff val="60000"/>
                    </a:schemeClr>
                  </a:solidFill>
                  <a:latin typeface="Candara" pitchFamily="34" charset="0"/>
                </a:rPr>
                <a:t>.</a:t>
              </a:r>
              <a:endParaRPr lang="id-ID" sz="2000" kern="1200" dirty="0">
                <a:solidFill>
                  <a:schemeClr val="accent2">
                    <a:lumMod val="40000"/>
                    <a:lumOff val="60000"/>
                  </a:schemeClr>
                </a:solidFill>
                <a:latin typeface="Candara" pitchFamily="34" charset="0"/>
              </a:endParaRPr>
            </a:p>
          </p:txBody>
        </p:sp>
      </p:gr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25">
                                            <p:txEl>
                                              <p:pRg st="0" end="0"/>
                                            </p:txEl>
                                          </p:spTgt>
                                        </p:tgtEl>
                                        <p:attrNameLst>
                                          <p:attrName>style.visibility</p:attrName>
                                        </p:attrNameLst>
                                      </p:cBhvr>
                                      <p:to>
                                        <p:strVal val="visible"/>
                                      </p:to>
                                    </p:set>
                                    <p:anim calcmode="lin" valueType="num">
                                      <p:cBhvr additive="base">
                                        <p:cTn id="7" dur="3000" fill="hold"/>
                                        <p:tgtEl>
                                          <p:spTgt spid="25">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5">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25">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25">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25">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5" presetClass="entr" presetSubtype="0" fill="hold" nodeType="afterEffect">
                                  <p:stCondLst>
                                    <p:cond delay="0"/>
                                  </p:stCondLst>
                                  <p:iterate type="lt">
                                    <p:tmPct val="0"/>
                                  </p:iterate>
                                  <p:childTnLst>
                                    <p:set>
                                      <p:cBhvr>
                                        <p:cTn id="16" dur="1" fill="hold">
                                          <p:stCondLst>
                                            <p:cond delay="0"/>
                                          </p:stCondLst>
                                        </p:cTn>
                                        <p:tgtEl>
                                          <p:spTgt spid="25">
                                            <p:txEl>
                                              <p:pRg st="0" end="0"/>
                                            </p:txEl>
                                          </p:spTgt>
                                        </p:tgtEl>
                                        <p:attrNameLst>
                                          <p:attrName>style.visibility</p:attrName>
                                        </p:attrNameLst>
                                      </p:cBhvr>
                                      <p:to>
                                        <p:strVal val="visible"/>
                                      </p:to>
                                    </p:set>
                                    <p:animEffect transition="in" filter="fade">
                                      <p:cBhvr>
                                        <p:cTn id="17" dur="500"/>
                                        <p:tgtEl>
                                          <p:spTgt spid="25">
                                            <p:txEl>
                                              <p:pRg st="0" end="0"/>
                                            </p:txEl>
                                          </p:spTgt>
                                        </p:tgtEl>
                                      </p:cBhvr>
                                    </p:animEffect>
                                    <p:anim calcmode="lin" valueType="num">
                                      <p:cBhvr>
                                        <p:cTn id="18" dur="500" fill="hold"/>
                                        <p:tgtEl>
                                          <p:spTgt spid="25">
                                            <p:txEl>
                                              <p:pRg st="0" end="0"/>
                                            </p:txEl>
                                          </p:spTgt>
                                        </p:tgtEl>
                                        <p:attrNameLst>
                                          <p:attrName>style.rotation</p:attrName>
                                        </p:attrNameLst>
                                      </p:cBhvr>
                                      <p:tavLst>
                                        <p:tav tm="0">
                                          <p:val>
                                            <p:fltVal val="720"/>
                                          </p:val>
                                        </p:tav>
                                        <p:tav tm="100000">
                                          <p:val>
                                            <p:fltVal val="0"/>
                                          </p:val>
                                        </p:tav>
                                      </p:tavLst>
                                    </p:anim>
                                    <p:anim calcmode="lin" valueType="num">
                                      <p:cBhvr>
                                        <p:cTn id="19" dur="500" fill="hold"/>
                                        <p:tgtEl>
                                          <p:spTgt spid="25">
                                            <p:txEl>
                                              <p:pRg st="0" end="0"/>
                                            </p:txEl>
                                          </p:spTgt>
                                        </p:tgtEl>
                                        <p:attrNameLst>
                                          <p:attrName>ppt_h</p:attrName>
                                        </p:attrNameLst>
                                      </p:cBhvr>
                                      <p:tavLst>
                                        <p:tav tm="0">
                                          <p:val>
                                            <p:fltVal val="0"/>
                                          </p:val>
                                        </p:tav>
                                        <p:tav tm="100000">
                                          <p:val>
                                            <p:strVal val="#ppt_h"/>
                                          </p:val>
                                        </p:tav>
                                      </p:tavLst>
                                    </p:anim>
                                    <p:anim calcmode="lin" valueType="num">
                                      <p:cBhvr>
                                        <p:cTn id="20" dur="500" fill="hold"/>
                                        <p:tgtEl>
                                          <p:spTgt spid="25">
                                            <p:txEl>
                                              <p:pRg st="0" end="0"/>
                                            </p:txEl>
                                          </p:spTgt>
                                        </p:tgtEl>
                                        <p:attrNameLst>
                                          <p:attrName>ppt_w</p:attrName>
                                        </p:attrNameLst>
                                      </p:cBhvr>
                                      <p:tavLst>
                                        <p:tav tm="0">
                                          <p:val>
                                            <p:fltVal val="0"/>
                                          </p:val>
                                        </p:tav>
                                        <p:tav tm="100000">
                                          <p:val>
                                            <p:strVal val="#ppt_w"/>
                                          </p:val>
                                        </p:tav>
                                      </p:tavLst>
                                    </p:anim>
                                  </p:childTnLst>
                                </p:cTn>
                              </p:par>
                              <p:par>
                                <p:cTn id="21" presetID="37"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900" decel="100000" fill="hold"/>
                                        <p:tgtEl>
                                          <p:spTgt spid="2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1000"/>
                                        <p:tgtEl>
                                          <p:spTgt spid="29"/>
                                        </p:tgtEl>
                                      </p:cBhvr>
                                    </p:animEffect>
                                    <p:anim calcmode="lin" valueType="num">
                                      <p:cBhvr>
                                        <p:cTn id="30" dur="1000" fill="hold"/>
                                        <p:tgtEl>
                                          <p:spTgt spid="29"/>
                                        </p:tgtEl>
                                        <p:attrNameLst>
                                          <p:attrName>ppt_x</p:attrName>
                                        </p:attrNameLst>
                                      </p:cBhvr>
                                      <p:tavLst>
                                        <p:tav tm="0">
                                          <p:val>
                                            <p:strVal val="#ppt_x"/>
                                          </p:val>
                                        </p:tav>
                                        <p:tav tm="100000">
                                          <p:val>
                                            <p:strVal val="#ppt_x"/>
                                          </p:val>
                                        </p:tav>
                                      </p:tavLst>
                                    </p:anim>
                                    <p:anim calcmode="lin" valueType="num">
                                      <p:cBhvr>
                                        <p:cTn id="31" dur="900" decel="100000" fill="hold"/>
                                        <p:tgtEl>
                                          <p:spTgt spid="29"/>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33" fill="hold">
                            <p:stCondLst>
                              <p:cond delay="7000"/>
                            </p:stCondLst>
                            <p:childTnLst>
                              <p:par>
                                <p:cTn id="34" presetID="37" presetClass="entr" presetSubtype="0" fill="hold" nodeType="after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fade">
                                      <p:cBhvr>
                                        <p:cTn id="36" dur="1000"/>
                                        <p:tgtEl>
                                          <p:spTgt spid="30"/>
                                        </p:tgtEl>
                                      </p:cBhvr>
                                    </p:animEffect>
                                    <p:anim calcmode="lin" valueType="num">
                                      <p:cBhvr>
                                        <p:cTn id="37" dur="1000" fill="hold"/>
                                        <p:tgtEl>
                                          <p:spTgt spid="30"/>
                                        </p:tgtEl>
                                        <p:attrNameLst>
                                          <p:attrName>ppt_x</p:attrName>
                                        </p:attrNameLst>
                                      </p:cBhvr>
                                      <p:tavLst>
                                        <p:tav tm="0">
                                          <p:val>
                                            <p:strVal val="#ppt_x"/>
                                          </p:val>
                                        </p:tav>
                                        <p:tav tm="100000">
                                          <p:val>
                                            <p:strVal val="#ppt_x"/>
                                          </p:val>
                                        </p:tav>
                                      </p:tavLst>
                                    </p:anim>
                                    <p:anim calcmode="lin" valueType="num">
                                      <p:cBhvr>
                                        <p:cTn id="38" dur="900" decel="100000" fill="hold"/>
                                        <p:tgtEl>
                                          <p:spTgt spid="30"/>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0" presetID="37" presetClass="entr" presetSubtype="0"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1000"/>
                                        <p:tgtEl>
                                          <p:spTgt spid="31"/>
                                        </p:tgtEl>
                                      </p:cBhvr>
                                    </p:animEffect>
                                    <p:anim calcmode="lin" valueType="num">
                                      <p:cBhvr>
                                        <p:cTn id="43" dur="1000" fill="hold"/>
                                        <p:tgtEl>
                                          <p:spTgt spid="31"/>
                                        </p:tgtEl>
                                        <p:attrNameLst>
                                          <p:attrName>ppt_x</p:attrName>
                                        </p:attrNameLst>
                                      </p:cBhvr>
                                      <p:tavLst>
                                        <p:tav tm="0">
                                          <p:val>
                                            <p:strVal val="#ppt_x"/>
                                          </p:val>
                                        </p:tav>
                                        <p:tav tm="100000">
                                          <p:val>
                                            <p:strVal val="#ppt_x"/>
                                          </p:val>
                                        </p:tav>
                                      </p:tavLst>
                                    </p:anim>
                                    <p:anim calcmode="lin" valueType="num">
                                      <p:cBhvr>
                                        <p:cTn id="44" dur="900" decel="100000" fill="hold"/>
                                        <p:tgtEl>
                                          <p:spTgt spid="31"/>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46" fill="hold">
                            <p:stCondLst>
                              <p:cond delay="8000"/>
                            </p:stCondLst>
                            <p:childTnLst>
                              <p:par>
                                <p:cTn id="47" presetID="37" presetClass="entr" presetSubtype="0" fill="hold" nodeType="after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1000"/>
                                        <p:tgtEl>
                                          <p:spTgt spid="32"/>
                                        </p:tgtEl>
                                      </p:cBhvr>
                                    </p:animEffect>
                                    <p:anim calcmode="lin" valueType="num">
                                      <p:cBhvr>
                                        <p:cTn id="50" dur="1000" fill="hold"/>
                                        <p:tgtEl>
                                          <p:spTgt spid="32"/>
                                        </p:tgtEl>
                                        <p:attrNameLst>
                                          <p:attrName>ppt_x</p:attrName>
                                        </p:attrNameLst>
                                      </p:cBhvr>
                                      <p:tavLst>
                                        <p:tav tm="0">
                                          <p:val>
                                            <p:strVal val="#ppt_x"/>
                                          </p:val>
                                        </p:tav>
                                        <p:tav tm="100000">
                                          <p:val>
                                            <p:strVal val="#ppt_x"/>
                                          </p:val>
                                        </p:tav>
                                      </p:tavLst>
                                    </p:anim>
                                    <p:anim calcmode="lin" valueType="num">
                                      <p:cBhvr>
                                        <p:cTn id="51" dur="900" decel="100000" fill="hold"/>
                                        <p:tgtEl>
                                          <p:spTgt spid="3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par>
                                <p:cTn id="53" presetID="37" presetClass="entr" presetSubtype="0"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fade">
                                      <p:cBhvr>
                                        <p:cTn id="55" dur="1000"/>
                                        <p:tgtEl>
                                          <p:spTgt spid="33"/>
                                        </p:tgtEl>
                                      </p:cBhvr>
                                    </p:animEffect>
                                    <p:anim calcmode="lin" valueType="num">
                                      <p:cBhvr>
                                        <p:cTn id="56" dur="1000" fill="hold"/>
                                        <p:tgtEl>
                                          <p:spTgt spid="33"/>
                                        </p:tgtEl>
                                        <p:attrNameLst>
                                          <p:attrName>ppt_x</p:attrName>
                                        </p:attrNameLst>
                                      </p:cBhvr>
                                      <p:tavLst>
                                        <p:tav tm="0">
                                          <p:val>
                                            <p:strVal val="#ppt_x"/>
                                          </p:val>
                                        </p:tav>
                                        <p:tav tm="100000">
                                          <p:val>
                                            <p:strVal val="#ppt_x"/>
                                          </p:val>
                                        </p:tav>
                                      </p:tavLst>
                                    </p:anim>
                                    <p:anim calcmode="lin" valueType="num">
                                      <p:cBhvr>
                                        <p:cTn id="57" dur="900" decel="100000" fill="hold"/>
                                        <p:tgtEl>
                                          <p:spTgt spid="3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59" fill="hold">
                            <p:stCondLst>
                              <p:cond delay="9000"/>
                            </p:stCondLst>
                            <p:childTnLst>
                              <p:par>
                                <p:cTn id="60" presetID="37" presetClass="entr" presetSubtype="0" fill="hold" nodeType="after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1000"/>
                                        <p:tgtEl>
                                          <p:spTgt spid="34"/>
                                        </p:tgtEl>
                                      </p:cBhvr>
                                    </p:animEffect>
                                    <p:anim calcmode="lin" valueType="num">
                                      <p:cBhvr>
                                        <p:cTn id="63" dur="1000" fill="hold"/>
                                        <p:tgtEl>
                                          <p:spTgt spid="34"/>
                                        </p:tgtEl>
                                        <p:attrNameLst>
                                          <p:attrName>ppt_x</p:attrName>
                                        </p:attrNameLst>
                                      </p:cBhvr>
                                      <p:tavLst>
                                        <p:tav tm="0">
                                          <p:val>
                                            <p:strVal val="#ppt_x"/>
                                          </p:val>
                                        </p:tav>
                                        <p:tav tm="100000">
                                          <p:val>
                                            <p:strVal val="#ppt_x"/>
                                          </p:val>
                                        </p:tav>
                                      </p:tavLst>
                                    </p:anim>
                                    <p:anim calcmode="lin" valueType="num">
                                      <p:cBhvr>
                                        <p:cTn id="64" dur="900" decel="100000" fill="hold"/>
                                        <p:tgtEl>
                                          <p:spTgt spid="34"/>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66" presetID="37" presetClass="entr" presetSubtype="0" fill="hold" nodeType="with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1000"/>
                                        <p:tgtEl>
                                          <p:spTgt spid="35"/>
                                        </p:tgtEl>
                                      </p:cBhvr>
                                    </p:animEffect>
                                    <p:anim calcmode="lin" valueType="num">
                                      <p:cBhvr>
                                        <p:cTn id="69" dur="1000" fill="hold"/>
                                        <p:tgtEl>
                                          <p:spTgt spid="35"/>
                                        </p:tgtEl>
                                        <p:attrNameLst>
                                          <p:attrName>ppt_x</p:attrName>
                                        </p:attrNameLst>
                                      </p:cBhvr>
                                      <p:tavLst>
                                        <p:tav tm="0">
                                          <p:val>
                                            <p:strVal val="#ppt_x"/>
                                          </p:val>
                                        </p:tav>
                                        <p:tav tm="100000">
                                          <p:val>
                                            <p:strVal val="#ppt_x"/>
                                          </p:val>
                                        </p:tav>
                                      </p:tavLst>
                                    </p:anim>
                                    <p:anim calcmode="lin" valueType="num">
                                      <p:cBhvr>
                                        <p:cTn id="70" dur="900" decel="100000" fill="hold"/>
                                        <p:tgtEl>
                                          <p:spTgt spid="35"/>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7" name="Rounded Rectangle 16"/>
          <p:cNvSpPr/>
          <p:nvPr/>
        </p:nvSpPr>
        <p:spPr>
          <a:xfrm>
            <a:off x="7281024" y="4429138"/>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8" name="Rectangle 17"/>
          <p:cNvSpPr/>
          <p:nvPr/>
        </p:nvSpPr>
        <p:spPr>
          <a:xfrm>
            <a:off x="0" y="-18"/>
            <a:ext cx="9144000" cy="457203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Rectangle 18"/>
          <p:cNvSpPr/>
          <p:nvPr/>
        </p:nvSpPr>
        <p:spPr>
          <a:xfrm>
            <a:off x="499989" y="1106732"/>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20" name="Group 19"/>
          <p:cNvGrpSpPr/>
          <p:nvPr/>
        </p:nvGrpSpPr>
        <p:grpSpPr>
          <a:xfrm>
            <a:off x="578588" y="777647"/>
            <a:ext cx="3382478" cy="520965"/>
            <a:chOff x="275036" y="63285"/>
            <a:chExt cx="3382478" cy="520965"/>
          </a:xfrm>
          <a:solidFill>
            <a:schemeClr val="accent5">
              <a:lumMod val="50000"/>
            </a:schemeClr>
          </a:solidFill>
        </p:grpSpPr>
        <p:sp>
          <p:nvSpPr>
            <p:cNvPr id="21" name="Rounded Rectangle 20"/>
            <p:cNvSpPr/>
            <p:nvPr/>
          </p:nvSpPr>
          <p:spPr>
            <a:xfrm>
              <a:off x="275036" y="63285"/>
              <a:ext cx="3382478" cy="520965"/>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ounded Rectangle 5"/>
            <p:cNvSpPr/>
            <p:nvPr/>
          </p:nvSpPr>
          <p:spPr>
            <a:xfrm>
              <a:off x="300467" y="88716"/>
              <a:ext cx="3331616" cy="470103"/>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algn="l" defTabSz="800100">
                <a:lnSpc>
                  <a:spcPct val="90000"/>
                </a:lnSpc>
                <a:spcBef>
                  <a:spcPct val="0"/>
                </a:spcBef>
                <a:spcAft>
                  <a:spcPct val="35000"/>
                </a:spcAft>
              </a:pPr>
              <a:r>
                <a:rPr lang="id-ID" b="0" i="1" kern="1200" dirty="0" smtClean="0">
                  <a:solidFill>
                    <a:schemeClr val="accent5">
                      <a:lumMod val="20000"/>
                      <a:lumOff val="80000"/>
                    </a:schemeClr>
                  </a:solidFill>
                  <a:latin typeface="Candara" pitchFamily="34" charset="0"/>
                </a:rPr>
                <a:t>1. Lebih meratanya pelayanan pendidikan</a:t>
              </a:r>
              <a:endParaRPr lang="id-ID" kern="1200" dirty="0">
                <a:solidFill>
                  <a:schemeClr val="accent5">
                    <a:lumMod val="20000"/>
                    <a:lumOff val="80000"/>
                  </a:schemeClr>
                </a:solidFill>
                <a:latin typeface="Candara" pitchFamily="34" charset="0"/>
              </a:endParaRPr>
            </a:p>
          </p:txBody>
        </p:sp>
      </p:grpSp>
      <p:sp>
        <p:nvSpPr>
          <p:cNvPr id="23" name="Rectangle 22"/>
          <p:cNvSpPr/>
          <p:nvPr/>
        </p:nvSpPr>
        <p:spPr>
          <a:xfrm>
            <a:off x="499989" y="1871399"/>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24" name="Group 23"/>
          <p:cNvGrpSpPr/>
          <p:nvPr/>
        </p:nvGrpSpPr>
        <p:grpSpPr>
          <a:xfrm>
            <a:off x="578588" y="1504532"/>
            <a:ext cx="3421869" cy="558746"/>
            <a:chOff x="275036" y="790170"/>
            <a:chExt cx="3421869" cy="558746"/>
          </a:xfrm>
          <a:solidFill>
            <a:schemeClr val="accent5">
              <a:lumMod val="50000"/>
            </a:schemeClr>
          </a:solidFill>
        </p:grpSpPr>
        <p:sp>
          <p:nvSpPr>
            <p:cNvPr id="25" name="Rounded Rectangle 24"/>
            <p:cNvSpPr/>
            <p:nvPr/>
          </p:nvSpPr>
          <p:spPr>
            <a:xfrm>
              <a:off x="275036" y="790170"/>
              <a:ext cx="3421869" cy="558746"/>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Rounded Rectangle 8"/>
            <p:cNvSpPr/>
            <p:nvPr/>
          </p:nvSpPr>
          <p:spPr>
            <a:xfrm>
              <a:off x="302312" y="817446"/>
              <a:ext cx="3367317" cy="50419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algn="l" defTabSz="800100">
                <a:lnSpc>
                  <a:spcPct val="90000"/>
                </a:lnSpc>
                <a:spcBef>
                  <a:spcPct val="0"/>
                </a:spcBef>
                <a:spcAft>
                  <a:spcPct val="35000"/>
                </a:spcAft>
              </a:pPr>
              <a:r>
                <a:rPr lang="sv-SE" b="0" i="1" kern="1200" dirty="0" smtClean="0">
                  <a:solidFill>
                    <a:schemeClr val="accent5">
                      <a:lumMod val="20000"/>
                      <a:lumOff val="80000"/>
                    </a:schemeClr>
                  </a:solidFill>
                  <a:latin typeface="Candara" pitchFamily="34" charset="0"/>
                </a:rPr>
                <a:t>2. Lebih serasinya kegiatan belajar</a:t>
              </a:r>
              <a:endParaRPr lang="sv-SE" b="0" i="1" kern="1200" dirty="0">
                <a:solidFill>
                  <a:schemeClr val="accent5">
                    <a:lumMod val="20000"/>
                    <a:lumOff val="80000"/>
                  </a:schemeClr>
                </a:solidFill>
                <a:latin typeface="Candara" pitchFamily="34" charset="0"/>
              </a:endParaRPr>
            </a:p>
          </p:txBody>
        </p:sp>
      </p:grpSp>
      <p:sp>
        <p:nvSpPr>
          <p:cNvPr id="27" name="Rectangle 26"/>
          <p:cNvSpPr/>
          <p:nvPr/>
        </p:nvSpPr>
        <p:spPr>
          <a:xfrm>
            <a:off x="499989" y="2564199"/>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28" name="Group 27"/>
          <p:cNvGrpSpPr/>
          <p:nvPr/>
        </p:nvGrpSpPr>
        <p:grpSpPr>
          <a:xfrm>
            <a:off x="578588" y="2269199"/>
            <a:ext cx="3421908" cy="486880"/>
            <a:chOff x="275036" y="1554837"/>
            <a:chExt cx="3421908" cy="486880"/>
          </a:xfrm>
          <a:solidFill>
            <a:schemeClr val="accent5">
              <a:lumMod val="50000"/>
            </a:schemeClr>
          </a:solidFill>
        </p:grpSpPr>
        <p:sp>
          <p:nvSpPr>
            <p:cNvPr id="29" name="Rounded Rectangle 28"/>
            <p:cNvSpPr/>
            <p:nvPr/>
          </p:nvSpPr>
          <p:spPr>
            <a:xfrm>
              <a:off x="275036" y="1554837"/>
              <a:ext cx="3421908" cy="486880"/>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0" name="Rounded Rectangle 11"/>
            <p:cNvSpPr/>
            <p:nvPr/>
          </p:nvSpPr>
          <p:spPr>
            <a:xfrm>
              <a:off x="298804" y="1578605"/>
              <a:ext cx="3374372" cy="43934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algn="l" defTabSz="800100">
                <a:lnSpc>
                  <a:spcPct val="90000"/>
                </a:lnSpc>
                <a:spcBef>
                  <a:spcPct val="0"/>
                </a:spcBef>
                <a:spcAft>
                  <a:spcPct val="35000"/>
                </a:spcAft>
              </a:pPr>
              <a:r>
                <a:rPr lang="sv-SE" b="0" i="1" kern="1200" dirty="0" smtClean="0">
                  <a:solidFill>
                    <a:schemeClr val="accent5">
                      <a:lumMod val="20000"/>
                      <a:lumOff val="80000"/>
                    </a:schemeClr>
                  </a:solidFill>
                  <a:latin typeface="Candara" pitchFamily="34" charset="0"/>
                </a:rPr>
                <a:t>3. Lebih efisien dan ekonomisnya pendidikan</a:t>
              </a:r>
              <a:endParaRPr lang="sv-SE" b="0" i="1" kern="1200" dirty="0">
                <a:solidFill>
                  <a:schemeClr val="accent5">
                    <a:lumMod val="20000"/>
                    <a:lumOff val="80000"/>
                  </a:schemeClr>
                </a:solidFill>
                <a:latin typeface="Candara" pitchFamily="34" charset="0"/>
              </a:endParaRPr>
            </a:p>
          </p:txBody>
        </p:sp>
      </p:grpSp>
      <p:sp>
        <p:nvSpPr>
          <p:cNvPr id="31" name="Rectangle 30"/>
          <p:cNvSpPr/>
          <p:nvPr/>
        </p:nvSpPr>
        <p:spPr>
          <a:xfrm>
            <a:off x="499989" y="3301228"/>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32" name="Group 31"/>
          <p:cNvGrpSpPr/>
          <p:nvPr/>
        </p:nvGrpSpPr>
        <p:grpSpPr>
          <a:xfrm>
            <a:off x="578588" y="2961999"/>
            <a:ext cx="3421869" cy="531108"/>
            <a:chOff x="275036" y="2247637"/>
            <a:chExt cx="3421869" cy="531108"/>
          </a:xfrm>
          <a:solidFill>
            <a:schemeClr val="accent5">
              <a:lumMod val="50000"/>
            </a:schemeClr>
          </a:solidFill>
        </p:grpSpPr>
        <p:sp>
          <p:nvSpPr>
            <p:cNvPr id="33" name="Rounded Rectangle 32"/>
            <p:cNvSpPr/>
            <p:nvPr/>
          </p:nvSpPr>
          <p:spPr>
            <a:xfrm>
              <a:off x="275036" y="2247637"/>
              <a:ext cx="3421869" cy="531108"/>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4" name="Rounded Rectangle 14"/>
            <p:cNvSpPr/>
            <p:nvPr/>
          </p:nvSpPr>
          <p:spPr>
            <a:xfrm>
              <a:off x="300963" y="2273564"/>
              <a:ext cx="3370015" cy="47925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algn="l" defTabSz="800100">
                <a:lnSpc>
                  <a:spcPct val="90000"/>
                </a:lnSpc>
                <a:spcBef>
                  <a:spcPct val="0"/>
                </a:spcBef>
                <a:spcAft>
                  <a:spcPct val="35000"/>
                </a:spcAft>
              </a:pPr>
              <a:r>
                <a:rPr lang="id-ID" b="0" i="1" kern="1200" dirty="0" smtClean="0">
                  <a:solidFill>
                    <a:schemeClr val="accent5">
                      <a:lumMod val="20000"/>
                      <a:lumOff val="80000"/>
                    </a:schemeClr>
                  </a:solidFill>
                  <a:latin typeface="Candara" pitchFamily="34" charset="0"/>
                </a:rPr>
                <a:t>4. Lebih efektif dan efisiensinya sistem penyajian</a:t>
              </a:r>
              <a:endParaRPr lang="id-ID" b="0" i="1" kern="1200" dirty="0">
                <a:solidFill>
                  <a:schemeClr val="accent5">
                    <a:lumMod val="20000"/>
                    <a:lumOff val="80000"/>
                  </a:schemeClr>
                </a:solidFill>
                <a:latin typeface="Candara" pitchFamily="34" charset="0"/>
              </a:endParaRPr>
            </a:p>
          </p:txBody>
        </p:sp>
      </p:grpSp>
      <p:sp>
        <p:nvSpPr>
          <p:cNvPr id="35" name="Rectangle 34"/>
          <p:cNvSpPr/>
          <p:nvPr/>
        </p:nvSpPr>
        <p:spPr>
          <a:xfrm>
            <a:off x="499989" y="4038252"/>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36" name="Group 35"/>
          <p:cNvGrpSpPr/>
          <p:nvPr/>
        </p:nvGrpSpPr>
        <p:grpSpPr>
          <a:xfrm>
            <a:off x="578588" y="3699028"/>
            <a:ext cx="3421908" cy="531104"/>
            <a:chOff x="275036" y="2984666"/>
            <a:chExt cx="3421908" cy="531104"/>
          </a:xfrm>
          <a:solidFill>
            <a:schemeClr val="accent5">
              <a:lumMod val="50000"/>
            </a:schemeClr>
          </a:solidFill>
        </p:grpSpPr>
        <p:sp>
          <p:nvSpPr>
            <p:cNvPr id="37" name="Rounded Rectangle 36"/>
            <p:cNvSpPr/>
            <p:nvPr/>
          </p:nvSpPr>
          <p:spPr>
            <a:xfrm>
              <a:off x="275036" y="2984666"/>
              <a:ext cx="3421908" cy="531104"/>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Rounded Rectangle 17"/>
            <p:cNvSpPr/>
            <p:nvPr/>
          </p:nvSpPr>
          <p:spPr>
            <a:xfrm>
              <a:off x="300962" y="3010592"/>
              <a:ext cx="3370056" cy="479252"/>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algn="l" defTabSz="800100">
                <a:lnSpc>
                  <a:spcPct val="90000"/>
                </a:lnSpc>
                <a:spcBef>
                  <a:spcPct val="0"/>
                </a:spcBef>
                <a:spcAft>
                  <a:spcPct val="35000"/>
                </a:spcAft>
              </a:pPr>
              <a:r>
                <a:rPr lang="id-ID" b="0" i="1" kern="1200" dirty="0" smtClean="0">
                  <a:solidFill>
                    <a:schemeClr val="accent5">
                      <a:lumMod val="20000"/>
                      <a:lumOff val="80000"/>
                    </a:schemeClr>
                  </a:solidFill>
                  <a:latin typeface="Candara" pitchFamily="34" charset="0"/>
                </a:rPr>
                <a:t>5. Lebih lancar dan sempurnanya sistem informasi kebijakan</a:t>
              </a:r>
              <a:endParaRPr lang="id-ID" b="0" i="1" kern="1200" dirty="0">
                <a:solidFill>
                  <a:schemeClr val="accent5">
                    <a:lumMod val="20000"/>
                    <a:lumOff val="80000"/>
                  </a:schemeClr>
                </a:solidFill>
                <a:latin typeface="Candara" pitchFamily="34" charset="0"/>
              </a:endParaRPr>
            </a:p>
          </p:txBody>
        </p:sp>
      </p:grpSp>
      <p:sp>
        <p:nvSpPr>
          <p:cNvPr id="39" name="Rectangle 38"/>
          <p:cNvSpPr/>
          <p:nvPr/>
        </p:nvSpPr>
        <p:spPr>
          <a:xfrm>
            <a:off x="4857707" y="1106732"/>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40" name="Group 39"/>
          <p:cNvGrpSpPr/>
          <p:nvPr/>
        </p:nvGrpSpPr>
        <p:grpSpPr>
          <a:xfrm>
            <a:off x="5150620" y="777647"/>
            <a:ext cx="3382478" cy="520965"/>
            <a:chOff x="275036" y="63285"/>
            <a:chExt cx="3382478" cy="520965"/>
          </a:xfrm>
          <a:solidFill>
            <a:schemeClr val="accent5">
              <a:lumMod val="50000"/>
            </a:schemeClr>
          </a:solidFill>
        </p:grpSpPr>
        <p:sp>
          <p:nvSpPr>
            <p:cNvPr id="41" name="Rounded Rectangle 40"/>
            <p:cNvSpPr/>
            <p:nvPr/>
          </p:nvSpPr>
          <p:spPr>
            <a:xfrm>
              <a:off x="275036" y="63285"/>
              <a:ext cx="3382478" cy="520965"/>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ounded Rectangle 5"/>
            <p:cNvSpPr/>
            <p:nvPr/>
          </p:nvSpPr>
          <p:spPr>
            <a:xfrm>
              <a:off x="300467" y="88716"/>
              <a:ext cx="3331616" cy="470103"/>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defTabSz="800100">
                <a:lnSpc>
                  <a:spcPct val="90000"/>
                </a:lnSpc>
                <a:spcBef>
                  <a:spcPct val="0"/>
                </a:spcBef>
                <a:spcAft>
                  <a:spcPct val="35000"/>
                </a:spcAft>
              </a:pPr>
              <a:r>
                <a:rPr lang="id-ID" i="1" dirty="0">
                  <a:solidFill>
                    <a:schemeClr val="accent5">
                      <a:lumMod val="20000"/>
                      <a:lumOff val="80000"/>
                    </a:schemeClr>
                  </a:solidFill>
                  <a:latin typeface="Candara" pitchFamily="34" charset="0"/>
                </a:rPr>
                <a:t>6</a:t>
              </a:r>
              <a:r>
                <a:rPr lang="id-ID" b="0" i="1" kern="1200" dirty="0" smtClean="0">
                  <a:solidFill>
                    <a:schemeClr val="accent5">
                      <a:lumMod val="20000"/>
                      <a:lumOff val="80000"/>
                    </a:schemeClr>
                  </a:solidFill>
                  <a:latin typeface="Candara" pitchFamily="34" charset="0"/>
                </a:rPr>
                <a:t>. </a:t>
              </a:r>
              <a:r>
                <a:rPr lang="id-ID" i="1" dirty="0">
                  <a:solidFill>
                    <a:schemeClr val="accent5">
                      <a:lumMod val="20000"/>
                      <a:lumOff val="80000"/>
                    </a:schemeClr>
                  </a:solidFill>
                </a:rPr>
                <a:t>Lebih dihargainya unsur kebudayaan nasional</a:t>
              </a:r>
              <a:endParaRPr lang="id-ID" kern="1200" dirty="0">
                <a:solidFill>
                  <a:schemeClr val="accent5">
                    <a:lumMod val="20000"/>
                    <a:lumOff val="80000"/>
                  </a:schemeClr>
                </a:solidFill>
                <a:latin typeface="Candara" pitchFamily="34" charset="0"/>
              </a:endParaRPr>
            </a:p>
          </p:txBody>
        </p:sp>
      </p:grpSp>
      <p:sp>
        <p:nvSpPr>
          <p:cNvPr id="43" name="Rectangle 42"/>
          <p:cNvSpPr/>
          <p:nvPr/>
        </p:nvSpPr>
        <p:spPr>
          <a:xfrm>
            <a:off x="4857707" y="1871399"/>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44" name="Group 43"/>
          <p:cNvGrpSpPr/>
          <p:nvPr/>
        </p:nvGrpSpPr>
        <p:grpSpPr>
          <a:xfrm>
            <a:off x="5150620" y="1504532"/>
            <a:ext cx="3421869" cy="558746"/>
            <a:chOff x="275036" y="790170"/>
            <a:chExt cx="3421869" cy="558746"/>
          </a:xfrm>
          <a:solidFill>
            <a:schemeClr val="accent5">
              <a:lumMod val="50000"/>
            </a:schemeClr>
          </a:solidFill>
        </p:grpSpPr>
        <p:sp>
          <p:nvSpPr>
            <p:cNvPr id="45" name="Rounded Rectangle 44"/>
            <p:cNvSpPr/>
            <p:nvPr/>
          </p:nvSpPr>
          <p:spPr>
            <a:xfrm>
              <a:off x="275036" y="790170"/>
              <a:ext cx="3421869" cy="558746"/>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6" name="Rounded Rectangle 8"/>
            <p:cNvSpPr/>
            <p:nvPr/>
          </p:nvSpPr>
          <p:spPr>
            <a:xfrm>
              <a:off x="302312" y="817446"/>
              <a:ext cx="3367317" cy="50419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defTabSz="800100">
                <a:lnSpc>
                  <a:spcPct val="90000"/>
                </a:lnSpc>
                <a:spcBef>
                  <a:spcPct val="0"/>
                </a:spcBef>
                <a:spcAft>
                  <a:spcPct val="35000"/>
                </a:spcAft>
              </a:pPr>
              <a:r>
                <a:rPr lang="id-ID" i="1" dirty="0">
                  <a:solidFill>
                    <a:schemeClr val="accent5">
                      <a:lumMod val="20000"/>
                      <a:lumOff val="80000"/>
                    </a:schemeClr>
                  </a:solidFill>
                  <a:latin typeface="Candara" pitchFamily="34" charset="0"/>
                </a:rPr>
                <a:t>7</a:t>
              </a:r>
              <a:r>
                <a:rPr lang="sv-SE" b="0" i="1" kern="1200" dirty="0" smtClean="0">
                  <a:solidFill>
                    <a:schemeClr val="accent5">
                      <a:lumMod val="20000"/>
                      <a:lumOff val="80000"/>
                    </a:schemeClr>
                  </a:solidFill>
                  <a:latin typeface="Candara" pitchFamily="34" charset="0"/>
                </a:rPr>
                <a:t>. </a:t>
              </a:r>
              <a:r>
                <a:rPr lang="id-ID" i="1" dirty="0">
                  <a:solidFill>
                    <a:schemeClr val="accent5">
                      <a:lumMod val="20000"/>
                      <a:lumOff val="80000"/>
                    </a:schemeClr>
                  </a:solidFill>
                </a:rPr>
                <a:t>Lebih kokohnya kesadaran, </a:t>
              </a:r>
              <a:r>
                <a:rPr lang="id-ID" i="1" dirty="0" smtClean="0">
                  <a:solidFill>
                    <a:schemeClr val="accent5">
                      <a:lumMod val="20000"/>
                      <a:lumOff val="80000"/>
                    </a:schemeClr>
                  </a:solidFill>
                </a:rPr>
                <a:t>identitas, kesadaran </a:t>
              </a:r>
              <a:r>
                <a:rPr lang="id-ID" i="1" dirty="0">
                  <a:solidFill>
                    <a:schemeClr val="accent5">
                      <a:lumMod val="20000"/>
                      <a:lumOff val="80000"/>
                    </a:schemeClr>
                  </a:solidFill>
                </a:rPr>
                <a:t>nasional</a:t>
              </a:r>
              <a:endParaRPr lang="sv-SE" b="0" i="1" kern="1200" dirty="0">
                <a:solidFill>
                  <a:schemeClr val="accent5">
                    <a:lumMod val="20000"/>
                    <a:lumOff val="80000"/>
                  </a:schemeClr>
                </a:solidFill>
                <a:latin typeface="Candara" pitchFamily="34" charset="0"/>
              </a:endParaRPr>
            </a:p>
          </p:txBody>
        </p:sp>
      </p:grpSp>
      <p:sp>
        <p:nvSpPr>
          <p:cNvPr id="47" name="Rectangle 46"/>
          <p:cNvSpPr/>
          <p:nvPr/>
        </p:nvSpPr>
        <p:spPr>
          <a:xfrm>
            <a:off x="4857707" y="2564199"/>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48" name="Group 47"/>
          <p:cNvGrpSpPr/>
          <p:nvPr/>
        </p:nvGrpSpPr>
        <p:grpSpPr>
          <a:xfrm>
            <a:off x="5150620" y="2269199"/>
            <a:ext cx="3421908" cy="486880"/>
            <a:chOff x="275036" y="1554837"/>
            <a:chExt cx="3421908" cy="486880"/>
          </a:xfrm>
          <a:solidFill>
            <a:schemeClr val="accent5">
              <a:lumMod val="50000"/>
            </a:schemeClr>
          </a:solidFill>
        </p:grpSpPr>
        <p:sp>
          <p:nvSpPr>
            <p:cNvPr id="49" name="Rounded Rectangle 48"/>
            <p:cNvSpPr/>
            <p:nvPr/>
          </p:nvSpPr>
          <p:spPr>
            <a:xfrm>
              <a:off x="275036" y="1554837"/>
              <a:ext cx="3421908" cy="486880"/>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0" name="Rounded Rectangle 11"/>
            <p:cNvSpPr/>
            <p:nvPr/>
          </p:nvSpPr>
          <p:spPr>
            <a:xfrm>
              <a:off x="298804" y="1578605"/>
              <a:ext cx="3374372" cy="43934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defTabSz="800100">
                <a:lnSpc>
                  <a:spcPct val="90000"/>
                </a:lnSpc>
                <a:spcBef>
                  <a:spcPct val="0"/>
                </a:spcBef>
                <a:spcAft>
                  <a:spcPct val="35000"/>
                </a:spcAft>
              </a:pPr>
              <a:r>
                <a:rPr lang="id-ID" i="1" dirty="0">
                  <a:solidFill>
                    <a:schemeClr val="accent5">
                      <a:lumMod val="20000"/>
                      <a:lumOff val="80000"/>
                    </a:schemeClr>
                  </a:solidFill>
                  <a:latin typeface="Candara" pitchFamily="34" charset="0"/>
                </a:rPr>
                <a:t>8</a:t>
              </a:r>
              <a:r>
                <a:rPr lang="sv-SE" b="0" i="1" kern="1200" dirty="0" smtClean="0">
                  <a:solidFill>
                    <a:schemeClr val="accent5">
                      <a:lumMod val="20000"/>
                      <a:lumOff val="80000"/>
                    </a:schemeClr>
                  </a:solidFill>
                  <a:latin typeface="Candara" pitchFamily="34" charset="0"/>
                </a:rPr>
                <a:t>. </a:t>
              </a:r>
              <a:r>
                <a:rPr lang="id-ID" i="1" dirty="0">
                  <a:solidFill>
                    <a:schemeClr val="accent5">
                      <a:lumMod val="20000"/>
                      <a:lumOff val="80000"/>
                    </a:schemeClr>
                  </a:solidFill>
                </a:rPr>
                <a:t>Tumbuhnya masyarakat gemar belajar</a:t>
              </a:r>
              <a:endParaRPr lang="sv-SE" b="0" i="1" kern="1200" dirty="0">
                <a:solidFill>
                  <a:schemeClr val="accent5">
                    <a:lumMod val="20000"/>
                    <a:lumOff val="80000"/>
                  </a:schemeClr>
                </a:solidFill>
                <a:latin typeface="Candara" pitchFamily="34" charset="0"/>
              </a:endParaRPr>
            </a:p>
          </p:txBody>
        </p:sp>
      </p:grpSp>
      <p:sp>
        <p:nvSpPr>
          <p:cNvPr id="51" name="Rectangle 50"/>
          <p:cNvSpPr/>
          <p:nvPr/>
        </p:nvSpPr>
        <p:spPr>
          <a:xfrm>
            <a:off x="4857707" y="3301228"/>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52" name="Group 51"/>
          <p:cNvGrpSpPr/>
          <p:nvPr/>
        </p:nvGrpSpPr>
        <p:grpSpPr>
          <a:xfrm>
            <a:off x="5150620" y="2961999"/>
            <a:ext cx="3421869" cy="531108"/>
            <a:chOff x="275036" y="2247637"/>
            <a:chExt cx="3421869" cy="531108"/>
          </a:xfrm>
          <a:solidFill>
            <a:schemeClr val="accent5">
              <a:lumMod val="50000"/>
            </a:schemeClr>
          </a:solidFill>
        </p:grpSpPr>
        <p:sp>
          <p:nvSpPr>
            <p:cNvPr id="53" name="Rounded Rectangle 52"/>
            <p:cNvSpPr/>
            <p:nvPr/>
          </p:nvSpPr>
          <p:spPr>
            <a:xfrm>
              <a:off x="275036" y="2247637"/>
              <a:ext cx="3421869" cy="531108"/>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Rounded Rectangle 14"/>
            <p:cNvSpPr/>
            <p:nvPr/>
          </p:nvSpPr>
          <p:spPr>
            <a:xfrm>
              <a:off x="300963" y="2273564"/>
              <a:ext cx="3370015" cy="479254"/>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defTabSz="800100">
                <a:lnSpc>
                  <a:spcPct val="90000"/>
                </a:lnSpc>
                <a:spcBef>
                  <a:spcPct val="0"/>
                </a:spcBef>
                <a:spcAft>
                  <a:spcPct val="35000"/>
                </a:spcAft>
              </a:pPr>
              <a:r>
                <a:rPr lang="id-ID" i="1" dirty="0">
                  <a:solidFill>
                    <a:schemeClr val="accent5">
                      <a:lumMod val="20000"/>
                      <a:lumOff val="80000"/>
                    </a:schemeClr>
                  </a:solidFill>
                  <a:latin typeface="Candara" pitchFamily="34" charset="0"/>
                </a:rPr>
                <a:t>9</a:t>
              </a:r>
              <a:r>
                <a:rPr lang="id-ID" b="0" i="1" kern="1200" dirty="0" smtClean="0">
                  <a:solidFill>
                    <a:schemeClr val="accent5">
                      <a:lumMod val="20000"/>
                      <a:lumOff val="80000"/>
                    </a:schemeClr>
                  </a:solidFill>
                  <a:latin typeface="Candara" pitchFamily="34" charset="0"/>
                </a:rPr>
                <a:t>. </a:t>
              </a:r>
              <a:r>
                <a:rPr lang="id-ID" i="1" dirty="0">
                  <a:solidFill>
                    <a:schemeClr val="accent5">
                      <a:lumMod val="20000"/>
                      <a:lumOff val="80000"/>
                    </a:schemeClr>
                  </a:solidFill>
                </a:rPr>
                <a:t>Tersebarnya paket pendidikan</a:t>
              </a:r>
              <a:endParaRPr lang="id-ID" b="0" i="1" kern="1200" dirty="0">
                <a:solidFill>
                  <a:schemeClr val="accent5">
                    <a:lumMod val="20000"/>
                    <a:lumOff val="80000"/>
                  </a:schemeClr>
                </a:solidFill>
                <a:latin typeface="Candara" pitchFamily="34" charset="0"/>
              </a:endParaRPr>
            </a:p>
          </p:txBody>
        </p:sp>
      </p:grpSp>
      <p:sp>
        <p:nvSpPr>
          <p:cNvPr id="55" name="Rectangle 54"/>
          <p:cNvSpPr/>
          <p:nvPr/>
        </p:nvSpPr>
        <p:spPr>
          <a:xfrm>
            <a:off x="4857707" y="4038252"/>
            <a:ext cx="3786259" cy="327600"/>
          </a:xfrm>
          <a:prstGeom prst="rect">
            <a:avLst/>
          </a:prstGeom>
          <a:solidFill>
            <a:schemeClr val="accent5">
              <a:lumMod val="60000"/>
              <a:lumOff val="40000"/>
            </a:schemeClr>
          </a:solidFill>
          <a:ln>
            <a:solidFill>
              <a:schemeClr val="accent5">
                <a:lumMod val="60000"/>
                <a:lumOff val="4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grpSp>
        <p:nvGrpSpPr>
          <p:cNvPr id="56" name="Group 55"/>
          <p:cNvGrpSpPr/>
          <p:nvPr/>
        </p:nvGrpSpPr>
        <p:grpSpPr>
          <a:xfrm>
            <a:off x="5150620" y="3699028"/>
            <a:ext cx="3421908" cy="531104"/>
            <a:chOff x="275036" y="2984666"/>
            <a:chExt cx="3421908" cy="531104"/>
          </a:xfrm>
          <a:solidFill>
            <a:schemeClr val="accent5">
              <a:lumMod val="50000"/>
            </a:schemeClr>
          </a:solidFill>
        </p:grpSpPr>
        <p:sp>
          <p:nvSpPr>
            <p:cNvPr id="57" name="Rounded Rectangle 56"/>
            <p:cNvSpPr/>
            <p:nvPr/>
          </p:nvSpPr>
          <p:spPr>
            <a:xfrm>
              <a:off x="275036" y="2984666"/>
              <a:ext cx="3421908" cy="531104"/>
            </a:xfrm>
            <a:prstGeom prst="roundRect">
              <a:avLst/>
            </a:prstGeom>
            <a:grpFill/>
            <a:ln>
              <a:solidFill>
                <a:schemeClr val="accent5">
                  <a:lumMod val="20000"/>
                  <a:lumOff val="8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8" name="Rounded Rectangle 17"/>
            <p:cNvSpPr/>
            <p:nvPr/>
          </p:nvSpPr>
          <p:spPr>
            <a:xfrm>
              <a:off x="300962" y="3010592"/>
              <a:ext cx="3370056" cy="479252"/>
            </a:xfrm>
            <a:prstGeom prst="rect">
              <a:avLst/>
            </a:prstGeom>
            <a:grpFill/>
            <a:ln>
              <a:solidFill>
                <a:schemeClr val="accent5">
                  <a:lumMod val="20000"/>
                  <a:lumOff val="80000"/>
                </a:schemeClr>
              </a:solidFill>
            </a:ln>
          </p:spPr>
          <p:style>
            <a:lnRef idx="0">
              <a:scrgbClr r="0" g="0" b="0"/>
            </a:lnRef>
            <a:fillRef idx="0">
              <a:scrgbClr r="0" g="0" b="0"/>
            </a:fillRef>
            <a:effectRef idx="0">
              <a:scrgbClr r="0" g="0" b="0"/>
            </a:effectRef>
            <a:fontRef idx="minor">
              <a:schemeClr val="lt1"/>
            </a:fontRef>
          </p:style>
          <p:txBody>
            <a:bodyPr spcFirstLastPara="0" vert="horz" wrap="square" lIns="145540" tIns="0" rIns="145540" bIns="0" numCol="1" spcCol="1270" anchor="ctr" anchorCtr="0">
              <a:noAutofit/>
            </a:bodyPr>
            <a:lstStyle/>
            <a:p>
              <a:pPr marL="176213" lvl="0" indent="-176213" defTabSz="800100">
                <a:lnSpc>
                  <a:spcPct val="90000"/>
                </a:lnSpc>
                <a:spcBef>
                  <a:spcPct val="0"/>
                </a:spcBef>
                <a:spcAft>
                  <a:spcPct val="35000"/>
                </a:spcAft>
              </a:pPr>
              <a:r>
                <a:rPr lang="id-ID" i="1" dirty="0" smtClean="0">
                  <a:solidFill>
                    <a:schemeClr val="accent5">
                      <a:lumMod val="20000"/>
                      <a:lumOff val="80000"/>
                    </a:schemeClr>
                  </a:solidFill>
                  <a:latin typeface="Candara" pitchFamily="34" charset="0"/>
                </a:rPr>
                <a:t>10</a:t>
              </a:r>
              <a:r>
                <a:rPr lang="id-ID" b="0" i="1" kern="1200" dirty="0" smtClean="0">
                  <a:solidFill>
                    <a:schemeClr val="accent5">
                      <a:lumMod val="20000"/>
                      <a:lumOff val="80000"/>
                    </a:schemeClr>
                  </a:solidFill>
                  <a:latin typeface="Candara" pitchFamily="34" charset="0"/>
                </a:rPr>
                <a:t>. </a:t>
              </a:r>
              <a:r>
                <a:rPr lang="id-ID" i="1" dirty="0">
                  <a:solidFill>
                    <a:schemeClr val="accent5">
                      <a:lumMod val="20000"/>
                      <a:lumOff val="80000"/>
                    </a:schemeClr>
                  </a:solidFill>
                </a:rPr>
                <a:t>Meluasnya kesempatan kerja</a:t>
              </a:r>
              <a:r>
                <a:rPr lang="id-ID" b="0" i="1" kern="1200" dirty="0" smtClean="0">
                  <a:solidFill>
                    <a:schemeClr val="accent5">
                      <a:lumMod val="20000"/>
                      <a:lumOff val="80000"/>
                    </a:schemeClr>
                  </a:solidFill>
                  <a:latin typeface="Candara" pitchFamily="34" charset="0"/>
                </a:rPr>
                <a:t> </a:t>
              </a:r>
              <a:endParaRPr lang="id-ID" b="0" i="1" kern="1200" dirty="0">
                <a:solidFill>
                  <a:schemeClr val="accent5">
                    <a:lumMod val="20000"/>
                    <a:lumOff val="80000"/>
                  </a:schemeClr>
                </a:solidFill>
                <a:latin typeface="Candara" pitchFamily="34" charset="0"/>
              </a:endParaRPr>
            </a:p>
          </p:txBody>
        </p:sp>
      </p:grpSp>
      <p:sp>
        <p:nvSpPr>
          <p:cNvPr id="59" name="Rectangle 58"/>
          <p:cNvSpPr/>
          <p:nvPr/>
        </p:nvSpPr>
        <p:spPr>
          <a:xfrm>
            <a:off x="0" y="142876"/>
            <a:ext cx="9144000" cy="428610"/>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accent5">
                    <a:lumMod val="50000"/>
                  </a:schemeClr>
                </a:solidFill>
                <a:latin typeface="Rockwell Condensed" pitchFamily="18" charset="0"/>
              </a:rPr>
              <a:t>Tujuan Inovasi Pendidikan di Indonesia</a:t>
            </a:r>
            <a:endParaRPr lang="id-ID" sz="2800" dirty="0">
              <a:solidFill>
                <a:schemeClr val="accent5">
                  <a:lumMod val="50000"/>
                </a:schemeClr>
              </a:solidFill>
              <a:latin typeface="Rockwell Condensed" pitchFamily="18"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59">
                                            <p:txEl>
                                              <p:pRg st="0" end="0"/>
                                            </p:txEl>
                                          </p:spTgt>
                                        </p:tgtEl>
                                        <p:attrNameLst>
                                          <p:attrName>style.visibility</p:attrName>
                                        </p:attrNameLst>
                                      </p:cBhvr>
                                      <p:to>
                                        <p:strVal val="visible"/>
                                      </p:to>
                                    </p:set>
                                    <p:anim calcmode="lin" valueType="num">
                                      <p:cBhvr additive="base">
                                        <p:cTn id="7" dur="3000" fill="hold"/>
                                        <p:tgtEl>
                                          <p:spTgt spid="59">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59">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59">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59">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59">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5" presetClass="entr" presetSubtype="0" fill="hold" nodeType="afterEffect">
                                  <p:stCondLst>
                                    <p:cond delay="0"/>
                                  </p:stCondLst>
                                  <p:iterate type="lt">
                                    <p:tmPct val="0"/>
                                  </p:iterate>
                                  <p:childTnLst>
                                    <p:set>
                                      <p:cBhvr>
                                        <p:cTn id="16" dur="1" fill="hold">
                                          <p:stCondLst>
                                            <p:cond delay="0"/>
                                          </p:stCondLst>
                                        </p:cTn>
                                        <p:tgtEl>
                                          <p:spTgt spid="59">
                                            <p:txEl>
                                              <p:pRg st="0" end="0"/>
                                            </p:txEl>
                                          </p:spTgt>
                                        </p:tgtEl>
                                        <p:attrNameLst>
                                          <p:attrName>style.visibility</p:attrName>
                                        </p:attrNameLst>
                                      </p:cBhvr>
                                      <p:to>
                                        <p:strVal val="visible"/>
                                      </p:to>
                                    </p:set>
                                    <p:animEffect transition="in" filter="fade">
                                      <p:cBhvr>
                                        <p:cTn id="17" dur="500"/>
                                        <p:tgtEl>
                                          <p:spTgt spid="59">
                                            <p:txEl>
                                              <p:pRg st="0" end="0"/>
                                            </p:txEl>
                                          </p:spTgt>
                                        </p:tgtEl>
                                      </p:cBhvr>
                                    </p:animEffect>
                                    <p:anim calcmode="lin" valueType="num">
                                      <p:cBhvr>
                                        <p:cTn id="18" dur="500" fill="hold"/>
                                        <p:tgtEl>
                                          <p:spTgt spid="59">
                                            <p:txEl>
                                              <p:pRg st="0" end="0"/>
                                            </p:txEl>
                                          </p:spTgt>
                                        </p:tgtEl>
                                        <p:attrNameLst>
                                          <p:attrName>style.rotation</p:attrName>
                                        </p:attrNameLst>
                                      </p:cBhvr>
                                      <p:tavLst>
                                        <p:tav tm="0">
                                          <p:val>
                                            <p:fltVal val="720"/>
                                          </p:val>
                                        </p:tav>
                                        <p:tav tm="100000">
                                          <p:val>
                                            <p:fltVal val="0"/>
                                          </p:val>
                                        </p:tav>
                                      </p:tavLst>
                                    </p:anim>
                                    <p:anim calcmode="lin" valueType="num">
                                      <p:cBhvr>
                                        <p:cTn id="19" dur="500" fill="hold"/>
                                        <p:tgtEl>
                                          <p:spTgt spid="59">
                                            <p:txEl>
                                              <p:pRg st="0" end="0"/>
                                            </p:txEl>
                                          </p:spTgt>
                                        </p:tgtEl>
                                        <p:attrNameLst>
                                          <p:attrName>ppt_h</p:attrName>
                                        </p:attrNameLst>
                                      </p:cBhvr>
                                      <p:tavLst>
                                        <p:tav tm="0">
                                          <p:val>
                                            <p:fltVal val="0"/>
                                          </p:val>
                                        </p:tav>
                                        <p:tav tm="100000">
                                          <p:val>
                                            <p:strVal val="#ppt_h"/>
                                          </p:val>
                                        </p:tav>
                                      </p:tavLst>
                                    </p:anim>
                                    <p:anim calcmode="lin" valueType="num">
                                      <p:cBhvr>
                                        <p:cTn id="20" dur="500" fill="hold"/>
                                        <p:tgtEl>
                                          <p:spTgt spid="59">
                                            <p:txEl>
                                              <p:pRg st="0" end="0"/>
                                            </p:txEl>
                                          </p:spTgt>
                                        </p:tgtEl>
                                        <p:attrNameLst>
                                          <p:attrName>ppt_w</p:attrName>
                                        </p:attrNameLst>
                                      </p:cBhvr>
                                      <p:tavLst>
                                        <p:tav tm="0">
                                          <p:val>
                                            <p:fltVal val="0"/>
                                          </p:val>
                                        </p:tav>
                                        <p:tav tm="100000">
                                          <p:val>
                                            <p:strVal val="#ppt_w"/>
                                          </p:val>
                                        </p:tav>
                                      </p:tavLst>
                                    </p:anim>
                                  </p:childTnLst>
                                </p:cTn>
                              </p:par>
                              <p:par>
                                <p:cTn id="21" presetID="5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770" decel="100000"/>
                                        <p:tgtEl>
                                          <p:spTgt spid="19"/>
                                        </p:tgtEl>
                                      </p:cBhvr>
                                    </p:animEffect>
                                    <p:animScale>
                                      <p:cBhvr>
                                        <p:cTn id="24" dur="770" decel="100000"/>
                                        <p:tgtEl>
                                          <p:spTgt spid="19"/>
                                        </p:tgtEl>
                                      </p:cBhvr>
                                      <p:from x="10000" y="10000"/>
                                      <p:to x="200000" y="450000"/>
                                    </p:animScale>
                                    <p:animScale>
                                      <p:cBhvr>
                                        <p:cTn id="25" dur="1230" accel="100000" fill="hold">
                                          <p:stCondLst>
                                            <p:cond delay="770"/>
                                          </p:stCondLst>
                                        </p:cTn>
                                        <p:tgtEl>
                                          <p:spTgt spid="19"/>
                                        </p:tgtEl>
                                      </p:cBhvr>
                                      <p:from x="200000" y="450000"/>
                                      <p:to x="100000" y="100000"/>
                                    </p:animScale>
                                    <p:set>
                                      <p:cBhvr>
                                        <p:cTn id="26" dur="770" fill="hold"/>
                                        <p:tgtEl>
                                          <p:spTgt spid="19"/>
                                        </p:tgtEl>
                                        <p:attrNameLst>
                                          <p:attrName>ppt_x</p:attrName>
                                        </p:attrNameLst>
                                      </p:cBhvr>
                                      <p:to>
                                        <p:strVal val="(0.5)"/>
                                      </p:to>
                                    </p:set>
                                    <p:anim from="(0.5)" to="(#ppt_x)" calcmode="lin" valueType="num">
                                      <p:cBhvr>
                                        <p:cTn id="27" dur="1230" accel="100000" fill="hold">
                                          <p:stCondLst>
                                            <p:cond delay="770"/>
                                          </p:stCondLst>
                                        </p:cTn>
                                        <p:tgtEl>
                                          <p:spTgt spid="19"/>
                                        </p:tgtEl>
                                        <p:attrNameLst>
                                          <p:attrName>ppt_x</p:attrName>
                                        </p:attrNameLst>
                                      </p:cBhvr>
                                    </p:anim>
                                    <p:set>
                                      <p:cBhvr>
                                        <p:cTn id="28" dur="770" fill="hold"/>
                                        <p:tgtEl>
                                          <p:spTgt spid="19"/>
                                        </p:tgtEl>
                                        <p:attrNameLst>
                                          <p:attrName>ppt_y</p:attrName>
                                        </p:attrNameLst>
                                      </p:cBhvr>
                                      <p:to>
                                        <p:strVal val="(#ppt_y+0.4)"/>
                                      </p:to>
                                    </p:set>
                                    <p:anim from="(#ppt_y+0.4)" to="(#ppt_y)" calcmode="lin" valueType="num">
                                      <p:cBhvr>
                                        <p:cTn id="29" dur="1230" accel="100000" fill="hold">
                                          <p:stCondLst>
                                            <p:cond delay="770"/>
                                          </p:stCondLst>
                                        </p:cTn>
                                        <p:tgtEl>
                                          <p:spTgt spid="19"/>
                                        </p:tgtEl>
                                        <p:attrNameLst>
                                          <p:attrName>ppt_y</p:attrName>
                                        </p:attrNameLst>
                                      </p:cBhvr>
                                    </p:anim>
                                  </p:childTnLst>
                                </p:cTn>
                              </p:par>
                              <p:par>
                                <p:cTn id="30" presetID="51" presetClass="entr" presetSubtype="0" fill="hold"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770" decel="100000"/>
                                        <p:tgtEl>
                                          <p:spTgt spid="20"/>
                                        </p:tgtEl>
                                      </p:cBhvr>
                                    </p:animEffect>
                                    <p:animScale>
                                      <p:cBhvr>
                                        <p:cTn id="33" dur="770" decel="100000"/>
                                        <p:tgtEl>
                                          <p:spTgt spid="20"/>
                                        </p:tgtEl>
                                      </p:cBhvr>
                                      <p:from x="10000" y="10000"/>
                                      <p:to x="200000" y="450000"/>
                                    </p:animScale>
                                    <p:animScale>
                                      <p:cBhvr>
                                        <p:cTn id="34" dur="1230" accel="100000" fill="hold">
                                          <p:stCondLst>
                                            <p:cond delay="770"/>
                                          </p:stCondLst>
                                        </p:cTn>
                                        <p:tgtEl>
                                          <p:spTgt spid="20"/>
                                        </p:tgtEl>
                                      </p:cBhvr>
                                      <p:from x="200000" y="450000"/>
                                      <p:to x="100000" y="100000"/>
                                    </p:animScale>
                                    <p:set>
                                      <p:cBhvr>
                                        <p:cTn id="35" dur="770" fill="hold"/>
                                        <p:tgtEl>
                                          <p:spTgt spid="20"/>
                                        </p:tgtEl>
                                        <p:attrNameLst>
                                          <p:attrName>ppt_x</p:attrName>
                                        </p:attrNameLst>
                                      </p:cBhvr>
                                      <p:to>
                                        <p:strVal val="(0.5)"/>
                                      </p:to>
                                    </p:set>
                                    <p:anim from="(0.5)" to="(#ppt_x)" calcmode="lin" valueType="num">
                                      <p:cBhvr>
                                        <p:cTn id="36" dur="1230" accel="100000" fill="hold">
                                          <p:stCondLst>
                                            <p:cond delay="770"/>
                                          </p:stCondLst>
                                        </p:cTn>
                                        <p:tgtEl>
                                          <p:spTgt spid="20"/>
                                        </p:tgtEl>
                                        <p:attrNameLst>
                                          <p:attrName>ppt_x</p:attrName>
                                        </p:attrNameLst>
                                      </p:cBhvr>
                                    </p:anim>
                                    <p:set>
                                      <p:cBhvr>
                                        <p:cTn id="37" dur="770" fill="hold"/>
                                        <p:tgtEl>
                                          <p:spTgt spid="20"/>
                                        </p:tgtEl>
                                        <p:attrNameLst>
                                          <p:attrName>ppt_y</p:attrName>
                                        </p:attrNameLst>
                                      </p:cBhvr>
                                      <p:to>
                                        <p:strVal val="(#ppt_y+0.4)"/>
                                      </p:to>
                                    </p:set>
                                    <p:anim from="(#ppt_y+0.4)" to="(#ppt_y)" calcmode="lin" valueType="num">
                                      <p:cBhvr>
                                        <p:cTn id="38" dur="1230" accel="100000" fill="hold">
                                          <p:stCondLst>
                                            <p:cond delay="770"/>
                                          </p:stCondLst>
                                        </p:cTn>
                                        <p:tgtEl>
                                          <p:spTgt spid="20"/>
                                        </p:tgtEl>
                                        <p:attrNameLst>
                                          <p:attrName>ppt_y</p:attrName>
                                        </p:attrNameLst>
                                      </p:cBhvr>
                                    </p:anim>
                                  </p:childTnLst>
                                </p:cTn>
                              </p:par>
                              <p:par>
                                <p:cTn id="39" presetID="5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770" decel="100000"/>
                                        <p:tgtEl>
                                          <p:spTgt spid="24"/>
                                        </p:tgtEl>
                                      </p:cBhvr>
                                    </p:animEffect>
                                    <p:animScale>
                                      <p:cBhvr>
                                        <p:cTn id="42" dur="770" decel="100000"/>
                                        <p:tgtEl>
                                          <p:spTgt spid="24"/>
                                        </p:tgtEl>
                                      </p:cBhvr>
                                      <p:from x="10000" y="10000"/>
                                      <p:to x="200000" y="450000"/>
                                    </p:animScale>
                                    <p:animScale>
                                      <p:cBhvr>
                                        <p:cTn id="43" dur="1230" accel="100000" fill="hold">
                                          <p:stCondLst>
                                            <p:cond delay="770"/>
                                          </p:stCondLst>
                                        </p:cTn>
                                        <p:tgtEl>
                                          <p:spTgt spid="24"/>
                                        </p:tgtEl>
                                      </p:cBhvr>
                                      <p:from x="200000" y="450000"/>
                                      <p:to x="100000" y="100000"/>
                                    </p:animScale>
                                    <p:set>
                                      <p:cBhvr>
                                        <p:cTn id="44" dur="770" fill="hold"/>
                                        <p:tgtEl>
                                          <p:spTgt spid="24"/>
                                        </p:tgtEl>
                                        <p:attrNameLst>
                                          <p:attrName>ppt_x</p:attrName>
                                        </p:attrNameLst>
                                      </p:cBhvr>
                                      <p:to>
                                        <p:strVal val="(0.5)"/>
                                      </p:to>
                                    </p:set>
                                    <p:anim from="(0.5)" to="(#ppt_x)" calcmode="lin" valueType="num">
                                      <p:cBhvr>
                                        <p:cTn id="45" dur="1230" accel="100000" fill="hold">
                                          <p:stCondLst>
                                            <p:cond delay="770"/>
                                          </p:stCondLst>
                                        </p:cTn>
                                        <p:tgtEl>
                                          <p:spTgt spid="24"/>
                                        </p:tgtEl>
                                        <p:attrNameLst>
                                          <p:attrName>ppt_x</p:attrName>
                                        </p:attrNameLst>
                                      </p:cBhvr>
                                    </p:anim>
                                    <p:set>
                                      <p:cBhvr>
                                        <p:cTn id="46" dur="770" fill="hold"/>
                                        <p:tgtEl>
                                          <p:spTgt spid="24"/>
                                        </p:tgtEl>
                                        <p:attrNameLst>
                                          <p:attrName>ppt_y</p:attrName>
                                        </p:attrNameLst>
                                      </p:cBhvr>
                                      <p:to>
                                        <p:strVal val="(#ppt_y+0.4)"/>
                                      </p:to>
                                    </p:set>
                                    <p:anim from="(#ppt_y+0.4)" to="(#ppt_y)" calcmode="lin" valueType="num">
                                      <p:cBhvr>
                                        <p:cTn id="47" dur="1230" accel="100000" fill="hold">
                                          <p:stCondLst>
                                            <p:cond delay="770"/>
                                          </p:stCondLst>
                                        </p:cTn>
                                        <p:tgtEl>
                                          <p:spTgt spid="24"/>
                                        </p:tgtEl>
                                        <p:attrNameLst>
                                          <p:attrName>ppt_y</p:attrName>
                                        </p:attrNameLst>
                                      </p:cBhvr>
                                    </p:anim>
                                  </p:childTnLst>
                                </p:cTn>
                              </p:par>
                              <p:par>
                                <p:cTn id="48" presetID="51" presetClass="entr" presetSubtype="0" fill="hold" nodeType="with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fade">
                                      <p:cBhvr>
                                        <p:cTn id="50" dur="770" decel="100000"/>
                                        <p:tgtEl>
                                          <p:spTgt spid="23"/>
                                        </p:tgtEl>
                                      </p:cBhvr>
                                    </p:animEffect>
                                    <p:animScale>
                                      <p:cBhvr>
                                        <p:cTn id="51" dur="770" decel="100000"/>
                                        <p:tgtEl>
                                          <p:spTgt spid="23"/>
                                        </p:tgtEl>
                                      </p:cBhvr>
                                      <p:from x="10000" y="10000"/>
                                      <p:to x="200000" y="450000"/>
                                    </p:animScale>
                                    <p:animScale>
                                      <p:cBhvr>
                                        <p:cTn id="52" dur="1230" accel="100000" fill="hold">
                                          <p:stCondLst>
                                            <p:cond delay="770"/>
                                          </p:stCondLst>
                                        </p:cTn>
                                        <p:tgtEl>
                                          <p:spTgt spid="23"/>
                                        </p:tgtEl>
                                      </p:cBhvr>
                                      <p:from x="200000" y="450000"/>
                                      <p:to x="100000" y="100000"/>
                                    </p:animScale>
                                    <p:set>
                                      <p:cBhvr>
                                        <p:cTn id="53" dur="770" fill="hold"/>
                                        <p:tgtEl>
                                          <p:spTgt spid="23"/>
                                        </p:tgtEl>
                                        <p:attrNameLst>
                                          <p:attrName>ppt_x</p:attrName>
                                        </p:attrNameLst>
                                      </p:cBhvr>
                                      <p:to>
                                        <p:strVal val="(0.5)"/>
                                      </p:to>
                                    </p:set>
                                    <p:anim from="(0.5)" to="(#ppt_x)" calcmode="lin" valueType="num">
                                      <p:cBhvr>
                                        <p:cTn id="54" dur="1230" accel="100000" fill="hold">
                                          <p:stCondLst>
                                            <p:cond delay="770"/>
                                          </p:stCondLst>
                                        </p:cTn>
                                        <p:tgtEl>
                                          <p:spTgt spid="23"/>
                                        </p:tgtEl>
                                        <p:attrNameLst>
                                          <p:attrName>ppt_x</p:attrName>
                                        </p:attrNameLst>
                                      </p:cBhvr>
                                    </p:anim>
                                    <p:set>
                                      <p:cBhvr>
                                        <p:cTn id="55" dur="770" fill="hold"/>
                                        <p:tgtEl>
                                          <p:spTgt spid="23"/>
                                        </p:tgtEl>
                                        <p:attrNameLst>
                                          <p:attrName>ppt_y</p:attrName>
                                        </p:attrNameLst>
                                      </p:cBhvr>
                                      <p:to>
                                        <p:strVal val="(#ppt_y+0.4)"/>
                                      </p:to>
                                    </p:set>
                                    <p:anim from="(#ppt_y+0.4)" to="(#ppt_y)" calcmode="lin" valueType="num">
                                      <p:cBhvr>
                                        <p:cTn id="56" dur="1230" accel="100000" fill="hold">
                                          <p:stCondLst>
                                            <p:cond delay="770"/>
                                          </p:stCondLst>
                                        </p:cTn>
                                        <p:tgtEl>
                                          <p:spTgt spid="23"/>
                                        </p:tgtEl>
                                        <p:attrNameLst>
                                          <p:attrName>ppt_y</p:attrName>
                                        </p:attrNameLst>
                                      </p:cBhvr>
                                    </p:anim>
                                  </p:childTnLst>
                                </p:cTn>
                              </p:par>
                              <p:par>
                                <p:cTn id="57" presetID="51" presetClass="entr" presetSubtype="0" fill="hold"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770" decel="100000"/>
                                        <p:tgtEl>
                                          <p:spTgt spid="28"/>
                                        </p:tgtEl>
                                      </p:cBhvr>
                                    </p:animEffect>
                                    <p:animScale>
                                      <p:cBhvr>
                                        <p:cTn id="60" dur="770" decel="100000"/>
                                        <p:tgtEl>
                                          <p:spTgt spid="28"/>
                                        </p:tgtEl>
                                      </p:cBhvr>
                                      <p:from x="10000" y="10000"/>
                                      <p:to x="200000" y="450000"/>
                                    </p:animScale>
                                    <p:animScale>
                                      <p:cBhvr>
                                        <p:cTn id="61" dur="1230" accel="100000" fill="hold">
                                          <p:stCondLst>
                                            <p:cond delay="770"/>
                                          </p:stCondLst>
                                        </p:cTn>
                                        <p:tgtEl>
                                          <p:spTgt spid="28"/>
                                        </p:tgtEl>
                                      </p:cBhvr>
                                      <p:from x="200000" y="450000"/>
                                      <p:to x="100000" y="100000"/>
                                    </p:animScale>
                                    <p:set>
                                      <p:cBhvr>
                                        <p:cTn id="62" dur="770" fill="hold"/>
                                        <p:tgtEl>
                                          <p:spTgt spid="28"/>
                                        </p:tgtEl>
                                        <p:attrNameLst>
                                          <p:attrName>ppt_x</p:attrName>
                                        </p:attrNameLst>
                                      </p:cBhvr>
                                      <p:to>
                                        <p:strVal val="(0.5)"/>
                                      </p:to>
                                    </p:set>
                                    <p:anim from="(0.5)" to="(#ppt_x)" calcmode="lin" valueType="num">
                                      <p:cBhvr>
                                        <p:cTn id="63" dur="1230" accel="100000" fill="hold">
                                          <p:stCondLst>
                                            <p:cond delay="770"/>
                                          </p:stCondLst>
                                        </p:cTn>
                                        <p:tgtEl>
                                          <p:spTgt spid="28"/>
                                        </p:tgtEl>
                                        <p:attrNameLst>
                                          <p:attrName>ppt_x</p:attrName>
                                        </p:attrNameLst>
                                      </p:cBhvr>
                                    </p:anim>
                                    <p:set>
                                      <p:cBhvr>
                                        <p:cTn id="64" dur="770" fill="hold"/>
                                        <p:tgtEl>
                                          <p:spTgt spid="28"/>
                                        </p:tgtEl>
                                        <p:attrNameLst>
                                          <p:attrName>ppt_y</p:attrName>
                                        </p:attrNameLst>
                                      </p:cBhvr>
                                      <p:to>
                                        <p:strVal val="(#ppt_y+0.4)"/>
                                      </p:to>
                                    </p:set>
                                    <p:anim from="(#ppt_y+0.4)" to="(#ppt_y)" calcmode="lin" valueType="num">
                                      <p:cBhvr>
                                        <p:cTn id="65" dur="1230" accel="100000" fill="hold">
                                          <p:stCondLst>
                                            <p:cond delay="770"/>
                                          </p:stCondLst>
                                        </p:cTn>
                                        <p:tgtEl>
                                          <p:spTgt spid="28"/>
                                        </p:tgtEl>
                                        <p:attrNameLst>
                                          <p:attrName>ppt_y</p:attrName>
                                        </p:attrNameLst>
                                      </p:cBhvr>
                                    </p:anim>
                                  </p:childTnLst>
                                </p:cTn>
                              </p:par>
                              <p:par>
                                <p:cTn id="66" presetID="51" presetClass="entr" presetSubtype="0" fill="hold"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770" decel="100000"/>
                                        <p:tgtEl>
                                          <p:spTgt spid="27"/>
                                        </p:tgtEl>
                                      </p:cBhvr>
                                    </p:animEffect>
                                    <p:animScale>
                                      <p:cBhvr>
                                        <p:cTn id="69" dur="770" decel="100000"/>
                                        <p:tgtEl>
                                          <p:spTgt spid="27"/>
                                        </p:tgtEl>
                                      </p:cBhvr>
                                      <p:from x="10000" y="10000"/>
                                      <p:to x="200000" y="450000"/>
                                    </p:animScale>
                                    <p:animScale>
                                      <p:cBhvr>
                                        <p:cTn id="70" dur="1230" accel="100000" fill="hold">
                                          <p:stCondLst>
                                            <p:cond delay="770"/>
                                          </p:stCondLst>
                                        </p:cTn>
                                        <p:tgtEl>
                                          <p:spTgt spid="27"/>
                                        </p:tgtEl>
                                      </p:cBhvr>
                                      <p:from x="200000" y="450000"/>
                                      <p:to x="100000" y="100000"/>
                                    </p:animScale>
                                    <p:set>
                                      <p:cBhvr>
                                        <p:cTn id="71" dur="770" fill="hold"/>
                                        <p:tgtEl>
                                          <p:spTgt spid="27"/>
                                        </p:tgtEl>
                                        <p:attrNameLst>
                                          <p:attrName>ppt_x</p:attrName>
                                        </p:attrNameLst>
                                      </p:cBhvr>
                                      <p:to>
                                        <p:strVal val="(0.5)"/>
                                      </p:to>
                                    </p:set>
                                    <p:anim from="(0.5)" to="(#ppt_x)" calcmode="lin" valueType="num">
                                      <p:cBhvr>
                                        <p:cTn id="72" dur="1230" accel="100000" fill="hold">
                                          <p:stCondLst>
                                            <p:cond delay="770"/>
                                          </p:stCondLst>
                                        </p:cTn>
                                        <p:tgtEl>
                                          <p:spTgt spid="27"/>
                                        </p:tgtEl>
                                        <p:attrNameLst>
                                          <p:attrName>ppt_x</p:attrName>
                                        </p:attrNameLst>
                                      </p:cBhvr>
                                    </p:anim>
                                    <p:set>
                                      <p:cBhvr>
                                        <p:cTn id="73" dur="770" fill="hold"/>
                                        <p:tgtEl>
                                          <p:spTgt spid="27"/>
                                        </p:tgtEl>
                                        <p:attrNameLst>
                                          <p:attrName>ppt_y</p:attrName>
                                        </p:attrNameLst>
                                      </p:cBhvr>
                                      <p:to>
                                        <p:strVal val="(#ppt_y+0.4)"/>
                                      </p:to>
                                    </p:set>
                                    <p:anim from="(#ppt_y+0.4)" to="(#ppt_y)" calcmode="lin" valueType="num">
                                      <p:cBhvr>
                                        <p:cTn id="74" dur="1230" accel="100000" fill="hold">
                                          <p:stCondLst>
                                            <p:cond delay="770"/>
                                          </p:stCondLst>
                                        </p:cTn>
                                        <p:tgtEl>
                                          <p:spTgt spid="27"/>
                                        </p:tgtEl>
                                        <p:attrNameLst>
                                          <p:attrName>ppt_y</p:attrName>
                                        </p:attrNameLst>
                                      </p:cBhvr>
                                    </p:anim>
                                  </p:childTnLst>
                                </p:cTn>
                              </p:par>
                              <p:par>
                                <p:cTn id="75" presetID="51" presetClass="entr" presetSubtype="0" fill="hold"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770" decel="100000"/>
                                        <p:tgtEl>
                                          <p:spTgt spid="32"/>
                                        </p:tgtEl>
                                      </p:cBhvr>
                                    </p:animEffect>
                                    <p:animScale>
                                      <p:cBhvr>
                                        <p:cTn id="78" dur="770" decel="100000"/>
                                        <p:tgtEl>
                                          <p:spTgt spid="32"/>
                                        </p:tgtEl>
                                      </p:cBhvr>
                                      <p:from x="10000" y="10000"/>
                                      <p:to x="200000" y="450000"/>
                                    </p:animScale>
                                    <p:animScale>
                                      <p:cBhvr>
                                        <p:cTn id="79" dur="1230" accel="100000" fill="hold">
                                          <p:stCondLst>
                                            <p:cond delay="770"/>
                                          </p:stCondLst>
                                        </p:cTn>
                                        <p:tgtEl>
                                          <p:spTgt spid="32"/>
                                        </p:tgtEl>
                                      </p:cBhvr>
                                      <p:from x="200000" y="450000"/>
                                      <p:to x="100000" y="100000"/>
                                    </p:animScale>
                                    <p:set>
                                      <p:cBhvr>
                                        <p:cTn id="80" dur="770" fill="hold"/>
                                        <p:tgtEl>
                                          <p:spTgt spid="32"/>
                                        </p:tgtEl>
                                        <p:attrNameLst>
                                          <p:attrName>ppt_x</p:attrName>
                                        </p:attrNameLst>
                                      </p:cBhvr>
                                      <p:to>
                                        <p:strVal val="(0.5)"/>
                                      </p:to>
                                    </p:set>
                                    <p:anim from="(0.5)" to="(#ppt_x)" calcmode="lin" valueType="num">
                                      <p:cBhvr>
                                        <p:cTn id="81" dur="1230" accel="100000" fill="hold">
                                          <p:stCondLst>
                                            <p:cond delay="770"/>
                                          </p:stCondLst>
                                        </p:cTn>
                                        <p:tgtEl>
                                          <p:spTgt spid="32"/>
                                        </p:tgtEl>
                                        <p:attrNameLst>
                                          <p:attrName>ppt_x</p:attrName>
                                        </p:attrNameLst>
                                      </p:cBhvr>
                                    </p:anim>
                                    <p:set>
                                      <p:cBhvr>
                                        <p:cTn id="82" dur="770" fill="hold"/>
                                        <p:tgtEl>
                                          <p:spTgt spid="32"/>
                                        </p:tgtEl>
                                        <p:attrNameLst>
                                          <p:attrName>ppt_y</p:attrName>
                                        </p:attrNameLst>
                                      </p:cBhvr>
                                      <p:to>
                                        <p:strVal val="(#ppt_y+0.4)"/>
                                      </p:to>
                                    </p:set>
                                    <p:anim from="(#ppt_y+0.4)" to="(#ppt_y)" calcmode="lin" valueType="num">
                                      <p:cBhvr>
                                        <p:cTn id="83" dur="1230" accel="100000" fill="hold">
                                          <p:stCondLst>
                                            <p:cond delay="770"/>
                                          </p:stCondLst>
                                        </p:cTn>
                                        <p:tgtEl>
                                          <p:spTgt spid="32"/>
                                        </p:tgtEl>
                                        <p:attrNameLst>
                                          <p:attrName>ppt_y</p:attrName>
                                        </p:attrNameLst>
                                      </p:cBhvr>
                                    </p:anim>
                                  </p:childTnLst>
                                </p:cTn>
                              </p:par>
                              <p:par>
                                <p:cTn id="84" presetID="51" presetClass="entr" presetSubtype="0" fill="hold" nodeType="withEffect">
                                  <p:stCondLst>
                                    <p:cond delay="0"/>
                                  </p:stCondLst>
                                  <p:childTnLst>
                                    <p:set>
                                      <p:cBhvr>
                                        <p:cTn id="85" dur="1" fill="hold">
                                          <p:stCondLst>
                                            <p:cond delay="0"/>
                                          </p:stCondLst>
                                        </p:cTn>
                                        <p:tgtEl>
                                          <p:spTgt spid="31"/>
                                        </p:tgtEl>
                                        <p:attrNameLst>
                                          <p:attrName>style.visibility</p:attrName>
                                        </p:attrNameLst>
                                      </p:cBhvr>
                                      <p:to>
                                        <p:strVal val="visible"/>
                                      </p:to>
                                    </p:set>
                                    <p:animEffect transition="in" filter="fade">
                                      <p:cBhvr>
                                        <p:cTn id="86" dur="770" decel="100000"/>
                                        <p:tgtEl>
                                          <p:spTgt spid="31"/>
                                        </p:tgtEl>
                                      </p:cBhvr>
                                    </p:animEffect>
                                    <p:animScale>
                                      <p:cBhvr>
                                        <p:cTn id="87" dur="770" decel="100000"/>
                                        <p:tgtEl>
                                          <p:spTgt spid="31"/>
                                        </p:tgtEl>
                                      </p:cBhvr>
                                      <p:from x="10000" y="10000"/>
                                      <p:to x="200000" y="450000"/>
                                    </p:animScale>
                                    <p:animScale>
                                      <p:cBhvr>
                                        <p:cTn id="88" dur="1230" accel="100000" fill="hold">
                                          <p:stCondLst>
                                            <p:cond delay="770"/>
                                          </p:stCondLst>
                                        </p:cTn>
                                        <p:tgtEl>
                                          <p:spTgt spid="31"/>
                                        </p:tgtEl>
                                      </p:cBhvr>
                                      <p:from x="200000" y="450000"/>
                                      <p:to x="100000" y="100000"/>
                                    </p:animScale>
                                    <p:set>
                                      <p:cBhvr>
                                        <p:cTn id="89" dur="770" fill="hold"/>
                                        <p:tgtEl>
                                          <p:spTgt spid="31"/>
                                        </p:tgtEl>
                                        <p:attrNameLst>
                                          <p:attrName>ppt_x</p:attrName>
                                        </p:attrNameLst>
                                      </p:cBhvr>
                                      <p:to>
                                        <p:strVal val="(0.5)"/>
                                      </p:to>
                                    </p:set>
                                    <p:anim from="(0.5)" to="(#ppt_x)" calcmode="lin" valueType="num">
                                      <p:cBhvr>
                                        <p:cTn id="90" dur="1230" accel="100000" fill="hold">
                                          <p:stCondLst>
                                            <p:cond delay="770"/>
                                          </p:stCondLst>
                                        </p:cTn>
                                        <p:tgtEl>
                                          <p:spTgt spid="31"/>
                                        </p:tgtEl>
                                        <p:attrNameLst>
                                          <p:attrName>ppt_x</p:attrName>
                                        </p:attrNameLst>
                                      </p:cBhvr>
                                    </p:anim>
                                    <p:set>
                                      <p:cBhvr>
                                        <p:cTn id="91" dur="770" fill="hold"/>
                                        <p:tgtEl>
                                          <p:spTgt spid="31"/>
                                        </p:tgtEl>
                                        <p:attrNameLst>
                                          <p:attrName>ppt_y</p:attrName>
                                        </p:attrNameLst>
                                      </p:cBhvr>
                                      <p:to>
                                        <p:strVal val="(#ppt_y+0.4)"/>
                                      </p:to>
                                    </p:set>
                                    <p:anim from="(#ppt_y+0.4)" to="(#ppt_y)" calcmode="lin" valueType="num">
                                      <p:cBhvr>
                                        <p:cTn id="92" dur="1230" accel="100000" fill="hold">
                                          <p:stCondLst>
                                            <p:cond delay="770"/>
                                          </p:stCondLst>
                                        </p:cTn>
                                        <p:tgtEl>
                                          <p:spTgt spid="31"/>
                                        </p:tgtEl>
                                        <p:attrNameLst>
                                          <p:attrName>ppt_y</p:attrName>
                                        </p:attrNameLst>
                                      </p:cBhvr>
                                    </p:anim>
                                  </p:childTnLst>
                                </p:cTn>
                              </p:par>
                              <p:par>
                                <p:cTn id="93" presetID="51" presetClass="entr" presetSubtype="0" fill="hold" nodeType="with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fade">
                                      <p:cBhvr>
                                        <p:cTn id="95" dur="770" decel="100000"/>
                                        <p:tgtEl>
                                          <p:spTgt spid="36"/>
                                        </p:tgtEl>
                                      </p:cBhvr>
                                    </p:animEffect>
                                    <p:animScale>
                                      <p:cBhvr>
                                        <p:cTn id="96" dur="770" decel="100000"/>
                                        <p:tgtEl>
                                          <p:spTgt spid="36"/>
                                        </p:tgtEl>
                                      </p:cBhvr>
                                      <p:from x="10000" y="10000"/>
                                      <p:to x="200000" y="450000"/>
                                    </p:animScale>
                                    <p:animScale>
                                      <p:cBhvr>
                                        <p:cTn id="97" dur="1230" accel="100000" fill="hold">
                                          <p:stCondLst>
                                            <p:cond delay="770"/>
                                          </p:stCondLst>
                                        </p:cTn>
                                        <p:tgtEl>
                                          <p:spTgt spid="36"/>
                                        </p:tgtEl>
                                      </p:cBhvr>
                                      <p:from x="200000" y="450000"/>
                                      <p:to x="100000" y="100000"/>
                                    </p:animScale>
                                    <p:set>
                                      <p:cBhvr>
                                        <p:cTn id="98" dur="770" fill="hold"/>
                                        <p:tgtEl>
                                          <p:spTgt spid="36"/>
                                        </p:tgtEl>
                                        <p:attrNameLst>
                                          <p:attrName>ppt_x</p:attrName>
                                        </p:attrNameLst>
                                      </p:cBhvr>
                                      <p:to>
                                        <p:strVal val="(0.5)"/>
                                      </p:to>
                                    </p:set>
                                    <p:anim from="(0.5)" to="(#ppt_x)" calcmode="lin" valueType="num">
                                      <p:cBhvr>
                                        <p:cTn id="99" dur="1230" accel="100000" fill="hold">
                                          <p:stCondLst>
                                            <p:cond delay="770"/>
                                          </p:stCondLst>
                                        </p:cTn>
                                        <p:tgtEl>
                                          <p:spTgt spid="36"/>
                                        </p:tgtEl>
                                        <p:attrNameLst>
                                          <p:attrName>ppt_x</p:attrName>
                                        </p:attrNameLst>
                                      </p:cBhvr>
                                    </p:anim>
                                    <p:set>
                                      <p:cBhvr>
                                        <p:cTn id="100" dur="770" fill="hold"/>
                                        <p:tgtEl>
                                          <p:spTgt spid="36"/>
                                        </p:tgtEl>
                                        <p:attrNameLst>
                                          <p:attrName>ppt_y</p:attrName>
                                        </p:attrNameLst>
                                      </p:cBhvr>
                                      <p:to>
                                        <p:strVal val="(#ppt_y+0.4)"/>
                                      </p:to>
                                    </p:set>
                                    <p:anim from="(#ppt_y+0.4)" to="(#ppt_y)" calcmode="lin" valueType="num">
                                      <p:cBhvr>
                                        <p:cTn id="101" dur="1230" accel="100000" fill="hold">
                                          <p:stCondLst>
                                            <p:cond delay="770"/>
                                          </p:stCondLst>
                                        </p:cTn>
                                        <p:tgtEl>
                                          <p:spTgt spid="36"/>
                                        </p:tgtEl>
                                        <p:attrNameLst>
                                          <p:attrName>ppt_y</p:attrName>
                                        </p:attrNameLst>
                                      </p:cBhvr>
                                    </p:anim>
                                  </p:childTnLst>
                                </p:cTn>
                              </p:par>
                              <p:par>
                                <p:cTn id="102" presetID="51" presetClass="entr" presetSubtype="0" fill="hold" nodeType="withEffect">
                                  <p:stCondLst>
                                    <p:cond delay="0"/>
                                  </p:stCondLst>
                                  <p:childTnLst>
                                    <p:set>
                                      <p:cBhvr>
                                        <p:cTn id="103" dur="1" fill="hold">
                                          <p:stCondLst>
                                            <p:cond delay="0"/>
                                          </p:stCondLst>
                                        </p:cTn>
                                        <p:tgtEl>
                                          <p:spTgt spid="35"/>
                                        </p:tgtEl>
                                        <p:attrNameLst>
                                          <p:attrName>style.visibility</p:attrName>
                                        </p:attrNameLst>
                                      </p:cBhvr>
                                      <p:to>
                                        <p:strVal val="visible"/>
                                      </p:to>
                                    </p:set>
                                    <p:animEffect transition="in" filter="fade">
                                      <p:cBhvr>
                                        <p:cTn id="104" dur="770" decel="100000"/>
                                        <p:tgtEl>
                                          <p:spTgt spid="35"/>
                                        </p:tgtEl>
                                      </p:cBhvr>
                                    </p:animEffect>
                                    <p:animScale>
                                      <p:cBhvr>
                                        <p:cTn id="105" dur="770" decel="100000"/>
                                        <p:tgtEl>
                                          <p:spTgt spid="35"/>
                                        </p:tgtEl>
                                      </p:cBhvr>
                                      <p:from x="10000" y="10000"/>
                                      <p:to x="200000" y="450000"/>
                                    </p:animScale>
                                    <p:animScale>
                                      <p:cBhvr>
                                        <p:cTn id="106" dur="1230" accel="100000" fill="hold">
                                          <p:stCondLst>
                                            <p:cond delay="770"/>
                                          </p:stCondLst>
                                        </p:cTn>
                                        <p:tgtEl>
                                          <p:spTgt spid="35"/>
                                        </p:tgtEl>
                                      </p:cBhvr>
                                      <p:from x="200000" y="450000"/>
                                      <p:to x="100000" y="100000"/>
                                    </p:animScale>
                                    <p:set>
                                      <p:cBhvr>
                                        <p:cTn id="107" dur="770" fill="hold"/>
                                        <p:tgtEl>
                                          <p:spTgt spid="35"/>
                                        </p:tgtEl>
                                        <p:attrNameLst>
                                          <p:attrName>ppt_x</p:attrName>
                                        </p:attrNameLst>
                                      </p:cBhvr>
                                      <p:to>
                                        <p:strVal val="(0.5)"/>
                                      </p:to>
                                    </p:set>
                                    <p:anim from="(0.5)" to="(#ppt_x)" calcmode="lin" valueType="num">
                                      <p:cBhvr>
                                        <p:cTn id="108" dur="1230" accel="100000" fill="hold">
                                          <p:stCondLst>
                                            <p:cond delay="770"/>
                                          </p:stCondLst>
                                        </p:cTn>
                                        <p:tgtEl>
                                          <p:spTgt spid="35"/>
                                        </p:tgtEl>
                                        <p:attrNameLst>
                                          <p:attrName>ppt_x</p:attrName>
                                        </p:attrNameLst>
                                      </p:cBhvr>
                                    </p:anim>
                                    <p:set>
                                      <p:cBhvr>
                                        <p:cTn id="109" dur="770" fill="hold"/>
                                        <p:tgtEl>
                                          <p:spTgt spid="35"/>
                                        </p:tgtEl>
                                        <p:attrNameLst>
                                          <p:attrName>ppt_y</p:attrName>
                                        </p:attrNameLst>
                                      </p:cBhvr>
                                      <p:to>
                                        <p:strVal val="(#ppt_y+0.4)"/>
                                      </p:to>
                                    </p:set>
                                    <p:anim from="(#ppt_y+0.4)" to="(#ppt_y)" calcmode="lin" valueType="num">
                                      <p:cBhvr>
                                        <p:cTn id="110" dur="1230" accel="100000" fill="hold">
                                          <p:stCondLst>
                                            <p:cond delay="770"/>
                                          </p:stCondLst>
                                        </p:cTn>
                                        <p:tgtEl>
                                          <p:spTgt spid="35"/>
                                        </p:tgtEl>
                                        <p:attrNameLst>
                                          <p:attrName>ppt_y</p:attrName>
                                        </p:attrNameLst>
                                      </p:cBhvr>
                                    </p:anim>
                                  </p:childTnLst>
                                </p:cTn>
                              </p:par>
                              <p:par>
                                <p:cTn id="111" presetID="51" presetClass="entr" presetSubtype="0" fill="hold" nodeType="withEffect">
                                  <p:stCondLst>
                                    <p:cond delay="0"/>
                                  </p:stCondLst>
                                  <p:childTnLst>
                                    <p:set>
                                      <p:cBhvr>
                                        <p:cTn id="112" dur="1" fill="hold">
                                          <p:stCondLst>
                                            <p:cond delay="0"/>
                                          </p:stCondLst>
                                        </p:cTn>
                                        <p:tgtEl>
                                          <p:spTgt spid="40"/>
                                        </p:tgtEl>
                                        <p:attrNameLst>
                                          <p:attrName>style.visibility</p:attrName>
                                        </p:attrNameLst>
                                      </p:cBhvr>
                                      <p:to>
                                        <p:strVal val="visible"/>
                                      </p:to>
                                    </p:set>
                                    <p:animEffect transition="in" filter="fade">
                                      <p:cBhvr>
                                        <p:cTn id="113" dur="770" decel="100000"/>
                                        <p:tgtEl>
                                          <p:spTgt spid="40"/>
                                        </p:tgtEl>
                                      </p:cBhvr>
                                    </p:animEffect>
                                    <p:animScale>
                                      <p:cBhvr>
                                        <p:cTn id="114" dur="770" decel="100000"/>
                                        <p:tgtEl>
                                          <p:spTgt spid="40"/>
                                        </p:tgtEl>
                                      </p:cBhvr>
                                      <p:from x="10000" y="10000"/>
                                      <p:to x="200000" y="450000"/>
                                    </p:animScale>
                                    <p:animScale>
                                      <p:cBhvr>
                                        <p:cTn id="115" dur="1230" accel="100000" fill="hold">
                                          <p:stCondLst>
                                            <p:cond delay="770"/>
                                          </p:stCondLst>
                                        </p:cTn>
                                        <p:tgtEl>
                                          <p:spTgt spid="40"/>
                                        </p:tgtEl>
                                      </p:cBhvr>
                                      <p:from x="200000" y="450000"/>
                                      <p:to x="100000" y="100000"/>
                                    </p:animScale>
                                    <p:set>
                                      <p:cBhvr>
                                        <p:cTn id="116" dur="770" fill="hold"/>
                                        <p:tgtEl>
                                          <p:spTgt spid="40"/>
                                        </p:tgtEl>
                                        <p:attrNameLst>
                                          <p:attrName>ppt_x</p:attrName>
                                        </p:attrNameLst>
                                      </p:cBhvr>
                                      <p:to>
                                        <p:strVal val="(0.5)"/>
                                      </p:to>
                                    </p:set>
                                    <p:anim from="(0.5)" to="(#ppt_x)" calcmode="lin" valueType="num">
                                      <p:cBhvr>
                                        <p:cTn id="117" dur="1230" accel="100000" fill="hold">
                                          <p:stCondLst>
                                            <p:cond delay="770"/>
                                          </p:stCondLst>
                                        </p:cTn>
                                        <p:tgtEl>
                                          <p:spTgt spid="40"/>
                                        </p:tgtEl>
                                        <p:attrNameLst>
                                          <p:attrName>ppt_x</p:attrName>
                                        </p:attrNameLst>
                                      </p:cBhvr>
                                    </p:anim>
                                    <p:set>
                                      <p:cBhvr>
                                        <p:cTn id="118" dur="770" fill="hold"/>
                                        <p:tgtEl>
                                          <p:spTgt spid="40"/>
                                        </p:tgtEl>
                                        <p:attrNameLst>
                                          <p:attrName>ppt_y</p:attrName>
                                        </p:attrNameLst>
                                      </p:cBhvr>
                                      <p:to>
                                        <p:strVal val="(#ppt_y+0.4)"/>
                                      </p:to>
                                    </p:set>
                                    <p:anim from="(#ppt_y+0.4)" to="(#ppt_y)" calcmode="lin" valueType="num">
                                      <p:cBhvr>
                                        <p:cTn id="119" dur="1230" accel="100000" fill="hold">
                                          <p:stCondLst>
                                            <p:cond delay="770"/>
                                          </p:stCondLst>
                                        </p:cTn>
                                        <p:tgtEl>
                                          <p:spTgt spid="40"/>
                                        </p:tgtEl>
                                        <p:attrNameLst>
                                          <p:attrName>ppt_y</p:attrName>
                                        </p:attrNameLst>
                                      </p:cBhvr>
                                    </p:anim>
                                  </p:childTnLst>
                                </p:cTn>
                              </p:par>
                              <p:par>
                                <p:cTn id="120" presetID="51" presetClass="entr" presetSubtype="0" fill="hold" nodeType="with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fade">
                                      <p:cBhvr>
                                        <p:cTn id="122" dur="770" decel="100000"/>
                                        <p:tgtEl>
                                          <p:spTgt spid="39"/>
                                        </p:tgtEl>
                                      </p:cBhvr>
                                    </p:animEffect>
                                    <p:animScale>
                                      <p:cBhvr>
                                        <p:cTn id="123" dur="770" decel="100000"/>
                                        <p:tgtEl>
                                          <p:spTgt spid="39"/>
                                        </p:tgtEl>
                                      </p:cBhvr>
                                      <p:from x="10000" y="10000"/>
                                      <p:to x="200000" y="450000"/>
                                    </p:animScale>
                                    <p:animScale>
                                      <p:cBhvr>
                                        <p:cTn id="124" dur="1230" accel="100000" fill="hold">
                                          <p:stCondLst>
                                            <p:cond delay="770"/>
                                          </p:stCondLst>
                                        </p:cTn>
                                        <p:tgtEl>
                                          <p:spTgt spid="39"/>
                                        </p:tgtEl>
                                      </p:cBhvr>
                                      <p:from x="200000" y="450000"/>
                                      <p:to x="100000" y="100000"/>
                                    </p:animScale>
                                    <p:set>
                                      <p:cBhvr>
                                        <p:cTn id="125" dur="770" fill="hold"/>
                                        <p:tgtEl>
                                          <p:spTgt spid="39"/>
                                        </p:tgtEl>
                                        <p:attrNameLst>
                                          <p:attrName>ppt_x</p:attrName>
                                        </p:attrNameLst>
                                      </p:cBhvr>
                                      <p:to>
                                        <p:strVal val="(0.5)"/>
                                      </p:to>
                                    </p:set>
                                    <p:anim from="(0.5)" to="(#ppt_x)" calcmode="lin" valueType="num">
                                      <p:cBhvr>
                                        <p:cTn id="126" dur="1230" accel="100000" fill="hold">
                                          <p:stCondLst>
                                            <p:cond delay="770"/>
                                          </p:stCondLst>
                                        </p:cTn>
                                        <p:tgtEl>
                                          <p:spTgt spid="39"/>
                                        </p:tgtEl>
                                        <p:attrNameLst>
                                          <p:attrName>ppt_x</p:attrName>
                                        </p:attrNameLst>
                                      </p:cBhvr>
                                    </p:anim>
                                    <p:set>
                                      <p:cBhvr>
                                        <p:cTn id="127" dur="770" fill="hold"/>
                                        <p:tgtEl>
                                          <p:spTgt spid="39"/>
                                        </p:tgtEl>
                                        <p:attrNameLst>
                                          <p:attrName>ppt_y</p:attrName>
                                        </p:attrNameLst>
                                      </p:cBhvr>
                                      <p:to>
                                        <p:strVal val="(#ppt_y+0.4)"/>
                                      </p:to>
                                    </p:set>
                                    <p:anim from="(#ppt_y+0.4)" to="(#ppt_y)" calcmode="lin" valueType="num">
                                      <p:cBhvr>
                                        <p:cTn id="128" dur="1230" accel="100000" fill="hold">
                                          <p:stCondLst>
                                            <p:cond delay="770"/>
                                          </p:stCondLst>
                                        </p:cTn>
                                        <p:tgtEl>
                                          <p:spTgt spid="39"/>
                                        </p:tgtEl>
                                        <p:attrNameLst>
                                          <p:attrName>ppt_y</p:attrName>
                                        </p:attrNameLst>
                                      </p:cBhvr>
                                    </p:anim>
                                  </p:childTnLst>
                                </p:cTn>
                              </p:par>
                              <p:par>
                                <p:cTn id="129" presetID="51" presetClass="entr" presetSubtype="0" fill="hold" nodeType="withEffect">
                                  <p:stCondLst>
                                    <p:cond delay="0"/>
                                  </p:stCondLst>
                                  <p:childTnLst>
                                    <p:set>
                                      <p:cBhvr>
                                        <p:cTn id="130" dur="1" fill="hold">
                                          <p:stCondLst>
                                            <p:cond delay="0"/>
                                          </p:stCondLst>
                                        </p:cTn>
                                        <p:tgtEl>
                                          <p:spTgt spid="43"/>
                                        </p:tgtEl>
                                        <p:attrNameLst>
                                          <p:attrName>style.visibility</p:attrName>
                                        </p:attrNameLst>
                                      </p:cBhvr>
                                      <p:to>
                                        <p:strVal val="visible"/>
                                      </p:to>
                                    </p:set>
                                    <p:animEffect transition="in" filter="fade">
                                      <p:cBhvr>
                                        <p:cTn id="131" dur="770" decel="100000"/>
                                        <p:tgtEl>
                                          <p:spTgt spid="43"/>
                                        </p:tgtEl>
                                      </p:cBhvr>
                                    </p:animEffect>
                                    <p:animScale>
                                      <p:cBhvr>
                                        <p:cTn id="132" dur="770" decel="100000"/>
                                        <p:tgtEl>
                                          <p:spTgt spid="43"/>
                                        </p:tgtEl>
                                      </p:cBhvr>
                                      <p:from x="10000" y="10000"/>
                                      <p:to x="200000" y="450000"/>
                                    </p:animScale>
                                    <p:animScale>
                                      <p:cBhvr>
                                        <p:cTn id="133" dur="1230" accel="100000" fill="hold">
                                          <p:stCondLst>
                                            <p:cond delay="770"/>
                                          </p:stCondLst>
                                        </p:cTn>
                                        <p:tgtEl>
                                          <p:spTgt spid="43"/>
                                        </p:tgtEl>
                                      </p:cBhvr>
                                      <p:from x="200000" y="450000"/>
                                      <p:to x="100000" y="100000"/>
                                    </p:animScale>
                                    <p:set>
                                      <p:cBhvr>
                                        <p:cTn id="134" dur="770" fill="hold"/>
                                        <p:tgtEl>
                                          <p:spTgt spid="43"/>
                                        </p:tgtEl>
                                        <p:attrNameLst>
                                          <p:attrName>ppt_x</p:attrName>
                                        </p:attrNameLst>
                                      </p:cBhvr>
                                      <p:to>
                                        <p:strVal val="(0.5)"/>
                                      </p:to>
                                    </p:set>
                                    <p:anim from="(0.5)" to="(#ppt_x)" calcmode="lin" valueType="num">
                                      <p:cBhvr>
                                        <p:cTn id="135" dur="1230" accel="100000" fill="hold">
                                          <p:stCondLst>
                                            <p:cond delay="770"/>
                                          </p:stCondLst>
                                        </p:cTn>
                                        <p:tgtEl>
                                          <p:spTgt spid="43"/>
                                        </p:tgtEl>
                                        <p:attrNameLst>
                                          <p:attrName>ppt_x</p:attrName>
                                        </p:attrNameLst>
                                      </p:cBhvr>
                                    </p:anim>
                                    <p:set>
                                      <p:cBhvr>
                                        <p:cTn id="136" dur="770" fill="hold"/>
                                        <p:tgtEl>
                                          <p:spTgt spid="43"/>
                                        </p:tgtEl>
                                        <p:attrNameLst>
                                          <p:attrName>ppt_y</p:attrName>
                                        </p:attrNameLst>
                                      </p:cBhvr>
                                      <p:to>
                                        <p:strVal val="(#ppt_y+0.4)"/>
                                      </p:to>
                                    </p:set>
                                    <p:anim from="(#ppt_y+0.4)" to="(#ppt_y)" calcmode="lin" valueType="num">
                                      <p:cBhvr>
                                        <p:cTn id="137" dur="1230" accel="100000" fill="hold">
                                          <p:stCondLst>
                                            <p:cond delay="770"/>
                                          </p:stCondLst>
                                        </p:cTn>
                                        <p:tgtEl>
                                          <p:spTgt spid="43"/>
                                        </p:tgtEl>
                                        <p:attrNameLst>
                                          <p:attrName>ppt_y</p:attrName>
                                        </p:attrNameLst>
                                      </p:cBhvr>
                                    </p:anim>
                                  </p:childTnLst>
                                </p:cTn>
                              </p:par>
                              <p:par>
                                <p:cTn id="138" presetID="51" presetClass="entr" presetSubtype="0" fill="hold" nodeType="withEffect">
                                  <p:stCondLst>
                                    <p:cond delay="0"/>
                                  </p:stCondLst>
                                  <p:childTnLst>
                                    <p:set>
                                      <p:cBhvr>
                                        <p:cTn id="139" dur="1" fill="hold">
                                          <p:stCondLst>
                                            <p:cond delay="0"/>
                                          </p:stCondLst>
                                        </p:cTn>
                                        <p:tgtEl>
                                          <p:spTgt spid="48"/>
                                        </p:tgtEl>
                                        <p:attrNameLst>
                                          <p:attrName>style.visibility</p:attrName>
                                        </p:attrNameLst>
                                      </p:cBhvr>
                                      <p:to>
                                        <p:strVal val="visible"/>
                                      </p:to>
                                    </p:set>
                                    <p:animEffect transition="in" filter="fade">
                                      <p:cBhvr>
                                        <p:cTn id="140" dur="770" decel="100000"/>
                                        <p:tgtEl>
                                          <p:spTgt spid="48"/>
                                        </p:tgtEl>
                                      </p:cBhvr>
                                    </p:animEffect>
                                    <p:animScale>
                                      <p:cBhvr>
                                        <p:cTn id="141" dur="770" decel="100000"/>
                                        <p:tgtEl>
                                          <p:spTgt spid="48"/>
                                        </p:tgtEl>
                                      </p:cBhvr>
                                      <p:from x="10000" y="10000"/>
                                      <p:to x="200000" y="450000"/>
                                    </p:animScale>
                                    <p:animScale>
                                      <p:cBhvr>
                                        <p:cTn id="142" dur="1230" accel="100000" fill="hold">
                                          <p:stCondLst>
                                            <p:cond delay="770"/>
                                          </p:stCondLst>
                                        </p:cTn>
                                        <p:tgtEl>
                                          <p:spTgt spid="48"/>
                                        </p:tgtEl>
                                      </p:cBhvr>
                                      <p:from x="200000" y="450000"/>
                                      <p:to x="100000" y="100000"/>
                                    </p:animScale>
                                    <p:set>
                                      <p:cBhvr>
                                        <p:cTn id="143" dur="770" fill="hold"/>
                                        <p:tgtEl>
                                          <p:spTgt spid="48"/>
                                        </p:tgtEl>
                                        <p:attrNameLst>
                                          <p:attrName>ppt_x</p:attrName>
                                        </p:attrNameLst>
                                      </p:cBhvr>
                                      <p:to>
                                        <p:strVal val="(0.5)"/>
                                      </p:to>
                                    </p:set>
                                    <p:anim from="(0.5)" to="(#ppt_x)" calcmode="lin" valueType="num">
                                      <p:cBhvr>
                                        <p:cTn id="144" dur="1230" accel="100000" fill="hold">
                                          <p:stCondLst>
                                            <p:cond delay="770"/>
                                          </p:stCondLst>
                                        </p:cTn>
                                        <p:tgtEl>
                                          <p:spTgt spid="48"/>
                                        </p:tgtEl>
                                        <p:attrNameLst>
                                          <p:attrName>ppt_x</p:attrName>
                                        </p:attrNameLst>
                                      </p:cBhvr>
                                    </p:anim>
                                    <p:set>
                                      <p:cBhvr>
                                        <p:cTn id="145" dur="770" fill="hold"/>
                                        <p:tgtEl>
                                          <p:spTgt spid="48"/>
                                        </p:tgtEl>
                                        <p:attrNameLst>
                                          <p:attrName>ppt_y</p:attrName>
                                        </p:attrNameLst>
                                      </p:cBhvr>
                                      <p:to>
                                        <p:strVal val="(#ppt_y+0.4)"/>
                                      </p:to>
                                    </p:set>
                                    <p:anim from="(#ppt_y+0.4)" to="(#ppt_y)" calcmode="lin" valueType="num">
                                      <p:cBhvr>
                                        <p:cTn id="146" dur="1230" accel="100000" fill="hold">
                                          <p:stCondLst>
                                            <p:cond delay="770"/>
                                          </p:stCondLst>
                                        </p:cTn>
                                        <p:tgtEl>
                                          <p:spTgt spid="48"/>
                                        </p:tgtEl>
                                        <p:attrNameLst>
                                          <p:attrName>ppt_y</p:attrName>
                                        </p:attrNameLst>
                                      </p:cBhvr>
                                    </p:anim>
                                  </p:childTnLst>
                                </p:cTn>
                              </p:par>
                              <p:par>
                                <p:cTn id="147" presetID="51" presetClass="entr" presetSubtype="0" fill="hold" nodeType="withEffect">
                                  <p:stCondLst>
                                    <p:cond delay="0"/>
                                  </p:stCondLst>
                                  <p:childTnLst>
                                    <p:set>
                                      <p:cBhvr>
                                        <p:cTn id="148" dur="1" fill="hold">
                                          <p:stCondLst>
                                            <p:cond delay="0"/>
                                          </p:stCondLst>
                                        </p:cTn>
                                        <p:tgtEl>
                                          <p:spTgt spid="47"/>
                                        </p:tgtEl>
                                        <p:attrNameLst>
                                          <p:attrName>style.visibility</p:attrName>
                                        </p:attrNameLst>
                                      </p:cBhvr>
                                      <p:to>
                                        <p:strVal val="visible"/>
                                      </p:to>
                                    </p:set>
                                    <p:animEffect transition="in" filter="fade">
                                      <p:cBhvr>
                                        <p:cTn id="149" dur="770" decel="100000"/>
                                        <p:tgtEl>
                                          <p:spTgt spid="47"/>
                                        </p:tgtEl>
                                      </p:cBhvr>
                                    </p:animEffect>
                                    <p:animScale>
                                      <p:cBhvr>
                                        <p:cTn id="150" dur="770" decel="100000"/>
                                        <p:tgtEl>
                                          <p:spTgt spid="47"/>
                                        </p:tgtEl>
                                      </p:cBhvr>
                                      <p:from x="10000" y="10000"/>
                                      <p:to x="200000" y="450000"/>
                                    </p:animScale>
                                    <p:animScale>
                                      <p:cBhvr>
                                        <p:cTn id="151" dur="1230" accel="100000" fill="hold">
                                          <p:stCondLst>
                                            <p:cond delay="770"/>
                                          </p:stCondLst>
                                        </p:cTn>
                                        <p:tgtEl>
                                          <p:spTgt spid="47"/>
                                        </p:tgtEl>
                                      </p:cBhvr>
                                      <p:from x="200000" y="450000"/>
                                      <p:to x="100000" y="100000"/>
                                    </p:animScale>
                                    <p:set>
                                      <p:cBhvr>
                                        <p:cTn id="152" dur="770" fill="hold"/>
                                        <p:tgtEl>
                                          <p:spTgt spid="47"/>
                                        </p:tgtEl>
                                        <p:attrNameLst>
                                          <p:attrName>ppt_x</p:attrName>
                                        </p:attrNameLst>
                                      </p:cBhvr>
                                      <p:to>
                                        <p:strVal val="(0.5)"/>
                                      </p:to>
                                    </p:set>
                                    <p:anim from="(0.5)" to="(#ppt_x)" calcmode="lin" valueType="num">
                                      <p:cBhvr>
                                        <p:cTn id="153" dur="1230" accel="100000" fill="hold">
                                          <p:stCondLst>
                                            <p:cond delay="770"/>
                                          </p:stCondLst>
                                        </p:cTn>
                                        <p:tgtEl>
                                          <p:spTgt spid="47"/>
                                        </p:tgtEl>
                                        <p:attrNameLst>
                                          <p:attrName>ppt_x</p:attrName>
                                        </p:attrNameLst>
                                      </p:cBhvr>
                                    </p:anim>
                                    <p:set>
                                      <p:cBhvr>
                                        <p:cTn id="154" dur="770" fill="hold"/>
                                        <p:tgtEl>
                                          <p:spTgt spid="47"/>
                                        </p:tgtEl>
                                        <p:attrNameLst>
                                          <p:attrName>ppt_y</p:attrName>
                                        </p:attrNameLst>
                                      </p:cBhvr>
                                      <p:to>
                                        <p:strVal val="(#ppt_y+0.4)"/>
                                      </p:to>
                                    </p:set>
                                    <p:anim from="(#ppt_y+0.4)" to="(#ppt_y)" calcmode="lin" valueType="num">
                                      <p:cBhvr>
                                        <p:cTn id="155" dur="1230" accel="100000" fill="hold">
                                          <p:stCondLst>
                                            <p:cond delay="770"/>
                                          </p:stCondLst>
                                        </p:cTn>
                                        <p:tgtEl>
                                          <p:spTgt spid="47"/>
                                        </p:tgtEl>
                                        <p:attrNameLst>
                                          <p:attrName>ppt_y</p:attrName>
                                        </p:attrNameLst>
                                      </p:cBhvr>
                                    </p:anim>
                                  </p:childTnLst>
                                </p:cTn>
                              </p:par>
                              <p:par>
                                <p:cTn id="156" presetID="51" presetClass="entr" presetSubtype="0" fill="hold" nodeType="withEffect">
                                  <p:stCondLst>
                                    <p:cond delay="0"/>
                                  </p:stCondLst>
                                  <p:childTnLst>
                                    <p:set>
                                      <p:cBhvr>
                                        <p:cTn id="157" dur="1" fill="hold">
                                          <p:stCondLst>
                                            <p:cond delay="0"/>
                                          </p:stCondLst>
                                        </p:cTn>
                                        <p:tgtEl>
                                          <p:spTgt spid="44"/>
                                        </p:tgtEl>
                                        <p:attrNameLst>
                                          <p:attrName>style.visibility</p:attrName>
                                        </p:attrNameLst>
                                      </p:cBhvr>
                                      <p:to>
                                        <p:strVal val="visible"/>
                                      </p:to>
                                    </p:set>
                                    <p:animEffect transition="in" filter="fade">
                                      <p:cBhvr>
                                        <p:cTn id="158" dur="770" decel="100000"/>
                                        <p:tgtEl>
                                          <p:spTgt spid="44"/>
                                        </p:tgtEl>
                                      </p:cBhvr>
                                    </p:animEffect>
                                    <p:animScale>
                                      <p:cBhvr>
                                        <p:cTn id="159" dur="770" decel="100000"/>
                                        <p:tgtEl>
                                          <p:spTgt spid="44"/>
                                        </p:tgtEl>
                                      </p:cBhvr>
                                      <p:from x="10000" y="10000"/>
                                      <p:to x="200000" y="450000"/>
                                    </p:animScale>
                                    <p:animScale>
                                      <p:cBhvr>
                                        <p:cTn id="160" dur="1230" accel="100000" fill="hold">
                                          <p:stCondLst>
                                            <p:cond delay="770"/>
                                          </p:stCondLst>
                                        </p:cTn>
                                        <p:tgtEl>
                                          <p:spTgt spid="44"/>
                                        </p:tgtEl>
                                      </p:cBhvr>
                                      <p:from x="200000" y="450000"/>
                                      <p:to x="100000" y="100000"/>
                                    </p:animScale>
                                    <p:set>
                                      <p:cBhvr>
                                        <p:cTn id="161" dur="770" fill="hold"/>
                                        <p:tgtEl>
                                          <p:spTgt spid="44"/>
                                        </p:tgtEl>
                                        <p:attrNameLst>
                                          <p:attrName>ppt_x</p:attrName>
                                        </p:attrNameLst>
                                      </p:cBhvr>
                                      <p:to>
                                        <p:strVal val="(0.5)"/>
                                      </p:to>
                                    </p:set>
                                    <p:anim from="(0.5)" to="(#ppt_x)" calcmode="lin" valueType="num">
                                      <p:cBhvr>
                                        <p:cTn id="162" dur="1230" accel="100000" fill="hold">
                                          <p:stCondLst>
                                            <p:cond delay="770"/>
                                          </p:stCondLst>
                                        </p:cTn>
                                        <p:tgtEl>
                                          <p:spTgt spid="44"/>
                                        </p:tgtEl>
                                        <p:attrNameLst>
                                          <p:attrName>ppt_x</p:attrName>
                                        </p:attrNameLst>
                                      </p:cBhvr>
                                    </p:anim>
                                    <p:set>
                                      <p:cBhvr>
                                        <p:cTn id="163" dur="770" fill="hold"/>
                                        <p:tgtEl>
                                          <p:spTgt spid="44"/>
                                        </p:tgtEl>
                                        <p:attrNameLst>
                                          <p:attrName>ppt_y</p:attrName>
                                        </p:attrNameLst>
                                      </p:cBhvr>
                                      <p:to>
                                        <p:strVal val="(#ppt_y+0.4)"/>
                                      </p:to>
                                    </p:set>
                                    <p:anim from="(#ppt_y+0.4)" to="(#ppt_y)" calcmode="lin" valueType="num">
                                      <p:cBhvr>
                                        <p:cTn id="164" dur="1230" accel="100000" fill="hold">
                                          <p:stCondLst>
                                            <p:cond delay="770"/>
                                          </p:stCondLst>
                                        </p:cTn>
                                        <p:tgtEl>
                                          <p:spTgt spid="44"/>
                                        </p:tgtEl>
                                        <p:attrNameLst>
                                          <p:attrName>ppt_y</p:attrName>
                                        </p:attrNameLst>
                                      </p:cBhvr>
                                    </p:anim>
                                  </p:childTnLst>
                                </p:cTn>
                              </p:par>
                              <p:par>
                                <p:cTn id="165" presetID="51" presetClass="entr" presetSubtype="0" fill="hold" nodeType="withEffect">
                                  <p:stCondLst>
                                    <p:cond delay="0"/>
                                  </p:stCondLst>
                                  <p:childTnLst>
                                    <p:set>
                                      <p:cBhvr>
                                        <p:cTn id="166" dur="1" fill="hold">
                                          <p:stCondLst>
                                            <p:cond delay="0"/>
                                          </p:stCondLst>
                                        </p:cTn>
                                        <p:tgtEl>
                                          <p:spTgt spid="52"/>
                                        </p:tgtEl>
                                        <p:attrNameLst>
                                          <p:attrName>style.visibility</p:attrName>
                                        </p:attrNameLst>
                                      </p:cBhvr>
                                      <p:to>
                                        <p:strVal val="visible"/>
                                      </p:to>
                                    </p:set>
                                    <p:animEffect transition="in" filter="fade">
                                      <p:cBhvr>
                                        <p:cTn id="167" dur="770" decel="100000"/>
                                        <p:tgtEl>
                                          <p:spTgt spid="52"/>
                                        </p:tgtEl>
                                      </p:cBhvr>
                                    </p:animEffect>
                                    <p:animScale>
                                      <p:cBhvr>
                                        <p:cTn id="168" dur="770" decel="100000"/>
                                        <p:tgtEl>
                                          <p:spTgt spid="52"/>
                                        </p:tgtEl>
                                      </p:cBhvr>
                                      <p:from x="10000" y="10000"/>
                                      <p:to x="200000" y="450000"/>
                                    </p:animScale>
                                    <p:animScale>
                                      <p:cBhvr>
                                        <p:cTn id="169" dur="1230" accel="100000" fill="hold">
                                          <p:stCondLst>
                                            <p:cond delay="770"/>
                                          </p:stCondLst>
                                        </p:cTn>
                                        <p:tgtEl>
                                          <p:spTgt spid="52"/>
                                        </p:tgtEl>
                                      </p:cBhvr>
                                      <p:from x="200000" y="450000"/>
                                      <p:to x="100000" y="100000"/>
                                    </p:animScale>
                                    <p:set>
                                      <p:cBhvr>
                                        <p:cTn id="170" dur="770" fill="hold"/>
                                        <p:tgtEl>
                                          <p:spTgt spid="52"/>
                                        </p:tgtEl>
                                        <p:attrNameLst>
                                          <p:attrName>ppt_x</p:attrName>
                                        </p:attrNameLst>
                                      </p:cBhvr>
                                      <p:to>
                                        <p:strVal val="(0.5)"/>
                                      </p:to>
                                    </p:set>
                                    <p:anim from="(0.5)" to="(#ppt_x)" calcmode="lin" valueType="num">
                                      <p:cBhvr>
                                        <p:cTn id="171" dur="1230" accel="100000" fill="hold">
                                          <p:stCondLst>
                                            <p:cond delay="770"/>
                                          </p:stCondLst>
                                        </p:cTn>
                                        <p:tgtEl>
                                          <p:spTgt spid="52"/>
                                        </p:tgtEl>
                                        <p:attrNameLst>
                                          <p:attrName>ppt_x</p:attrName>
                                        </p:attrNameLst>
                                      </p:cBhvr>
                                    </p:anim>
                                    <p:set>
                                      <p:cBhvr>
                                        <p:cTn id="172" dur="770" fill="hold"/>
                                        <p:tgtEl>
                                          <p:spTgt spid="52"/>
                                        </p:tgtEl>
                                        <p:attrNameLst>
                                          <p:attrName>ppt_y</p:attrName>
                                        </p:attrNameLst>
                                      </p:cBhvr>
                                      <p:to>
                                        <p:strVal val="(#ppt_y+0.4)"/>
                                      </p:to>
                                    </p:set>
                                    <p:anim from="(#ppt_y+0.4)" to="(#ppt_y)" calcmode="lin" valueType="num">
                                      <p:cBhvr>
                                        <p:cTn id="173" dur="1230" accel="100000" fill="hold">
                                          <p:stCondLst>
                                            <p:cond delay="770"/>
                                          </p:stCondLst>
                                        </p:cTn>
                                        <p:tgtEl>
                                          <p:spTgt spid="52"/>
                                        </p:tgtEl>
                                        <p:attrNameLst>
                                          <p:attrName>ppt_y</p:attrName>
                                        </p:attrNameLst>
                                      </p:cBhvr>
                                    </p:anim>
                                  </p:childTnLst>
                                </p:cTn>
                              </p:par>
                              <p:par>
                                <p:cTn id="174" presetID="51" presetClass="entr" presetSubtype="0" fill="hold" nodeType="withEffect">
                                  <p:stCondLst>
                                    <p:cond delay="0"/>
                                  </p:stCondLst>
                                  <p:childTnLst>
                                    <p:set>
                                      <p:cBhvr>
                                        <p:cTn id="175" dur="1" fill="hold">
                                          <p:stCondLst>
                                            <p:cond delay="0"/>
                                          </p:stCondLst>
                                        </p:cTn>
                                        <p:tgtEl>
                                          <p:spTgt spid="51"/>
                                        </p:tgtEl>
                                        <p:attrNameLst>
                                          <p:attrName>style.visibility</p:attrName>
                                        </p:attrNameLst>
                                      </p:cBhvr>
                                      <p:to>
                                        <p:strVal val="visible"/>
                                      </p:to>
                                    </p:set>
                                    <p:animEffect transition="in" filter="fade">
                                      <p:cBhvr>
                                        <p:cTn id="176" dur="770" decel="100000"/>
                                        <p:tgtEl>
                                          <p:spTgt spid="51"/>
                                        </p:tgtEl>
                                      </p:cBhvr>
                                    </p:animEffect>
                                    <p:animScale>
                                      <p:cBhvr>
                                        <p:cTn id="177" dur="770" decel="100000"/>
                                        <p:tgtEl>
                                          <p:spTgt spid="51"/>
                                        </p:tgtEl>
                                      </p:cBhvr>
                                      <p:from x="10000" y="10000"/>
                                      <p:to x="200000" y="450000"/>
                                    </p:animScale>
                                    <p:animScale>
                                      <p:cBhvr>
                                        <p:cTn id="178" dur="1230" accel="100000" fill="hold">
                                          <p:stCondLst>
                                            <p:cond delay="770"/>
                                          </p:stCondLst>
                                        </p:cTn>
                                        <p:tgtEl>
                                          <p:spTgt spid="51"/>
                                        </p:tgtEl>
                                      </p:cBhvr>
                                      <p:from x="200000" y="450000"/>
                                      <p:to x="100000" y="100000"/>
                                    </p:animScale>
                                    <p:set>
                                      <p:cBhvr>
                                        <p:cTn id="179" dur="770" fill="hold"/>
                                        <p:tgtEl>
                                          <p:spTgt spid="51"/>
                                        </p:tgtEl>
                                        <p:attrNameLst>
                                          <p:attrName>ppt_x</p:attrName>
                                        </p:attrNameLst>
                                      </p:cBhvr>
                                      <p:to>
                                        <p:strVal val="(0.5)"/>
                                      </p:to>
                                    </p:set>
                                    <p:anim from="(0.5)" to="(#ppt_x)" calcmode="lin" valueType="num">
                                      <p:cBhvr>
                                        <p:cTn id="180" dur="1230" accel="100000" fill="hold">
                                          <p:stCondLst>
                                            <p:cond delay="770"/>
                                          </p:stCondLst>
                                        </p:cTn>
                                        <p:tgtEl>
                                          <p:spTgt spid="51"/>
                                        </p:tgtEl>
                                        <p:attrNameLst>
                                          <p:attrName>ppt_x</p:attrName>
                                        </p:attrNameLst>
                                      </p:cBhvr>
                                    </p:anim>
                                    <p:set>
                                      <p:cBhvr>
                                        <p:cTn id="181" dur="770" fill="hold"/>
                                        <p:tgtEl>
                                          <p:spTgt spid="51"/>
                                        </p:tgtEl>
                                        <p:attrNameLst>
                                          <p:attrName>ppt_y</p:attrName>
                                        </p:attrNameLst>
                                      </p:cBhvr>
                                      <p:to>
                                        <p:strVal val="(#ppt_y+0.4)"/>
                                      </p:to>
                                    </p:set>
                                    <p:anim from="(#ppt_y+0.4)" to="(#ppt_y)" calcmode="lin" valueType="num">
                                      <p:cBhvr>
                                        <p:cTn id="182" dur="1230" accel="100000" fill="hold">
                                          <p:stCondLst>
                                            <p:cond delay="770"/>
                                          </p:stCondLst>
                                        </p:cTn>
                                        <p:tgtEl>
                                          <p:spTgt spid="51"/>
                                        </p:tgtEl>
                                        <p:attrNameLst>
                                          <p:attrName>ppt_y</p:attrName>
                                        </p:attrNameLst>
                                      </p:cBhvr>
                                    </p:anim>
                                  </p:childTnLst>
                                </p:cTn>
                              </p:par>
                              <p:par>
                                <p:cTn id="183" presetID="51" presetClass="entr" presetSubtype="0" fill="hold" nodeType="withEffect">
                                  <p:stCondLst>
                                    <p:cond delay="0"/>
                                  </p:stCondLst>
                                  <p:childTnLst>
                                    <p:set>
                                      <p:cBhvr>
                                        <p:cTn id="184" dur="1" fill="hold">
                                          <p:stCondLst>
                                            <p:cond delay="0"/>
                                          </p:stCondLst>
                                        </p:cTn>
                                        <p:tgtEl>
                                          <p:spTgt spid="56"/>
                                        </p:tgtEl>
                                        <p:attrNameLst>
                                          <p:attrName>style.visibility</p:attrName>
                                        </p:attrNameLst>
                                      </p:cBhvr>
                                      <p:to>
                                        <p:strVal val="visible"/>
                                      </p:to>
                                    </p:set>
                                    <p:animEffect transition="in" filter="fade">
                                      <p:cBhvr>
                                        <p:cTn id="185" dur="770" decel="100000"/>
                                        <p:tgtEl>
                                          <p:spTgt spid="56"/>
                                        </p:tgtEl>
                                      </p:cBhvr>
                                    </p:animEffect>
                                    <p:animScale>
                                      <p:cBhvr>
                                        <p:cTn id="186" dur="770" decel="100000"/>
                                        <p:tgtEl>
                                          <p:spTgt spid="56"/>
                                        </p:tgtEl>
                                      </p:cBhvr>
                                      <p:from x="10000" y="10000"/>
                                      <p:to x="200000" y="450000"/>
                                    </p:animScale>
                                    <p:animScale>
                                      <p:cBhvr>
                                        <p:cTn id="187" dur="1230" accel="100000" fill="hold">
                                          <p:stCondLst>
                                            <p:cond delay="770"/>
                                          </p:stCondLst>
                                        </p:cTn>
                                        <p:tgtEl>
                                          <p:spTgt spid="56"/>
                                        </p:tgtEl>
                                      </p:cBhvr>
                                      <p:from x="200000" y="450000"/>
                                      <p:to x="100000" y="100000"/>
                                    </p:animScale>
                                    <p:set>
                                      <p:cBhvr>
                                        <p:cTn id="188" dur="770" fill="hold"/>
                                        <p:tgtEl>
                                          <p:spTgt spid="56"/>
                                        </p:tgtEl>
                                        <p:attrNameLst>
                                          <p:attrName>ppt_x</p:attrName>
                                        </p:attrNameLst>
                                      </p:cBhvr>
                                      <p:to>
                                        <p:strVal val="(0.5)"/>
                                      </p:to>
                                    </p:set>
                                    <p:anim from="(0.5)" to="(#ppt_x)" calcmode="lin" valueType="num">
                                      <p:cBhvr>
                                        <p:cTn id="189" dur="1230" accel="100000" fill="hold">
                                          <p:stCondLst>
                                            <p:cond delay="770"/>
                                          </p:stCondLst>
                                        </p:cTn>
                                        <p:tgtEl>
                                          <p:spTgt spid="56"/>
                                        </p:tgtEl>
                                        <p:attrNameLst>
                                          <p:attrName>ppt_x</p:attrName>
                                        </p:attrNameLst>
                                      </p:cBhvr>
                                    </p:anim>
                                    <p:set>
                                      <p:cBhvr>
                                        <p:cTn id="190" dur="770" fill="hold"/>
                                        <p:tgtEl>
                                          <p:spTgt spid="56"/>
                                        </p:tgtEl>
                                        <p:attrNameLst>
                                          <p:attrName>ppt_y</p:attrName>
                                        </p:attrNameLst>
                                      </p:cBhvr>
                                      <p:to>
                                        <p:strVal val="(#ppt_y+0.4)"/>
                                      </p:to>
                                    </p:set>
                                    <p:anim from="(#ppt_y+0.4)" to="(#ppt_y)" calcmode="lin" valueType="num">
                                      <p:cBhvr>
                                        <p:cTn id="191" dur="1230" accel="100000" fill="hold">
                                          <p:stCondLst>
                                            <p:cond delay="770"/>
                                          </p:stCondLst>
                                        </p:cTn>
                                        <p:tgtEl>
                                          <p:spTgt spid="56"/>
                                        </p:tgtEl>
                                        <p:attrNameLst>
                                          <p:attrName>ppt_y</p:attrName>
                                        </p:attrNameLst>
                                      </p:cBhvr>
                                    </p:anim>
                                  </p:childTnLst>
                                </p:cTn>
                              </p:par>
                              <p:par>
                                <p:cTn id="192" presetID="51" presetClass="entr" presetSubtype="0" fill="hold" nodeType="withEffect">
                                  <p:stCondLst>
                                    <p:cond delay="0"/>
                                  </p:stCondLst>
                                  <p:childTnLst>
                                    <p:set>
                                      <p:cBhvr>
                                        <p:cTn id="193" dur="1" fill="hold">
                                          <p:stCondLst>
                                            <p:cond delay="0"/>
                                          </p:stCondLst>
                                        </p:cTn>
                                        <p:tgtEl>
                                          <p:spTgt spid="55"/>
                                        </p:tgtEl>
                                        <p:attrNameLst>
                                          <p:attrName>style.visibility</p:attrName>
                                        </p:attrNameLst>
                                      </p:cBhvr>
                                      <p:to>
                                        <p:strVal val="visible"/>
                                      </p:to>
                                    </p:set>
                                    <p:animEffect transition="in" filter="fade">
                                      <p:cBhvr>
                                        <p:cTn id="194" dur="770" decel="100000"/>
                                        <p:tgtEl>
                                          <p:spTgt spid="55"/>
                                        </p:tgtEl>
                                      </p:cBhvr>
                                    </p:animEffect>
                                    <p:animScale>
                                      <p:cBhvr>
                                        <p:cTn id="195" dur="770" decel="100000"/>
                                        <p:tgtEl>
                                          <p:spTgt spid="55"/>
                                        </p:tgtEl>
                                      </p:cBhvr>
                                      <p:from x="10000" y="10000"/>
                                      <p:to x="200000" y="450000"/>
                                    </p:animScale>
                                    <p:animScale>
                                      <p:cBhvr>
                                        <p:cTn id="196" dur="1230" accel="100000" fill="hold">
                                          <p:stCondLst>
                                            <p:cond delay="770"/>
                                          </p:stCondLst>
                                        </p:cTn>
                                        <p:tgtEl>
                                          <p:spTgt spid="55"/>
                                        </p:tgtEl>
                                      </p:cBhvr>
                                      <p:from x="200000" y="450000"/>
                                      <p:to x="100000" y="100000"/>
                                    </p:animScale>
                                    <p:set>
                                      <p:cBhvr>
                                        <p:cTn id="197" dur="770" fill="hold"/>
                                        <p:tgtEl>
                                          <p:spTgt spid="55"/>
                                        </p:tgtEl>
                                        <p:attrNameLst>
                                          <p:attrName>ppt_x</p:attrName>
                                        </p:attrNameLst>
                                      </p:cBhvr>
                                      <p:to>
                                        <p:strVal val="(0.5)"/>
                                      </p:to>
                                    </p:set>
                                    <p:anim from="(0.5)" to="(#ppt_x)" calcmode="lin" valueType="num">
                                      <p:cBhvr>
                                        <p:cTn id="198" dur="1230" accel="100000" fill="hold">
                                          <p:stCondLst>
                                            <p:cond delay="770"/>
                                          </p:stCondLst>
                                        </p:cTn>
                                        <p:tgtEl>
                                          <p:spTgt spid="55"/>
                                        </p:tgtEl>
                                        <p:attrNameLst>
                                          <p:attrName>ppt_x</p:attrName>
                                        </p:attrNameLst>
                                      </p:cBhvr>
                                    </p:anim>
                                    <p:set>
                                      <p:cBhvr>
                                        <p:cTn id="199" dur="770" fill="hold"/>
                                        <p:tgtEl>
                                          <p:spTgt spid="55"/>
                                        </p:tgtEl>
                                        <p:attrNameLst>
                                          <p:attrName>ppt_y</p:attrName>
                                        </p:attrNameLst>
                                      </p:cBhvr>
                                      <p:to>
                                        <p:strVal val="(#ppt_y+0.4)"/>
                                      </p:to>
                                    </p:set>
                                    <p:anim from="(#ppt_y+0.4)" to="(#ppt_y)" calcmode="lin" valueType="num">
                                      <p:cBhvr>
                                        <p:cTn id="200" dur="1230" accel="100000" fill="hold">
                                          <p:stCondLst>
                                            <p:cond delay="770"/>
                                          </p:stCondLst>
                                        </p:cTn>
                                        <p:tgtEl>
                                          <p:spTgt spid="5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7" name="Rounded Rectangle 16"/>
          <p:cNvSpPr/>
          <p:nvPr/>
        </p:nvSpPr>
        <p:spPr>
          <a:xfrm>
            <a:off x="7281024" y="4429138"/>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8" name="Rectangle 17"/>
          <p:cNvSpPr/>
          <p:nvPr/>
        </p:nvSpPr>
        <p:spPr>
          <a:xfrm>
            <a:off x="0" y="-18"/>
            <a:ext cx="9144000" cy="4572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Rounded Rectangle 18"/>
          <p:cNvSpPr/>
          <p:nvPr/>
        </p:nvSpPr>
        <p:spPr>
          <a:xfrm>
            <a:off x="6709520" y="4423518"/>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20" name="Rectangle 19"/>
          <p:cNvSpPr/>
          <p:nvPr/>
        </p:nvSpPr>
        <p:spPr>
          <a:xfrm>
            <a:off x="0" y="142876"/>
            <a:ext cx="9144000" cy="428610"/>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accent6">
                    <a:lumMod val="50000"/>
                  </a:schemeClr>
                </a:solidFill>
                <a:latin typeface="Rockwell Condensed" pitchFamily="18" charset="0"/>
              </a:rPr>
              <a:t>Kontribusi Inovasi dalam Pendidikan</a:t>
            </a:r>
            <a:endParaRPr lang="id-ID" sz="2800" dirty="0">
              <a:solidFill>
                <a:schemeClr val="accent6">
                  <a:lumMod val="50000"/>
                </a:schemeClr>
              </a:solidFill>
              <a:latin typeface="Rockwell Condensed" pitchFamily="18" charset="0"/>
            </a:endParaRPr>
          </a:p>
        </p:txBody>
      </p:sp>
      <p:grpSp>
        <p:nvGrpSpPr>
          <p:cNvPr id="66" name="Group 65"/>
          <p:cNvGrpSpPr/>
          <p:nvPr/>
        </p:nvGrpSpPr>
        <p:grpSpPr>
          <a:xfrm>
            <a:off x="2823642" y="2199618"/>
            <a:ext cx="3274323" cy="2086642"/>
            <a:chOff x="2685412" y="1485257"/>
            <a:chExt cx="3274323" cy="2086642"/>
          </a:xfrm>
        </p:grpSpPr>
        <p:sp>
          <p:nvSpPr>
            <p:cNvPr id="91" name="Oval 90"/>
            <p:cNvSpPr/>
            <p:nvPr/>
          </p:nvSpPr>
          <p:spPr>
            <a:xfrm>
              <a:off x="2685412" y="1485257"/>
              <a:ext cx="3274323" cy="2086642"/>
            </a:xfrm>
            <a:prstGeom prst="ellipse">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2" name="Oval 4"/>
            <p:cNvSpPr/>
            <p:nvPr/>
          </p:nvSpPr>
          <p:spPr>
            <a:xfrm>
              <a:off x="3164926" y="1790838"/>
              <a:ext cx="2315295" cy="14754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id-ID" sz="1900" b="1" kern="1200" dirty="0" smtClean="0">
                  <a:solidFill>
                    <a:schemeClr val="accent6">
                      <a:lumMod val="40000"/>
                      <a:lumOff val="60000"/>
                    </a:schemeClr>
                  </a:solidFill>
                  <a:latin typeface="Candara" pitchFamily="34" charset="0"/>
                </a:rPr>
                <a:t>Dalam kaitannya dengan kontribusi inovasi pendidikan, Huberman membagi sifat perubahan dalam inovasi ke dalam 6 kelompok</a:t>
              </a:r>
              <a:endParaRPr lang="id-ID" sz="1900" b="1" kern="1200" dirty="0">
                <a:solidFill>
                  <a:schemeClr val="accent6">
                    <a:lumMod val="40000"/>
                    <a:lumOff val="60000"/>
                  </a:schemeClr>
                </a:solidFill>
                <a:latin typeface="Candara" pitchFamily="34" charset="0"/>
              </a:endParaRPr>
            </a:p>
          </p:txBody>
        </p:sp>
      </p:grpSp>
      <p:sp>
        <p:nvSpPr>
          <p:cNvPr id="67" name="Left Arrow 66"/>
          <p:cNvSpPr/>
          <p:nvPr/>
        </p:nvSpPr>
        <p:spPr>
          <a:xfrm rot="10755791">
            <a:off x="1198552" y="3036647"/>
            <a:ext cx="1536092"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68" name="Group 67"/>
          <p:cNvGrpSpPr/>
          <p:nvPr/>
        </p:nvGrpSpPr>
        <p:grpSpPr>
          <a:xfrm>
            <a:off x="461523" y="2926469"/>
            <a:ext cx="1474185" cy="716847"/>
            <a:chOff x="323293" y="2212108"/>
            <a:chExt cx="1474185" cy="716847"/>
          </a:xfrm>
        </p:grpSpPr>
        <p:sp>
          <p:nvSpPr>
            <p:cNvPr id="89" name="Rounded Rectangle 88"/>
            <p:cNvSpPr/>
            <p:nvPr/>
          </p:nvSpPr>
          <p:spPr>
            <a:xfrm>
              <a:off x="323293" y="2212108"/>
              <a:ext cx="1474185" cy="716847"/>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90" name="Rounded Rectangle 7"/>
            <p:cNvSpPr/>
            <p:nvPr/>
          </p:nvSpPr>
          <p:spPr>
            <a:xfrm>
              <a:off x="344289" y="2233104"/>
              <a:ext cx="1432193" cy="67485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Penggantian (</a:t>
              </a:r>
              <a:r>
                <a:rPr lang="id-ID" sz="1900" i="1" kern="1200" dirty="0" smtClean="0">
                  <a:solidFill>
                    <a:schemeClr val="accent6">
                      <a:lumMod val="40000"/>
                      <a:lumOff val="60000"/>
                    </a:schemeClr>
                  </a:solidFill>
                </a:rPr>
                <a:t>Substitution</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
        <p:nvSpPr>
          <p:cNvPr id="69" name="Left Arrow 68"/>
          <p:cNvSpPr/>
          <p:nvPr/>
        </p:nvSpPr>
        <p:spPr>
          <a:xfrm rot="12036889">
            <a:off x="1655047" y="2205907"/>
            <a:ext cx="1365231"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70" name="Group 69"/>
          <p:cNvGrpSpPr/>
          <p:nvPr/>
        </p:nvGrpSpPr>
        <p:grpSpPr>
          <a:xfrm>
            <a:off x="983952" y="1857378"/>
            <a:ext cx="1429608" cy="693119"/>
            <a:chOff x="845722" y="1143017"/>
            <a:chExt cx="1429608" cy="693119"/>
          </a:xfrm>
        </p:grpSpPr>
        <p:sp>
          <p:nvSpPr>
            <p:cNvPr id="87" name="Rounded Rectangle 86"/>
            <p:cNvSpPr/>
            <p:nvPr/>
          </p:nvSpPr>
          <p:spPr>
            <a:xfrm>
              <a:off x="845722" y="1143017"/>
              <a:ext cx="1429608" cy="693119"/>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8" name="Rounded Rectangle 10"/>
            <p:cNvSpPr/>
            <p:nvPr/>
          </p:nvSpPr>
          <p:spPr>
            <a:xfrm>
              <a:off x="866023" y="1163318"/>
              <a:ext cx="1389006" cy="6525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Perubahan (</a:t>
              </a:r>
              <a:r>
                <a:rPr lang="id-ID" sz="1900" i="1" kern="1200" dirty="0" smtClean="0">
                  <a:solidFill>
                    <a:schemeClr val="accent6">
                      <a:lumMod val="40000"/>
                      <a:lumOff val="60000"/>
                    </a:schemeClr>
                  </a:solidFill>
                </a:rPr>
                <a:t>Alternation</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
        <p:nvSpPr>
          <p:cNvPr id="71" name="Left Arrow 70"/>
          <p:cNvSpPr/>
          <p:nvPr/>
        </p:nvSpPr>
        <p:spPr>
          <a:xfrm rot="14135733">
            <a:off x="2826553" y="1495161"/>
            <a:ext cx="1201128"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72" name="Group 71"/>
          <p:cNvGrpSpPr/>
          <p:nvPr/>
        </p:nvGrpSpPr>
        <p:grpSpPr>
          <a:xfrm>
            <a:off x="2341284" y="904427"/>
            <a:ext cx="1492991" cy="667190"/>
            <a:chOff x="2203054" y="190066"/>
            <a:chExt cx="1492991" cy="667190"/>
          </a:xfrm>
        </p:grpSpPr>
        <p:sp>
          <p:nvSpPr>
            <p:cNvPr id="85" name="Rounded Rectangle 84"/>
            <p:cNvSpPr/>
            <p:nvPr/>
          </p:nvSpPr>
          <p:spPr>
            <a:xfrm>
              <a:off x="2203054" y="190066"/>
              <a:ext cx="1492991" cy="667190"/>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6" name="Rounded Rectangle 13"/>
            <p:cNvSpPr/>
            <p:nvPr/>
          </p:nvSpPr>
          <p:spPr>
            <a:xfrm>
              <a:off x="2222595" y="209607"/>
              <a:ext cx="1453909" cy="6281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Penambahan (</a:t>
              </a:r>
              <a:r>
                <a:rPr lang="id-ID" sz="1900" i="1" kern="1200" dirty="0" smtClean="0">
                  <a:solidFill>
                    <a:schemeClr val="accent6">
                      <a:lumMod val="40000"/>
                      <a:lumOff val="60000"/>
                    </a:schemeClr>
                  </a:solidFill>
                </a:rPr>
                <a:t>Addition</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
        <p:nvSpPr>
          <p:cNvPr id="73" name="Left Arrow 72"/>
          <p:cNvSpPr/>
          <p:nvPr/>
        </p:nvSpPr>
        <p:spPr>
          <a:xfrm rot="17574437">
            <a:off x="4584695" y="1448240"/>
            <a:ext cx="1067523"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74" name="Group 73"/>
          <p:cNvGrpSpPr/>
          <p:nvPr/>
        </p:nvGrpSpPr>
        <p:grpSpPr>
          <a:xfrm>
            <a:off x="4227669" y="857239"/>
            <a:ext cx="2197098" cy="675405"/>
            <a:chOff x="4089439" y="142878"/>
            <a:chExt cx="2197098" cy="675405"/>
          </a:xfrm>
        </p:grpSpPr>
        <p:sp>
          <p:nvSpPr>
            <p:cNvPr id="83" name="Rounded Rectangle 82"/>
            <p:cNvSpPr/>
            <p:nvPr/>
          </p:nvSpPr>
          <p:spPr>
            <a:xfrm>
              <a:off x="4089439" y="142878"/>
              <a:ext cx="2197098" cy="675405"/>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4" name="Rounded Rectangle 16"/>
            <p:cNvSpPr/>
            <p:nvPr/>
          </p:nvSpPr>
          <p:spPr>
            <a:xfrm>
              <a:off x="4109221" y="162660"/>
              <a:ext cx="2157534" cy="6358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Penyusunan kembali (</a:t>
              </a:r>
              <a:r>
                <a:rPr lang="id-ID" sz="1900" i="1" kern="1200" dirty="0" smtClean="0">
                  <a:solidFill>
                    <a:schemeClr val="accent6">
                      <a:lumMod val="40000"/>
                      <a:lumOff val="60000"/>
                    </a:schemeClr>
                  </a:solidFill>
                </a:rPr>
                <a:t>Restructuring</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
        <p:nvSpPr>
          <p:cNvPr id="75" name="Left Arrow 74"/>
          <p:cNvSpPr/>
          <p:nvPr/>
        </p:nvSpPr>
        <p:spPr>
          <a:xfrm rot="20302090">
            <a:off x="5874421" y="2196034"/>
            <a:ext cx="1250403"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76" name="Group 75"/>
          <p:cNvGrpSpPr/>
          <p:nvPr/>
        </p:nvGrpSpPr>
        <p:grpSpPr>
          <a:xfrm>
            <a:off x="6319602" y="1857368"/>
            <a:ext cx="1522381" cy="693119"/>
            <a:chOff x="6181372" y="1143007"/>
            <a:chExt cx="1522381" cy="693119"/>
          </a:xfrm>
        </p:grpSpPr>
        <p:sp>
          <p:nvSpPr>
            <p:cNvPr id="81" name="Rounded Rectangle 80"/>
            <p:cNvSpPr/>
            <p:nvPr/>
          </p:nvSpPr>
          <p:spPr>
            <a:xfrm>
              <a:off x="6181372" y="1143007"/>
              <a:ext cx="1522381" cy="693119"/>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2" name="Rounded Rectangle 19"/>
            <p:cNvSpPr/>
            <p:nvPr/>
          </p:nvSpPr>
          <p:spPr>
            <a:xfrm>
              <a:off x="6201673" y="1163308"/>
              <a:ext cx="1481779" cy="6525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Penghapusan (</a:t>
              </a:r>
              <a:r>
                <a:rPr lang="id-ID" sz="1900" i="1" kern="1200" dirty="0" smtClean="0">
                  <a:solidFill>
                    <a:schemeClr val="accent6">
                      <a:lumMod val="40000"/>
                      <a:lumOff val="60000"/>
                    </a:schemeClr>
                  </a:solidFill>
                </a:rPr>
                <a:t>Elimination</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
        <p:nvSpPr>
          <p:cNvPr id="77" name="Left Arrow 76"/>
          <p:cNvSpPr/>
          <p:nvPr/>
        </p:nvSpPr>
        <p:spPr>
          <a:xfrm rot="45687">
            <a:off x="6191372" y="3038285"/>
            <a:ext cx="1612359" cy="476738"/>
          </a:xfrm>
          <a:prstGeom prst="leftArrow">
            <a:avLst>
              <a:gd name="adj1" fmla="val 60000"/>
              <a:gd name="adj2" fmla="val 50000"/>
            </a:avLst>
          </a:prstGeom>
          <a:solidFill>
            <a:schemeClr val="accent6">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78" name="Group 77"/>
          <p:cNvGrpSpPr/>
          <p:nvPr/>
        </p:nvGrpSpPr>
        <p:grpSpPr>
          <a:xfrm>
            <a:off x="6924843" y="2928940"/>
            <a:ext cx="1757634" cy="716856"/>
            <a:chOff x="6786613" y="2214579"/>
            <a:chExt cx="1757634" cy="716856"/>
          </a:xfrm>
        </p:grpSpPr>
        <p:sp>
          <p:nvSpPr>
            <p:cNvPr id="79" name="Rounded Rectangle 78"/>
            <p:cNvSpPr/>
            <p:nvPr/>
          </p:nvSpPr>
          <p:spPr>
            <a:xfrm>
              <a:off x="6786613" y="2214579"/>
              <a:ext cx="1757634" cy="716856"/>
            </a:xfrm>
            <a:prstGeom prst="roundRect">
              <a:avLst>
                <a:gd name="adj" fmla="val 10000"/>
              </a:avLst>
            </a:prstGeom>
            <a:solidFill>
              <a:schemeClr val="accent6">
                <a:lumMod val="50000"/>
              </a:schemeClr>
            </a:solidFill>
            <a:ln>
              <a:solidFill>
                <a:schemeClr val="accent6">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80" name="Rounded Rectangle 22"/>
            <p:cNvSpPr/>
            <p:nvPr/>
          </p:nvSpPr>
          <p:spPr>
            <a:xfrm>
              <a:off x="6807609" y="2235575"/>
              <a:ext cx="1715642" cy="6748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id-ID" sz="1900" kern="1200" dirty="0" smtClean="0">
                  <a:solidFill>
                    <a:schemeClr val="accent6">
                      <a:lumMod val="40000"/>
                      <a:lumOff val="60000"/>
                    </a:schemeClr>
                  </a:solidFill>
                </a:rPr>
                <a:t>Penguatan (</a:t>
              </a:r>
              <a:r>
                <a:rPr lang="id-ID" sz="1900" i="1" kern="1200" dirty="0" smtClean="0">
                  <a:solidFill>
                    <a:schemeClr val="accent6">
                      <a:lumMod val="40000"/>
                      <a:lumOff val="60000"/>
                    </a:schemeClr>
                  </a:solidFill>
                </a:rPr>
                <a:t>Reinforcement</a:t>
              </a:r>
              <a:r>
                <a:rPr lang="id-ID" sz="1900" kern="1200" dirty="0" smtClean="0">
                  <a:solidFill>
                    <a:schemeClr val="accent6">
                      <a:lumMod val="40000"/>
                      <a:lumOff val="60000"/>
                    </a:schemeClr>
                  </a:solidFill>
                </a:rPr>
                <a:t>)</a:t>
              </a:r>
              <a:endParaRPr lang="id-ID" sz="1900" kern="1200" dirty="0">
                <a:solidFill>
                  <a:schemeClr val="accent6">
                    <a:lumMod val="40000"/>
                    <a:lumOff val="60000"/>
                  </a:schemeClr>
                </a:solidFill>
                <a:latin typeface="Candara" pitchFamily="34" charset="0"/>
              </a:endParaRPr>
            </a:p>
          </p:txBody>
        </p:sp>
      </p:gr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additive="base">
                                        <p:cTn id="7" dur="30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20">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20">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20">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5" presetClass="entr" presetSubtype="0" fill="hold" nodeType="afterEffect">
                                  <p:stCondLst>
                                    <p:cond delay="0"/>
                                  </p:stCondLst>
                                  <p:iterate type="lt">
                                    <p:tmPct val="0"/>
                                  </p:iterate>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fade">
                                      <p:cBhvr>
                                        <p:cTn id="17" dur="500"/>
                                        <p:tgtEl>
                                          <p:spTgt spid="20">
                                            <p:txEl>
                                              <p:pRg st="0" end="0"/>
                                            </p:txEl>
                                          </p:spTgt>
                                        </p:tgtEl>
                                      </p:cBhvr>
                                    </p:animEffect>
                                    <p:anim calcmode="lin" valueType="num">
                                      <p:cBhvr>
                                        <p:cTn id="18" dur="500" fill="hold"/>
                                        <p:tgtEl>
                                          <p:spTgt spid="20">
                                            <p:txEl>
                                              <p:pRg st="0" end="0"/>
                                            </p:txEl>
                                          </p:spTgt>
                                        </p:tgtEl>
                                        <p:attrNameLst>
                                          <p:attrName>style.rotation</p:attrName>
                                        </p:attrNameLst>
                                      </p:cBhvr>
                                      <p:tavLst>
                                        <p:tav tm="0">
                                          <p:val>
                                            <p:fltVal val="720"/>
                                          </p:val>
                                        </p:tav>
                                        <p:tav tm="100000">
                                          <p:val>
                                            <p:fltVal val="0"/>
                                          </p:val>
                                        </p:tav>
                                      </p:tavLst>
                                    </p:anim>
                                    <p:anim calcmode="lin" valueType="num">
                                      <p:cBhvr>
                                        <p:cTn id="19" dur="500" fill="hold"/>
                                        <p:tgtEl>
                                          <p:spTgt spid="20">
                                            <p:txEl>
                                              <p:pRg st="0" end="0"/>
                                            </p:txEl>
                                          </p:spTgt>
                                        </p:tgtEl>
                                        <p:attrNameLst>
                                          <p:attrName>ppt_h</p:attrName>
                                        </p:attrNameLst>
                                      </p:cBhvr>
                                      <p:tavLst>
                                        <p:tav tm="0">
                                          <p:val>
                                            <p:fltVal val="0"/>
                                          </p:val>
                                        </p:tav>
                                        <p:tav tm="100000">
                                          <p:val>
                                            <p:strVal val="#ppt_h"/>
                                          </p:val>
                                        </p:tav>
                                      </p:tavLst>
                                    </p:anim>
                                    <p:anim calcmode="lin" valueType="num">
                                      <p:cBhvr>
                                        <p:cTn id="20" dur="500" fill="hold"/>
                                        <p:tgtEl>
                                          <p:spTgt spid="20">
                                            <p:txEl>
                                              <p:pRg st="0" end="0"/>
                                            </p:txEl>
                                          </p:spTgt>
                                        </p:tgtEl>
                                        <p:attrNameLst>
                                          <p:attrName>ppt_w</p:attrName>
                                        </p:attrNameLst>
                                      </p:cBhvr>
                                      <p:tavLst>
                                        <p:tav tm="0">
                                          <p:val>
                                            <p:fltVal val="0"/>
                                          </p:val>
                                        </p:tav>
                                        <p:tav tm="100000">
                                          <p:val>
                                            <p:strVal val="#ppt_w"/>
                                          </p:val>
                                        </p:tav>
                                      </p:tavLst>
                                    </p:anim>
                                  </p:childTnLst>
                                </p:cTn>
                              </p:par>
                            </p:childTnLst>
                          </p:cTn>
                        </p:par>
                        <p:par>
                          <p:cTn id="21" fill="hold">
                            <p:stCondLst>
                              <p:cond delay="6500"/>
                            </p:stCondLst>
                            <p:childTnLst>
                              <p:par>
                                <p:cTn id="22" presetID="17" presetClass="entr" presetSubtype="10" fill="hold" nodeType="afterEffect">
                                  <p:stCondLst>
                                    <p:cond delay="0"/>
                                  </p:stCondLst>
                                  <p:childTnLst>
                                    <p:set>
                                      <p:cBhvr>
                                        <p:cTn id="23" dur="1" fill="hold">
                                          <p:stCondLst>
                                            <p:cond delay="0"/>
                                          </p:stCondLst>
                                        </p:cTn>
                                        <p:tgtEl>
                                          <p:spTgt spid="68"/>
                                        </p:tgtEl>
                                        <p:attrNameLst>
                                          <p:attrName>style.visibility</p:attrName>
                                        </p:attrNameLst>
                                      </p:cBhvr>
                                      <p:to>
                                        <p:strVal val="visible"/>
                                      </p:to>
                                    </p:set>
                                    <p:anim calcmode="lin" valueType="num">
                                      <p:cBhvr>
                                        <p:cTn id="24" dur="500" fill="hold"/>
                                        <p:tgtEl>
                                          <p:spTgt spid="68"/>
                                        </p:tgtEl>
                                        <p:attrNameLst>
                                          <p:attrName>ppt_w</p:attrName>
                                        </p:attrNameLst>
                                      </p:cBhvr>
                                      <p:tavLst>
                                        <p:tav tm="0">
                                          <p:val>
                                            <p:fltVal val="0"/>
                                          </p:val>
                                        </p:tav>
                                        <p:tav tm="100000">
                                          <p:val>
                                            <p:strVal val="#ppt_w"/>
                                          </p:val>
                                        </p:tav>
                                      </p:tavLst>
                                    </p:anim>
                                    <p:anim calcmode="lin" valueType="num">
                                      <p:cBhvr>
                                        <p:cTn id="25" dur="500" fill="hold"/>
                                        <p:tgtEl>
                                          <p:spTgt spid="68"/>
                                        </p:tgtEl>
                                        <p:attrNameLst>
                                          <p:attrName>ppt_h</p:attrName>
                                        </p:attrNameLst>
                                      </p:cBhvr>
                                      <p:tavLst>
                                        <p:tav tm="0">
                                          <p:val>
                                            <p:strVal val="#ppt_h"/>
                                          </p:val>
                                        </p:tav>
                                        <p:tav tm="100000">
                                          <p:val>
                                            <p:strVal val="#ppt_h"/>
                                          </p:val>
                                        </p:tav>
                                      </p:tavLst>
                                    </p:anim>
                                  </p:childTnLst>
                                </p:cTn>
                              </p:par>
                              <p:par>
                                <p:cTn id="26" presetID="17" presetClass="entr" presetSubtype="10" fill="hold" nodeType="withEffect">
                                  <p:stCondLst>
                                    <p:cond delay="0"/>
                                  </p:stCondLst>
                                  <p:childTnLst>
                                    <p:set>
                                      <p:cBhvr>
                                        <p:cTn id="27" dur="1" fill="hold">
                                          <p:stCondLst>
                                            <p:cond delay="0"/>
                                          </p:stCondLst>
                                        </p:cTn>
                                        <p:tgtEl>
                                          <p:spTgt spid="70"/>
                                        </p:tgtEl>
                                        <p:attrNameLst>
                                          <p:attrName>style.visibility</p:attrName>
                                        </p:attrNameLst>
                                      </p:cBhvr>
                                      <p:to>
                                        <p:strVal val="visible"/>
                                      </p:to>
                                    </p:set>
                                    <p:anim calcmode="lin" valueType="num">
                                      <p:cBhvr>
                                        <p:cTn id="28" dur="500" fill="hold"/>
                                        <p:tgtEl>
                                          <p:spTgt spid="70"/>
                                        </p:tgtEl>
                                        <p:attrNameLst>
                                          <p:attrName>ppt_w</p:attrName>
                                        </p:attrNameLst>
                                      </p:cBhvr>
                                      <p:tavLst>
                                        <p:tav tm="0">
                                          <p:val>
                                            <p:fltVal val="0"/>
                                          </p:val>
                                        </p:tav>
                                        <p:tav tm="100000">
                                          <p:val>
                                            <p:strVal val="#ppt_w"/>
                                          </p:val>
                                        </p:tav>
                                      </p:tavLst>
                                    </p:anim>
                                    <p:anim calcmode="lin" valueType="num">
                                      <p:cBhvr>
                                        <p:cTn id="29" dur="500" fill="hold"/>
                                        <p:tgtEl>
                                          <p:spTgt spid="70"/>
                                        </p:tgtEl>
                                        <p:attrNameLst>
                                          <p:attrName>ppt_h</p:attrName>
                                        </p:attrNameLst>
                                      </p:cBhvr>
                                      <p:tavLst>
                                        <p:tav tm="0">
                                          <p:val>
                                            <p:strVal val="#ppt_h"/>
                                          </p:val>
                                        </p:tav>
                                        <p:tav tm="100000">
                                          <p:val>
                                            <p:strVal val="#ppt_h"/>
                                          </p:val>
                                        </p:tav>
                                      </p:tavLst>
                                    </p:anim>
                                  </p:childTnLst>
                                </p:cTn>
                              </p:par>
                              <p:par>
                                <p:cTn id="30" presetID="17" presetClass="entr" presetSubtype="10" fill="hold" nodeType="withEffect">
                                  <p:stCondLst>
                                    <p:cond delay="0"/>
                                  </p:stCondLst>
                                  <p:childTnLst>
                                    <p:set>
                                      <p:cBhvr>
                                        <p:cTn id="31" dur="1" fill="hold">
                                          <p:stCondLst>
                                            <p:cond delay="0"/>
                                          </p:stCondLst>
                                        </p:cTn>
                                        <p:tgtEl>
                                          <p:spTgt spid="72"/>
                                        </p:tgtEl>
                                        <p:attrNameLst>
                                          <p:attrName>style.visibility</p:attrName>
                                        </p:attrNameLst>
                                      </p:cBhvr>
                                      <p:to>
                                        <p:strVal val="visible"/>
                                      </p:to>
                                    </p:set>
                                    <p:anim calcmode="lin" valueType="num">
                                      <p:cBhvr>
                                        <p:cTn id="32" dur="500" fill="hold"/>
                                        <p:tgtEl>
                                          <p:spTgt spid="72"/>
                                        </p:tgtEl>
                                        <p:attrNameLst>
                                          <p:attrName>ppt_w</p:attrName>
                                        </p:attrNameLst>
                                      </p:cBhvr>
                                      <p:tavLst>
                                        <p:tav tm="0">
                                          <p:val>
                                            <p:fltVal val="0"/>
                                          </p:val>
                                        </p:tav>
                                        <p:tav tm="100000">
                                          <p:val>
                                            <p:strVal val="#ppt_w"/>
                                          </p:val>
                                        </p:tav>
                                      </p:tavLst>
                                    </p:anim>
                                    <p:anim calcmode="lin" valueType="num">
                                      <p:cBhvr>
                                        <p:cTn id="33" dur="500" fill="hold"/>
                                        <p:tgtEl>
                                          <p:spTgt spid="72"/>
                                        </p:tgtEl>
                                        <p:attrNameLst>
                                          <p:attrName>ppt_h</p:attrName>
                                        </p:attrNameLst>
                                      </p:cBhvr>
                                      <p:tavLst>
                                        <p:tav tm="0">
                                          <p:val>
                                            <p:strVal val="#ppt_h"/>
                                          </p:val>
                                        </p:tav>
                                        <p:tav tm="100000">
                                          <p:val>
                                            <p:strVal val="#ppt_h"/>
                                          </p:val>
                                        </p:tav>
                                      </p:tavLst>
                                    </p:anim>
                                  </p:childTnLst>
                                </p:cTn>
                              </p:par>
                              <p:par>
                                <p:cTn id="34" presetID="17" presetClass="entr" presetSubtype="10" fill="hold" nodeType="withEffect">
                                  <p:stCondLst>
                                    <p:cond delay="0"/>
                                  </p:stCondLst>
                                  <p:childTnLst>
                                    <p:set>
                                      <p:cBhvr>
                                        <p:cTn id="35" dur="1" fill="hold">
                                          <p:stCondLst>
                                            <p:cond delay="0"/>
                                          </p:stCondLst>
                                        </p:cTn>
                                        <p:tgtEl>
                                          <p:spTgt spid="74"/>
                                        </p:tgtEl>
                                        <p:attrNameLst>
                                          <p:attrName>style.visibility</p:attrName>
                                        </p:attrNameLst>
                                      </p:cBhvr>
                                      <p:to>
                                        <p:strVal val="visible"/>
                                      </p:to>
                                    </p:set>
                                    <p:anim calcmode="lin" valueType="num">
                                      <p:cBhvr>
                                        <p:cTn id="36" dur="500" fill="hold"/>
                                        <p:tgtEl>
                                          <p:spTgt spid="74"/>
                                        </p:tgtEl>
                                        <p:attrNameLst>
                                          <p:attrName>ppt_w</p:attrName>
                                        </p:attrNameLst>
                                      </p:cBhvr>
                                      <p:tavLst>
                                        <p:tav tm="0">
                                          <p:val>
                                            <p:fltVal val="0"/>
                                          </p:val>
                                        </p:tav>
                                        <p:tav tm="100000">
                                          <p:val>
                                            <p:strVal val="#ppt_w"/>
                                          </p:val>
                                        </p:tav>
                                      </p:tavLst>
                                    </p:anim>
                                    <p:anim calcmode="lin" valueType="num">
                                      <p:cBhvr>
                                        <p:cTn id="37" dur="500" fill="hold"/>
                                        <p:tgtEl>
                                          <p:spTgt spid="74"/>
                                        </p:tgtEl>
                                        <p:attrNameLst>
                                          <p:attrName>ppt_h</p:attrName>
                                        </p:attrNameLst>
                                      </p:cBhvr>
                                      <p:tavLst>
                                        <p:tav tm="0">
                                          <p:val>
                                            <p:strVal val="#ppt_h"/>
                                          </p:val>
                                        </p:tav>
                                        <p:tav tm="100000">
                                          <p:val>
                                            <p:strVal val="#ppt_h"/>
                                          </p:val>
                                        </p:tav>
                                      </p:tavLst>
                                    </p:anim>
                                  </p:childTnLst>
                                </p:cTn>
                              </p:par>
                              <p:par>
                                <p:cTn id="38" presetID="17" presetClass="entr" presetSubtype="10" fill="hold" nodeType="withEffect">
                                  <p:stCondLst>
                                    <p:cond delay="0"/>
                                  </p:stCondLst>
                                  <p:childTnLst>
                                    <p:set>
                                      <p:cBhvr>
                                        <p:cTn id="39" dur="1" fill="hold">
                                          <p:stCondLst>
                                            <p:cond delay="0"/>
                                          </p:stCondLst>
                                        </p:cTn>
                                        <p:tgtEl>
                                          <p:spTgt spid="76"/>
                                        </p:tgtEl>
                                        <p:attrNameLst>
                                          <p:attrName>style.visibility</p:attrName>
                                        </p:attrNameLst>
                                      </p:cBhvr>
                                      <p:to>
                                        <p:strVal val="visible"/>
                                      </p:to>
                                    </p:set>
                                    <p:anim calcmode="lin" valueType="num">
                                      <p:cBhvr>
                                        <p:cTn id="40" dur="500" fill="hold"/>
                                        <p:tgtEl>
                                          <p:spTgt spid="76"/>
                                        </p:tgtEl>
                                        <p:attrNameLst>
                                          <p:attrName>ppt_w</p:attrName>
                                        </p:attrNameLst>
                                      </p:cBhvr>
                                      <p:tavLst>
                                        <p:tav tm="0">
                                          <p:val>
                                            <p:fltVal val="0"/>
                                          </p:val>
                                        </p:tav>
                                        <p:tav tm="100000">
                                          <p:val>
                                            <p:strVal val="#ppt_w"/>
                                          </p:val>
                                        </p:tav>
                                      </p:tavLst>
                                    </p:anim>
                                    <p:anim calcmode="lin" valueType="num">
                                      <p:cBhvr>
                                        <p:cTn id="41" dur="500" fill="hold"/>
                                        <p:tgtEl>
                                          <p:spTgt spid="76"/>
                                        </p:tgtEl>
                                        <p:attrNameLst>
                                          <p:attrName>ppt_h</p:attrName>
                                        </p:attrNameLst>
                                      </p:cBhvr>
                                      <p:tavLst>
                                        <p:tav tm="0">
                                          <p:val>
                                            <p:strVal val="#ppt_h"/>
                                          </p:val>
                                        </p:tav>
                                        <p:tav tm="100000">
                                          <p:val>
                                            <p:strVal val="#ppt_h"/>
                                          </p:val>
                                        </p:tav>
                                      </p:tavLst>
                                    </p:anim>
                                  </p:childTnLst>
                                </p:cTn>
                              </p:par>
                              <p:par>
                                <p:cTn id="42" presetID="17" presetClass="entr" presetSubtype="10" fill="hold" nodeType="withEffect">
                                  <p:stCondLst>
                                    <p:cond delay="0"/>
                                  </p:stCondLst>
                                  <p:childTnLst>
                                    <p:set>
                                      <p:cBhvr>
                                        <p:cTn id="43" dur="1" fill="hold">
                                          <p:stCondLst>
                                            <p:cond delay="0"/>
                                          </p:stCondLst>
                                        </p:cTn>
                                        <p:tgtEl>
                                          <p:spTgt spid="78"/>
                                        </p:tgtEl>
                                        <p:attrNameLst>
                                          <p:attrName>style.visibility</p:attrName>
                                        </p:attrNameLst>
                                      </p:cBhvr>
                                      <p:to>
                                        <p:strVal val="visible"/>
                                      </p:to>
                                    </p:set>
                                    <p:anim calcmode="lin" valueType="num">
                                      <p:cBhvr>
                                        <p:cTn id="44" dur="500" fill="hold"/>
                                        <p:tgtEl>
                                          <p:spTgt spid="78"/>
                                        </p:tgtEl>
                                        <p:attrNameLst>
                                          <p:attrName>ppt_w</p:attrName>
                                        </p:attrNameLst>
                                      </p:cBhvr>
                                      <p:tavLst>
                                        <p:tav tm="0">
                                          <p:val>
                                            <p:fltVal val="0"/>
                                          </p:val>
                                        </p:tav>
                                        <p:tav tm="100000">
                                          <p:val>
                                            <p:strVal val="#ppt_w"/>
                                          </p:val>
                                        </p:tav>
                                      </p:tavLst>
                                    </p:anim>
                                    <p:anim calcmode="lin" valueType="num">
                                      <p:cBhvr>
                                        <p:cTn id="45" dur="500" fill="hold"/>
                                        <p:tgtEl>
                                          <p:spTgt spid="78"/>
                                        </p:tgtEl>
                                        <p:attrNameLst>
                                          <p:attrName>ppt_h</p:attrName>
                                        </p:attrNameLst>
                                      </p:cBhvr>
                                      <p:tavLst>
                                        <p:tav tm="0">
                                          <p:val>
                                            <p:strVal val="#ppt_h"/>
                                          </p:val>
                                        </p:tav>
                                        <p:tav tm="100000">
                                          <p:val>
                                            <p:strVal val="#ppt_h"/>
                                          </p:val>
                                        </p:tav>
                                      </p:tavLst>
                                    </p:anim>
                                  </p:childTnLst>
                                </p:cTn>
                              </p:par>
                            </p:childTnLst>
                          </p:cTn>
                        </p:par>
                        <p:par>
                          <p:cTn id="46" fill="hold">
                            <p:stCondLst>
                              <p:cond delay="7000"/>
                            </p:stCondLst>
                            <p:childTnLst>
                              <p:par>
                                <p:cTn id="47" presetID="6" presetClass="entr" presetSubtype="16" fill="hold" nodeType="after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circle(in)">
                                      <p:cBhvr>
                                        <p:cTn id="49" dur="2000"/>
                                        <p:tgtEl>
                                          <p:spTgt spid="66"/>
                                        </p:tgtEl>
                                      </p:cBhvr>
                                    </p:animEffect>
                                  </p:childTnLst>
                                </p:cTn>
                              </p:par>
                            </p:childTnLst>
                          </p:cTn>
                        </p:par>
                        <p:par>
                          <p:cTn id="50" fill="hold">
                            <p:stCondLst>
                              <p:cond delay="9000"/>
                            </p:stCondLst>
                            <p:childTnLst>
                              <p:par>
                                <p:cTn id="51" presetID="35" presetClass="entr" presetSubtype="0" fill="hold" nodeType="after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style.rotation</p:attrName>
                                        </p:attrNameLst>
                                      </p:cBhvr>
                                      <p:tavLst>
                                        <p:tav tm="0">
                                          <p:val>
                                            <p:fltVal val="720"/>
                                          </p:val>
                                        </p:tav>
                                        <p:tav tm="100000">
                                          <p:val>
                                            <p:fltVal val="0"/>
                                          </p:val>
                                        </p:tav>
                                      </p:tavLst>
                                    </p:anim>
                                    <p:anim calcmode="lin" valueType="num">
                                      <p:cBhvr>
                                        <p:cTn id="55" dur="1000" fill="hold"/>
                                        <p:tgtEl>
                                          <p:spTgt spid="67"/>
                                        </p:tgtEl>
                                        <p:attrNameLst>
                                          <p:attrName>ppt_h</p:attrName>
                                        </p:attrNameLst>
                                      </p:cBhvr>
                                      <p:tavLst>
                                        <p:tav tm="0">
                                          <p:val>
                                            <p:fltVal val="0"/>
                                          </p:val>
                                        </p:tav>
                                        <p:tav tm="100000">
                                          <p:val>
                                            <p:strVal val="#ppt_h"/>
                                          </p:val>
                                        </p:tav>
                                      </p:tavLst>
                                    </p:anim>
                                    <p:anim calcmode="lin" valueType="num">
                                      <p:cBhvr>
                                        <p:cTn id="56" dur="1000" fill="hold"/>
                                        <p:tgtEl>
                                          <p:spTgt spid="67"/>
                                        </p:tgtEl>
                                        <p:attrNameLst>
                                          <p:attrName>ppt_w</p:attrName>
                                        </p:attrNameLst>
                                      </p:cBhvr>
                                      <p:tavLst>
                                        <p:tav tm="0">
                                          <p:val>
                                            <p:fltVal val="0"/>
                                          </p:val>
                                        </p:tav>
                                        <p:tav tm="100000">
                                          <p:val>
                                            <p:strVal val="#ppt_w"/>
                                          </p:val>
                                        </p:tav>
                                      </p:tavLst>
                                    </p:anim>
                                  </p:childTnLst>
                                </p:cTn>
                              </p:par>
                              <p:par>
                                <p:cTn id="57" presetID="35" presetClass="entr" presetSubtype="0" fill="hold" nodeType="withEffect">
                                  <p:stCondLst>
                                    <p:cond delay="0"/>
                                  </p:stCondLst>
                                  <p:childTnLst>
                                    <p:set>
                                      <p:cBhvr>
                                        <p:cTn id="58" dur="1" fill="hold">
                                          <p:stCondLst>
                                            <p:cond delay="0"/>
                                          </p:stCondLst>
                                        </p:cTn>
                                        <p:tgtEl>
                                          <p:spTgt spid="69"/>
                                        </p:tgtEl>
                                        <p:attrNameLst>
                                          <p:attrName>style.visibility</p:attrName>
                                        </p:attrNameLst>
                                      </p:cBhvr>
                                      <p:to>
                                        <p:strVal val="visible"/>
                                      </p:to>
                                    </p:set>
                                    <p:animEffect transition="in" filter="fade">
                                      <p:cBhvr>
                                        <p:cTn id="59" dur="1000"/>
                                        <p:tgtEl>
                                          <p:spTgt spid="69"/>
                                        </p:tgtEl>
                                      </p:cBhvr>
                                    </p:animEffect>
                                    <p:anim calcmode="lin" valueType="num">
                                      <p:cBhvr>
                                        <p:cTn id="60" dur="1000" fill="hold"/>
                                        <p:tgtEl>
                                          <p:spTgt spid="69"/>
                                        </p:tgtEl>
                                        <p:attrNameLst>
                                          <p:attrName>style.rotation</p:attrName>
                                        </p:attrNameLst>
                                      </p:cBhvr>
                                      <p:tavLst>
                                        <p:tav tm="0">
                                          <p:val>
                                            <p:fltVal val="720"/>
                                          </p:val>
                                        </p:tav>
                                        <p:tav tm="100000">
                                          <p:val>
                                            <p:fltVal val="0"/>
                                          </p:val>
                                        </p:tav>
                                      </p:tavLst>
                                    </p:anim>
                                    <p:anim calcmode="lin" valueType="num">
                                      <p:cBhvr>
                                        <p:cTn id="61" dur="1000" fill="hold"/>
                                        <p:tgtEl>
                                          <p:spTgt spid="69"/>
                                        </p:tgtEl>
                                        <p:attrNameLst>
                                          <p:attrName>ppt_h</p:attrName>
                                        </p:attrNameLst>
                                      </p:cBhvr>
                                      <p:tavLst>
                                        <p:tav tm="0">
                                          <p:val>
                                            <p:fltVal val="0"/>
                                          </p:val>
                                        </p:tav>
                                        <p:tav tm="100000">
                                          <p:val>
                                            <p:strVal val="#ppt_h"/>
                                          </p:val>
                                        </p:tav>
                                      </p:tavLst>
                                    </p:anim>
                                    <p:anim calcmode="lin" valueType="num">
                                      <p:cBhvr>
                                        <p:cTn id="62" dur="1000" fill="hold"/>
                                        <p:tgtEl>
                                          <p:spTgt spid="69"/>
                                        </p:tgtEl>
                                        <p:attrNameLst>
                                          <p:attrName>ppt_w</p:attrName>
                                        </p:attrNameLst>
                                      </p:cBhvr>
                                      <p:tavLst>
                                        <p:tav tm="0">
                                          <p:val>
                                            <p:fltVal val="0"/>
                                          </p:val>
                                        </p:tav>
                                        <p:tav tm="100000">
                                          <p:val>
                                            <p:strVal val="#ppt_w"/>
                                          </p:val>
                                        </p:tav>
                                      </p:tavLst>
                                    </p:anim>
                                  </p:childTnLst>
                                </p:cTn>
                              </p:par>
                              <p:par>
                                <p:cTn id="63" presetID="35" presetClass="entr" presetSubtype="0" fill="hold" nodeType="withEffect">
                                  <p:stCondLst>
                                    <p:cond delay="0"/>
                                  </p:stCondLst>
                                  <p:childTnLst>
                                    <p:set>
                                      <p:cBhvr>
                                        <p:cTn id="64" dur="1" fill="hold">
                                          <p:stCondLst>
                                            <p:cond delay="0"/>
                                          </p:stCondLst>
                                        </p:cTn>
                                        <p:tgtEl>
                                          <p:spTgt spid="71"/>
                                        </p:tgtEl>
                                        <p:attrNameLst>
                                          <p:attrName>style.visibility</p:attrName>
                                        </p:attrNameLst>
                                      </p:cBhvr>
                                      <p:to>
                                        <p:strVal val="visible"/>
                                      </p:to>
                                    </p:set>
                                    <p:animEffect transition="in" filter="fade">
                                      <p:cBhvr>
                                        <p:cTn id="65" dur="1000"/>
                                        <p:tgtEl>
                                          <p:spTgt spid="71"/>
                                        </p:tgtEl>
                                      </p:cBhvr>
                                    </p:animEffect>
                                    <p:anim calcmode="lin" valueType="num">
                                      <p:cBhvr>
                                        <p:cTn id="66" dur="1000" fill="hold"/>
                                        <p:tgtEl>
                                          <p:spTgt spid="71"/>
                                        </p:tgtEl>
                                        <p:attrNameLst>
                                          <p:attrName>style.rotation</p:attrName>
                                        </p:attrNameLst>
                                      </p:cBhvr>
                                      <p:tavLst>
                                        <p:tav tm="0">
                                          <p:val>
                                            <p:fltVal val="720"/>
                                          </p:val>
                                        </p:tav>
                                        <p:tav tm="100000">
                                          <p:val>
                                            <p:fltVal val="0"/>
                                          </p:val>
                                        </p:tav>
                                      </p:tavLst>
                                    </p:anim>
                                    <p:anim calcmode="lin" valueType="num">
                                      <p:cBhvr>
                                        <p:cTn id="67" dur="1000" fill="hold"/>
                                        <p:tgtEl>
                                          <p:spTgt spid="71"/>
                                        </p:tgtEl>
                                        <p:attrNameLst>
                                          <p:attrName>ppt_h</p:attrName>
                                        </p:attrNameLst>
                                      </p:cBhvr>
                                      <p:tavLst>
                                        <p:tav tm="0">
                                          <p:val>
                                            <p:fltVal val="0"/>
                                          </p:val>
                                        </p:tav>
                                        <p:tav tm="100000">
                                          <p:val>
                                            <p:strVal val="#ppt_h"/>
                                          </p:val>
                                        </p:tav>
                                      </p:tavLst>
                                    </p:anim>
                                    <p:anim calcmode="lin" valueType="num">
                                      <p:cBhvr>
                                        <p:cTn id="68" dur="1000" fill="hold"/>
                                        <p:tgtEl>
                                          <p:spTgt spid="71"/>
                                        </p:tgtEl>
                                        <p:attrNameLst>
                                          <p:attrName>ppt_w</p:attrName>
                                        </p:attrNameLst>
                                      </p:cBhvr>
                                      <p:tavLst>
                                        <p:tav tm="0">
                                          <p:val>
                                            <p:fltVal val="0"/>
                                          </p:val>
                                        </p:tav>
                                        <p:tav tm="100000">
                                          <p:val>
                                            <p:strVal val="#ppt_w"/>
                                          </p:val>
                                        </p:tav>
                                      </p:tavLst>
                                    </p:anim>
                                  </p:childTnLst>
                                </p:cTn>
                              </p:par>
                              <p:par>
                                <p:cTn id="69" presetID="35" presetClass="entr" presetSubtype="0" fill="hold" nodeType="withEffect">
                                  <p:stCondLst>
                                    <p:cond delay="0"/>
                                  </p:stCondLst>
                                  <p:childTnLst>
                                    <p:set>
                                      <p:cBhvr>
                                        <p:cTn id="70" dur="1" fill="hold">
                                          <p:stCondLst>
                                            <p:cond delay="0"/>
                                          </p:stCondLst>
                                        </p:cTn>
                                        <p:tgtEl>
                                          <p:spTgt spid="73"/>
                                        </p:tgtEl>
                                        <p:attrNameLst>
                                          <p:attrName>style.visibility</p:attrName>
                                        </p:attrNameLst>
                                      </p:cBhvr>
                                      <p:to>
                                        <p:strVal val="visible"/>
                                      </p:to>
                                    </p:set>
                                    <p:animEffect transition="in" filter="fade">
                                      <p:cBhvr>
                                        <p:cTn id="71" dur="1000"/>
                                        <p:tgtEl>
                                          <p:spTgt spid="73"/>
                                        </p:tgtEl>
                                      </p:cBhvr>
                                    </p:animEffect>
                                    <p:anim calcmode="lin" valueType="num">
                                      <p:cBhvr>
                                        <p:cTn id="72" dur="1000" fill="hold"/>
                                        <p:tgtEl>
                                          <p:spTgt spid="73"/>
                                        </p:tgtEl>
                                        <p:attrNameLst>
                                          <p:attrName>style.rotation</p:attrName>
                                        </p:attrNameLst>
                                      </p:cBhvr>
                                      <p:tavLst>
                                        <p:tav tm="0">
                                          <p:val>
                                            <p:fltVal val="720"/>
                                          </p:val>
                                        </p:tav>
                                        <p:tav tm="100000">
                                          <p:val>
                                            <p:fltVal val="0"/>
                                          </p:val>
                                        </p:tav>
                                      </p:tavLst>
                                    </p:anim>
                                    <p:anim calcmode="lin" valueType="num">
                                      <p:cBhvr>
                                        <p:cTn id="73" dur="1000" fill="hold"/>
                                        <p:tgtEl>
                                          <p:spTgt spid="73"/>
                                        </p:tgtEl>
                                        <p:attrNameLst>
                                          <p:attrName>ppt_h</p:attrName>
                                        </p:attrNameLst>
                                      </p:cBhvr>
                                      <p:tavLst>
                                        <p:tav tm="0">
                                          <p:val>
                                            <p:fltVal val="0"/>
                                          </p:val>
                                        </p:tav>
                                        <p:tav tm="100000">
                                          <p:val>
                                            <p:strVal val="#ppt_h"/>
                                          </p:val>
                                        </p:tav>
                                      </p:tavLst>
                                    </p:anim>
                                    <p:anim calcmode="lin" valueType="num">
                                      <p:cBhvr>
                                        <p:cTn id="74" dur="1000" fill="hold"/>
                                        <p:tgtEl>
                                          <p:spTgt spid="73"/>
                                        </p:tgtEl>
                                        <p:attrNameLst>
                                          <p:attrName>ppt_w</p:attrName>
                                        </p:attrNameLst>
                                      </p:cBhvr>
                                      <p:tavLst>
                                        <p:tav tm="0">
                                          <p:val>
                                            <p:fltVal val="0"/>
                                          </p:val>
                                        </p:tav>
                                        <p:tav tm="100000">
                                          <p:val>
                                            <p:strVal val="#ppt_w"/>
                                          </p:val>
                                        </p:tav>
                                      </p:tavLst>
                                    </p:anim>
                                  </p:childTnLst>
                                </p:cTn>
                              </p:par>
                              <p:par>
                                <p:cTn id="75" presetID="35" presetClass="entr" presetSubtype="0" fill="hold" nodeType="withEffect">
                                  <p:stCondLst>
                                    <p:cond delay="0"/>
                                  </p:stCondLst>
                                  <p:childTnLst>
                                    <p:set>
                                      <p:cBhvr>
                                        <p:cTn id="76" dur="1" fill="hold">
                                          <p:stCondLst>
                                            <p:cond delay="0"/>
                                          </p:stCondLst>
                                        </p:cTn>
                                        <p:tgtEl>
                                          <p:spTgt spid="75"/>
                                        </p:tgtEl>
                                        <p:attrNameLst>
                                          <p:attrName>style.visibility</p:attrName>
                                        </p:attrNameLst>
                                      </p:cBhvr>
                                      <p:to>
                                        <p:strVal val="visible"/>
                                      </p:to>
                                    </p:set>
                                    <p:animEffect transition="in" filter="fade">
                                      <p:cBhvr>
                                        <p:cTn id="77" dur="1000"/>
                                        <p:tgtEl>
                                          <p:spTgt spid="75"/>
                                        </p:tgtEl>
                                      </p:cBhvr>
                                    </p:animEffect>
                                    <p:anim calcmode="lin" valueType="num">
                                      <p:cBhvr>
                                        <p:cTn id="78" dur="1000" fill="hold"/>
                                        <p:tgtEl>
                                          <p:spTgt spid="75"/>
                                        </p:tgtEl>
                                        <p:attrNameLst>
                                          <p:attrName>style.rotation</p:attrName>
                                        </p:attrNameLst>
                                      </p:cBhvr>
                                      <p:tavLst>
                                        <p:tav tm="0">
                                          <p:val>
                                            <p:fltVal val="720"/>
                                          </p:val>
                                        </p:tav>
                                        <p:tav tm="100000">
                                          <p:val>
                                            <p:fltVal val="0"/>
                                          </p:val>
                                        </p:tav>
                                      </p:tavLst>
                                    </p:anim>
                                    <p:anim calcmode="lin" valueType="num">
                                      <p:cBhvr>
                                        <p:cTn id="79" dur="1000" fill="hold"/>
                                        <p:tgtEl>
                                          <p:spTgt spid="75"/>
                                        </p:tgtEl>
                                        <p:attrNameLst>
                                          <p:attrName>ppt_h</p:attrName>
                                        </p:attrNameLst>
                                      </p:cBhvr>
                                      <p:tavLst>
                                        <p:tav tm="0">
                                          <p:val>
                                            <p:fltVal val="0"/>
                                          </p:val>
                                        </p:tav>
                                        <p:tav tm="100000">
                                          <p:val>
                                            <p:strVal val="#ppt_h"/>
                                          </p:val>
                                        </p:tav>
                                      </p:tavLst>
                                    </p:anim>
                                    <p:anim calcmode="lin" valueType="num">
                                      <p:cBhvr>
                                        <p:cTn id="80" dur="1000" fill="hold"/>
                                        <p:tgtEl>
                                          <p:spTgt spid="75"/>
                                        </p:tgtEl>
                                        <p:attrNameLst>
                                          <p:attrName>ppt_w</p:attrName>
                                        </p:attrNameLst>
                                      </p:cBhvr>
                                      <p:tavLst>
                                        <p:tav tm="0">
                                          <p:val>
                                            <p:fltVal val="0"/>
                                          </p:val>
                                        </p:tav>
                                        <p:tav tm="100000">
                                          <p:val>
                                            <p:strVal val="#ppt_w"/>
                                          </p:val>
                                        </p:tav>
                                      </p:tavLst>
                                    </p:anim>
                                  </p:childTnLst>
                                </p:cTn>
                              </p:par>
                              <p:par>
                                <p:cTn id="81" presetID="35" presetClass="entr" presetSubtype="0" fill="hold" nodeType="withEffect">
                                  <p:stCondLst>
                                    <p:cond delay="0"/>
                                  </p:stCondLst>
                                  <p:childTnLst>
                                    <p:set>
                                      <p:cBhvr>
                                        <p:cTn id="82" dur="1" fill="hold">
                                          <p:stCondLst>
                                            <p:cond delay="0"/>
                                          </p:stCondLst>
                                        </p:cTn>
                                        <p:tgtEl>
                                          <p:spTgt spid="77"/>
                                        </p:tgtEl>
                                        <p:attrNameLst>
                                          <p:attrName>style.visibility</p:attrName>
                                        </p:attrNameLst>
                                      </p:cBhvr>
                                      <p:to>
                                        <p:strVal val="visible"/>
                                      </p:to>
                                    </p:set>
                                    <p:animEffect transition="in" filter="fade">
                                      <p:cBhvr>
                                        <p:cTn id="83" dur="1000"/>
                                        <p:tgtEl>
                                          <p:spTgt spid="77"/>
                                        </p:tgtEl>
                                      </p:cBhvr>
                                    </p:animEffect>
                                    <p:anim calcmode="lin" valueType="num">
                                      <p:cBhvr>
                                        <p:cTn id="84" dur="1000" fill="hold"/>
                                        <p:tgtEl>
                                          <p:spTgt spid="77"/>
                                        </p:tgtEl>
                                        <p:attrNameLst>
                                          <p:attrName>style.rotation</p:attrName>
                                        </p:attrNameLst>
                                      </p:cBhvr>
                                      <p:tavLst>
                                        <p:tav tm="0">
                                          <p:val>
                                            <p:fltVal val="720"/>
                                          </p:val>
                                        </p:tav>
                                        <p:tav tm="100000">
                                          <p:val>
                                            <p:fltVal val="0"/>
                                          </p:val>
                                        </p:tav>
                                      </p:tavLst>
                                    </p:anim>
                                    <p:anim calcmode="lin" valueType="num">
                                      <p:cBhvr>
                                        <p:cTn id="85" dur="1000" fill="hold"/>
                                        <p:tgtEl>
                                          <p:spTgt spid="77"/>
                                        </p:tgtEl>
                                        <p:attrNameLst>
                                          <p:attrName>ppt_h</p:attrName>
                                        </p:attrNameLst>
                                      </p:cBhvr>
                                      <p:tavLst>
                                        <p:tav tm="0">
                                          <p:val>
                                            <p:fltVal val="0"/>
                                          </p:val>
                                        </p:tav>
                                        <p:tav tm="100000">
                                          <p:val>
                                            <p:strVal val="#ppt_h"/>
                                          </p:val>
                                        </p:tav>
                                      </p:tavLst>
                                    </p:anim>
                                    <p:anim calcmode="lin" valueType="num">
                                      <p:cBhvr>
                                        <p:cTn id="86" dur="1000" fill="hold"/>
                                        <p:tgtEl>
                                          <p:spTgt spid="7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5566512" y="-71456"/>
            <a:ext cx="720000" cy="720000"/>
          </a:xfrm>
          <a:prstGeom prst="roundRect">
            <a:avLst/>
          </a:prstGeom>
          <a:solidFill>
            <a:srgbClr val="FFF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rgbClr val="FF9900"/>
                </a:solidFill>
                <a:latin typeface="Showcard Gothic" pitchFamily="82" charset="0"/>
              </a:rPr>
              <a:t>F</a:t>
            </a:r>
          </a:p>
        </p:txBody>
      </p:sp>
      <p:sp>
        <p:nvSpPr>
          <p:cNvPr id="14" name="Rounded Rectangle 13"/>
          <p:cNvSpPr/>
          <p:nvPr/>
        </p:nvSpPr>
        <p:spPr>
          <a:xfrm>
            <a:off x="6138016" y="-71456"/>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2" name="Rounded Rectangle 11"/>
          <p:cNvSpPr/>
          <p:nvPr/>
        </p:nvSpPr>
        <p:spPr>
          <a:xfrm>
            <a:off x="6709520" y="-71456"/>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11" name="Rounded Rectangle 10"/>
          <p:cNvSpPr/>
          <p:nvPr/>
        </p:nvSpPr>
        <p:spPr>
          <a:xfrm>
            <a:off x="7281024" y="-71456"/>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0" name="Rounded Rectangle 9"/>
          <p:cNvSpPr/>
          <p:nvPr/>
        </p:nvSpPr>
        <p:spPr>
          <a:xfrm>
            <a:off x="7852528" y="-71456"/>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8" name="Rectangle 7"/>
          <p:cNvSpPr/>
          <p:nvPr/>
        </p:nvSpPr>
        <p:spPr>
          <a:xfrm>
            <a:off x="32" y="-71456"/>
            <a:ext cx="9144000" cy="45720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a:latin typeface="Showcard Gothic" pitchFamily="82" charset="0"/>
            </a:endParaRPr>
          </a:p>
        </p:txBody>
      </p:sp>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6" name="Rectangle 15"/>
          <p:cNvSpPr/>
          <p:nvPr/>
        </p:nvSpPr>
        <p:spPr>
          <a:xfrm>
            <a:off x="0" y="-71456"/>
            <a:ext cx="9144000" cy="45720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ounded Rectangle 16"/>
          <p:cNvSpPr/>
          <p:nvPr/>
        </p:nvSpPr>
        <p:spPr>
          <a:xfrm>
            <a:off x="7281024" y="4429138"/>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9" name="Rounded Rectangle 18"/>
          <p:cNvSpPr/>
          <p:nvPr/>
        </p:nvSpPr>
        <p:spPr>
          <a:xfrm>
            <a:off x="6709520" y="4423518"/>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21" name="Rounded Rectangle 20"/>
          <p:cNvSpPr/>
          <p:nvPr/>
        </p:nvSpPr>
        <p:spPr>
          <a:xfrm>
            <a:off x="6138016" y="4429138"/>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8" name="Rectangle 17"/>
          <p:cNvSpPr/>
          <p:nvPr/>
        </p:nvSpPr>
        <p:spPr>
          <a:xfrm>
            <a:off x="0" y="-71456"/>
            <a:ext cx="9144000" cy="457203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Rectangle 19"/>
          <p:cNvSpPr/>
          <p:nvPr/>
        </p:nvSpPr>
        <p:spPr>
          <a:xfrm>
            <a:off x="0" y="142876"/>
            <a:ext cx="9144000" cy="428610"/>
          </a:xfrm>
          <a:prstGeom prst="rect">
            <a:avLst/>
          </a:prstGeom>
          <a:no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accent4">
                    <a:lumMod val="50000"/>
                  </a:schemeClr>
                </a:solidFill>
                <a:latin typeface="Rockwell Condensed" pitchFamily="18" charset="0"/>
              </a:rPr>
              <a:t>Masalah Pendidikan Sebagai Sumber Inovasi</a:t>
            </a:r>
            <a:endParaRPr lang="id-ID" sz="2800" dirty="0">
              <a:solidFill>
                <a:schemeClr val="accent4">
                  <a:lumMod val="50000"/>
                </a:schemeClr>
              </a:solidFill>
              <a:latin typeface="Rockwell Condensed" pitchFamily="18" charset="0"/>
            </a:endParaRPr>
          </a:p>
        </p:txBody>
      </p:sp>
      <p:grpSp>
        <p:nvGrpSpPr>
          <p:cNvPr id="48" name="Group 47"/>
          <p:cNvGrpSpPr/>
          <p:nvPr/>
        </p:nvGrpSpPr>
        <p:grpSpPr>
          <a:xfrm>
            <a:off x="216887" y="732250"/>
            <a:ext cx="1966082" cy="783691"/>
            <a:chOff x="2604" y="228169"/>
            <a:chExt cx="1966082" cy="783691"/>
          </a:xfrm>
        </p:grpSpPr>
        <p:sp>
          <p:nvSpPr>
            <p:cNvPr id="70" name="Rectangle 69"/>
            <p:cNvSpPr/>
            <p:nvPr/>
          </p:nvSpPr>
          <p:spPr>
            <a:xfrm>
              <a:off x="2604" y="228169"/>
              <a:ext cx="1966082" cy="783691"/>
            </a:xfrm>
            <a:prstGeom prst="rect">
              <a:avLst/>
            </a:prstGeom>
            <a:solidFill>
              <a:schemeClr val="accent4">
                <a:lumMod val="50000"/>
              </a:schemeClr>
            </a:solidFill>
            <a:ln>
              <a:solidFill>
                <a:schemeClr val="accent4">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71" name="Rectangle 70"/>
            <p:cNvSpPr/>
            <p:nvPr/>
          </p:nvSpPr>
          <p:spPr>
            <a:xfrm>
              <a:off x="2604" y="228169"/>
              <a:ext cx="1966082" cy="7836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b="1" kern="1200" dirty="0" smtClean="0">
                  <a:solidFill>
                    <a:schemeClr val="accent4">
                      <a:lumMod val="40000"/>
                      <a:lumOff val="60000"/>
                    </a:schemeClr>
                  </a:solidFill>
                  <a:latin typeface="Candara" pitchFamily="34" charset="0"/>
                </a:rPr>
                <a:t>Masalah Relevansi Pendidikan </a:t>
              </a:r>
              <a:endParaRPr lang="id-ID" sz="1800" b="1" kern="1200" dirty="0">
                <a:solidFill>
                  <a:schemeClr val="accent4">
                    <a:lumMod val="40000"/>
                    <a:lumOff val="60000"/>
                  </a:schemeClr>
                </a:solidFill>
                <a:latin typeface="Candara" pitchFamily="34" charset="0"/>
              </a:endParaRPr>
            </a:p>
          </p:txBody>
        </p:sp>
      </p:grpSp>
      <p:grpSp>
        <p:nvGrpSpPr>
          <p:cNvPr id="49" name="Group 48"/>
          <p:cNvGrpSpPr/>
          <p:nvPr/>
        </p:nvGrpSpPr>
        <p:grpSpPr>
          <a:xfrm>
            <a:off x="328189" y="1503711"/>
            <a:ext cx="1743479" cy="2688070"/>
            <a:chOff x="113906" y="999630"/>
            <a:chExt cx="1743479" cy="2688070"/>
          </a:xfrm>
        </p:grpSpPr>
        <p:sp>
          <p:nvSpPr>
            <p:cNvPr id="68" name="Rectangle 67"/>
            <p:cNvSpPr/>
            <p:nvPr/>
          </p:nvSpPr>
          <p:spPr>
            <a:xfrm>
              <a:off x="113906" y="999630"/>
              <a:ext cx="1743479" cy="2688070"/>
            </a:xfrm>
            <a:prstGeom prst="rect">
              <a:avLst/>
            </a:prstGeom>
            <a:solidFill>
              <a:schemeClr val="accent4">
                <a:lumMod val="60000"/>
                <a:lumOff val="40000"/>
              </a:schemeClr>
            </a:solidFill>
            <a:ln>
              <a:solidFill>
                <a:schemeClr val="accent4">
                  <a:lumMod val="60000"/>
                  <a:lumOff val="4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9" name="Rectangle 68"/>
            <p:cNvSpPr/>
            <p:nvPr/>
          </p:nvSpPr>
          <p:spPr>
            <a:xfrm>
              <a:off x="113906" y="999630"/>
              <a:ext cx="1743479" cy="26880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d-ID" sz="1800" kern="1200" dirty="0" smtClean="0">
                  <a:solidFill>
                    <a:schemeClr val="accent4">
                      <a:lumMod val="50000"/>
                    </a:schemeClr>
                  </a:solidFill>
                  <a:latin typeface="Candara" pitchFamily="34" charset="0"/>
                </a:rPr>
                <a:t>K</a:t>
              </a:r>
              <a:r>
                <a:rPr lang="en-US" sz="1800" kern="1200" dirty="0" err="1" smtClean="0">
                  <a:solidFill>
                    <a:schemeClr val="accent4">
                      <a:lumMod val="50000"/>
                    </a:schemeClr>
                  </a:solidFill>
                  <a:latin typeface="Candara" pitchFamily="34" charset="0"/>
                </a:rPr>
                <a:t>esesuaian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antara</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pelaksanaan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hasil</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pendidikan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dengan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kebutuhan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tuntutan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masyarakat</a:t>
              </a:r>
              <a:r>
                <a:rPr lang="id-ID" sz="1800" kern="1200" dirty="0" smtClean="0">
                  <a:solidFill>
                    <a:schemeClr val="accent4">
                      <a:lumMod val="50000"/>
                    </a:schemeClr>
                  </a:solidFill>
                  <a:latin typeface="Candara" pitchFamily="34" charset="0"/>
                </a:rPr>
                <a:t>.</a:t>
              </a:r>
              <a:endParaRPr lang="id-ID" sz="1800" kern="1200" dirty="0">
                <a:solidFill>
                  <a:schemeClr val="accent4">
                    <a:lumMod val="50000"/>
                  </a:schemeClr>
                </a:solidFill>
                <a:latin typeface="Candara" pitchFamily="34" charset="0"/>
              </a:endParaRPr>
            </a:p>
          </p:txBody>
        </p:sp>
      </p:grpSp>
      <p:grpSp>
        <p:nvGrpSpPr>
          <p:cNvPr id="50" name="Group 49"/>
          <p:cNvGrpSpPr/>
          <p:nvPr/>
        </p:nvGrpSpPr>
        <p:grpSpPr>
          <a:xfrm>
            <a:off x="2450774" y="727869"/>
            <a:ext cx="1910245" cy="802084"/>
            <a:chOff x="2236491" y="223788"/>
            <a:chExt cx="1910245" cy="802084"/>
          </a:xfrm>
        </p:grpSpPr>
        <p:sp>
          <p:nvSpPr>
            <p:cNvPr id="66" name="Rectangle 65"/>
            <p:cNvSpPr/>
            <p:nvPr/>
          </p:nvSpPr>
          <p:spPr>
            <a:xfrm>
              <a:off x="2236491" y="223788"/>
              <a:ext cx="1910245" cy="802084"/>
            </a:xfrm>
            <a:prstGeom prst="rect">
              <a:avLst/>
            </a:prstGeom>
            <a:solidFill>
              <a:schemeClr val="accent4">
                <a:lumMod val="50000"/>
              </a:schemeClr>
            </a:solidFill>
            <a:ln>
              <a:solidFill>
                <a:schemeClr val="accent4">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7" name="Rectangle 66"/>
            <p:cNvSpPr/>
            <p:nvPr/>
          </p:nvSpPr>
          <p:spPr>
            <a:xfrm>
              <a:off x="2236491" y="223788"/>
              <a:ext cx="1910245" cy="8020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b="1" kern="1200" dirty="0" err="1" smtClean="0">
                  <a:solidFill>
                    <a:schemeClr val="accent4">
                      <a:lumMod val="40000"/>
                      <a:lumOff val="60000"/>
                    </a:schemeClr>
                  </a:solidFill>
                  <a:latin typeface="Candara" pitchFamily="34" charset="0"/>
                </a:rPr>
                <a:t>Masalah</a:t>
              </a:r>
              <a:r>
                <a:rPr lang="en-US" sz="1800" b="1" kern="1200" dirty="0" smtClean="0">
                  <a:solidFill>
                    <a:schemeClr val="accent4">
                      <a:lumMod val="40000"/>
                      <a:lumOff val="60000"/>
                    </a:schemeClr>
                  </a:solidFill>
                  <a:latin typeface="Candara" pitchFamily="34" charset="0"/>
                </a:rPr>
                <a:t> </a:t>
              </a:r>
              <a:r>
                <a:rPr lang="en-US" sz="1800" b="1" kern="1200" dirty="0" err="1" smtClean="0">
                  <a:solidFill>
                    <a:schemeClr val="accent4">
                      <a:lumMod val="40000"/>
                      <a:lumOff val="60000"/>
                    </a:schemeClr>
                  </a:solidFill>
                  <a:latin typeface="Candara" pitchFamily="34" charset="0"/>
                </a:rPr>
                <a:t>Kualitas</a:t>
              </a:r>
              <a:r>
                <a:rPr lang="en-US" sz="1800" b="1" kern="1200" dirty="0" smtClean="0">
                  <a:solidFill>
                    <a:schemeClr val="accent4">
                      <a:lumMod val="40000"/>
                      <a:lumOff val="60000"/>
                    </a:schemeClr>
                  </a:solidFill>
                  <a:latin typeface="Candara" pitchFamily="34" charset="0"/>
                </a:rPr>
                <a:t>/ </a:t>
              </a:r>
              <a:r>
                <a:rPr lang="en-US" sz="1800" b="1" kern="1200" dirty="0" err="1" smtClean="0">
                  <a:solidFill>
                    <a:schemeClr val="accent4">
                      <a:lumMod val="40000"/>
                      <a:lumOff val="60000"/>
                    </a:schemeClr>
                  </a:solidFill>
                  <a:latin typeface="Candara" pitchFamily="34" charset="0"/>
                </a:rPr>
                <a:t>mutu</a:t>
              </a:r>
              <a:r>
                <a:rPr lang="en-US" sz="1800" b="1" kern="1200" dirty="0" smtClean="0">
                  <a:solidFill>
                    <a:schemeClr val="accent4">
                      <a:lumMod val="40000"/>
                      <a:lumOff val="60000"/>
                    </a:schemeClr>
                  </a:solidFill>
                  <a:latin typeface="Candara" pitchFamily="34" charset="0"/>
                </a:rPr>
                <a:t> </a:t>
              </a:r>
              <a:r>
                <a:rPr lang="en-US" sz="1800" b="1" kern="1200" dirty="0" err="1" smtClean="0">
                  <a:solidFill>
                    <a:schemeClr val="accent4">
                      <a:lumMod val="40000"/>
                      <a:lumOff val="60000"/>
                    </a:schemeClr>
                  </a:solidFill>
                  <a:latin typeface="Candara" pitchFamily="34" charset="0"/>
                </a:rPr>
                <a:t>Pendidikan</a:t>
              </a:r>
              <a:r>
                <a:rPr lang="en-US" sz="1800" b="1" kern="1200" dirty="0" smtClean="0">
                  <a:solidFill>
                    <a:schemeClr val="accent4">
                      <a:lumMod val="40000"/>
                      <a:lumOff val="60000"/>
                    </a:schemeClr>
                  </a:solidFill>
                  <a:latin typeface="Candara" pitchFamily="34" charset="0"/>
                </a:rPr>
                <a:t> </a:t>
              </a:r>
              <a:endParaRPr lang="id-ID" sz="1800" b="1" kern="1200" dirty="0">
                <a:solidFill>
                  <a:schemeClr val="accent4">
                    <a:lumMod val="40000"/>
                    <a:lumOff val="60000"/>
                  </a:schemeClr>
                </a:solidFill>
                <a:latin typeface="Candara" pitchFamily="34" charset="0"/>
              </a:endParaRPr>
            </a:p>
          </p:txBody>
        </p:sp>
      </p:grpSp>
      <p:grpSp>
        <p:nvGrpSpPr>
          <p:cNvPr id="51" name="Group 50"/>
          <p:cNvGrpSpPr/>
          <p:nvPr/>
        </p:nvGrpSpPr>
        <p:grpSpPr>
          <a:xfrm>
            <a:off x="2546523" y="1500400"/>
            <a:ext cx="1718746" cy="2350348"/>
            <a:chOff x="2332240" y="996319"/>
            <a:chExt cx="1718746" cy="2350348"/>
          </a:xfrm>
        </p:grpSpPr>
        <p:sp>
          <p:nvSpPr>
            <p:cNvPr id="64" name="Rectangle 63"/>
            <p:cNvSpPr/>
            <p:nvPr/>
          </p:nvSpPr>
          <p:spPr>
            <a:xfrm>
              <a:off x="2332240" y="996319"/>
              <a:ext cx="1718746" cy="2350348"/>
            </a:xfrm>
            <a:prstGeom prst="rect">
              <a:avLst/>
            </a:prstGeom>
            <a:solidFill>
              <a:schemeClr val="accent4">
                <a:lumMod val="60000"/>
                <a:lumOff val="40000"/>
              </a:schemeClr>
            </a:solidFill>
            <a:ln>
              <a:solidFill>
                <a:schemeClr val="accent4">
                  <a:lumMod val="60000"/>
                  <a:lumOff val="4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5" name="Rectangle 64"/>
            <p:cNvSpPr/>
            <p:nvPr/>
          </p:nvSpPr>
          <p:spPr>
            <a:xfrm>
              <a:off x="2332240" y="996319"/>
              <a:ext cx="1718746" cy="23503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smtClean="0">
                  <a:solidFill>
                    <a:schemeClr val="accent4">
                      <a:lumMod val="50000"/>
                    </a:schemeClr>
                  </a:solidFill>
                  <a:latin typeface="Candara" pitchFamily="34" charset="0"/>
                </a:rPr>
                <a:t>Masalah</a:t>
              </a:r>
              <a:r>
                <a:rPr lang="en-US" sz="1800" kern="1200" dirty="0" smtClean="0">
                  <a:solidFill>
                    <a:schemeClr val="accent4">
                      <a:lumMod val="50000"/>
                    </a:schemeClr>
                  </a:solidFill>
                  <a:latin typeface="Candara" pitchFamily="34" charset="0"/>
                </a:rPr>
                <a:t> yang </a:t>
              </a:r>
              <a:r>
                <a:rPr lang="en-US" sz="1800" kern="1200" dirty="0" err="1" smtClean="0">
                  <a:solidFill>
                    <a:schemeClr val="accent4">
                      <a:lumMod val="50000"/>
                    </a:schemeClr>
                  </a:solidFill>
                  <a:latin typeface="Candara" pitchFamily="34" charset="0"/>
                </a:rPr>
                <a:t>dihadapi</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dunia</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pendidikan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kita</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dewasa</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ini</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baik</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dari</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segi</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proses</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maupun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hasil</a:t>
              </a:r>
              <a:r>
                <a:rPr lang="en-US" sz="1800" kern="1200" dirty="0" smtClean="0">
                  <a:solidFill>
                    <a:schemeClr val="accent4">
                      <a:lumMod val="50000"/>
                    </a:schemeClr>
                  </a:solidFill>
                  <a:latin typeface="Candara" pitchFamily="34" charset="0"/>
                </a:rPr>
                <a:t>.</a:t>
              </a:r>
              <a:endParaRPr lang="id-ID" sz="1800" kern="1200" dirty="0">
                <a:solidFill>
                  <a:schemeClr val="accent4">
                    <a:lumMod val="50000"/>
                  </a:schemeClr>
                </a:solidFill>
                <a:latin typeface="Candara" pitchFamily="34" charset="0"/>
              </a:endParaRPr>
            </a:p>
          </p:txBody>
        </p:sp>
      </p:grpSp>
      <p:grpSp>
        <p:nvGrpSpPr>
          <p:cNvPr id="52" name="Group 51"/>
          <p:cNvGrpSpPr/>
          <p:nvPr/>
        </p:nvGrpSpPr>
        <p:grpSpPr>
          <a:xfrm>
            <a:off x="4628823" y="721966"/>
            <a:ext cx="2232853" cy="798638"/>
            <a:chOff x="4414540" y="217885"/>
            <a:chExt cx="2232853" cy="798638"/>
          </a:xfrm>
        </p:grpSpPr>
        <p:sp>
          <p:nvSpPr>
            <p:cNvPr id="62" name="Rectangle 61"/>
            <p:cNvSpPr/>
            <p:nvPr/>
          </p:nvSpPr>
          <p:spPr>
            <a:xfrm>
              <a:off x="4414540" y="217885"/>
              <a:ext cx="2232853" cy="798638"/>
            </a:xfrm>
            <a:prstGeom prst="rect">
              <a:avLst/>
            </a:prstGeom>
            <a:solidFill>
              <a:schemeClr val="accent4">
                <a:lumMod val="50000"/>
              </a:schemeClr>
            </a:solidFill>
            <a:ln>
              <a:solidFill>
                <a:schemeClr val="accent4">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3" name="Rectangle 62"/>
            <p:cNvSpPr/>
            <p:nvPr/>
          </p:nvSpPr>
          <p:spPr>
            <a:xfrm>
              <a:off x="4414540" y="217885"/>
              <a:ext cx="2232853" cy="79863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b="1" kern="1200" dirty="0" smtClean="0">
                  <a:solidFill>
                    <a:schemeClr val="accent4">
                      <a:lumMod val="40000"/>
                      <a:lumOff val="60000"/>
                    </a:schemeClr>
                  </a:solidFill>
                  <a:latin typeface="Candara" pitchFamily="34" charset="0"/>
                </a:rPr>
                <a:t>Masalah Efektifitas dan Efesiensi </a:t>
              </a:r>
              <a:endParaRPr lang="id-ID" sz="1800" b="1" kern="1200" dirty="0">
                <a:solidFill>
                  <a:schemeClr val="accent4">
                    <a:lumMod val="40000"/>
                    <a:lumOff val="60000"/>
                  </a:schemeClr>
                </a:solidFill>
                <a:latin typeface="Candara" pitchFamily="34" charset="0"/>
              </a:endParaRPr>
            </a:p>
          </p:txBody>
        </p:sp>
      </p:grpSp>
      <p:grpSp>
        <p:nvGrpSpPr>
          <p:cNvPr id="53" name="Group 52"/>
          <p:cNvGrpSpPr/>
          <p:nvPr/>
        </p:nvGrpSpPr>
        <p:grpSpPr>
          <a:xfrm>
            <a:off x="4710302" y="1504073"/>
            <a:ext cx="2069894" cy="2853627"/>
            <a:chOff x="4496019" y="999992"/>
            <a:chExt cx="2069894" cy="2853627"/>
          </a:xfrm>
        </p:grpSpPr>
        <p:sp>
          <p:nvSpPr>
            <p:cNvPr id="60" name="Rectangle 59"/>
            <p:cNvSpPr/>
            <p:nvPr/>
          </p:nvSpPr>
          <p:spPr>
            <a:xfrm>
              <a:off x="4496019" y="999992"/>
              <a:ext cx="2069894" cy="2853627"/>
            </a:xfrm>
            <a:prstGeom prst="rect">
              <a:avLst/>
            </a:prstGeom>
            <a:solidFill>
              <a:schemeClr val="accent4">
                <a:lumMod val="60000"/>
                <a:lumOff val="40000"/>
              </a:schemeClr>
            </a:solidFill>
            <a:ln>
              <a:solidFill>
                <a:schemeClr val="accent4">
                  <a:lumMod val="60000"/>
                  <a:lumOff val="4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1" name="Rectangle 60"/>
            <p:cNvSpPr/>
            <p:nvPr/>
          </p:nvSpPr>
          <p:spPr>
            <a:xfrm>
              <a:off x="4496019" y="999992"/>
              <a:ext cx="2069894" cy="2853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smtClean="0">
                  <a:solidFill>
                    <a:schemeClr val="accent4">
                      <a:lumMod val="50000"/>
                    </a:schemeClr>
                  </a:solidFill>
                  <a:latin typeface="Candara" pitchFamily="34" charset="0"/>
                </a:rPr>
                <a:t>Efektifitas</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berhubungan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dengan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tingkat</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keberhasilan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pelaksanaan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pembelajara</a:t>
              </a:r>
              <a:r>
                <a:rPr lang="id-ID" sz="1800" kern="1200" dirty="0" smtClean="0">
                  <a:solidFill>
                    <a:schemeClr val="accent4">
                      <a:lumMod val="50000"/>
                    </a:schemeClr>
                  </a:solidFill>
                  <a:latin typeface="Candara" pitchFamily="34" charset="0"/>
                </a:rPr>
                <a:t>n. </a:t>
              </a:r>
              <a:r>
                <a:rPr lang="en-US" sz="1800" kern="1200" dirty="0" err="1" smtClean="0">
                  <a:solidFill>
                    <a:schemeClr val="accent4">
                      <a:lumMod val="50000"/>
                    </a:schemeClr>
                  </a:solidFill>
                  <a:latin typeface="Candara" pitchFamily="34" charset="0"/>
                </a:rPr>
                <a:t>Sedangkan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efisiensi</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berhubungan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dengan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jumlah</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biaya</a:t>
              </a:r>
              <a:r>
                <a:rPr lang="id-ID" sz="1800" kern="1200" dirty="0" smtClean="0">
                  <a:solidFill>
                    <a:schemeClr val="accent4">
                      <a:lumMod val="50000"/>
                    </a:schemeClr>
                  </a:solidFill>
                  <a:latin typeface="Candara" pitchFamily="34" charset="0"/>
                </a:rPr>
                <a:t>.</a:t>
              </a:r>
              <a:endParaRPr lang="id-ID" sz="1800" kern="1200" dirty="0">
                <a:solidFill>
                  <a:schemeClr val="accent4">
                    <a:lumMod val="50000"/>
                  </a:schemeClr>
                </a:solidFill>
                <a:latin typeface="Candara" pitchFamily="34" charset="0"/>
              </a:endParaRPr>
            </a:p>
          </p:txBody>
        </p:sp>
      </p:grpSp>
      <p:grpSp>
        <p:nvGrpSpPr>
          <p:cNvPr id="54" name="Group 53"/>
          <p:cNvGrpSpPr/>
          <p:nvPr/>
        </p:nvGrpSpPr>
        <p:grpSpPr>
          <a:xfrm>
            <a:off x="7129480" y="688937"/>
            <a:ext cx="1797633" cy="827546"/>
            <a:chOff x="6915197" y="184856"/>
            <a:chExt cx="1797633" cy="827546"/>
          </a:xfrm>
        </p:grpSpPr>
        <p:sp>
          <p:nvSpPr>
            <p:cNvPr id="58" name="Rectangle 57"/>
            <p:cNvSpPr/>
            <p:nvPr/>
          </p:nvSpPr>
          <p:spPr>
            <a:xfrm>
              <a:off x="6915197" y="184856"/>
              <a:ext cx="1797633" cy="827546"/>
            </a:xfrm>
            <a:prstGeom prst="rect">
              <a:avLst/>
            </a:prstGeom>
            <a:solidFill>
              <a:schemeClr val="accent4">
                <a:lumMod val="50000"/>
              </a:schemeClr>
            </a:solidFill>
            <a:ln>
              <a:solidFill>
                <a:schemeClr val="accent4">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9" name="Rectangle 58"/>
            <p:cNvSpPr/>
            <p:nvPr/>
          </p:nvSpPr>
          <p:spPr>
            <a:xfrm>
              <a:off x="6915197" y="184856"/>
              <a:ext cx="1797633" cy="8275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b="1" kern="1200" dirty="0" smtClean="0">
                  <a:solidFill>
                    <a:schemeClr val="accent4">
                      <a:lumMod val="40000"/>
                      <a:lumOff val="60000"/>
                    </a:schemeClr>
                  </a:solidFill>
                  <a:latin typeface="Candara" pitchFamily="34" charset="0"/>
                </a:rPr>
                <a:t>Masalah pemerataan pendidikan </a:t>
              </a:r>
              <a:endParaRPr lang="id-ID" sz="1800" b="1" kern="1200" dirty="0">
                <a:solidFill>
                  <a:schemeClr val="accent4">
                    <a:lumMod val="40000"/>
                    <a:lumOff val="60000"/>
                  </a:schemeClr>
                </a:solidFill>
                <a:latin typeface="Candara" pitchFamily="34" charset="0"/>
              </a:endParaRPr>
            </a:p>
          </p:txBody>
        </p:sp>
      </p:grpSp>
      <p:grpSp>
        <p:nvGrpSpPr>
          <p:cNvPr id="55" name="Group 54"/>
          <p:cNvGrpSpPr/>
          <p:nvPr/>
        </p:nvGrpSpPr>
        <p:grpSpPr>
          <a:xfrm>
            <a:off x="7198841" y="1504206"/>
            <a:ext cx="1658911" cy="1687968"/>
            <a:chOff x="6984558" y="1000125"/>
            <a:chExt cx="1658911" cy="1687968"/>
          </a:xfrm>
        </p:grpSpPr>
        <p:sp>
          <p:nvSpPr>
            <p:cNvPr id="56" name="Rectangle 55"/>
            <p:cNvSpPr/>
            <p:nvPr/>
          </p:nvSpPr>
          <p:spPr>
            <a:xfrm>
              <a:off x="6984558" y="1000125"/>
              <a:ext cx="1658911" cy="1687968"/>
            </a:xfrm>
            <a:prstGeom prst="rect">
              <a:avLst/>
            </a:prstGeom>
            <a:solidFill>
              <a:schemeClr val="accent4">
                <a:lumMod val="60000"/>
                <a:lumOff val="40000"/>
              </a:schemeClr>
            </a:solidFill>
            <a:ln>
              <a:solidFill>
                <a:schemeClr val="accent4">
                  <a:lumMod val="60000"/>
                  <a:lumOff val="4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57" name="Rectangle 56"/>
            <p:cNvSpPr/>
            <p:nvPr/>
          </p:nvSpPr>
          <p:spPr>
            <a:xfrm>
              <a:off x="6984558" y="1000125"/>
              <a:ext cx="1658911" cy="168796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d-ID" sz="1800" kern="1200" dirty="0" smtClean="0">
                  <a:solidFill>
                    <a:schemeClr val="accent4">
                      <a:lumMod val="50000"/>
                    </a:schemeClr>
                  </a:solidFill>
                  <a:latin typeface="Candara" pitchFamily="34" charset="0"/>
                </a:rPr>
                <a:t>P</a:t>
              </a:r>
              <a:r>
                <a:rPr lang="en-US" sz="1800" kern="1200" dirty="0" err="1" smtClean="0">
                  <a:solidFill>
                    <a:schemeClr val="accent4">
                      <a:lumMod val="50000"/>
                    </a:schemeClr>
                  </a:solidFill>
                  <a:latin typeface="Candara" pitchFamily="34" charset="0"/>
                </a:rPr>
                <a:t>ersoalan</a:t>
              </a:r>
              <a:r>
                <a:rPr lang="en-US" sz="1800" kern="1200" dirty="0" smtClean="0">
                  <a:solidFill>
                    <a:schemeClr val="accent4">
                      <a:lumMod val="50000"/>
                    </a:schemeClr>
                  </a:solidFill>
                  <a:latin typeface="Candara" pitchFamily="34" charset="0"/>
                </a:rPr>
                <a:t> yang </a:t>
              </a:r>
              <a:r>
                <a:rPr lang="en-US" sz="1800" kern="1200" dirty="0" err="1" smtClean="0">
                  <a:solidFill>
                    <a:schemeClr val="accent4">
                      <a:lumMod val="50000"/>
                    </a:schemeClr>
                  </a:solidFill>
                  <a:latin typeface="Candara" pitchFamily="34" charset="0"/>
                </a:rPr>
                <a:t>terkait</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dengan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pelaksanaan</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sistem</a:t>
              </a:r>
              <a:r>
                <a:rPr lang="en-US" sz="1800" kern="1200" dirty="0" smtClean="0">
                  <a:solidFill>
                    <a:schemeClr val="accent4">
                      <a:lumMod val="50000"/>
                    </a:schemeClr>
                  </a:solidFill>
                  <a:latin typeface="Candara" pitchFamily="34" charset="0"/>
                </a:rPr>
                <a:t> </a:t>
              </a:r>
              <a:r>
                <a:rPr lang="en-US" sz="1800" kern="1200" dirty="0" err="1" smtClean="0">
                  <a:solidFill>
                    <a:schemeClr val="accent4">
                      <a:lumMod val="50000"/>
                    </a:schemeClr>
                  </a:solidFill>
                  <a:latin typeface="Candara" pitchFamily="34" charset="0"/>
                </a:rPr>
                <a:t>pendidikan</a:t>
              </a:r>
              <a:r>
                <a:rPr lang="id-ID" sz="1800" kern="1200" dirty="0" smtClean="0">
                  <a:solidFill>
                    <a:schemeClr val="accent4">
                      <a:lumMod val="50000"/>
                    </a:schemeClr>
                  </a:solidFill>
                  <a:latin typeface="Candara" pitchFamily="34" charset="0"/>
                </a:rPr>
                <a:t>.</a:t>
              </a:r>
              <a:endParaRPr lang="id-ID" sz="1800" kern="1200" dirty="0">
                <a:solidFill>
                  <a:schemeClr val="accent4">
                    <a:lumMod val="50000"/>
                  </a:schemeClr>
                </a:solidFill>
                <a:latin typeface="Candara" pitchFamily="34" charset="0"/>
              </a:endParaRPr>
            </a:p>
          </p:txBody>
        </p:sp>
      </p:gr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additive="base">
                                        <p:cTn id="7" dur="3000" fill="hold"/>
                                        <p:tgtEl>
                                          <p:spTgt spid="20">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0">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20">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20">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20">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5" presetClass="entr" presetSubtype="0" fill="hold" nodeType="afterEffect">
                                  <p:stCondLst>
                                    <p:cond delay="0"/>
                                  </p:stCondLst>
                                  <p:iterate type="lt">
                                    <p:tmPct val="0"/>
                                  </p:iterate>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fade">
                                      <p:cBhvr>
                                        <p:cTn id="17" dur="500"/>
                                        <p:tgtEl>
                                          <p:spTgt spid="20">
                                            <p:txEl>
                                              <p:pRg st="0" end="0"/>
                                            </p:txEl>
                                          </p:spTgt>
                                        </p:tgtEl>
                                      </p:cBhvr>
                                    </p:animEffect>
                                    <p:anim calcmode="lin" valueType="num">
                                      <p:cBhvr>
                                        <p:cTn id="18" dur="500" fill="hold"/>
                                        <p:tgtEl>
                                          <p:spTgt spid="20">
                                            <p:txEl>
                                              <p:pRg st="0" end="0"/>
                                            </p:txEl>
                                          </p:spTgt>
                                        </p:tgtEl>
                                        <p:attrNameLst>
                                          <p:attrName>style.rotation</p:attrName>
                                        </p:attrNameLst>
                                      </p:cBhvr>
                                      <p:tavLst>
                                        <p:tav tm="0">
                                          <p:val>
                                            <p:fltVal val="720"/>
                                          </p:val>
                                        </p:tav>
                                        <p:tav tm="100000">
                                          <p:val>
                                            <p:fltVal val="0"/>
                                          </p:val>
                                        </p:tav>
                                      </p:tavLst>
                                    </p:anim>
                                    <p:anim calcmode="lin" valueType="num">
                                      <p:cBhvr>
                                        <p:cTn id="19" dur="500" fill="hold"/>
                                        <p:tgtEl>
                                          <p:spTgt spid="20">
                                            <p:txEl>
                                              <p:pRg st="0" end="0"/>
                                            </p:txEl>
                                          </p:spTgt>
                                        </p:tgtEl>
                                        <p:attrNameLst>
                                          <p:attrName>ppt_h</p:attrName>
                                        </p:attrNameLst>
                                      </p:cBhvr>
                                      <p:tavLst>
                                        <p:tav tm="0">
                                          <p:val>
                                            <p:fltVal val="0"/>
                                          </p:val>
                                        </p:tav>
                                        <p:tav tm="100000">
                                          <p:val>
                                            <p:strVal val="#ppt_h"/>
                                          </p:val>
                                        </p:tav>
                                      </p:tavLst>
                                    </p:anim>
                                    <p:anim calcmode="lin" valueType="num">
                                      <p:cBhvr>
                                        <p:cTn id="20" dur="500" fill="hold"/>
                                        <p:tgtEl>
                                          <p:spTgt spid="20">
                                            <p:txEl>
                                              <p:pRg st="0" end="0"/>
                                            </p:txEl>
                                          </p:spTgt>
                                        </p:tgtEl>
                                        <p:attrNameLst>
                                          <p:attrName>ppt_w</p:attrName>
                                        </p:attrNameLst>
                                      </p:cBhvr>
                                      <p:tavLst>
                                        <p:tav tm="0">
                                          <p:val>
                                            <p:fltVal val="0"/>
                                          </p:val>
                                        </p:tav>
                                        <p:tav tm="100000">
                                          <p:val>
                                            <p:strVal val="#ppt_w"/>
                                          </p:val>
                                        </p:tav>
                                      </p:tavLst>
                                    </p:anim>
                                  </p:childTnLst>
                                </p:cTn>
                              </p:par>
                            </p:childTnLst>
                          </p:cTn>
                        </p:par>
                        <p:par>
                          <p:cTn id="21" fill="hold">
                            <p:stCondLst>
                              <p:cond delay="6500"/>
                            </p:stCondLst>
                            <p:childTnLst>
                              <p:par>
                                <p:cTn id="22" presetID="15" presetClass="entr" presetSubtype="0" fill="hold" nodeType="afterEffect">
                                  <p:stCondLst>
                                    <p:cond delay="0"/>
                                  </p:stCondLst>
                                  <p:iterate type="lt">
                                    <p:tmPct val="0"/>
                                  </p:iterate>
                                  <p:childTnLst>
                                    <p:set>
                                      <p:cBhvr>
                                        <p:cTn id="23" dur="1" fill="hold">
                                          <p:stCondLst>
                                            <p:cond delay="0"/>
                                          </p:stCondLst>
                                        </p:cTn>
                                        <p:tgtEl>
                                          <p:spTgt spid="48"/>
                                        </p:tgtEl>
                                        <p:attrNameLst>
                                          <p:attrName>style.visibility</p:attrName>
                                        </p:attrNameLst>
                                      </p:cBhvr>
                                      <p:to>
                                        <p:strVal val="visible"/>
                                      </p:to>
                                    </p:set>
                                    <p:anim calcmode="lin" valueType="num">
                                      <p:cBhvr>
                                        <p:cTn id="24" dur="1000" fill="hold"/>
                                        <p:tgtEl>
                                          <p:spTgt spid="48"/>
                                        </p:tgtEl>
                                        <p:attrNameLst>
                                          <p:attrName>ppt_w</p:attrName>
                                        </p:attrNameLst>
                                      </p:cBhvr>
                                      <p:tavLst>
                                        <p:tav tm="0">
                                          <p:val>
                                            <p:fltVal val="0"/>
                                          </p:val>
                                        </p:tav>
                                        <p:tav tm="100000">
                                          <p:val>
                                            <p:strVal val="#ppt_w"/>
                                          </p:val>
                                        </p:tav>
                                      </p:tavLst>
                                    </p:anim>
                                    <p:anim calcmode="lin" valueType="num">
                                      <p:cBhvr>
                                        <p:cTn id="25" dur="1000" fill="hold"/>
                                        <p:tgtEl>
                                          <p:spTgt spid="48"/>
                                        </p:tgtEl>
                                        <p:attrNameLst>
                                          <p:attrName>ppt_h</p:attrName>
                                        </p:attrNameLst>
                                      </p:cBhvr>
                                      <p:tavLst>
                                        <p:tav tm="0">
                                          <p:val>
                                            <p:fltVal val="0"/>
                                          </p:val>
                                        </p:tav>
                                        <p:tav tm="100000">
                                          <p:val>
                                            <p:strVal val="#ppt_h"/>
                                          </p:val>
                                        </p:tav>
                                      </p:tavLst>
                                    </p:anim>
                                    <p:anim calcmode="lin" valueType="num">
                                      <p:cBhvr>
                                        <p:cTn id="26" dur="1000" fill="hold"/>
                                        <p:tgtEl>
                                          <p:spTgt spid="48"/>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48"/>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0"/>
                                  </p:stCondLst>
                                  <p:iterate type="lt">
                                    <p:tmPct val="0"/>
                                  </p:iterate>
                                  <p:childTnLst>
                                    <p:set>
                                      <p:cBhvr>
                                        <p:cTn id="29" dur="1" fill="hold">
                                          <p:stCondLst>
                                            <p:cond delay="0"/>
                                          </p:stCondLst>
                                        </p:cTn>
                                        <p:tgtEl>
                                          <p:spTgt spid="49"/>
                                        </p:tgtEl>
                                        <p:attrNameLst>
                                          <p:attrName>style.visibility</p:attrName>
                                        </p:attrNameLst>
                                      </p:cBhvr>
                                      <p:to>
                                        <p:strVal val="visible"/>
                                      </p:to>
                                    </p:set>
                                    <p:anim calcmode="lin" valueType="num">
                                      <p:cBhvr>
                                        <p:cTn id="30" dur="1000" fill="hold"/>
                                        <p:tgtEl>
                                          <p:spTgt spid="49"/>
                                        </p:tgtEl>
                                        <p:attrNameLst>
                                          <p:attrName>ppt_w</p:attrName>
                                        </p:attrNameLst>
                                      </p:cBhvr>
                                      <p:tavLst>
                                        <p:tav tm="0">
                                          <p:val>
                                            <p:fltVal val="0"/>
                                          </p:val>
                                        </p:tav>
                                        <p:tav tm="100000">
                                          <p:val>
                                            <p:strVal val="#ppt_w"/>
                                          </p:val>
                                        </p:tav>
                                      </p:tavLst>
                                    </p:anim>
                                    <p:anim calcmode="lin" valueType="num">
                                      <p:cBhvr>
                                        <p:cTn id="31" dur="1000" fill="hold"/>
                                        <p:tgtEl>
                                          <p:spTgt spid="49"/>
                                        </p:tgtEl>
                                        <p:attrNameLst>
                                          <p:attrName>ppt_h</p:attrName>
                                        </p:attrNameLst>
                                      </p:cBhvr>
                                      <p:tavLst>
                                        <p:tav tm="0">
                                          <p:val>
                                            <p:fltVal val="0"/>
                                          </p:val>
                                        </p:tav>
                                        <p:tav tm="100000">
                                          <p:val>
                                            <p:strVal val="#ppt_h"/>
                                          </p:val>
                                        </p:tav>
                                      </p:tavLst>
                                    </p:anim>
                                    <p:anim calcmode="lin" valueType="num">
                                      <p:cBhvr>
                                        <p:cTn id="32" dur="1000" fill="hold"/>
                                        <p:tgtEl>
                                          <p:spTgt spid="49"/>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49"/>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0"/>
                                  </p:stCondLst>
                                  <p:iterate type="lt">
                                    <p:tmPct val="0"/>
                                  </p:iterate>
                                  <p:childTnLst>
                                    <p:set>
                                      <p:cBhvr>
                                        <p:cTn id="35" dur="1" fill="hold">
                                          <p:stCondLst>
                                            <p:cond delay="0"/>
                                          </p:stCondLst>
                                        </p:cTn>
                                        <p:tgtEl>
                                          <p:spTgt spid="54"/>
                                        </p:tgtEl>
                                        <p:attrNameLst>
                                          <p:attrName>style.visibility</p:attrName>
                                        </p:attrNameLst>
                                      </p:cBhvr>
                                      <p:to>
                                        <p:strVal val="visible"/>
                                      </p:to>
                                    </p:set>
                                    <p:anim calcmode="lin" valueType="num">
                                      <p:cBhvr>
                                        <p:cTn id="36" dur="1000" fill="hold"/>
                                        <p:tgtEl>
                                          <p:spTgt spid="54"/>
                                        </p:tgtEl>
                                        <p:attrNameLst>
                                          <p:attrName>ppt_w</p:attrName>
                                        </p:attrNameLst>
                                      </p:cBhvr>
                                      <p:tavLst>
                                        <p:tav tm="0">
                                          <p:val>
                                            <p:fltVal val="0"/>
                                          </p:val>
                                        </p:tav>
                                        <p:tav tm="100000">
                                          <p:val>
                                            <p:strVal val="#ppt_w"/>
                                          </p:val>
                                        </p:tav>
                                      </p:tavLst>
                                    </p:anim>
                                    <p:anim calcmode="lin" valueType="num">
                                      <p:cBhvr>
                                        <p:cTn id="37" dur="1000" fill="hold"/>
                                        <p:tgtEl>
                                          <p:spTgt spid="54"/>
                                        </p:tgtEl>
                                        <p:attrNameLst>
                                          <p:attrName>ppt_h</p:attrName>
                                        </p:attrNameLst>
                                      </p:cBhvr>
                                      <p:tavLst>
                                        <p:tav tm="0">
                                          <p:val>
                                            <p:fltVal val="0"/>
                                          </p:val>
                                        </p:tav>
                                        <p:tav tm="100000">
                                          <p:val>
                                            <p:strVal val="#ppt_h"/>
                                          </p:val>
                                        </p:tav>
                                      </p:tavLst>
                                    </p:anim>
                                    <p:anim calcmode="lin" valueType="num">
                                      <p:cBhvr>
                                        <p:cTn id="38" dur="1000" fill="hold"/>
                                        <p:tgtEl>
                                          <p:spTgt spid="54"/>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54"/>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nodeType="withEffect">
                                  <p:stCondLst>
                                    <p:cond delay="0"/>
                                  </p:stCondLst>
                                  <p:iterate type="lt">
                                    <p:tmPct val="0"/>
                                  </p:iterate>
                                  <p:childTnLst>
                                    <p:set>
                                      <p:cBhvr>
                                        <p:cTn id="41" dur="1" fill="hold">
                                          <p:stCondLst>
                                            <p:cond delay="0"/>
                                          </p:stCondLst>
                                        </p:cTn>
                                        <p:tgtEl>
                                          <p:spTgt spid="55"/>
                                        </p:tgtEl>
                                        <p:attrNameLst>
                                          <p:attrName>style.visibility</p:attrName>
                                        </p:attrNameLst>
                                      </p:cBhvr>
                                      <p:to>
                                        <p:strVal val="visible"/>
                                      </p:to>
                                    </p:set>
                                    <p:anim calcmode="lin" valueType="num">
                                      <p:cBhvr>
                                        <p:cTn id="42" dur="1000" fill="hold"/>
                                        <p:tgtEl>
                                          <p:spTgt spid="55"/>
                                        </p:tgtEl>
                                        <p:attrNameLst>
                                          <p:attrName>ppt_w</p:attrName>
                                        </p:attrNameLst>
                                      </p:cBhvr>
                                      <p:tavLst>
                                        <p:tav tm="0">
                                          <p:val>
                                            <p:fltVal val="0"/>
                                          </p:val>
                                        </p:tav>
                                        <p:tav tm="100000">
                                          <p:val>
                                            <p:strVal val="#ppt_w"/>
                                          </p:val>
                                        </p:tav>
                                      </p:tavLst>
                                    </p:anim>
                                    <p:anim calcmode="lin" valueType="num">
                                      <p:cBhvr>
                                        <p:cTn id="43" dur="1000" fill="hold"/>
                                        <p:tgtEl>
                                          <p:spTgt spid="55"/>
                                        </p:tgtEl>
                                        <p:attrNameLst>
                                          <p:attrName>ppt_h</p:attrName>
                                        </p:attrNameLst>
                                      </p:cBhvr>
                                      <p:tavLst>
                                        <p:tav tm="0">
                                          <p:val>
                                            <p:fltVal val="0"/>
                                          </p:val>
                                        </p:tav>
                                        <p:tav tm="100000">
                                          <p:val>
                                            <p:strVal val="#ppt_h"/>
                                          </p:val>
                                        </p:tav>
                                      </p:tavLst>
                                    </p:anim>
                                    <p:anim calcmode="lin" valueType="num">
                                      <p:cBhvr>
                                        <p:cTn id="44" dur="1000" fill="hold"/>
                                        <p:tgtEl>
                                          <p:spTgt spid="55"/>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55"/>
                                        </p:tgtEl>
                                        <p:attrNameLst>
                                          <p:attrName>ppt_y</p:attrName>
                                        </p:attrNameLst>
                                      </p:cBhvr>
                                      <p:tavLst>
                                        <p:tav tm="0" fmla="#ppt_y+(sin(-2*pi*(1-$))*-#ppt_x+cos(-2*pi*(1-$))*(1-#ppt_y))*(1-$)">
                                          <p:val>
                                            <p:fltVal val="0"/>
                                          </p:val>
                                        </p:tav>
                                        <p:tav tm="100000">
                                          <p:val>
                                            <p:fltVal val="1"/>
                                          </p:val>
                                        </p:tav>
                                      </p:tavLst>
                                    </p:anim>
                                  </p:childTnLst>
                                </p:cTn>
                              </p:par>
                            </p:childTnLst>
                          </p:cTn>
                        </p:par>
                        <p:par>
                          <p:cTn id="46" fill="hold">
                            <p:stCondLst>
                              <p:cond delay="7500"/>
                            </p:stCondLst>
                            <p:childTnLst>
                              <p:par>
                                <p:cTn id="47" presetID="15" presetClass="entr" presetSubtype="0" fill="hold" nodeType="afterEffect">
                                  <p:stCondLst>
                                    <p:cond delay="0"/>
                                  </p:stCondLst>
                                  <p:iterate type="lt">
                                    <p:tmPct val="0"/>
                                  </p:iterate>
                                  <p:childTnLst>
                                    <p:set>
                                      <p:cBhvr>
                                        <p:cTn id="48" dur="1" fill="hold">
                                          <p:stCondLst>
                                            <p:cond delay="0"/>
                                          </p:stCondLst>
                                        </p:cTn>
                                        <p:tgtEl>
                                          <p:spTgt spid="50"/>
                                        </p:tgtEl>
                                        <p:attrNameLst>
                                          <p:attrName>style.visibility</p:attrName>
                                        </p:attrNameLst>
                                      </p:cBhvr>
                                      <p:to>
                                        <p:strVal val="visible"/>
                                      </p:to>
                                    </p:set>
                                    <p:anim calcmode="lin" valueType="num">
                                      <p:cBhvr>
                                        <p:cTn id="49" dur="1000" fill="hold"/>
                                        <p:tgtEl>
                                          <p:spTgt spid="50"/>
                                        </p:tgtEl>
                                        <p:attrNameLst>
                                          <p:attrName>ppt_w</p:attrName>
                                        </p:attrNameLst>
                                      </p:cBhvr>
                                      <p:tavLst>
                                        <p:tav tm="0">
                                          <p:val>
                                            <p:fltVal val="0"/>
                                          </p:val>
                                        </p:tav>
                                        <p:tav tm="100000">
                                          <p:val>
                                            <p:strVal val="#ppt_w"/>
                                          </p:val>
                                        </p:tav>
                                      </p:tavLst>
                                    </p:anim>
                                    <p:anim calcmode="lin" valueType="num">
                                      <p:cBhvr>
                                        <p:cTn id="50" dur="1000" fill="hold"/>
                                        <p:tgtEl>
                                          <p:spTgt spid="50"/>
                                        </p:tgtEl>
                                        <p:attrNameLst>
                                          <p:attrName>ppt_h</p:attrName>
                                        </p:attrNameLst>
                                      </p:cBhvr>
                                      <p:tavLst>
                                        <p:tav tm="0">
                                          <p:val>
                                            <p:fltVal val="0"/>
                                          </p:val>
                                        </p:tav>
                                        <p:tav tm="100000">
                                          <p:val>
                                            <p:strVal val="#ppt_h"/>
                                          </p:val>
                                        </p:tav>
                                      </p:tavLst>
                                    </p:anim>
                                    <p:anim calcmode="lin" valueType="num">
                                      <p:cBhvr>
                                        <p:cTn id="51" dur="1000" fill="hold"/>
                                        <p:tgtEl>
                                          <p:spTgt spid="50"/>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50"/>
                                        </p:tgtEl>
                                        <p:attrNameLst>
                                          <p:attrName>ppt_y</p:attrName>
                                        </p:attrNameLst>
                                      </p:cBhvr>
                                      <p:tavLst>
                                        <p:tav tm="0" fmla="#ppt_y+(sin(-2*pi*(1-$))*-#ppt_x+cos(-2*pi*(1-$))*(1-#ppt_y))*(1-$)">
                                          <p:val>
                                            <p:fltVal val="0"/>
                                          </p:val>
                                        </p:tav>
                                        <p:tav tm="100000">
                                          <p:val>
                                            <p:fltVal val="1"/>
                                          </p:val>
                                        </p:tav>
                                      </p:tavLst>
                                    </p:anim>
                                  </p:childTnLst>
                                </p:cTn>
                              </p:par>
                              <p:par>
                                <p:cTn id="53" presetID="15" presetClass="entr" presetSubtype="0" fill="hold" nodeType="withEffect">
                                  <p:stCondLst>
                                    <p:cond delay="0"/>
                                  </p:stCondLst>
                                  <p:iterate type="lt">
                                    <p:tmPct val="0"/>
                                  </p:iterate>
                                  <p:childTnLst>
                                    <p:set>
                                      <p:cBhvr>
                                        <p:cTn id="54" dur="1" fill="hold">
                                          <p:stCondLst>
                                            <p:cond delay="0"/>
                                          </p:stCondLst>
                                        </p:cTn>
                                        <p:tgtEl>
                                          <p:spTgt spid="51"/>
                                        </p:tgtEl>
                                        <p:attrNameLst>
                                          <p:attrName>style.visibility</p:attrName>
                                        </p:attrNameLst>
                                      </p:cBhvr>
                                      <p:to>
                                        <p:strVal val="visible"/>
                                      </p:to>
                                    </p:set>
                                    <p:anim calcmode="lin" valueType="num">
                                      <p:cBhvr>
                                        <p:cTn id="55" dur="1000" fill="hold"/>
                                        <p:tgtEl>
                                          <p:spTgt spid="51"/>
                                        </p:tgtEl>
                                        <p:attrNameLst>
                                          <p:attrName>ppt_w</p:attrName>
                                        </p:attrNameLst>
                                      </p:cBhvr>
                                      <p:tavLst>
                                        <p:tav tm="0">
                                          <p:val>
                                            <p:fltVal val="0"/>
                                          </p:val>
                                        </p:tav>
                                        <p:tav tm="100000">
                                          <p:val>
                                            <p:strVal val="#ppt_w"/>
                                          </p:val>
                                        </p:tav>
                                      </p:tavLst>
                                    </p:anim>
                                    <p:anim calcmode="lin" valueType="num">
                                      <p:cBhvr>
                                        <p:cTn id="56" dur="1000" fill="hold"/>
                                        <p:tgtEl>
                                          <p:spTgt spid="51"/>
                                        </p:tgtEl>
                                        <p:attrNameLst>
                                          <p:attrName>ppt_h</p:attrName>
                                        </p:attrNameLst>
                                      </p:cBhvr>
                                      <p:tavLst>
                                        <p:tav tm="0">
                                          <p:val>
                                            <p:fltVal val="0"/>
                                          </p:val>
                                        </p:tav>
                                        <p:tav tm="100000">
                                          <p:val>
                                            <p:strVal val="#ppt_h"/>
                                          </p:val>
                                        </p:tav>
                                      </p:tavLst>
                                    </p:anim>
                                    <p:anim calcmode="lin" valueType="num">
                                      <p:cBhvr>
                                        <p:cTn id="57" dur="1000" fill="hold"/>
                                        <p:tgtEl>
                                          <p:spTgt spid="51"/>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51"/>
                                        </p:tgtEl>
                                        <p:attrNameLst>
                                          <p:attrName>ppt_y</p:attrName>
                                        </p:attrNameLst>
                                      </p:cBhvr>
                                      <p:tavLst>
                                        <p:tav tm="0" fmla="#ppt_y+(sin(-2*pi*(1-$))*-#ppt_x+cos(-2*pi*(1-$))*(1-#ppt_y))*(1-$)">
                                          <p:val>
                                            <p:fltVal val="0"/>
                                          </p:val>
                                        </p:tav>
                                        <p:tav tm="100000">
                                          <p:val>
                                            <p:fltVal val="1"/>
                                          </p:val>
                                        </p:tav>
                                      </p:tavLst>
                                    </p:anim>
                                  </p:childTnLst>
                                </p:cTn>
                              </p:par>
                              <p:par>
                                <p:cTn id="59" presetID="15" presetClass="entr" presetSubtype="0" fill="hold" nodeType="withEffect">
                                  <p:stCondLst>
                                    <p:cond delay="0"/>
                                  </p:stCondLst>
                                  <p:iterate type="lt">
                                    <p:tmPct val="0"/>
                                  </p:iterate>
                                  <p:childTnLst>
                                    <p:set>
                                      <p:cBhvr>
                                        <p:cTn id="60" dur="1" fill="hold">
                                          <p:stCondLst>
                                            <p:cond delay="0"/>
                                          </p:stCondLst>
                                        </p:cTn>
                                        <p:tgtEl>
                                          <p:spTgt spid="52"/>
                                        </p:tgtEl>
                                        <p:attrNameLst>
                                          <p:attrName>style.visibility</p:attrName>
                                        </p:attrNameLst>
                                      </p:cBhvr>
                                      <p:to>
                                        <p:strVal val="visible"/>
                                      </p:to>
                                    </p:set>
                                    <p:anim calcmode="lin" valueType="num">
                                      <p:cBhvr>
                                        <p:cTn id="61" dur="1000" fill="hold"/>
                                        <p:tgtEl>
                                          <p:spTgt spid="52"/>
                                        </p:tgtEl>
                                        <p:attrNameLst>
                                          <p:attrName>ppt_w</p:attrName>
                                        </p:attrNameLst>
                                      </p:cBhvr>
                                      <p:tavLst>
                                        <p:tav tm="0">
                                          <p:val>
                                            <p:fltVal val="0"/>
                                          </p:val>
                                        </p:tav>
                                        <p:tav tm="100000">
                                          <p:val>
                                            <p:strVal val="#ppt_w"/>
                                          </p:val>
                                        </p:tav>
                                      </p:tavLst>
                                    </p:anim>
                                    <p:anim calcmode="lin" valueType="num">
                                      <p:cBhvr>
                                        <p:cTn id="62" dur="1000" fill="hold"/>
                                        <p:tgtEl>
                                          <p:spTgt spid="52"/>
                                        </p:tgtEl>
                                        <p:attrNameLst>
                                          <p:attrName>ppt_h</p:attrName>
                                        </p:attrNameLst>
                                      </p:cBhvr>
                                      <p:tavLst>
                                        <p:tav tm="0">
                                          <p:val>
                                            <p:fltVal val="0"/>
                                          </p:val>
                                        </p:tav>
                                        <p:tav tm="100000">
                                          <p:val>
                                            <p:strVal val="#ppt_h"/>
                                          </p:val>
                                        </p:tav>
                                      </p:tavLst>
                                    </p:anim>
                                    <p:anim calcmode="lin" valueType="num">
                                      <p:cBhvr>
                                        <p:cTn id="63" dur="1000" fill="hold"/>
                                        <p:tgtEl>
                                          <p:spTgt spid="52"/>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52"/>
                                        </p:tgtEl>
                                        <p:attrNameLst>
                                          <p:attrName>ppt_y</p:attrName>
                                        </p:attrNameLst>
                                      </p:cBhvr>
                                      <p:tavLst>
                                        <p:tav tm="0" fmla="#ppt_y+(sin(-2*pi*(1-$))*-#ppt_x+cos(-2*pi*(1-$))*(1-#ppt_y))*(1-$)">
                                          <p:val>
                                            <p:fltVal val="0"/>
                                          </p:val>
                                        </p:tav>
                                        <p:tav tm="100000">
                                          <p:val>
                                            <p:fltVal val="1"/>
                                          </p:val>
                                        </p:tav>
                                      </p:tavLst>
                                    </p:anim>
                                  </p:childTnLst>
                                </p:cTn>
                              </p:par>
                              <p:par>
                                <p:cTn id="65" presetID="15" presetClass="entr" presetSubtype="0" fill="hold" nodeType="withEffect">
                                  <p:stCondLst>
                                    <p:cond delay="0"/>
                                  </p:stCondLst>
                                  <p:iterate type="lt">
                                    <p:tmPct val="0"/>
                                  </p:iterate>
                                  <p:childTnLst>
                                    <p:set>
                                      <p:cBhvr>
                                        <p:cTn id="66" dur="1" fill="hold">
                                          <p:stCondLst>
                                            <p:cond delay="0"/>
                                          </p:stCondLst>
                                        </p:cTn>
                                        <p:tgtEl>
                                          <p:spTgt spid="53"/>
                                        </p:tgtEl>
                                        <p:attrNameLst>
                                          <p:attrName>style.visibility</p:attrName>
                                        </p:attrNameLst>
                                      </p:cBhvr>
                                      <p:to>
                                        <p:strVal val="visible"/>
                                      </p:to>
                                    </p:set>
                                    <p:anim calcmode="lin" valueType="num">
                                      <p:cBhvr>
                                        <p:cTn id="67" dur="1000" fill="hold"/>
                                        <p:tgtEl>
                                          <p:spTgt spid="53"/>
                                        </p:tgtEl>
                                        <p:attrNameLst>
                                          <p:attrName>ppt_w</p:attrName>
                                        </p:attrNameLst>
                                      </p:cBhvr>
                                      <p:tavLst>
                                        <p:tav tm="0">
                                          <p:val>
                                            <p:fltVal val="0"/>
                                          </p:val>
                                        </p:tav>
                                        <p:tav tm="100000">
                                          <p:val>
                                            <p:strVal val="#ppt_w"/>
                                          </p:val>
                                        </p:tav>
                                      </p:tavLst>
                                    </p:anim>
                                    <p:anim calcmode="lin" valueType="num">
                                      <p:cBhvr>
                                        <p:cTn id="68" dur="1000" fill="hold"/>
                                        <p:tgtEl>
                                          <p:spTgt spid="53"/>
                                        </p:tgtEl>
                                        <p:attrNameLst>
                                          <p:attrName>ppt_h</p:attrName>
                                        </p:attrNameLst>
                                      </p:cBhvr>
                                      <p:tavLst>
                                        <p:tav tm="0">
                                          <p:val>
                                            <p:fltVal val="0"/>
                                          </p:val>
                                        </p:tav>
                                        <p:tav tm="100000">
                                          <p:val>
                                            <p:strVal val="#ppt_h"/>
                                          </p:val>
                                        </p:tav>
                                      </p:tavLst>
                                    </p:anim>
                                    <p:anim calcmode="lin" valueType="num">
                                      <p:cBhvr>
                                        <p:cTn id="69" dur="1000" fill="hold"/>
                                        <p:tgtEl>
                                          <p:spTgt spid="53"/>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5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5566512" y="-71456"/>
            <a:ext cx="720000" cy="720000"/>
          </a:xfrm>
          <a:prstGeom prst="roundRect">
            <a:avLst/>
          </a:prstGeom>
          <a:solidFill>
            <a:srgbClr val="FFF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rgbClr val="FF9900"/>
                </a:solidFill>
                <a:latin typeface="Showcard Gothic" pitchFamily="82" charset="0"/>
              </a:rPr>
              <a:t>F</a:t>
            </a:r>
          </a:p>
        </p:txBody>
      </p:sp>
      <p:sp>
        <p:nvSpPr>
          <p:cNvPr id="14" name="Rounded Rectangle 13"/>
          <p:cNvSpPr/>
          <p:nvPr/>
        </p:nvSpPr>
        <p:spPr>
          <a:xfrm>
            <a:off x="6138016" y="-71456"/>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2" name="Rounded Rectangle 11"/>
          <p:cNvSpPr/>
          <p:nvPr/>
        </p:nvSpPr>
        <p:spPr>
          <a:xfrm>
            <a:off x="6709520" y="-71456"/>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11" name="Rounded Rectangle 10"/>
          <p:cNvSpPr/>
          <p:nvPr/>
        </p:nvSpPr>
        <p:spPr>
          <a:xfrm>
            <a:off x="7281024" y="-71456"/>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0" name="Rounded Rectangle 9"/>
          <p:cNvSpPr/>
          <p:nvPr/>
        </p:nvSpPr>
        <p:spPr>
          <a:xfrm>
            <a:off x="7852528" y="-71456"/>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8" name="Rectangle 7"/>
          <p:cNvSpPr/>
          <p:nvPr/>
        </p:nvSpPr>
        <p:spPr>
          <a:xfrm>
            <a:off x="32" y="-71456"/>
            <a:ext cx="9144000" cy="45720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a:latin typeface="Showcard Gothic" pitchFamily="82" charset="0"/>
            </a:endParaRPr>
          </a:p>
        </p:txBody>
      </p:sp>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6" name="Rectangle 15"/>
          <p:cNvSpPr/>
          <p:nvPr/>
        </p:nvSpPr>
        <p:spPr>
          <a:xfrm>
            <a:off x="0" y="-71456"/>
            <a:ext cx="9144000" cy="45720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ounded Rectangle 16"/>
          <p:cNvSpPr/>
          <p:nvPr/>
        </p:nvSpPr>
        <p:spPr>
          <a:xfrm>
            <a:off x="7281024" y="4429138"/>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9" name="Rounded Rectangle 18"/>
          <p:cNvSpPr/>
          <p:nvPr/>
        </p:nvSpPr>
        <p:spPr>
          <a:xfrm>
            <a:off x="6709520" y="4423518"/>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21" name="Rounded Rectangle 20"/>
          <p:cNvSpPr/>
          <p:nvPr/>
        </p:nvSpPr>
        <p:spPr>
          <a:xfrm>
            <a:off x="6138016" y="4429138"/>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8" name="Rectangle 17"/>
          <p:cNvSpPr/>
          <p:nvPr/>
        </p:nvSpPr>
        <p:spPr>
          <a:xfrm>
            <a:off x="0" y="-71456"/>
            <a:ext cx="9144000" cy="4572032"/>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Rounded Rectangle 19"/>
          <p:cNvSpPr/>
          <p:nvPr/>
        </p:nvSpPr>
        <p:spPr>
          <a:xfrm>
            <a:off x="5566512" y="4423518"/>
            <a:ext cx="720000" cy="720000"/>
          </a:xfrm>
          <a:prstGeom prst="round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chemeClr val="bg1">
                    <a:lumMod val="65000"/>
                    <a:lumOff val="35000"/>
                  </a:schemeClr>
                </a:solidFill>
                <a:latin typeface="Showcard Gothic" pitchFamily="82" charset="0"/>
              </a:rPr>
              <a:t>F</a:t>
            </a:r>
          </a:p>
        </p:txBody>
      </p:sp>
      <p:sp>
        <p:nvSpPr>
          <p:cNvPr id="22" name="Rectangle 21"/>
          <p:cNvSpPr/>
          <p:nvPr/>
        </p:nvSpPr>
        <p:spPr>
          <a:xfrm>
            <a:off x="0" y="142876"/>
            <a:ext cx="9144000" cy="428610"/>
          </a:xfrm>
          <a:prstGeom prst="rect">
            <a:avLst/>
          </a:prstGeom>
          <a:no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chemeClr val="bg1">
                    <a:lumMod val="65000"/>
                    <a:lumOff val="35000"/>
                  </a:schemeClr>
                </a:solidFill>
                <a:latin typeface="Rockwell Condensed" pitchFamily="18" charset="0"/>
              </a:rPr>
              <a:t>Faktor-Faktor yang Perlu diperhatikan Dalam Inovasi Pendidikan</a:t>
            </a:r>
            <a:endParaRPr lang="id-ID" sz="2800" dirty="0">
              <a:solidFill>
                <a:schemeClr val="bg1">
                  <a:lumMod val="65000"/>
                  <a:lumOff val="35000"/>
                </a:schemeClr>
              </a:solidFill>
              <a:latin typeface="Rockwell Condensed" pitchFamily="18" charset="0"/>
            </a:endParaRPr>
          </a:p>
        </p:txBody>
      </p:sp>
      <p:grpSp>
        <p:nvGrpSpPr>
          <p:cNvPr id="24" name="Group 23"/>
          <p:cNvGrpSpPr/>
          <p:nvPr/>
        </p:nvGrpSpPr>
        <p:grpSpPr>
          <a:xfrm>
            <a:off x="3857622" y="704784"/>
            <a:ext cx="1428757" cy="1008221"/>
            <a:chOff x="2333621" y="-116735"/>
            <a:chExt cx="1428757" cy="1008221"/>
          </a:xfrm>
        </p:grpSpPr>
        <p:sp>
          <p:nvSpPr>
            <p:cNvPr id="42" name="Rounded Rectangle 41"/>
            <p:cNvSpPr/>
            <p:nvPr/>
          </p:nvSpPr>
          <p:spPr>
            <a:xfrm>
              <a:off x="2333621" y="-116735"/>
              <a:ext cx="1428757" cy="1008221"/>
            </a:xfrm>
            <a:prstGeom prst="roundRect">
              <a:avLst/>
            </a:prstGeom>
            <a:solidFill>
              <a:schemeClr val="bg1">
                <a:lumMod val="65000"/>
                <a:lumOff val="35000"/>
              </a:schemeClr>
            </a:solidFill>
            <a:ln>
              <a:solidFill>
                <a:schemeClr val="tx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3" name="Rounded Rectangle 4"/>
            <p:cNvSpPr/>
            <p:nvPr/>
          </p:nvSpPr>
          <p:spPr>
            <a:xfrm>
              <a:off x="2382838" y="-67518"/>
              <a:ext cx="1330323" cy="9097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tx1">
                      <a:lumMod val="95000"/>
                    </a:schemeClr>
                  </a:solidFill>
                  <a:latin typeface="Candara" pitchFamily="34" charset="0"/>
                </a:rPr>
                <a:t>Kurikulum</a:t>
              </a:r>
              <a:endParaRPr lang="id-ID" sz="2000" kern="1200" dirty="0">
                <a:solidFill>
                  <a:schemeClr val="tx1">
                    <a:lumMod val="95000"/>
                  </a:schemeClr>
                </a:solidFill>
                <a:latin typeface="Candara" pitchFamily="34" charset="0"/>
              </a:endParaRPr>
            </a:p>
          </p:txBody>
        </p:sp>
      </p:grpSp>
      <p:sp>
        <p:nvSpPr>
          <p:cNvPr id="25" name="Straight Connector 5"/>
          <p:cNvSpPr/>
          <p:nvPr/>
        </p:nvSpPr>
        <p:spPr>
          <a:xfrm>
            <a:off x="3078976" y="1208894"/>
            <a:ext cx="2986048" cy="2986048"/>
          </a:xfrm>
          <a:custGeom>
            <a:avLst/>
            <a:gdLst/>
            <a:ahLst/>
            <a:cxnLst/>
            <a:rect l="0" t="0" r="0" b="0"/>
            <a:pathLst>
              <a:path>
                <a:moveTo>
                  <a:pt x="2212204" y="184627"/>
                </a:moveTo>
                <a:arcTo wR="1493024" hR="1493024" stAng="17927764" swAng="1242214"/>
              </a:path>
            </a:pathLst>
          </a:custGeom>
          <a:noFill/>
          <a:ln>
            <a:solidFill>
              <a:schemeClr val="tx1">
                <a:lumMod val="50000"/>
              </a:schemeClr>
            </a:solidFill>
          </a:ln>
        </p:spPr>
        <p:style>
          <a:lnRef idx="1">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26" name="Group 25"/>
          <p:cNvGrpSpPr/>
          <p:nvPr/>
        </p:nvGrpSpPr>
        <p:grpSpPr>
          <a:xfrm>
            <a:off x="5277572" y="1736437"/>
            <a:ext cx="1428757" cy="1008221"/>
            <a:chOff x="3753571" y="914918"/>
            <a:chExt cx="1428757" cy="1008221"/>
          </a:xfrm>
        </p:grpSpPr>
        <p:sp>
          <p:nvSpPr>
            <p:cNvPr id="40" name="Rounded Rectangle 39"/>
            <p:cNvSpPr/>
            <p:nvPr/>
          </p:nvSpPr>
          <p:spPr>
            <a:xfrm>
              <a:off x="3753571" y="914918"/>
              <a:ext cx="1428757" cy="1008221"/>
            </a:xfrm>
            <a:prstGeom prst="roundRect">
              <a:avLst/>
            </a:prstGeom>
            <a:solidFill>
              <a:schemeClr val="bg1">
                <a:lumMod val="65000"/>
                <a:lumOff val="35000"/>
              </a:schemeClr>
            </a:solidFill>
            <a:ln>
              <a:solidFill>
                <a:schemeClr val="tx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1" name="Rounded Rectangle 7"/>
            <p:cNvSpPr/>
            <p:nvPr/>
          </p:nvSpPr>
          <p:spPr>
            <a:xfrm>
              <a:off x="3802788" y="964135"/>
              <a:ext cx="1330323" cy="9097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tx1">
                      <a:lumMod val="95000"/>
                    </a:schemeClr>
                  </a:solidFill>
                  <a:latin typeface="Candara" pitchFamily="34" charset="0"/>
                </a:rPr>
                <a:t>Fasilitas</a:t>
              </a:r>
              <a:endParaRPr lang="id-ID" sz="2000" kern="1200" dirty="0">
                <a:solidFill>
                  <a:schemeClr val="tx1">
                    <a:lumMod val="95000"/>
                  </a:schemeClr>
                </a:solidFill>
                <a:latin typeface="Candara" pitchFamily="34" charset="0"/>
              </a:endParaRPr>
            </a:p>
          </p:txBody>
        </p:sp>
      </p:grpSp>
      <p:sp>
        <p:nvSpPr>
          <p:cNvPr id="27" name="Straight Connector 8"/>
          <p:cNvSpPr/>
          <p:nvPr/>
        </p:nvSpPr>
        <p:spPr>
          <a:xfrm>
            <a:off x="3078976" y="1208894"/>
            <a:ext cx="2986048" cy="2986048"/>
          </a:xfrm>
          <a:custGeom>
            <a:avLst/>
            <a:gdLst/>
            <a:ahLst/>
            <a:cxnLst/>
            <a:rect l="0" t="0" r="0" b="0"/>
            <a:pathLst>
              <a:path>
                <a:moveTo>
                  <a:pt x="2985234" y="1542328"/>
                </a:moveTo>
                <a:arcTo wR="1493024" hR="1493024" stAng="113546" swAng="1494297"/>
              </a:path>
            </a:pathLst>
          </a:custGeom>
          <a:noFill/>
          <a:ln>
            <a:solidFill>
              <a:schemeClr val="tx1">
                <a:lumMod val="50000"/>
              </a:schemeClr>
            </a:solidFill>
          </a:ln>
        </p:spPr>
        <p:style>
          <a:lnRef idx="1">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28" name="Group 27"/>
          <p:cNvGrpSpPr/>
          <p:nvPr/>
        </p:nvGrpSpPr>
        <p:grpSpPr>
          <a:xfrm>
            <a:off x="4684082" y="3380884"/>
            <a:ext cx="1530991" cy="1057832"/>
            <a:chOff x="3160081" y="2559365"/>
            <a:chExt cx="1530991" cy="1057832"/>
          </a:xfrm>
        </p:grpSpPr>
        <p:sp>
          <p:nvSpPr>
            <p:cNvPr id="38" name="Rounded Rectangle 37"/>
            <p:cNvSpPr/>
            <p:nvPr/>
          </p:nvSpPr>
          <p:spPr>
            <a:xfrm>
              <a:off x="3160081" y="2559365"/>
              <a:ext cx="1530991" cy="1057832"/>
            </a:xfrm>
            <a:prstGeom prst="roundRect">
              <a:avLst/>
            </a:prstGeom>
            <a:solidFill>
              <a:schemeClr val="bg1">
                <a:lumMod val="65000"/>
                <a:lumOff val="35000"/>
              </a:schemeClr>
            </a:solidFill>
            <a:ln>
              <a:solidFill>
                <a:schemeClr val="tx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9" name="Rounded Rectangle 10"/>
            <p:cNvSpPr/>
            <p:nvPr/>
          </p:nvSpPr>
          <p:spPr>
            <a:xfrm>
              <a:off x="3211720" y="2611004"/>
              <a:ext cx="1427713" cy="9545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tx1">
                      <a:lumMod val="95000"/>
                    </a:schemeClr>
                  </a:solidFill>
                  <a:latin typeface="Candara" pitchFamily="34" charset="0"/>
                </a:rPr>
                <a:t>Lingkup Sosial Masyarakat</a:t>
              </a:r>
              <a:endParaRPr lang="id-ID" sz="2000" kern="1200" dirty="0">
                <a:solidFill>
                  <a:schemeClr val="tx1">
                    <a:lumMod val="95000"/>
                  </a:schemeClr>
                </a:solidFill>
                <a:latin typeface="Candara" pitchFamily="34" charset="0"/>
              </a:endParaRPr>
            </a:p>
          </p:txBody>
        </p:sp>
      </p:grpSp>
      <p:sp>
        <p:nvSpPr>
          <p:cNvPr id="29" name="Straight Connector 11"/>
          <p:cNvSpPr/>
          <p:nvPr/>
        </p:nvSpPr>
        <p:spPr>
          <a:xfrm>
            <a:off x="3078976" y="1208894"/>
            <a:ext cx="2986048" cy="2986048"/>
          </a:xfrm>
          <a:custGeom>
            <a:avLst/>
            <a:gdLst/>
            <a:ahLst/>
            <a:cxnLst/>
            <a:rect l="0" t="0" r="0" b="0"/>
            <a:pathLst>
              <a:path>
                <a:moveTo>
                  <a:pt x="1602360" y="2982039"/>
                </a:moveTo>
                <a:arcTo wR="1493024" hR="1493024" stAng="5148023" swAng="622161"/>
              </a:path>
            </a:pathLst>
          </a:custGeom>
          <a:noFill/>
          <a:ln>
            <a:solidFill>
              <a:schemeClr val="tx1">
                <a:lumMod val="50000"/>
              </a:schemeClr>
            </a:solidFill>
          </a:ln>
        </p:spPr>
        <p:style>
          <a:lnRef idx="1">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30" name="Group 29"/>
          <p:cNvGrpSpPr/>
          <p:nvPr/>
        </p:nvGrpSpPr>
        <p:grpSpPr>
          <a:xfrm>
            <a:off x="2980044" y="3405689"/>
            <a:ext cx="1428757" cy="1008221"/>
            <a:chOff x="1456043" y="2584170"/>
            <a:chExt cx="1428757" cy="1008221"/>
          </a:xfrm>
        </p:grpSpPr>
        <p:sp>
          <p:nvSpPr>
            <p:cNvPr id="36" name="Rounded Rectangle 35"/>
            <p:cNvSpPr/>
            <p:nvPr/>
          </p:nvSpPr>
          <p:spPr>
            <a:xfrm>
              <a:off x="1456043" y="2584170"/>
              <a:ext cx="1428757" cy="1008221"/>
            </a:xfrm>
            <a:prstGeom prst="roundRect">
              <a:avLst/>
            </a:prstGeom>
            <a:solidFill>
              <a:schemeClr val="bg1">
                <a:lumMod val="65000"/>
                <a:lumOff val="35000"/>
              </a:schemeClr>
            </a:solidFill>
            <a:ln>
              <a:solidFill>
                <a:schemeClr val="tx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Rounded Rectangle 13"/>
            <p:cNvSpPr/>
            <p:nvPr/>
          </p:nvSpPr>
          <p:spPr>
            <a:xfrm>
              <a:off x="1505260" y="2633387"/>
              <a:ext cx="1330323" cy="9097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tx1">
                      <a:lumMod val="95000"/>
                    </a:schemeClr>
                  </a:solidFill>
                  <a:latin typeface="Candara" pitchFamily="34" charset="0"/>
                </a:rPr>
                <a:t>Guru</a:t>
              </a:r>
              <a:endParaRPr lang="id-ID" sz="2000" kern="1200" dirty="0">
                <a:solidFill>
                  <a:schemeClr val="tx1">
                    <a:lumMod val="95000"/>
                  </a:schemeClr>
                </a:solidFill>
                <a:latin typeface="Candara" pitchFamily="34" charset="0"/>
              </a:endParaRPr>
            </a:p>
          </p:txBody>
        </p:sp>
      </p:grpSp>
      <p:sp>
        <p:nvSpPr>
          <p:cNvPr id="31" name="Straight Connector 14"/>
          <p:cNvSpPr/>
          <p:nvPr/>
        </p:nvSpPr>
        <p:spPr>
          <a:xfrm>
            <a:off x="3078976" y="1208894"/>
            <a:ext cx="2986048" cy="2986048"/>
          </a:xfrm>
          <a:custGeom>
            <a:avLst/>
            <a:gdLst/>
            <a:ahLst/>
            <a:cxnLst/>
            <a:rect l="0" t="0" r="0" b="0"/>
            <a:pathLst>
              <a:path>
                <a:moveTo>
                  <a:pt x="173065" y="2190756"/>
                </a:moveTo>
                <a:arcTo wR="1493024" hR="1493024" stAng="9128341" swAng="1557484"/>
              </a:path>
            </a:pathLst>
          </a:custGeom>
          <a:noFill/>
          <a:ln>
            <a:solidFill>
              <a:schemeClr val="tx1">
                <a:lumMod val="50000"/>
              </a:schemeClr>
            </a:solidFill>
          </a:ln>
        </p:spPr>
        <p:style>
          <a:lnRef idx="1">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32" name="Group 31"/>
          <p:cNvGrpSpPr/>
          <p:nvPr/>
        </p:nvGrpSpPr>
        <p:grpSpPr>
          <a:xfrm>
            <a:off x="2437671" y="1736437"/>
            <a:ext cx="1428757" cy="1008221"/>
            <a:chOff x="913670" y="914918"/>
            <a:chExt cx="1428757" cy="1008221"/>
          </a:xfrm>
        </p:grpSpPr>
        <p:sp>
          <p:nvSpPr>
            <p:cNvPr id="34" name="Rounded Rectangle 33"/>
            <p:cNvSpPr/>
            <p:nvPr/>
          </p:nvSpPr>
          <p:spPr>
            <a:xfrm>
              <a:off x="913670" y="914918"/>
              <a:ext cx="1428757" cy="1008221"/>
            </a:xfrm>
            <a:prstGeom prst="roundRect">
              <a:avLst/>
            </a:prstGeom>
            <a:solidFill>
              <a:schemeClr val="bg1">
                <a:lumMod val="65000"/>
                <a:lumOff val="35000"/>
              </a:schemeClr>
            </a:solidFill>
            <a:ln>
              <a:solidFill>
                <a:schemeClr val="tx1">
                  <a:lumMod val="5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5" name="Rounded Rectangle 16"/>
            <p:cNvSpPr/>
            <p:nvPr/>
          </p:nvSpPr>
          <p:spPr>
            <a:xfrm>
              <a:off x="962887" y="964135"/>
              <a:ext cx="1330323" cy="9097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solidFill>
                    <a:schemeClr val="tx1">
                      <a:lumMod val="95000"/>
                    </a:schemeClr>
                  </a:solidFill>
                  <a:latin typeface="Candara" pitchFamily="34" charset="0"/>
                </a:rPr>
                <a:t>Siswa</a:t>
              </a:r>
              <a:endParaRPr lang="id-ID" sz="2000" kern="1200" dirty="0">
                <a:solidFill>
                  <a:schemeClr val="tx1">
                    <a:lumMod val="95000"/>
                  </a:schemeClr>
                </a:solidFill>
                <a:latin typeface="Candara" pitchFamily="34" charset="0"/>
              </a:endParaRPr>
            </a:p>
          </p:txBody>
        </p:sp>
      </p:grpSp>
      <p:sp>
        <p:nvSpPr>
          <p:cNvPr id="33" name="Straight Connector 17"/>
          <p:cNvSpPr/>
          <p:nvPr/>
        </p:nvSpPr>
        <p:spPr>
          <a:xfrm>
            <a:off x="3078976" y="1208894"/>
            <a:ext cx="2986048" cy="2986048"/>
          </a:xfrm>
          <a:custGeom>
            <a:avLst/>
            <a:gdLst/>
            <a:ahLst/>
            <a:cxnLst/>
            <a:rect l="0" t="0" r="0" b="0"/>
            <a:pathLst>
              <a:path>
                <a:moveTo>
                  <a:pt x="357725" y="523375"/>
                </a:moveTo>
                <a:arcTo wR="1493024" hR="1493024" stAng="13230022" swAng="1242214"/>
              </a:path>
            </a:pathLst>
          </a:custGeom>
          <a:noFill/>
          <a:ln>
            <a:solidFill>
              <a:schemeClr val="tx1">
                <a:lumMod val="50000"/>
              </a:schemeClr>
            </a:solidFill>
          </a:ln>
        </p:spPr>
        <p:style>
          <a:lnRef idx="1">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3000" fill="hold"/>
                                        <p:tgtEl>
                                          <p:spTgt spid="22">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2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22">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22">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22">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1" presetClass="entr" presetSubtype="0" fill="hold" nodeType="afterEffect">
                                  <p:stCondLst>
                                    <p:cond delay="0"/>
                                  </p:stCondLst>
                                  <p:iterate type="lt">
                                    <p:tmPct val="5000"/>
                                  </p:iterate>
                                  <p:childTnLst>
                                    <p:set>
                                      <p:cBhvr>
                                        <p:cTn id="16" dur="1" fill="hold">
                                          <p:stCondLst>
                                            <p:cond delay="0"/>
                                          </p:stCondLst>
                                        </p:cTn>
                                        <p:tgtEl>
                                          <p:spTgt spid="22">
                                            <p:txEl>
                                              <p:pRg st="0" end="0"/>
                                            </p:txEl>
                                          </p:spTgt>
                                        </p:tgtEl>
                                        <p:attrNameLst>
                                          <p:attrName>style.visibility</p:attrName>
                                        </p:attrNameLst>
                                      </p:cBhvr>
                                      <p:to>
                                        <p:strVal val="visible"/>
                                      </p:to>
                                    </p:set>
                                    <p:anim calcmode="lin" valueType="num">
                                      <p:cBhvr>
                                        <p:cTn id="17" dur="10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22">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22">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22">
                                            <p:txEl>
                                              <p:pRg st="0" end="0"/>
                                            </p:txEl>
                                          </p:spTgt>
                                        </p:tgtEl>
                                      </p:cBhvr>
                                    </p:animEffect>
                                  </p:childTnLst>
                                </p:cTn>
                              </p:par>
                            </p:childTnLst>
                          </p:cTn>
                        </p:par>
                        <p:par>
                          <p:cTn id="21" fill="hold">
                            <p:stCondLst>
                              <p:cond delay="9750"/>
                            </p:stCondLst>
                            <p:childTnLst>
                              <p:par>
                                <p:cTn id="22" presetID="15"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1000" fill="hold"/>
                                        <p:tgtEl>
                                          <p:spTgt spid="24"/>
                                        </p:tgtEl>
                                        <p:attrNameLst>
                                          <p:attrName>ppt_w</p:attrName>
                                        </p:attrNameLst>
                                      </p:cBhvr>
                                      <p:tavLst>
                                        <p:tav tm="0">
                                          <p:val>
                                            <p:fltVal val="0"/>
                                          </p:val>
                                        </p:tav>
                                        <p:tav tm="100000">
                                          <p:val>
                                            <p:strVal val="#ppt_w"/>
                                          </p:val>
                                        </p:tav>
                                      </p:tavLst>
                                    </p:anim>
                                    <p:anim calcmode="lin" valueType="num">
                                      <p:cBhvr>
                                        <p:cTn id="25" dur="1000" fill="hold"/>
                                        <p:tgtEl>
                                          <p:spTgt spid="24"/>
                                        </p:tgtEl>
                                        <p:attrNameLst>
                                          <p:attrName>ppt_h</p:attrName>
                                        </p:attrNameLst>
                                      </p:cBhvr>
                                      <p:tavLst>
                                        <p:tav tm="0">
                                          <p:val>
                                            <p:fltVal val="0"/>
                                          </p:val>
                                        </p:tav>
                                        <p:tav tm="100000">
                                          <p:val>
                                            <p:strVal val="#ppt_h"/>
                                          </p:val>
                                        </p:tav>
                                      </p:tavLst>
                                    </p:anim>
                                    <p:anim calcmode="lin" valueType="num">
                                      <p:cBhvr>
                                        <p:cTn id="26" dur="1000" fill="hold"/>
                                        <p:tgtEl>
                                          <p:spTgt spid="24"/>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24"/>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1000" fill="hold"/>
                                        <p:tgtEl>
                                          <p:spTgt spid="26"/>
                                        </p:tgtEl>
                                        <p:attrNameLst>
                                          <p:attrName>ppt_w</p:attrName>
                                        </p:attrNameLst>
                                      </p:cBhvr>
                                      <p:tavLst>
                                        <p:tav tm="0">
                                          <p:val>
                                            <p:fltVal val="0"/>
                                          </p:val>
                                        </p:tav>
                                        <p:tav tm="100000">
                                          <p:val>
                                            <p:strVal val="#ppt_w"/>
                                          </p:val>
                                        </p:tav>
                                      </p:tavLst>
                                    </p:anim>
                                    <p:anim calcmode="lin" valueType="num">
                                      <p:cBhvr>
                                        <p:cTn id="31" dur="1000" fill="hold"/>
                                        <p:tgtEl>
                                          <p:spTgt spid="26"/>
                                        </p:tgtEl>
                                        <p:attrNameLst>
                                          <p:attrName>ppt_h</p:attrName>
                                        </p:attrNameLst>
                                      </p:cBhvr>
                                      <p:tavLst>
                                        <p:tav tm="0">
                                          <p:val>
                                            <p:fltVal val="0"/>
                                          </p:val>
                                        </p:tav>
                                        <p:tav tm="100000">
                                          <p:val>
                                            <p:strVal val="#ppt_h"/>
                                          </p:val>
                                        </p:tav>
                                      </p:tavLst>
                                    </p:anim>
                                    <p:anim calcmode="lin" valueType="num">
                                      <p:cBhvr>
                                        <p:cTn id="32" dur="1000" fill="hold"/>
                                        <p:tgtEl>
                                          <p:spTgt spid="26"/>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26"/>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1000" fill="hold"/>
                                        <p:tgtEl>
                                          <p:spTgt spid="32"/>
                                        </p:tgtEl>
                                        <p:attrNameLst>
                                          <p:attrName>ppt_w</p:attrName>
                                        </p:attrNameLst>
                                      </p:cBhvr>
                                      <p:tavLst>
                                        <p:tav tm="0">
                                          <p:val>
                                            <p:fltVal val="0"/>
                                          </p:val>
                                        </p:tav>
                                        <p:tav tm="100000">
                                          <p:val>
                                            <p:strVal val="#ppt_w"/>
                                          </p:val>
                                        </p:tav>
                                      </p:tavLst>
                                    </p:anim>
                                    <p:anim calcmode="lin" valueType="num">
                                      <p:cBhvr>
                                        <p:cTn id="37" dur="1000" fill="hold"/>
                                        <p:tgtEl>
                                          <p:spTgt spid="32"/>
                                        </p:tgtEl>
                                        <p:attrNameLst>
                                          <p:attrName>ppt_h</p:attrName>
                                        </p:attrNameLst>
                                      </p:cBhvr>
                                      <p:tavLst>
                                        <p:tav tm="0">
                                          <p:val>
                                            <p:fltVal val="0"/>
                                          </p:val>
                                        </p:tav>
                                        <p:tav tm="100000">
                                          <p:val>
                                            <p:strVal val="#ppt_h"/>
                                          </p:val>
                                        </p:tav>
                                      </p:tavLst>
                                    </p:anim>
                                    <p:anim calcmode="lin" valueType="num">
                                      <p:cBhvr>
                                        <p:cTn id="38" dur="1000" fill="hold"/>
                                        <p:tgtEl>
                                          <p:spTgt spid="32"/>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32"/>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1000" fill="hold"/>
                                        <p:tgtEl>
                                          <p:spTgt spid="30"/>
                                        </p:tgtEl>
                                        <p:attrNameLst>
                                          <p:attrName>ppt_w</p:attrName>
                                        </p:attrNameLst>
                                      </p:cBhvr>
                                      <p:tavLst>
                                        <p:tav tm="0">
                                          <p:val>
                                            <p:fltVal val="0"/>
                                          </p:val>
                                        </p:tav>
                                        <p:tav tm="100000">
                                          <p:val>
                                            <p:strVal val="#ppt_w"/>
                                          </p:val>
                                        </p:tav>
                                      </p:tavLst>
                                    </p:anim>
                                    <p:anim calcmode="lin" valueType="num">
                                      <p:cBhvr>
                                        <p:cTn id="43" dur="1000" fill="hold"/>
                                        <p:tgtEl>
                                          <p:spTgt spid="30"/>
                                        </p:tgtEl>
                                        <p:attrNameLst>
                                          <p:attrName>ppt_h</p:attrName>
                                        </p:attrNameLst>
                                      </p:cBhvr>
                                      <p:tavLst>
                                        <p:tav tm="0">
                                          <p:val>
                                            <p:fltVal val="0"/>
                                          </p:val>
                                        </p:tav>
                                        <p:tav tm="100000">
                                          <p:val>
                                            <p:strVal val="#ppt_h"/>
                                          </p:val>
                                        </p:tav>
                                      </p:tavLst>
                                    </p:anim>
                                    <p:anim calcmode="lin" valueType="num">
                                      <p:cBhvr>
                                        <p:cTn id="44" dur="1000" fill="hold"/>
                                        <p:tgtEl>
                                          <p:spTgt spid="30"/>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30"/>
                                        </p:tgtEl>
                                        <p:attrNameLst>
                                          <p:attrName>ppt_y</p:attrName>
                                        </p:attrNameLst>
                                      </p:cBhvr>
                                      <p:tavLst>
                                        <p:tav tm="0" fmla="#ppt_y+(sin(-2*pi*(1-$))*-#ppt_x+cos(-2*pi*(1-$))*(1-#ppt_y))*(1-$)">
                                          <p:val>
                                            <p:fltVal val="0"/>
                                          </p:val>
                                        </p:tav>
                                        <p:tav tm="100000">
                                          <p:val>
                                            <p:fltVal val="1"/>
                                          </p:val>
                                        </p:tav>
                                      </p:tavLst>
                                    </p:anim>
                                  </p:childTnLst>
                                </p:cTn>
                              </p:par>
                              <p:par>
                                <p:cTn id="46" presetID="15" presetClass="entr" presetSubtype="0" fill="hold" nodeType="with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p:cTn id="48" dur="1000" fill="hold"/>
                                        <p:tgtEl>
                                          <p:spTgt spid="28"/>
                                        </p:tgtEl>
                                        <p:attrNameLst>
                                          <p:attrName>ppt_w</p:attrName>
                                        </p:attrNameLst>
                                      </p:cBhvr>
                                      <p:tavLst>
                                        <p:tav tm="0">
                                          <p:val>
                                            <p:fltVal val="0"/>
                                          </p:val>
                                        </p:tav>
                                        <p:tav tm="100000">
                                          <p:val>
                                            <p:strVal val="#ppt_w"/>
                                          </p:val>
                                        </p:tav>
                                      </p:tavLst>
                                    </p:anim>
                                    <p:anim calcmode="lin" valueType="num">
                                      <p:cBhvr>
                                        <p:cTn id="49" dur="1000" fill="hold"/>
                                        <p:tgtEl>
                                          <p:spTgt spid="28"/>
                                        </p:tgtEl>
                                        <p:attrNameLst>
                                          <p:attrName>ppt_h</p:attrName>
                                        </p:attrNameLst>
                                      </p:cBhvr>
                                      <p:tavLst>
                                        <p:tav tm="0">
                                          <p:val>
                                            <p:fltVal val="0"/>
                                          </p:val>
                                        </p:tav>
                                        <p:tav tm="100000">
                                          <p:val>
                                            <p:strVal val="#ppt_h"/>
                                          </p:val>
                                        </p:tav>
                                      </p:tavLst>
                                    </p:anim>
                                    <p:anim calcmode="lin" valueType="num">
                                      <p:cBhvr>
                                        <p:cTn id="50" dur="1000" fill="hold"/>
                                        <p:tgtEl>
                                          <p:spTgt spid="28"/>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28"/>
                                        </p:tgtEl>
                                        <p:attrNameLst>
                                          <p:attrName>ppt_y</p:attrName>
                                        </p:attrNameLst>
                                      </p:cBhvr>
                                      <p:tavLst>
                                        <p:tav tm="0" fmla="#ppt_y+(sin(-2*pi*(1-$))*-#ppt_x+cos(-2*pi*(1-$))*(1-#ppt_y))*(1-$)">
                                          <p:val>
                                            <p:fltVal val="0"/>
                                          </p:val>
                                        </p:tav>
                                        <p:tav tm="100000">
                                          <p:val>
                                            <p:fltVal val="1"/>
                                          </p:val>
                                        </p:tav>
                                      </p:tavLst>
                                    </p:anim>
                                  </p:childTnLst>
                                </p:cTn>
                              </p:par>
                            </p:childTnLst>
                          </p:cTn>
                        </p:par>
                        <p:par>
                          <p:cTn id="52" fill="hold">
                            <p:stCondLst>
                              <p:cond delay="10750"/>
                            </p:stCondLst>
                            <p:childTnLst>
                              <p:par>
                                <p:cTn id="53" presetID="22" presetClass="entr" presetSubtype="4" fill="hold"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childTnLst>
                          </p:cTn>
                        </p:par>
                        <p:par>
                          <p:cTn id="56" fill="hold">
                            <p:stCondLst>
                              <p:cond delay="11250"/>
                            </p:stCondLst>
                            <p:childTnLst>
                              <p:par>
                                <p:cTn id="57" presetID="22" presetClass="entr" presetSubtype="4"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wipe(down)">
                                      <p:cBhvr>
                                        <p:cTn id="59" dur="500"/>
                                        <p:tgtEl>
                                          <p:spTgt spid="33"/>
                                        </p:tgtEl>
                                      </p:cBhvr>
                                    </p:animEffect>
                                  </p:childTnLst>
                                </p:cTn>
                              </p:par>
                            </p:childTnLst>
                          </p:cTn>
                        </p:par>
                        <p:par>
                          <p:cTn id="60" fill="hold">
                            <p:stCondLst>
                              <p:cond delay="11750"/>
                            </p:stCondLst>
                            <p:childTnLst>
                              <p:par>
                                <p:cTn id="61" presetID="22" presetClass="entr" presetSubtype="1"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up)">
                                      <p:cBhvr>
                                        <p:cTn id="63" dur="500"/>
                                        <p:tgtEl>
                                          <p:spTgt spid="25"/>
                                        </p:tgtEl>
                                      </p:cBhvr>
                                    </p:animEffect>
                                  </p:childTnLst>
                                </p:cTn>
                              </p:par>
                            </p:childTnLst>
                          </p:cTn>
                        </p:par>
                        <p:par>
                          <p:cTn id="64" fill="hold">
                            <p:stCondLst>
                              <p:cond delay="12250"/>
                            </p:stCondLst>
                            <p:childTnLst>
                              <p:par>
                                <p:cTn id="65" presetID="22" presetClass="entr" presetSubtype="1" fill="hold"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up)">
                                      <p:cBhvr>
                                        <p:cTn id="67" dur="500"/>
                                        <p:tgtEl>
                                          <p:spTgt spid="27"/>
                                        </p:tgtEl>
                                      </p:cBhvr>
                                    </p:animEffect>
                                  </p:childTnLst>
                                </p:cTn>
                              </p:par>
                            </p:childTnLst>
                          </p:cTn>
                        </p:par>
                        <p:par>
                          <p:cTn id="68" fill="hold">
                            <p:stCondLst>
                              <p:cond delay="12750"/>
                            </p:stCondLst>
                            <p:childTnLst>
                              <p:par>
                                <p:cTn id="69" presetID="22" presetClass="entr" presetSubtype="2" fill="hold"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right)">
                                      <p:cBhvr>
                                        <p:cTn id="7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5566512" y="-71456"/>
            <a:ext cx="720000" cy="720000"/>
          </a:xfrm>
          <a:prstGeom prst="roundRect">
            <a:avLst/>
          </a:prstGeom>
          <a:solidFill>
            <a:srgbClr val="FFFF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rgbClr val="FF9900"/>
                </a:solidFill>
                <a:latin typeface="Showcard Gothic" pitchFamily="82" charset="0"/>
              </a:rPr>
              <a:t>F</a:t>
            </a:r>
          </a:p>
        </p:txBody>
      </p:sp>
      <p:sp>
        <p:nvSpPr>
          <p:cNvPr id="14" name="Rounded Rectangle 13"/>
          <p:cNvSpPr/>
          <p:nvPr/>
        </p:nvSpPr>
        <p:spPr>
          <a:xfrm>
            <a:off x="6138016" y="-71456"/>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12" name="Rounded Rectangle 11"/>
          <p:cNvSpPr/>
          <p:nvPr/>
        </p:nvSpPr>
        <p:spPr>
          <a:xfrm>
            <a:off x="6709520" y="-71456"/>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11" name="Rounded Rectangle 10"/>
          <p:cNvSpPr/>
          <p:nvPr/>
        </p:nvSpPr>
        <p:spPr>
          <a:xfrm>
            <a:off x="7281024" y="-71456"/>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0" name="Rounded Rectangle 9"/>
          <p:cNvSpPr/>
          <p:nvPr/>
        </p:nvSpPr>
        <p:spPr>
          <a:xfrm>
            <a:off x="7852528" y="-71456"/>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8" name="Rectangle 7"/>
          <p:cNvSpPr/>
          <p:nvPr/>
        </p:nvSpPr>
        <p:spPr>
          <a:xfrm>
            <a:off x="32" y="-71456"/>
            <a:ext cx="9144000" cy="457203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a:latin typeface="Showcard Gothic" pitchFamily="82" charset="0"/>
            </a:endParaRPr>
          </a:p>
        </p:txBody>
      </p:sp>
      <p:sp>
        <p:nvSpPr>
          <p:cNvPr id="9" name="Rounded Rectangle 8"/>
          <p:cNvSpPr/>
          <p:nvPr/>
        </p:nvSpPr>
        <p:spPr>
          <a:xfrm>
            <a:off x="8424032" y="4423518"/>
            <a:ext cx="720000" cy="720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3">
                    <a:lumMod val="50000"/>
                  </a:schemeClr>
                </a:solidFill>
                <a:latin typeface="Showcard Gothic" pitchFamily="82" charset="0"/>
              </a:rPr>
              <a:t>A</a:t>
            </a:r>
            <a:endParaRPr lang="id-ID" sz="3600" dirty="0">
              <a:solidFill>
                <a:schemeClr val="accent3">
                  <a:lumMod val="50000"/>
                </a:schemeClr>
              </a:solidFill>
              <a:latin typeface="Showcard Gothic" pitchFamily="82" charset="0"/>
            </a:endParaRPr>
          </a:p>
        </p:txBody>
      </p:sp>
      <p:sp>
        <p:nvSpPr>
          <p:cNvPr id="13" name="Rounded Rectangle 12"/>
          <p:cNvSpPr/>
          <p:nvPr/>
        </p:nvSpPr>
        <p:spPr>
          <a:xfrm>
            <a:off x="7852528" y="4423518"/>
            <a:ext cx="720000" cy="7200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2">
                    <a:lumMod val="50000"/>
                  </a:schemeClr>
                </a:solidFill>
                <a:latin typeface="Showcard Gothic" pitchFamily="82" charset="0"/>
              </a:rPr>
              <a:t>B</a:t>
            </a:r>
            <a:endParaRPr lang="id-ID" sz="3600" dirty="0">
              <a:solidFill>
                <a:schemeClr val="accent2">
                  <a:lumMod val="50000"/>
                </a:schemeClr>
              </a:solidFill>
              <a:latin typeface="Showcard Gothic" pitchFamily="82" charset="0"/>
            </a:endParaRPr>
          </a:p>
        </p:txBody>
      </p:sp>
      <p:sp>
        <p:nvSpPr>
          <p:cNvPr id="16" name="Rectangle 15"/>
          <p:cNvSpPr/>
          <p:nvPr/>
        </p:nvSpPr>
        <p:spPr>
          <a:xfrm>
            <a:off x="0" y="-71456"/>
            <a:ext cx="9144000" cy="457203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ounded Rectangle 16"/>
          <p:cNvSpPr/>
          <p:nvPr/>
        </p:nvSpPr>
        <p:spPr>
          <a:xfrm>
            <a:off x="7281024" y="4429138"/>
            <a:ext cx="720000" cy="72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1">
                    <a:lumMod val="50000"/>
                  </a:schemeClr>
                </a:solidFill>
                <a:latin typeface="Showcard Gothic" pitchFamily="82" charset="0"/>
              </a:rPr>
              <a:t>C</a:t>
            </a:r>
            <a:endParaRPr lang="id-ID" sz="3600" dirty="0">
              <a:solidFill>
                <a:schemeClr val="accent1">
                  <a:lumMod val="50000"/>
                </a:schemeClr>
              </a:solidFill>
              <a:latin typeface="Showcard Gothic" pitchFamily="82" charset="0"/>
            </a:endParaRPr>
          </a:p>
        </p:txBody>
      </p:sp>
      <p:sp>
        <p:nvSpPr>
          <p:cNvPr id="19" name="Rounded Rectangle 18"/>
          <p:cNvSpPr/>
          <p:nvPr/>
        </p:nvSpPr>
        <p:spPr>
          <a:xfrm>
            <a:off x="6709520" y="4423518"/>
            <a:ext cx="720000" cy="720000"/>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6">
                    <a:lumMod val="50000"/>
                  </a:schemeClr>
                </a:solidFill>
                <a:latin typeface="Showcard Gothic" pitchFamily="82" charset="0"/>
              </a:rPr>
              <a:t>D</a:t>
            </a:r>
            <a:endParaRPr lang="id-ID" sz="3600" dirty="0">
              <a:solidFill>
                <a:schemeClr val="accent6">
                  <a:lumMod val="50000"/>
                </a:schemeClr>
              </a:solidFill>
              <a:latin typeface="Showcard Gothic" pitchFamily="82" charset="0"/>
            </a:endParaRPr>
          </a:p>
        </p:txBody>
      </p:sp>
      <p:sp>
        <p:nvSpPr>
          <p:cNvPr id="21" name="Rounded Rectangle 20"/>
          <p:cNvSpPr/>
          <p:nvPr/>
        </p:nvSpPr>
        <p:spPr>
          <a:xfrm>
            <a:off x="6138016" y="4429138"/>
            <a:ext cx="720000" cy="720000"/>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smtClean="0">
                <a:solidFill>
                  <a:schemeClr val="accent4">
                    <a:lumMod val="50000"/>
                  </a:schemeClr>
                </a:solidFill>
                <a:latin typeface="Showcard Gothic" pitchFamily="82" charset="0"/>
              </a:rPr>
              <a:t>E</a:t>
            </a:r>
            <a:endParaRPr lang="id-ID" sz="3600" dirty="0">
              <a:solidFill>
                <a:schemeClr val="accent4">
                  <a:lumMod val="50000"/>
                </a:schemeClr>
              </a:solidFill>
              <a:latin typeface="Showcard Gothic" pitchFamily="82" charset="0"/>
            </a:endParaRPr>
          </a:p>
        </p:txBody>
      </p:sp>
      <p:sp>
        <p:nvSpPr>
          <p:cNvPr id="20" name="Rounded Rectangle 19"/>
          <p:cNvSpPr/>
          <p:nvPr/>
        </p:nvSpPr>
        <p:spPr>
          <a:xfrm>
            <a:off x="5566512" y="4423518"/>
            <a:ext cx="720000" cy="720000"/>
          </a:xfrm>
          <a:prstGeom prst="round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chemeClr val="bg1">
                    <a:lumMod val="65000"/>
                    <a:lumOff val="35000"/>
                  </a:schemeClr>
                </a:solidFill>
                <a:latin typeface="Showcard Gothic" pitchFamily="82" charset="0"/>
              </a:rPr>
              <a:t>F</a:t>
            </a:r>
          </a:p>
        </p:txBody>
      </p:sp>
      <p:sp>
        <p:nvSpPr>
          <p:cNvPr id="18" name="Rectangle 17"/>
          <p:cNvSpPr/>
          <p:nvPr/>
        </p:nvSpPr>
        <p:spPr>
          <a:xfrm>
            <a:off x="0" y="-71456"/>
            <a:ext cx="9144000" cy="4572032"/>
          </a:xfrm>
          <a:prstGeom prst="rect">
            <a:avLst/>
          </a:prstGeom>
          <a:solidFill>
            <a:srgbClr val="FF9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rgbClr val="680045"/>
              </a:solidFill>
              <a:latin typeface="Rockwell Condensed" pitchFamily="18" charset="0"/>
            </a:endParaRPr>
          </a:p>
        </p:txBody>
      </p:sp>
      <p:sp>
        <p:nvSpPr>
          <p:cNvPr id="44" name="Rounded Rectangle 43"/>
          <p:cNvSpPr/>
          <p:nvPr/>
        </p:nvSpPr>
        <p:spPr>
          <a:xfrm>
            <a:off x="4995008" y="4429138"/>
            <a:ext cx="720000" cy="720000"/>
          </a:xfrm>
          <a:prstGeom prst="roundRect">
            <a:avLst/>
          </a:prstGeom>
          <a:solidFill>
            <a:srgbClr val="FF93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dirty="0">
                <a:solidFill>
                  <a:srgbClr val="680045"/>
                </a:solidFill>
                <a:latin typeface="Showcard Gothic" pitchFamily="82" charset="0"/>
              </a:rPr>
              <a:t>F</a:t>
            </a:r>
          </a:p>
        </p:txBody>
      </p:sp>
      <p:grpSp>
        <p:nvGrpSpPr>
          <p:cNvPr id="50" name="Group 49"/>
          <p:cNvGrpSpPr/>
          <p:nvPr/>
        </p:nvGrpSpPr>
        <p:grpSpPr>
          <a:xfrm>
            <a:off x="1087238" y="1000114"/>
            <a:ext cx="1627374" cy="1424456"/>
            <a:chOff x="230014" y="423069"/>
            <a:chExt cx="1484502" cy="1424456"/>
          </a:xfrm>
          <a:solidFill>
            <a:srgbClr val="680045"/>
          </a:solidFill>
        </p:grpSpPr>
        <p:sp>
          <p:nvSpPr>
            <p:cNvPr id="84" name="Rectangle 83"/>
            <p:cNvSpPr/>
            <p:nvPr/>
          </p:nvSpPr>
          <p:spPr>
            <a:xfrm>
              <a:off x="230014" y="423069"/>
              <a:ext cx="1484502" cy="1424456"/>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5" name="Rectangle 84"/>
            <p:cNvSpPr/>
            <p:nvPr/>
          </p:nvSpPr>
          <p:spPr>
            <a:xfrm>
              <a:off x="467534" y="423069"/>
              <a:ext cx="1246981" cy="1424456"/>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Perkiraan yang tidak tepat mengenai inovasi</a:t>
              </a:r>
              <a:endParaRPr lang="id-ID" sz="2000" kern="1200" dirty="0">
                <a:solidFill>
                  <a:srgbClr val="FFB9E8"/>
                </a:solidFill>
                <a:latin typeface="Candara" pitchFamily="34" charset="0"/>
              </a:endParaRPr>
            </a:p>
          </p:txBody>
        </p:sp>
      </p:grpSp>
      <p:grpSp>
        <p:nvGrpSpPr>
          <p:cNvPr id="51" name="Group 50"/>
          <p:cNvGrpSpPr/>
          <p:nvPr/>
        </p:nvGrpSpPr>
        <p:grpSpPr>
          <a:xfrm>
            <a:off x="823040" y="785800"/>
            <a:ext cx="462812" cy="462812"/>
            <a:chOff x="37254" y="185127"/>
            <a:chExt cx="462812" cy="462812"/>
          </a:xfrm>
          <a:solidFill>
            <a:srgbClr val="FF93DB"/>
          </a:solidFill>
        </p:grpSpPr>
        <p:sp>
          <p:nvSpPr>
            <p:cNvPr id="82" name="Oval 81"/>
            <p:cNvSpPr/>
            <p:nvPr/>
          </p:nvSpPr>
          <p:spPr>
            <a:xfrm>
              <a:off x="37254" y="185127"/>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3" name="Oval 6"/>
            <p:cNvSpPr/>
            <p:nvPr/>
          </p:nvSpPr>
          <p:spPr>
            <a:xfrm>
              <a:off x="105031" y="252904"/>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1</a:t>
              </a:r>
              <a:endParaRPr lang="id-ID" sz="3200" kern="1200" dirty="0">
                <a:solidFill>
                  <a:srgbClr val="680045"/>
                </a:solidFill>
                <a:latin typeface="Candara" pitchFamily="34" charset="0"/>
              </a:endParaRPr>
            </a:p>
          </p:txBody>
        </p:sp>
      </p:grpSp>
      <p:grpSp>
        <p:nvGrpSpPr>
          <p:cNvPr id="52" name="Group 51"/>
          <p:cNvGrpSpPr/>
          <p:nvPr/>
        </p:nvGrpSpPr>
        <p:grpSpPr>
          <a:xfrm>
            <a:off x="5929322" y="2928940"/>
            <a:ext cx="1571636" cy="1316798"/>
            <a:chOff x="3765916" y="1773031"/>
            <a:chExt cx="1405505" cy="1316798"/>
          </a:xfrm>
          <a:solidFill>
            <a:srgbClr val="680045"/>
          </a:solidFill>
        </p:grpSpPr>
        <p:sp>
          <p:nvSpPr>
            <p:cNvPr id="80" name="Rectangle 79"/>
            <p:cNvSpPr/>
            <p:nvPr/>
          </p:nvSpPr>
          <p:spPr>
            <a:xfrm>
              <a:off x="3765916" y="1773031"/>
              <a:ext cx="1405505" cy="1316798"/>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1" name="Rectangle 80"/>
            <p:cNvSpPr/>
            <p:nvPr/>
          </p:nvSpPr>
          <p:spPr>
            <a:xfrm>
              <a:off x="3990797" y="1773031"/>
              <a:ext cx="1180624" cy="1316798"/>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Keuangan (</a:t>
              </a:r>
              <a:r>
                <a:rPr lang="id-ID" sz="2000" b="0" i="1" kern="1200" dirty="0" smtClean="0">
                  <a:solidFill>
                    <a:srgbClr val="FFB9E8"/>
                  </a:solidFill>
                  <a:latin typeface="Candara" pitchFamily="34" charset="0"/>
                </a:rPr>
                <a:t>financial</a:t>
              </a:r>
              <a:r>
                <a:rPr lang="id-ID" sz="2000" b="0" i="0" kern="1200" dirty="0" smtClean="0">
                  <a:solidFill>
                    <a:srgbClr val="FFB9E8"/>
                  </a:solidFill>
                  <a:latin typeface="Candara" pitchFamily="34" charset="0"/>
                </a:rPr>
                <a:t>) yang tidak terpenuhi</a:t>
              </a:r>
              <a:endParaRPr lang="id-ID" sz="2000" kern="1200" dirty="0">
                <a:solidFill>
                  <a:srgbClr val="FFB9E8"/>
                </a:solidFill>
                <a:latin typeface="Candara" pitchFamily="34" charset="0"/>
              </a:endParaRPr>
            </a:p>
          </p:txBody>
        </p:sp>
      </p:grpSp>
      <p:grpSp>
        <p:nvGrpSpPr>
          <p:cNvPr id="54" name="Group 53"/>
          <p:cNvGrpSpPr/>
          <p:nvPr/>
        </p:nvGrpSpPr>
        <p:grpSpPr>
          <a:xfrm>
            <a:off x="3500430" y="3214692"/>
            <a:ext cx="1353911" cy="955175"/>
            <a:chOff x="160172" y="2393569"/>
            <a:chExt cx="1353911" cy="955175"/>
          </a:xfrm>
          <a:solidFill>
            <a:srgbClr val="680045"/>
          </a:solidFill>
        </p:grpSpPr>
        <p:sp>
          <p:nvSpPr>
            <p:cNvPr id="76" name="Rectangle 75"/>
            <p:cNvSpPr/>
            <p:nvPr/>
          </p:nvSpPr>
          <p:spPr>
            <a:xfrm>
              <a:off x="160172" y="2393569"/>
              <a:ext cx="1353911" cy="955175"/>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7" name="Rectangle 76"/>
            <p:cNvSpPr/>
            <p:nvPr/>
          </p:nvSpPr>
          <p:spPr>
            <a:xfrm>
              <a:off x="376798" y="2393569"/>
              <a:ext cx="1137285" cy="955175"/>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Konflik dan motivasi</a:t>
              </a:r>
              <a:endParaRPr lang="id-ID" sz="2000" kern="1200" dirty="0">
                <a:solidFill>
                  <a:srgbClr val="FFB9E8"/>
                </a:solidFill>
                <a:latin typeface="Candara" pitchFamily="34" charset="0"/>
              </a:endParaRPr>
            </a:p>
          </p:txBody>
        </p:sp>
      </p:grpSp>
      <p:grpSp>
        <p:nvGrpSpPr>
          <p:cNvPr id="56" name="Group 55"/>
          <p:cNvGrpSpPr/>
          <p:nvPr/>
        </p:nvGrpSpPr>
        <p:grpSpPr>
          <a:xfrm>
            <a:off x="5793526" y="1017053"/>
            <a:ext cx="1778870" cy="1626135"/>
            <a:chOff x="5507806" y="142877"/>
            <a:chExt cx="1564554" cy="1626135"/>
          </a:xfrm>
          <a:solidFill>
            <a:srgbClr val="680045"/>
          </a:solidFill>
        </p:grpSpPr>
        <p:sp>
          <p:nvSpPr>
            <p:cNvPr id="72" name="Rectangle 71"/>
            <p:cNvSpPr/>
            <p:nvPr/>
          </p:nvSpPr>
          <p:spPr>
            <a:xfrm>
              <a:off x="5507806" y="142877"/>
              <a:ext cx="1564553" cy="1626135"/>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3" name="Rectangle 72"/>
            <p:cNvSpPr/>
            <p:nvPr/>
          </p:nvSpPr>
          <p:spPr>
            <a:xfrm>
              <a:off x="5758135" y="142877"/>
              <a:ext cx="1314225" cy="1626135"/>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Penolakan dari sekelompok tertentu atas hasil inovasi</a:t>
              </a:r>
              <a:endParaRPr lang="id-ID" sz="2000" kern="1200" dirty="0">
                <a:solidFill>
                  <a:srgbClr val="FFB9E8"/>
                </a:solidFill>
                <a:latin typeface="Candara" pitchFamily="34" charset="0"/>
              </a:endParaRPr>
            </a:p>
          </p:txBody>
        </p:sp>
      </p:grpSp>
      <p:grpSp>
        <p:nvGrpSpPr>
          <p:cNvPr id="57" name="Group 56"/>
          <p:cNvGrpSpPr/>
          <p:nvPr/>
        </p:nvGrpSpPr>
        <p:grpSpPr>
          <a:xfrm>
            <a:off x="3251932" y="3000378"/>
            <a:ext cx="462812" cy="462812"/>
            <a:chOff x="5009357" y="1465909"/>
            <a:chExt cx="462812" cy="462812"/>
          </a:xfrm>
          <a:solidFill>
            <a:srgbClr val="FF93DB"/>
          </a:solidFill>
        </p:grpSpPr>
        <p:sp>
          <p:nvSpPr>
            <p:cNvPr id="70" name="Oval 69"/>
            <p:cNvSpPr/>
            <p:nvPr/>
          </p:nvSpPr>
          <p:spPr>
            <a:xfrm>
              <a:off x="5009357" y="1465909"/>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1" name="Oval 18"/>
            <p:cNvSpPr/>
            <p:nvPr/>
          </p:nvSpPr>
          <p:spPr>
            <a:xfrm>
              <a:off x="5077134" y="1533686"/>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5</a:t>
              </a:r>
              <a:endParaRPr lang="id-ID" sz="3200" kern="1200" dirty="0">
                <a:solidFill>
                  <a:srgbClr val="680045"/>
                </a:solidFill>
                <a:latin typeface="Candara" pitchFamily="34" charset="0"/>
              </a:endParaRPr>
            </a:p>
          </p:txBody>
        </p:sp>
      </p:grpSp>
      <p:grpSp>
        <p:nvGrpSpPr>
          <p:cNvPr id="58" name="Group 57"/>
          <p:cNvGrpSpPr/>
          <p:nvPr/>
        </p:nvGrpSpPr>
        <p:grpSpPr>
          <a:xfrm>
            <a:off x="3306534" y="1003310"/>
            <a:ext cx="1765532" cy="1639878"/>
            <a:chOff x="1865460" y="482811"/>
            <a:chExt cx="1765532" cy="1639878"/>
          </a:xfrm>
          <a:solidFill>
            <a:srgbClr val="680045"/>
          </a:solidFill>
        </p:grpSpPr>
        <p:sp>
          <p:nvSpPr>
            <p:cNvPr id="68" name="Rectangle 67"/>
            <p:cNvSpPr/>
            <p:nvPr/>
          </p:nvSpPr>
          <p:spPr>
            <a:xfrm>
              <a:off x="1865460" y="482811"/>
              <a:ext cx="1765532" cy="1639878"/>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9" name="Rectangle 68"/>
            <p:cNvSpPr/>
            <p:nvPr/>
          </p:nvSpPr>
          <p:spPr>
            <a:xfrm>
              <a:off x="2147945" y="482811"/>
              <a:ext cx="1483047" cy="1639878"/>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Lemahnya berbagai faktor penunjang inovasi</a:t>
              </a:r>
              <a:endParaRPr lang="id-ID" sz="2000" kern="1200" dirty="0">
                <a:solidFill>
                  <a:srgbClr val="FFB9E8"/>
                </a:solidFill>
                <a:latin typeface="Candara" pitchFamily="34" charset="0"/>
              </a:endParaRPr>
            </a:p>
          </p:txBody>
        </p:sp>
      </p:grpSp>
      <p:grpSp>
        <p:nvGrpSpPr>
          <p:cNvPr id="59" name="Group 58"/>
          <p:cNvGrpSpPr/>
          <p:nvPr/>
        </p:nvGrpSpPr>
        <p:grpSpPr>
          <a:xfrm>
            <a:off x="5537948" y="785800"/>
            <a:ext cx="462812" cy="462812"/>
            <a:chOff x="2455839" y="294258"/>
            <a:chExt cx="462812" cy="462812"/>
          </a:xfrm>
          <a:solidFill>
            <a:srgbClr val="FF93DB"/>
          </a:solidFill>
        </p:grpSpPr>
        <p:sp>
          <p:nvSpPr>
            <p:cNvPr id="66" name="Oval 65"/>
            <p:cNvSpPr/>
            <p:nvPr/>
          </p:nvSpPr>
          <p:spPr>
            <a:xfrm>
              <a:off x="2455839" y="294258"/>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7" name="Oval 22"/>
            <p:cNvSpPr/>
            <p:nvPr/>
          </p:nvSpPr>
          <p:spPr>
            <a:xfrm>
              <a:off x="2523616" y="362035"/>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3</a:t>
              </a:r>
              <a:endParaRPr lang="id-ID" sz="3200" kern="1200" dirty="0">
                <a:solidFill>
                  <a:srgbClr val="680045"/>
                </a:solidFill>
                <a:latin typeface="Candara" pitchFamily="34" charset="0"/>
              </a:endParaRPr>
            </a:p>
          </p:txBody>
        </p:sp>
      </p:grpSp>
      <p:grpSp>
        <p:nvGrpSpPr>
          <p:cNvPr id="60" name="Group 59"/>
          <p:cNvGrpSpPr/>
          <p:nvPr/>
        </p:nvGrpSpPr>
        <p:grpSpPr>
          <a:xfrm>
            <a:off x="1127949" y="2786064"/>
            <a:ext cx="1586663" cy="1507757"/>
            <a:chOff x="6680270" y="1580933"/>
            <a:chExt cx="1586663" cy="1507757"/>
          </a:xfrm>
          <a:solidFill>
            <a:srgbClr val="680045"/>
          </a:solidFill>
        </p:grpSpPr>
        <p:sp>
          <p:nvSpPr>
            <p:cNvPr id="64" name="Rectangle 63"/>
            <p:cNvSpPr/>
            <p:nvPr/>
          </p:nvSpPr>
          <p:spPr>
            <a:xfrm>
              <a:off x="6680270" y="1580933"/>
              <a:ext cx="1586663" cy="1507757"/>
            </a:xfrm>
            <a:prstGeom prst="rect">
              <a:avLst/>
            </a:prstGeom>
            <a:grpFill/>
            <a:ln>
              <a:solidFill>
                <a:srgbClr val="680045"/>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65" name="Rectangle 64"/>
            <p:cNvSpPr/>
            <p:nvPr/>
          </p:nvSpPr>
          <p:spPr>
            <a:xfrm>
              <a:off x="6934136" y="1580933"/>
              <a:ext cx="1332797" cy="1507757"/>
            </a:xfrm>
            <a:prstGeom prst="rect">
              <a:avLst/>
            </a:prstGeom>
            <a:grpFill/>
            <a:ln>
              <a:solidFill>
                <a:srgbClr val="680045"/>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142240" rIns="142240" bIns="142240" numCol="1" spcCol="1270" anchor="ctr" anchorCtr="0">
              <a:noAutofit/>
            </a:bodyPr>
            <a:lstStyle/>
            <a:p>
              <a:pPr lvl="0" algn="l" defTabSz="889000">
                <a:lnSpc>
                  <a:spcPct val="90000"/>
                </a:lnSpc>
                <a:spcBef>
                  <a:spcPct val="0"/>
                </a:spcBef>
                <a:spcAft>
                  <a:spcPct val="35000"/>
                </a:spcAft>
              </a:pPr>
              <a:r>
                <a:rPr lang="id-ID" sz="2000" b="0" i="0" kern="1200" dirty="0" smtClean="0">
                  <a:solidFill>
                    <a:srgbClr val="FFB9E8"/>
                  </a:solidFill>
                  <a:latin typeface="Candara" pitchFamily="34" charset="0"/>
                </a:rPr>
                <a:t>Kurang adanya hubungan sosial dan publikasi</a:t>
              </a:r>
              <a:endParaRPr lang="id-ID" sz="2000" kern="1200" dirty="0">
                <a:solidFill>
                  <a:srgbClr val="FFB9E8"/>
                </a:solidFill>
                <a:latin typeface="Candara" pitchFamily="34" charset="0"/>
              </a:endParaRPr>
            </a:p>
          </p:txBody>
        </p:sp>
      </p:grpSp>
      <p:grpSp>
        <p:nvGrpSpPr>
          <p:cNvPr id="61" name="Group 60"/>
          <p:cNvGrpSpPr/>
          <p:nvPr/>
        </p:nvGrpSpPr>
        <p:grpSpPr>
          <a:xfrm>
            <a:off x="5680824" y="2714626"/>
            <a:ext cx="462812" cy="462812"/>
            <a:chOff x="9287178" y="1465909"/>
            <a:chExt cx="462812" cy="462812"/>
          </a:xfrm>
          <a:solidFill>
            <a:srgbClr val="FF93DB"/>
          </a:solidFill>
        </p:grpSpPr>
        <p:sp>
          <p:nvSpPr>
            <p:cNvPr id="62" name="Oval 61"/>
            <p:cNvSpPr/>
            <p:nvPr/>
          </p:nvSpPr>
          <p:spPr>
            <a:xfrm>
              <a:off x="9287178" y="1465909"/>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3" name="Oval 26"/>
            <p:cNvSpPr/>
            <p:nvPr/>
          </p:nvSpPr>
          <p:spPr>
            <a:xfrm>
              <a:off x="9354955" y="1533686"/>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6</a:t>
              </a:r>
              <a:endParaRPr lang="id-ID" sz="3200" kern="1200" dirty="0">
                <a:solidFill>
                  <a:srgbClr val="680045"/>
                </a:solidFill>
                <a:latin typeface="Candara" pitchFamily="34" charset="0"/>
              </a:endParaRPr>
            </a:p>
          </p:txBody>
        </p:sp>
      </p:grpSp>
      <p:grpSp>
        <p:nvGrpSpPr>
          <p:cNvPr id="55" name="Group 54"/>
          <p:cNvGrpSpPr/>
          <p:nvPr/>
        </p:nvGrpSpPr>
        <p:grpSpPr>
          <a:xfrm>
            <a:off x="3109056" y="785800"/>
            <a:ext cx="462812" cy="462812"/>
            <a:chOff x="0" y="2133918"/>
            <a:chExt cx="462812" cy="462812"/>
          </a:xfrm>
          <a:solidFill>
            <a:srgbClr val="FF93DB"/>
          </a:solidFill>
        </p:grpSpPr>
        <p:sp>
          <p:nvSpPr>
            <p:cNvPr id="74" name="Oval 73"/>
            <p:cNvSpPr/>
            <p:nvPr/>
          </p:nvSpPr>
          <p:spPr>
            <a:xfrm>
              <a:off x="0" y="2133918"/>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5" name="Oval 14"/>
            <p:cNvSpPr/>
            <p:nvPr/>
          </p:nvSpPr>
          <p:spPr>
            <a:xfrm>
              <a:off x="67777" y="2201695"/>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2</a:t>
              </a:r>
              <a:endParaRPr lang="id-ID" sz="3200" kern="1200" dirty="0">
                <a:solidFill>
                  <a:srgbClr val="680045"/>
                </a:solidFill>
                <a:latin typeface="Candara" pitchFamily="34" charset="0"/>
              </a:endParaRPr>
            </a:p>
          </p:txBody>
        </p:sp>
      </p:grpSp>
      <p:grpSp>
        <p:nvGrpSpPr>
          <p:cNvPr id="53" name="Group 52"/>
          <p:cNvGrpSpPr/>
          <p:nvPr/>
        </p:nvGrpSpPr>
        <p:grpSpPr>
          <a:xfrm>
            <a:off x="857224" y="2571750"/>
            <a:ext cx="462812" cy="462812"/>
            <a:chOff x="1999829" y="1566362"/>
            <a:chExt cx="462812" cy="462812"/>
          </a:xfrm>
          <a:solidFill>
            <a:srgbClr val="FF93DB"/>
          </a:solidFill>
        </p:grpSpPr>
        <p:sp>
          <p:nvSpPr>
            <p:cNvPr id="78" name="Oval 77"/>
            <p:cNvSpPr/>
            <p:nvPr/>
          </p:nvSpPr>
          <p:spPr>
            <a:xfrm>
              <a:off x="1999829" y="1566362"/>
              <a:ext cx="462812" cy="46281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9" name="Oval 10"/>
            <p:cNvSpPr/>
            <p:nvPr/>
          </p:nvSpPr>
          <p:spPr>
            <a:xfrm>
              <a:off x="2067606" y="1634139"/>
              <a:ext cx="327258" cy="32725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id-ID" sz="3200" kern="1200" dirty="0" smtClean="0">
                  <a:solidFill>
                    <a:srgbClr val="680045"/>
                  </a:solidFill>
                  <a:latin typeface="Candara" pitchFamily="34" charset="0"/>
                </a:rPr>
                <a:t>4</a:t>
              </a:r>
              <a:endParaRPr lang="id-ID" sz="3200" kern="1200" dirty="0">
                <a:solidFill>
                  <a:srgbClr val="680045"/>
                </a:solidFill>
                <a:latin typeface="Candara" pitchFamily="34" charset="0"/>
              </a:endParaRPr>
            </a:p>
          </p:txBody>
        </p:sp>
      </p:grpSp>
      <p:sp>
        <p:nvSpPr>
          <p:cNvPr id="86" name="Rectangle 85"/>
          <p:cNvSpPr/>
          <p:nvPr/>
        </p:nvSpPr>
        <p:spPr>
          <a:xfrm>
            <a:off x="0" y="142876"/>
            <a:ext cx="9144000" cy="428610"/>
          </a:xfrm>
          <a:prstGeom prst="rect">
            <a:avLst/>
          </a:prstGeom>
          <a:noFill/>
          <a:ln>
            <a:solidFill>
              <a:srgbClr val="6800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solidFill>
                  <a:srgbClr val="680045"/>
                </a:solidFill>
                <a:latin typeface="Rockwell Condensed" pitchFamily="18" charset="0"/>
              </a:rPr>
              <a:t>Faktor-Faktor </a:t>
            </a:r>
            <a:r>
              <a:rPr lang="id-ID" sz="2800" dirty="0" smtClean="0">
                <a:solidFill>
                  <a:srgbClr val="680045"/>
                </a:solidFill>
                <a:latin typeface="Rockwell Condensed" pitchFamily="18" charset="0"/>
              </a:rPr>
              <a:t>Penghambat Inovasi Pendidikan</a:t>
            </a:r>
            <a:endParaRPr lang="id-ID" sz="2800" dirty="0" smtClean="0">
              <a:solidFill>
                <a:srgbClr val="680045"/>
              </a:solidFill>
              <a:latin typeface="Rockwell Condensed" pitchFamily="18"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iterate type="lt">
                                    <p:tmPct val="0"/>
                                  </p:iterate>
                                  <p:childTnLst>
                                    <p:set>
                                      <p:cBhvr>
                                        <p:cTn id="6" dur="1" fill="hold">
                                          <p:stCondLst>
                                            <p:cond delay="0"/>
                                          </p:stCondLst>
                                        </p:cTn>
                                        <p:tgtEl>
                                          <p:spTgt spid="86">
                                            <p:txEl>
                                              <p:pRg st="0" end="0"/>
                                            </p:txEl>
                                          </p:spTgt>
                                        </p:tgtEl>
                                        <p:attrNameLst>
                                          <p:attrName>style.visibility</p:attrName>
                                        </p:attrNameLst>
                                      </p:cBhvr>
                                      <p:to>
                                        <p:strVal val="visible"/>
                                      </p:to>
                                    </p:set>
                                    <p:anim calcmode="lin" valueType="num">
                                      <p:cBhvr additive="base">
                                        <p:cTn id="7" dur="3000" fill="hold"/>
                                        <p:tgtEl>
                                          <p:spTgt spid="86">
                                            <p:txEl>
                                              <p:pRg st="0" end="0"/>
                                            </p:txEl>
                                          </p:spTgt>
                                        </p:tgtEl>
                                        <p:attrNameLst>
                                          <p:attrName>ppt_x</p:attrName>
                                        </p:attrNameLst>
                                      </p:cBhvr>
                                      <p:tavLst>
                                        <p:tav tm="0">
                                          <p:val>
                                            <p:strVal val="0-#ppt_w/2"/>
                                          </p:val>
                                        </p:tav>
                                        <p:tav tm="100000">
                                          <p:val>
                                            <p:strVal val="#ppt_x"/>
                                          </p:val>
                                        </p:tav>
                                      </p:tavLst>
                                    </p:anim>
                                    <p:anim calcmode="lin" valueType="num">
                                      <p:cBhvr additive="base">
                                        <p:cTn id="8" dur="3000" fill="hold"/>
                                        <p:tgtEl>
                                          <p:spTgt spid="86">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00"/>
                            </p:stCondLst>
                            <p:childTnLst>
                              <p:par>
                                <p:cTn id="10" presetID="7" presetClass="exit" presetSubtype="2" fill="hold" nodeType="afterEffect">
                                  <p:stCondLst>
                                    <p:cond delay="0"/>
                                  </p:stCondLst>
                                  <p:iterate type="lt">
                                    <p:tmPct val="0"/>
                                  </p:iterate>
                                  <p:childTnLst>
                                    <p:anim calcmode="lin" valueType="num">
                                      <p:cBhvr additive="base">
                                        <p:cTn id="11" dur="3000"/>
                                        <p:tgtEl>
                                          <p:spTgt spid="86">
                                            <p:txEl>
                                              <p:pRg st="0" end="0"/>
                                            </p:txEl>
                                          </p:spTgt>
                                        </p:tgtEl>
                                        <p:attrNameLst>
                                          <p:attrName>ppt_x</p:attrName>
                                        </p:attrNameLst>
                                      </p:cBhvr>
                                      <p:tavLst>
                                        <p:tav tm="0">
                                          <p:val>
                                            <p:strVal val="ppt_x"/>
                                          </p:val>
                                        </p:tav>
                                        <p:tav tm="100000">
                                          <p:val>
                                            <p:strVal val="1+ppt_w/2"/>
                                          </p:val>
                                        </p:tav>
                                      </p:tavLst>
                                    </p:anim>
                                    <p:anim calcmode="lin" valueType="num">
                                      <p:cBhvr additive="base">
                                        <p:cTn id="12" dur="3000"/>
                                        <p:tgtEl>
                                          <p:spTgt spid="86">
                                            <p:txEl>
                                              <p:pRg st="0" end="0"/>
                                            </p:txEl>
                                          </p:spTgt>
                                        </p:tgtEl>
                                        <p:attrNameLst>
                                          <p:attrName>ppt_y</p:attrName>
                                        </p:attrNameLst>
                                      </p:cBhvr>
                                      <p:tavLst>
                                        <p:tav tm="0">
                                          <p:val>
                                            <p:strVal val="ppt_y"/>
                                          </p:val>
                                        </p:tav>
                                        <p:tav tm="100000">
                                          <p:val>
                                            <p:strVal val="ppt_y"/>
                                          </p:val>
                                        </p:tav>
                                      </p:tavLst>
                                    </p:anim>
                                    <p:set>
                                      <p:cBhvr>
                                        <p:cTn id="13" dur="1" fill="hold">
                                          <p:stCondLst>
                                            <p:cond delay="2999"/>
                                          </p:stCondLst>
                                        </p:cTn>
                                        <p:tgtEl>
                                          <p:spTgt spid="86">
                                            <p:txEl>
                                              <p:pRg st="0" end="0"/>
                                            </p:txEl>
                                          </p:spTgt>
                                        </p:tgtEl>
                                        <p:attrNameLst>
                                          <p:attrName>style.visibility</p:attrName>
                                        </p:attrNameLst>
                                      </p:cBhvr>
                                      <p:to>
                                        <p:strVal val="hidden"/>
                                      </p:to>
                                    </p:set>
                                  </p:childTnLst>
                                </p:cTn>
                              </p:par>
                            </p:childTnLst>
                          </p:cTn>
                        </p:par>
                        <p:par>
                          <p:cTn id="14" fill="hold">
                            <p:stCondLst>
                              <p:cond delay="6000"/>
                            </p:stCondLst>
                            <p:childTnLst>
                              <p:par>
                                <p:cTn id="15" presetID="31" presetClass="entr" presetSubtype="0" fill="hold" nodeType="afterEffect">
                                  <p:stCondLst>
                                    <p:cond delay="0"/>
                                  </p:stCondLst>
                                  <p:iterate type="lt">
                                    <p:tmPct val="5000"/>
                                  </p:iterate>
                                  <p:childTnLst>
                                    <p:set>
                                      <p:cBhvr>
                                        <p:cTn id="16" dur="1" fill="hold">
                                          <p:stCondLst>
                                            <p:cond delay="0"/>
                                          </p:stCondLst>
                                        </p:cTn>
                                        <p:tgtEl>
                                          <p:spTgt spid="86">
                                            <p:txEl>
                                              <p:pRg st="0" end="0"/>
                                            </p:txEl>
                                          </p:spTgt>
                                        </p:tgtEl>
                                        <p:attrNameLst>
                                          <p:attrName>style.visibility</p:attrName>
                                        </p:attrNameLst>
                                      </p:cBhvr>
                                      <p:to>
                                        <p:strVal val="visible"/>
                                      </p:to>
                                    </p:set>
                                    <p:anim calcmode="lin" valueType="num">
                                      <p:cBhvr>
                                        <p:cTn id="17" dur="1000" fill="hold"/>
                                        <p:tgtEl>
                                          <p:spTgt spid="86">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86">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86">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86">
                                            <p:txEl>
                                              <p:pRg st="0" end="0"/>
                                            </p:txEl>
                                          </p:spTgt>
                                        </p:tgtEl>
                                      </p:cBhvr>
                                    </p:animEffect>
                                  </p:childTnLst>
                                </p:cTn>
                              </p:par>
                            </p:childTnLst>
                          </p:cTn>
                        </p:par>
                        <p:par>
                          <p:cTn id="21" fill="hold">
                            <p:stCondLst>
                              <p:cond delay="8950"/>
                            </p:stCondLst>
                            <p:childTnLst>
                              <p:par>
                                <p:cTn id="22" presetID="15" presetClass="entr" presetSubtype="0" fill="hold"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1000" fill="hold"/>
                                        <p:tgtEl>
                                          <p:spTgt spid="50"/>
                                        </p:tgtEl>
                                        <p:attrNameLst>
                                          <p:attrName>ppt_w</p:attrName>
                                        </p:attrNameLst>
                                      </p:cBhvr>
                                      <p:tavLst>
                                        <p:tav tm="0">
                                          <p:val>
                                            <p:fltVal val="0"/>
                                          </p:val>
                                        </p:tav>
                                        <p:tav tm="100000">
                                          <p:val>
                                            <p:strVal val="#ppt_w"/>
                                          </p:val>
                                        </p:tav>
                                      </p:tavLst>
                                    </p:anim>
                                    <p:anim calcmode="lin" valueType="num">
                                      <p:cBhvr>
                                        <p:cTn id="25" dur="1000" fill="hold"/>
                                        <p:tgtEl>
                                          <p:spTgt spid="50"/>
                                        </p:tgtEl>
                                        <p:attrNameLst>
                                          <p:attrName>ppt_h</p:attrName>
                                        </p:attrNameLst>
                                      </p:cBhvr>
                                      <p:tavLst>
                                        <p:tav tm="0">
                                          <p:val>
                                            <p:fltVal val="0"/>
                                          </p:val>
                                        </p:tav>
                                        <p:tav tm="100000">
                                          <p:val>
                                            <p:strVal val="#ppt_h"/>
                                          </p:val>
                                        </p:tav>
                                      </p:tavLst>
                                    </p:anim>
                                    <p:anim calcmode="lin" valueType="num">
                                      <p:cBhvr>
                                        <p:cTn id="26" dur="1000" fill="hold"/>
                                        <p:tgtEl>
                                          <p:spTgt spid="50"/>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50"/>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0"/>
                                  </p:stCondLst>
                                  <p:childTnLst>
                                    <p:set>
                                      <p:cBhvr>
                                        <p:cTn id="29" dur="1" fill="hold">
                                          <p:stCondLst>
                                            <p:cond delay="0"/>
                                          </p:stCondLst>
                                        </p:cTn>
                                        <p:tgtEl>
                                          <p:spTgt spid="51"/>
                                        </p:tgtEl>
                                        <p:attrNameLst>
                                          <p:attrName>style.visibility</p:attrName>
                                        </p:attrNameLst>
                                      </p:cBhvr>
                                      <p:to>
                                        <p:strVal val="visible"/>
                                      </p:to>
                                    </p:set>
                                    <p:anim calcmode="lin" valueType="num">
                                      <p:cBhvr>
                                        <p:cTn id="30" dur="1000" fill="hold"/>
                                        <p:tgtEl>
                                          <p:spTgt spid="51"/>
                                        </p:tgtEl>
                                        <p:attrNameLst>
                                          <p:attrName>ppt_w</p:attrName>
                                        </p:attrNameLst>
                                      </p:cBhvr>
                                      <p:tavLst>
                                        <p:tav tm="0">
                                          <p:val>
                                            <p:fltVal val="0"/>
                                          </p:val>
                                        </p:tav>
                                        <p:tav tm="100000">
                                          <p:val>
                                            <p:strVal val="#ppt_w"/>
                                          </p:val>
                                        </p:tav>
                                      </p:tavLst>
                                    </p:anim>
                                    <p:anim calcmode="lin" valueType="num">
                                      <p:cBhvr>
                                        <p:cTn id="31" dur="1000" fill="hold"/>
                                        <p:tgtEl>
                                          <p:spTgt spid="51"/>
                                        </p:tgtEl>
                                        <p:attrNameLst>
                                          <p:attrName>ppt_h</p:attrName>
                                        </p:attrNameLst>
                                      </p:cBhvr>
                                      <p:tavLst>
                                        <p:tav tm="0">
                                          <p:val>
                                            <p:fltVal val="0"/>
                                          </p:val>
                                        </p:tav>
                                        <p:tav tm="100000">
                                          <p:val>
                                            <p:strVal val="#ppt_h"/>
                                          </p:val>
                                        </p:tav>
                                      </p:tavLst>
                                    </p:anim>
                                    <p:anim calcmode="lin" valueType="num">
                                      <p:cBhvr>
                                        <p:cTn id="32" dur="1000" fill="hold"/>
                                        <p:tgtEl>
                                          <p:spTgt spid="51"/>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51"/>
                                        </p:tgtEl>
                                        <p:attrNameLst>
                                          <p:attrName>ppt_y</p:attrName>
                                        </p:attrNameLst>
                                      </p:cBhvr>
                                      <p:tavLst>
                                        <p:tav tm="0" fmla="#ppt_y+(sin(-2*pi*(1-$))*-#ppt_x+cos(-2*pi*(1-$))*(1-#ppt_y))*(1-$)">
                                          <p:val>
                                            <p:fltVal val="0"/>
                                          </p:val>
                                        </p:tav>
                                        <p:tav tm="100000">
                                          <p:val>
                                            <p:fltVal val="1"/>
                                          </p:val>
                                        </p:tav>
                                      </p:tavLst>
                                    </p:anim>
                                  </p:childTnLst>
                                </p:cTn>
                              </p:par>
                              <p:par>
                                <p:cTn id="34" presetID="15" presetClass="entr" presetSubtype="0" fill="hold" nodeType="withEffect">
                                  <p:stCondLst>
                                    <p:cond delay="0"/>
                                  </p:stCondLst>
                                  <p:childTnLst>
                                    <p:set>
                                      <p:cBhvr>
                                        <p:cTn id="35" dur="1" fill="hold">
                                          <p:stCondLst>
                                            <p:cond delay="0"/>
                                          </p:stCondLst>
                                        </p:cTn>
                                        <p:tgtEl>
                                          <p:spTgt spid="54"/>
                                        </p:tgtEl>
                                        <p:attrNameLst>
                                          <p:attrName>style.visibility</p:attrName>
                                        </p:attrNameLst>
                                      </p:cBhvr>
                                      <p:to>
                                        <p:strVal val="visible"/>
                                      </p:to>
                                    </p:set>
                                    <p:anim calcmode="lin" valueType="num">
                                      <p:cBhvr>
                                        <p:cTn id="36" dur="1000" fill="hold"/>
                                        <p:tgtEl>
                                          <p:spTgt spid="54"/>
                                        </p:tgtEl>
                                        <p:attrNameLst>
                                          <p:attrName>ppt_w</p:attrName>
                                        </p:attrNameLst>
                                      </p:cBhvr>
                                      <p:tavLst>
                                        <p:tav tm="0">
                                          <p:val>
                                            <p:fltVal val="0"/>
                                          </p:val>
                                        </p:tav>
                                        <p:tav tm="100000">
                                          <p:val>
                                            <p:strVal val="#ppt_w"/>
                                          </p:val>
                                        </p:tav>
                                      </p:tavLst>
                                    </p:anim>
                                    <p:anim calcmode="lin" valueType="num">
                                      <p:cBhvr>
                                        <p:cTn id="37" dur="1000" fill="hold"/>
                                        <p:tgtEl>
                                          <p:spTgt spid="54"/>
                                        </p:tgtEl>
                                        <p:attrNameLst>
                                          <p:attrName>ppt_h</p:attrName>
                                        </p:attrNameLst>
                                      </p:cBhvr>
                                      <p:tavLst>
                                        <p:tav tm="0">
                                          <p:val>
                                            <p:fltVal val="0"/>
                                          </p:val>
                                        </p:tav>
                                        <p:tav tm="100000">
                                          <p:val>
                                            <p:strVal val="#ppt_h"/>
                                          </p:val>
                                        </p:tav>
                                      </p:tavLst>
                                    </p:anim>
                                    <p:anim calcmode="lin" valueType="num">
                                      <p:cBhvr>
                                        <p:cTn id="38" dur="1000" fill="hold"/>
                                        <p:tgtEl>
                                          <p:spTgt spid="54"/>
                                        </p:tgtEl>
                                        <p:attrNameLst>
                                          <p:attrName>ppt_x</p:attrName>
                                        </p:attrNameLst>
                                      </p:cBhvr>
                                      <p:tavLst>
                                        <p:tav tm="0" fmla="#ppt_x+(cos(-2*pi*(1-$))*-#ppt_x-sin(-2*pi*(1-$))*(1-#ppt_y))*(1-$)">
                                          <p:val>
                                            <p:fltVal val="0"/>
                                          </p:val>
                                        </p:tav>
                                        <p:tav tm="100000">
                                          <p:val>
                                            <p:fltVal val="1"/>
                                          </p:val>
                                        </p:tav>
                                      </p:tavLst>
                                    </p:anim>
                                    <p:anim calcmode="lin" valueType="num">
                                      <p:cBhvr>
                                        <p:cTn id="39" dur="1000" fill="hold"/>
                                        <p:tgtEl>
                                          <p:spTgt spid="54"/>
                                        </p:tgtEl>
                                        <p:attrNameLst>
                                          <p:attrName>ppt_y</p:attrName>
                                        </p:attrNameLst>
                                      </p:cBhvr>
                                      <p:tavLst>
                                        <p:tav tm="0" fmla="#ppt_y+(sin(-2*pi*(1-$))*-#ppt_x+cos(-2*pi*(1-$))*(1-#ppt_y))*(1-$)">
                                          <p:val>
                                            <p:fltVal val="0"/>
                                          </p:val>
                                        </p:tav>
                                        <p:tav tm="100000">
                                          <p:val>
                                            <p:fltVal val="1"/>
                                          </p:val>
                                        </p:tav>
                                      </p:tavLst>
                                    </p:anim>
                                  </p:childTnLst>
                                </p:cTn>
                              </p:par>
                              <p:par>
                                <p:cTn id="40" presetID="15" presetClass="entr" presetSubtype="0" fill="hold" nodeType="withEffect">
                                  <p:stCondLst>
                                    <p:cond delay="0"/>
                                  </p:stCondLst>
                                  <p:childTnLst>
                                    <p:set>
                                      <p:cBhvr>
                                        <p:cTn id="41" dur="1" fill="hold">
                                          <p:stCondLst>
                                            <p:cond delay="0"/>
                                          </p:stCondLst>
                                        </p:cTn>
                                        <p:tgtEl>
                                          <p:spTgt spid="57"/>
                                        </p:tgtEl>
                                        <p:attrNameLst>
                                          <p:attrName>style.visibility</p:attrName>
                                        </p:attrNameLst>
                                      </p:cBhvr>
                                      <p:to>
                                        <p:strVal val="visible"/>
                                      </p:to>
                                    </p:set>
                                    <p:anim calcmode="lin" valueType="num">
                                      <p:cBhvr>
                                        <p:cTn id="42" dur="1000" fill="hold"/>
                                        <p:tgtEl>
                                          <p:spTgt spid="57"/>
                                        </p:tgtEl>
                                        <p:attrNameLst>
                                          <p:attrName>ppt_w</p:attrName>
                                        </p:attrNameLst>
                                      </p:cBhvr>
                                      <p:tavLst>
                                        <p:tav tm="0">
                                          <p:val>
                                            <p:fltVal val="0"/>
                                          </p:val>
                                        </p:tav>
                                        <p:tav tm="100000">
                                          <p:val>
                                            <p:strVal val="#ppt_w"/>
                                          </p:val>
                                        </p:tav>
                                      </p:tavLst>
                                    </p:anim>
                                    <p:anim calcmode="lin" valueType="num">
                                      <p:cBhvr>
                                        <p:cTn id="43" dur="1000" fill="hold"/>
                                        <p:tgtEl>
                                          <p:spTgt spid="57"/>
                                        </p:tgtEl>
                                        <p:attrNameLst>
                                          <p:attrName>ppt_h</p:attrName>
                                        </p:attrNameLst>
                                      </p:cBhvr>
                                      <p:tavLst>
                                        <p:tav tm="0">
                                          <p:val>
                                            <p:fltVal val="0"/>
                                          </p:val>
                                        </p:tav>
                                        <p:tav tm="100000">
                                          <p:val>
                                            <p:strVal val="#ppt_h"/>
                                          </p:val>
                                        </p:tav>
                                      </p:tavLst>
                                    </p:anim>
                                    <p:anim calcmode="lin" valueType="num">
                                      <p:cBhvr>
                                        <p:cTn id="44" dur="1000" fill="hold"/>
                                        <p:tgtEl>
                                          <p:spTgt spid="57"/>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57"/>
                                        </p:tgtEl>
                                        <p:attrNameLst>
                                          <p:attrName>ppt_y</p:attrName>
                                        </p:attrNameLst>
                                      </p:cBhvr>
                                      <p:tavLst>
                                        <p:tav tm="0" fmla="#ppt_y+(sin(-2*pi*(1-$))*-#ppt_x+cos(-2*pi*(1-$))*(1-#ppt_y))*(1-$)">
                                          <p:val>
                                            <p:fltVal val="0"/>
                                          </p:val>
                                        </p:tav>
                                        <p:tav tm="100000">
                                          <p:val>
                                            <p:fltVal val="1"/>
                                          </p:val>
                                        </p:tav>
                                      </p:tavLst>
                                    </p:anim>
                                  </p:childTnLst>
                                </p:cTn>
                              </p:par>
                              <p:par>
                                <p:cTn id="46" presetID="15" presetClass="entr" presetSubtype="0" fill="hold" nodeType="withEffect">
                                  <p:stCondLst>
                                    <p:cond delay="0"/>
                                  </p:stCondLst>
                                  <p:childTnLst>
                                    <p:set>
                                      <p:cBhvr>
                                        <p:cTn id="47" dur="1" fill="hold">
                                          <p:stCondLst>
                                            <p:cond delay="0"/>
                                          </p:stCondLst>
                                        </p:cTn>
                                        <p:tgtEl>
                                          <p:spTgt spid="59"/>
                                        </p:tgtEl>
                                        <p:attrNameLst>
                                          <p:attrName>style.visibility</p:attrName>
                                        </p:attrNameLst>
                                      </p:cBhvr>
                                      <p:to>
                                        <p:strVal val="visible"/>
                                      </p:to>
                                    </p:set>
                                    <p:anim calcmode="lin" valueType="num">
                                      <p:cBhvr>
                                        <p:cTn id="48" dur="1000" fill="hold"/>
                                        <p:tgtEl>
                                          <p:spTgt spid="59"/>
                                        </p:tgtEl>
                                        <p:attrNameLst>
                                          <p:attrName>ppt_w</p:attrName>
                                        </p:attrNameLst>
                                      </p:cBhvr>
                                      <p:tavLst>
                                        <p:tav tm="0">
                                          <p:val>
                                            <p:fltVal val="0"/>
                                          </p:val>
                                        </p:tav>
                                        <p:tav tm="100000">
                                          <p:val>
                                            <p:strVal val="#ppt_w"/>
                                          </p:val>
                                        </p:tav>
                                      </p:tavLst>
                                    </p:anim>
                                    <p:anim calcmode="lin" valueType="num">
                                      <p:cBhvr>
                                        <p:cTn id="49" dur="1000" fill="hold"/>
                                        <p:tgtEl>
                                          <p:spTgt spid="59"/>
                                        </p:tgtEl>
                                        <p:attrNameLst>
                                          <p:attrName>ppt_h</p:attrName>
                                        </p:attrNameLst>
                                      </p:cBhvr>
                                      <p:tavLst>
                                        <p:tav tm="0">
                                          <p:val>
                                            <p:fltVal val="0"/>
                                          </p:val>
                                        </p:tav>
                                        <p:tav tm="100000">
                                          <p:val>
                                            <p:strVal val="#ppt_h"/>
                                          </p:val>
                                        </p:tav>
                                      </p:tavLst>
                                    </p:anim>
                                    <p:anim calcmode="lin" valueType="num">
                                      <p:cBhvr>
                                        <p:cTn id="50" dur="1000" fill="hold"/>
                                        <p:tgtEl>
                                          <p:spTgt spid="59"/>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59"/>
                                        </p:tgtEl>
                                        <p:attrNameLst>
                                          <p:attrName>ppt_y</p:attrName>
                                        </p:attrNameLst>
                                      </p:cBhvr>
                                      <p:tavLst>
                                        <p:tav tm="0" fmla="#ppt_y+(sin(-2*pi*(1-$))*-#ppt_x+cos(-2*pi*(1-$))*(1-#ppt_y))*(1-$)">
                                          <p:val>
                                            <p:fltVal val="0"/>
                                          </p:val>
                                        </p:tav>
                                        <p:tav tm="100000">
                                          <p:val>
                                            <p:fltVal val="1"/>
                                          </p:val>
                                        </p:tav>
                                      </p:tavLst>
                                    </p:anim>
                                  </p:childTnLst>
                                </p:cTn>
                              </p:par>
                              <p:par>
                                <p:cTn id="52" presetID="15" presetClass="entr" presetSubtype="0" fill="hold" nodeType="withEffect">
                                  <p:stCondLst>
                                    <p:cond delay="0"/>
                                  </p:stCondLst>
                                  <p:childTnLst>
                                    <p:set>
                                      <p:cBhvr>
                                        <p:cTn id="53" dur="1" fill="hold">
                                          <p:stCondLst>
                                            <p:cond delay="0"/>
                                          </p:stCondLst>
                                        </p:cTn>
                                        <p:tgtEl>
                                          <p:spTgt spid="56"/>
                                        </p:tgtEl>
                                        <p:attrNameLst>
                                          <p:attrName>style.visibility</p:attrName>
                                        </p:attrNameLst>
                                      </p:cBhvr>
                                      <p:to>
                                        <p:strVal val="visible"/>
                                      </p:to>
                                    </p:set>
                                    <p:anim calcmode="lin" valueType="num">
                                      <p:cBhvr>
                                        <p:cTn id="54" dur="1000" fill="hold"/>
                                        <p:tgtEl>
                                          <p:spTgt spid="56"/>
                                        </p:tgtEl>
                                        <p:attrNameLst>
                                          <p:attrName>ppt_w</p:attrName>
                                        </p:attrNameLst>
                                      </p:cBhvr>
                                      <p:tavLst>
                                        <p:tav tm="0">
                                          <p:val>
                                            <p:fltVal val="0"/>
                                          </p:val>
                                        </p:tav>
                                        <p:tav tm="100000">
                                          <p:val>
                                            <p:strVal val="#ppt_w"/>
                                          </p:val>
                                        </p:tav>
                                      </p:tavLst>
                                    </p:anim>
                                    <p:anim calcmode="lin" valueType="num">
                                      <p:cBhvr>
                                        <p:cTn id="55" dur="1000" fill="hold"/>
                                        <p:tgtEl>
                                          <p:spTgt spid="56"/>
                                        </p:tgtEl>
                                        <p:attrNameLst>
                                          <p:attrName>ppt_h</p:attrName>
                                        </p:attrNameLst>
                                      </p:cBhvr>
                                      <p:tavLst>
                                        <p:tav tm="0">
                                          <p:val>
                                            <p:fltVal val="0"/>
                                          </p:val>
                                        </p:tav>
                                        <p:tav tm="100000">
                                          <p:val>
                                            <p:strVal val="#ppt_h"/>
                                          </p:val>
                                        </p:tav>
                                      </p:tavLst>
                                    </p:anim>
                                    <p:anim calcmode="lin" valueType="num">
                                      <p:cBhvr>
                                        <p:cTn id="56" dur="1000" fill="hold"/>
                                        <p:tgtEl>
                                          <p:spTgt spid="56"/>
                                        </p:tgtEl>
                                        <p:attrNameLst>
                                          <p:attrName>ppt_x</p:attrName>
                                        </p:attrNameLst>
                                      </p:cBhvr>
                                      <p:tavLst>
                                        <p:tav tm="0" fmla="#ppt_x+(cos(-2*pi*(1-$))*-#ppt_x-sin(-2*pi*(1-$))*(1-#ppt_y))*(1-$)">
                                          <p:val>
                                            <p:fltVal val="0"/>
                                          </p:val>
                                        </p:tav>
                                        <p:tav tm="100000">
                                          <p:val>
                                            <p:fltVal val="1"/>
                                          </p:val>
                                        </p:tav>
                                      </p:tavLst>
                                    </p:anim>
                                    <p:anim calcmode="lin" valueType="num">
                                      <p:cBhvr>
                                        <p:cTn id="57" dur="1000" fill="hold"/>
                                        <p:tgtEl>
                                          <p:spTgt spid="56"/>
                                        </p:tgtEl>
                                        <p:attrNameLst>
                                          <p:attrName>ppt_y</p:attrName>
                                        </p:attrNameLst>
                                      </p:cBhvr>
                                      <p:tavLst>
                                        <p:tav tm="0" fmla="#ppt_y+(sin(-2*pi*(1-$))*-#ppt_x+cos(-2*pi*(1-$))*(1-#ppt_y))*(1-$)">
                                          <p:val>
                                            <p:fltVal val="0"/>
                                          </p:val>
                                        </p:tav>
                                        <p:tav tm="100000">
                                          <p:val>
                                            <p:fltVal val="1"/>
                                          </p:val>
                                        </p:tav>
                                      </p:tavLst>
                                    </p:anim>
                                  </p:childTnLst>
                                </p:cTn>
                              </p:par>
                            </p:childTnLst>
                          </p:cTn>
                        </p:par>
                        <p:par>
                          <p:cTn id="58" fill="hold">
                            <p:stCondLst>
                              <p:cond delay="9950"/>
                            </p:stCondLst>
                            <p:childTnLst>
                              <p:par>
                                <p:cTn id="59" presetID="15" presetClass="entr" presetSubtype="0" fill="hold" nodeType="afterEffect">
                                  <p:stCondLst>
                                    <p:cond delay="0"/>
                                  </p:stCondLst>
                                  <p:childTnLst>
                                    <p:set>
                                      <p:cBhvr>
                                        <p:cTn id="60" dur="1" fill="hold">
                                          <p:stCondLst>
                                            <p:cond delay="0"/>
                                          </p:stCondLst>
                                        </p:cTn>
                                        <p:tgtEl>
                                          <p:spTgt spid="55"/>
                                        </p:tgtEl>
                                        <p:attrNameLst>
                                          <p:attrName>style.visibility</p:attrName>
                                        </p:attrNameLst>
                                      </p:cBhvr>
                                      <p:to>
                                        <p:strVal val="visible"/>
                                      </p:to>
                                    </p:set>
                                    <p:anim calcmode="lin" valueType="num">
                                      <p:cBhvr>
                                        <p:cTn id="61" dur="1000" fill="hold"/>
                                        <p:tgtEl>
                                          <p:spTgt spid="55"/>
                                        </p:tgtEl>
                                        <p:attrNameLst>
                                          <p:attrName>ppt_w</p:attrName>
                                        </p:attrNameLst>
                                      </p:cBhvr>
                                      <p:tavLst>
                                        <p:tav tm="0">
                                          <p:val>
                                            <p:fltVal val="0"/>
                                          </p:val>
                                        </p:tav>
                                        <p:tav tm="100000">
                                          <p:val>
                                            <p:strVal val="#ppt_w"/>
                                          </p:val>
                                        </p:tav>
                                      </p:tavLst>
                                    </p:anim>
                                    <p:anim calcmode="lin" valueType="num">
                                      <p:cBhvr>
                                        <p:cTn id="62" dur="1000" fill="hold"/>
                                        <p:tgtEl>
                                          <p:spTgt spid="55"/>
                                        </p:tgtEl>
                                        <p:attrNameLst>
                                          <p:attrName>ppt_h</p:attrName>
                                        </p:attrNameLst>
                                      </p:cBhvr>
                                      <p:tavLst>
                                        <p:tav tm="0">
                                          <p:val>
                                            <p:fltVal val="0"/>
                                          </p:val>
                                        </p:tav>
                                        <p:tav tm="100000">
                                          <p:val>
                                            <p:strVal val="#ppt_h"/>
                                          </p:val>
                                        </p:tav>
                                      </p:tavLst>
                                    </p:anim>
                                    <p:anim calcmode="lin" valueType="num">
                                      <p:cBhvr>
                                        <p:cTn id="63" dur="1000" fill="hold"/>
                                        <p:tgtEl>
                                          <p:spTgt spid="55"/>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55"/>
                                        </p:tgtEl>
                                        <p:attrNameLst>
                                          <p:attrName>ppt_y</p:attrName>
                                        </p:attrNameLst>
                                      </p:cBhvr>
                                      <p:tavLst>
                                        <p:tav tm="0" fmla="#ppt_y+(sin(-2*pi*(1-$))*-#ppt_x+cos(-2*pi*(1-$))*(1-#ppt_y))*(1-$)">
                                          <p:val>
                                            <p:fltVal val="0"/>
                                          </p:val>
                                        </p:tav>
                                        <p:tav tm="100000">
                                          <p:val>
                                            <p:fltVal val="1"/>
                                          </p:val>
                                        </p:tav>
                                      </p:tavLst>
                                    </p:anim>
                                  </p:childTnLst>
                                </p:cTn>
                              </p:par>
                              <p:par>
                                <p:cTn id="65" presetID="15" presetClass="entr" presetSubtype="0" fill="hold" nodeType="withEffect">
                                  <p:stCondLst>
                                    <p:cond delay="0"/>
                                  </p:stCondLst>
                                  <p:childTnLst>
                                    <p:set>
                                      <p:cBhvr>
                                        <p:cTn id="66" dur="1" fill="hold">
                                          <p:stCondLst>
                                            <p:cond delay="0"/>
                                          </p:stCondLst>
                                        </p:cTn>
                                        <p:tgtEl>
                                          <p:spTgt spid="58"/>
                                        </p:tgtEl>
                                        <p:attrNameLst>
                                          <p:attrName>style.visibility</p:attrName>
                                        </p:attrNameLst>
                                      </p:cBhvr>
                                      <p:to>
                                        <p:strVal val="visible"/>
                                      </p:to>
                                    </p:set>
                                    <p:anim calcmode="lin" valueType="num">
                                      <p:cBhvr>
                                        <p:cTn id="67" dur="1000" fill="hold"/>
                                        <p:tgtEl>
                                          <p:spTgt spid="58"/>
                                        </p:tgtEl>
                                        <p:attrNameLst>
                                          <p:attrName>ppt_w</p:attrName>
                                        </p:attrNameLst>
                                      </p:cBhvr>
                                      <p:tavLst>
                                        <p:tav tm="0">
                                          <p:val>
                                            <p:fltVal val="0"/>
                                          </p:val>
                                        </p:tav>
                                        <p:tav tm="100000">
                                          <p:val>
                                            <p:strVal val="#ppt_w"/>
                                          </p:val>
                                        </p:tav>
                                      </p:tavLst>
                                    </p:anim>
                                    <p:anim calcmode="lin" valueType="num">
                                      <p:cBhvr>
                                        <p:cTn id="68" dur="1000" fill="hold"/>
                                        <p:tgtEl>
                                          <p:spTgt spid="58"/>
                                        </p:tgtEl>
                                        <p:attrNameLst>
                                          <p:attrName>ppt_h</p:attrName>
                                        </p:attrNameLst>
                                      </p:cBhvr>
                                      <p:tavLst>
                                        <p:tav tm="0">
                                          <p:val>
                                            <p:fltVal val="0"/>
                                          </p:val>
                                        </p:tav>
                                        <p:tav tm="100000">
                                          <p:val>
                                            <p:strVal val="#ppt_h"/>
                                          </p:val>
                                        </p:tav>
                                      </p:tavLst>
                                    </p:anim>
                                    <p:anim calcmode="lin" valueType="num">
                                      <p:cBhvr>
                                        <p:cTn id="69" dur="1000" fill="hold"/>
                                        <p:tgtEl>
                                          <p:spTgt spid="58"/>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58"/>
                                        </p:tgtEl>
                                        <p:attrNameLst>
                                          <p:attrName>ppt_y</p:attrName>
                                        </p:attrNameLst>
                                      </p:cBhvr>
                                      <p:tavLst>
                                        <p:tav tm="0" fmla="#ppt_y+(sin(-2*pi*(1-$))*-#ppt_x+cos(-2*pi*(1-$))*(1-#ppt_y))*(1-$)">
                                          <p:val>
                                            <p:fltVal val="0"/>
                                          </p:val>
                                        </p:tav>
                                        <p:tav tm="100000">
                                          <p:val>
                                            <p:fltVal val="1"/>
                                          </p:val>
                                        </p:tav>
                                      </p:tavLst>
                                    </p:anim>
                                  </p:childTnLst>
                                </p:cTn>
                              </p:par>
                              <p:par>
                                <p:cTn id="71" presetID="15" presetClass="entr" presetSubtype="0" fill="hold" nodeType="withEffect">
                                  <p:stCondLst>
                                    <p:cond delay="0"/>
                                  </p:stCondLst>
                                  <p:childTnLst>
                                    <p:set>
                                      <p:cBhvr>
                                        <p:cTn id="72" dur="1" fill="hold">
                                          <p:stCondLst>
                                            <p:cond delay="0"/>
                                          </p:stCondLst>
                                        </p:cTn>
                                        <p:tgtEl>
                                          <p:spTgt spid="53"/>
                                        </p:tgtEl>
                                        <p:attrNameLst>
                                          <p:attrName>style.visibility</p:attrName>
                                        </p:attrNameLst>
                                      </p:cBhvr>
                                      <p:to>
                                        <p:strVal val="visible"/>
                                      </p:to>
                                    </p:set>
                                    <p:anim calcmode="lin" valueType="num">
                                      <p:cBhvr>
                                        <p:cTn id="73" dur="1000" fill="hold"/>
                                        <p:tgtEl>
                                          <p:spTgt spid="53"/>
                                        </p:tgtEl>
                                        <p:attrNameLst>
                                          <p:attrName>ppt_w</p:attrName>
                                        </p:attrNameLst>
                                      </p:cBhvr>
                                      <p:tavLst>
                                        <p:tav tm="0">
                                          <p:val>
                                            <p:fltVal val="0"/>
                                          </p:val>
                                        </p:tav>
                                        <p:tav tm="100000">
                                          <p:val>
                                            <p:strVal val="#ppt_w"/>
                                          </p:val>
                                        </p:tav>
                                      </p:tavLst>
                                    </p:anim>
                                    <p:anim calcmode="lin" valueType="num">
                                      <p:cBhvr>
                                        <p:cTn id="74" dur="1000" fill="hold"/>
                                        <p:tgtEl>
                                          <p:spTgt spid="53"/>
                                        </p:tgtEl>
                                        <p:attrNameLst>
                                          <p:attrName>ppt_h</p:attrName>
                                        </p:attrNameLst>
                                      </p:cBhvr>
                                      <p:tavLst>
                                        <p:tav tm="0">
                                          <p:val>
                                            <p:fltVal val="0"/>
                                          </p:val>
                                        </p:tav>
                                        <p:tav tm="100000">
                                          <p:val>
                                            <p:strVal val="#ppt_h"/>
                                          </p:val>
                                        </p:tav>
                                      </p:tavLst>
                                    </p:anim>
                                    <p:anim calcmode="lin" valueType="num">
                                      <p:cBhvr>
                                        <p:cTn id="75" dur="1000" fill="hold"/>
                                        <p:tgtEl>
                                          <p:spTgt spid="53"/>
                                        </p:tgtEl>
                                        <p:attrNameLst>
                                          <p:attrName>ppt_x</p:attrName>
                                        </p:attrNameLst>
                                      </p:cBhvr>
                                      <p:tavLst>
                                        <p:tav tm="0" fmla="#ppt_x+(cos(-2*pi*(1-$))*-#ppt_x-sin(-2*pi*(1-$))*(1-#ppt_y))*(1-$)">
                                          <p:val>
                                            <p:fltVal val="0"/>
                                          </p:val>
                                        </p:tav>
                                        <p:tav tm="100000">
                                          <p:val>
                                            <p:fltVal val="1"/>
                                          </p:val>
                                        </p:tav>
                                      </p:tavLst>
                                    </p:anim>
                                    <p:anim calcmode="lin" valueType="num">
                                      <p:cBhvr>
                                        <p:cTn id="76" dur="1000" fill="hold"/>
                                        <p:tgtEl>
                                          <p:spTgt spid="53"/>
                                        </p:tgtEl>
                                        <p:attrNameLst>
                                          <p:attrName>ppt_y</p:attrName>
                                        </p:attrNameLst>
                                      </p:cBhvr>
                                      <p:tavLst>
                                        <p:tav tm="0" fmla="#ppt_y+(sin(-2*pi*(1-$))*-#ppt_x+cos(-2*pi*(1-$))*(1-#ppt_y))*(1-$)">
                                          <p:val>
                                            <p:fltVal val="0"/>
                                          </p:val>
                                        </p:tav>
                                        <p:tav tm="100000">
                                          <p:val>
                                            <p:fltVal val="1"/>
                                          </p:val>
                                        </p:tav>
                                      </p:tavLst>
                                    </p:anim>
                                  </p:childTnLst>
                                </p:cTn>
                              </p:par>
                              <p:par>
                                <p:cTn id="77" presetID="15" presetClass="entr" presetSubtype="0" fill="hold" nodeType="withEffect">
                                  <p:stCondLst>
                                    <p:cond delay="0"/>
                                  </p:stCondLst>
                                  <p:childTnLst>
                                    <p:set>
                                      <p:cBhvr>
                                        <p:cTn id="78" dur="1" fill="hold">
                                          <p:stCondLst>
                                            <p:cond delay="0"/>
                                          </p:stCondLst>
                                        </p:cTn>
                                        <p:tgtEl>
                                          <p:spTgt spid="60"/>
                                        </p:tgtEl>
                                        <p:attrNameLst>
                                          <p:attrName>style.visibility</p:attrName>
                                        </p:attrNameLst>
                                      </p:cBhvr>
                                      <p:to>
                                        <p:strVal val="visible"/>
                                      </p:to>
                                    </p:set>
                                    <p:anim calcmode="lin" valueType="num">
                                      <p:cBhvr>
                                        <p:cTn id="79" dur="1000" fill="hold"/>
                                        <p:tgtEl>
                                          <p:spTgt spid="60"/>
                                        </p:tgtEl>
                                        <p:attrNameLst>
                                          <p:attrName>ppt_w</p:attrName>
                                        </p:attrNameLst>
                                      </p:cBhvr>
                                      <p:tavLst>
                                        <p:tav tm="0">
                                          <p:val>
                                            <p:fltVal val="0"/>
                                          </p:val>
                                        </p:tav>
                                        <p:tav tm="100000">
                                          <p:val>
                                            <p:strVal val="#ppt_w"/>
                                          </p:val>
                                        </p:tav>
                                      </p:tavLst>
                                    </p:anim>
                                    <p:anim calcmode="lin" valueType="num">
                                      <p:cBhvr>
                                        <p:cTn id="80" dur="1000" fill="hold"/>
                                        <p:tgtEl>
                                          <p:spTgt spid="60"/>
                                        </p:tgtEl>
                                        <p:attrNameLst>
                                          <p:attrName>ppt_h</p:attrName>
                                        </p:attrNameLst>
                                      </p:cBhvr>
                                      <p:tavLst>
                                        <p:tav tm="0">
                                          <p:val>
                                            <p:fltVal val="0"/>
                                          </p:val>
                                        </p:tav>
                                        <p:tav tm="100000">
                                          <p:val>
                                            <p:strVal val="#ppt_h"/>
                                          </p:val>
                                        </p:tav>
                                      </p:tavLst>
                                    </p:anim>
                                    <p:anim calcmode="lin" valueType="num">
                                      <p:cBhvr>
                                        <p:cTn id="81" dur="1000" fill="hold"/>
                                        <p:tgtEl>
                                          <p:spTgt spid="60"/>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60"/>
                                        </p:tgtEl>
                                        <p:attrNameLst>
                                          <p:attrName>ppt_y</p:attrName>
                                        </p:attrNameLst>
                                      </p:cBhvr>
                                      <p:tavLst>
                                        <p:tav tm="0" fmla="#ppt_y+(sin(-2*pi*(1-$))*-#ppt_x+cos(-2*pi*(1-$))*(1-#ppt_y))*(1-$)">
                                          <p:val>
                                            <p:fltVal val="0"/>
                                          </p:val>
                                        </p:tav>
                                        <p:tav tm="100000">
                                          <p:val>
                                            <p:fltVal val="1"/>
                                          </p:val>
                                        </p:tav>
                                      </p:tavLst>
                                    </p:anim>
                                  </p:childTnLst>
                                </p:cTn>
                              </p:par>
                              <p:par>
                                <p:cTn id="83" presetID="15" presetClass="entr" presetSubtype="0" fill="hold" nodeType="withEffect">
                                  <p:stCondLst>
                                    <p:cond delay="0"/>
                                  </p:stCondLst>
                                  <p:childTnLst>
                                    <p:set>
                                      <p:cBhvr>
                                        <p:cTn id="84" dur="1" fill="hold">
                                          <p:stCondLst>
                                            <p:cond delay="0"/>
                                          </p:stCondLst>
                                        </p:cTn>
                                        <p:tgtEl>
                                          <p:spTgt spid="61"/>
                                        </p:tgtEl>
                                        <p:attrNameLst>
                                          <p:attrName>style.visibility</p:attrName>
                                        </p:attrNameLst>
                                      </p:cBhvr>
                                      <p:to>
                                        <p:strVal val="visible"/>
                                      </p:to>
                                    </p:set>
                                    <p:anim calcmode="lin" valueType="num">
                                      <p:cBhvr>
                                        <p:cTn id="85" dur="1000" fill="hold"/>
                                        <p:tgtEl>
                                          <p:spTgt spid="61"/>
                                        </p:tgtEl>
                                        <p:attrNameLst>
                                          <p:attrName>ppt_w</p:attrName>
                                        </p:attrNameLst>
                                      </p:cBhvr>
                                      <p:tavLst>
                                        <p:tav tm="0">
                                          <p:val>
                                            <p:fltVal val="0"/>
                                          </p:val>
                                        </p:tav>
                                        <p:tav tm="100000">
                                          <p:val>
                                            <p:strVal val="#ppt_w"/>
                                          </p:val>
                                        </p:tav>
                                      </p:tavLst>
                                    </p:anim>
                                    <p:anim calcmode="lin" valueType="num">
                                      <p:cBhvr>
                                        <p:cTn id="86" dur="1000" fill="hold"/>
                                        <p:tgtEl>
                                          <p:spTgt spid="61"/>
                                        </p:tgtEl>
                                        <p:attrNameLst>
                                          <p:attrName>ppt_h</p:attrName>
                                        </p:attrNameLst>
                                      </p:cBhvr>
                                      <p:tavLst>
                                        <p:tav tm="0">
                                          <p:val>
                                            <p:fltVal val="0"/>
                                          </p:val>
                                        </p:tav>
                                        <p:tav tm="100000">
                                          <p:val>
                                            <p:strVal val="#ppt_h"/>
                                          </p:val>
                                        </p:tav>
                                      </p:tavLst>
                                    </p:anim>
                                    <p:anim calcmode="lin" valueType="num">
                                      <p:cBhvr>
                                        <p:cTn id="87" dur="1000" fill="hold"/>
                                        <p:tgtEl>
                                          <p:spTgt spid="61"/>
                                        </p:tgtEl>
                                        <p:attrNameLst>
                                          <p:attrName>ppt_x</p:attrName>
                                        </p:attrNameLst>
                                      </p:cBhvr>
                                      <p:tavLst>
                                        <p:tav tm="0" fmla="#ppt_x+(cos(-2*pi*(1-$))*-#ppt_x-sin(-2*pi*(1-$))*(1-#ppt_y))*(1-$)">
                                          <p:val>
                                            <p:fltVal val="0"/>
                                          </p:val>
                                        </p:tav>
                                        <p:tav tm="100000">
                                          <p:val>
                                            <p:fltVal val="1"/>
                                          </p:val>
                                        </p:tav>
                                      </p:tavLst>
                                    </p:anim>
                                    <p:anim calcmode="lin" valueType="num">
                                      <p:cBhvr>
                                        <p:cTn id="88" dur="1000" fill="hold"/>
                                        <p:tgtEl>
                                          <p:spTgt spid="61"/>
                                        </p:tgtEl>
                                        <p:attrNameLst>
                                          <p:attrName>ppt_y</p:attrName>
                                        </p:attrNameLst>
                                      </p:cBhvr>
                                      <p:tavLst>
                                        <p:tav tm="0" fmla="#ppt_y+(sin(-2*pi*(1-$))*-#ppt_x+cos(-2*pi*(1-$))*(1-#ppt_y))*(1-$)">
                                          <p:val>
                                            <p:fltVal val="0"/>
                                          </p:val>
                                        </p:tav>
                                        <p:tav tm="100000">
                                          <p:val>
                                            <p:fltVal val="1"/>
                                          </p:val>
                                        </p:tav>
                                      </p:tavLst>
                                    </p:anim>
                                  </p:childTnLst>
                                </p:cTn>
                              </p:par>
                              <p:par>
                                <p:cTn id="89" presetID="15" presetClass="entr" presetSubtype="0" fill="hold"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p:cTn id="91" dur="1000" fill="hold"/>
                                        <p:tgtEl>
                                          <p:spTgt spid="52"/>
                                        </p:tgtEl>
                                        <p:attrNameLst>
                                          <p:attrName>ppt_w</p:attrName>
                                        </p:attrNameLst>
                                      </p:cBhvr>
                                      <p:tavLst>
                                        <p:tav tm="0">
                                          <p:val>
                                            <p:fltVal val="0"/>
                                          </p:val>
                                        </p:tav>
                                        <p:tav tm="100000">
                                          <p:val>
                                            <p:strVal val="#ppt_w"/>
                                          </p:val>
                                        </p:tav>
                                      </p:tavLst>
                                    </p:anim>
                                    <p:anim calcmode="lin" valueType="num">
                                      <p:cBhvr>
                                        <p:cTn id="92" dur="1000" fill="hold"/>
                                        <p:tgtEl>
                                          <p:spTgt spid="52"/>
                                        </p:tgtEl>
                                        <p:attrNameLst>
                                          <p:attrName>ppt_h</p:attrName>
                                        </p:attrNameLst>
                                      </p:cBhvr>
                                      <p:tavLst>
                                        <p:tav tm="0">
                                          <p:val>
                                            <p:fltVal val="0"/>
                                          </p:val>
                                        </p:tav>
                                        <p:tav tm="100000">
                                          <p:val>
                                            <p:strVal val="#ppt_h"/>
                                          </p:val>
                                        </p:tav>
                                      </p:tavLst>
                                    </p:anim>
                                    <p:anim calcmode="lin" valueType="num">
                                      <p:cBhvr>
                                        <p:cTn id="93" dur="1000" fill="hold"/>
                                        <p:tgtEl>
                                          <p:spTgt spid="52"/>
                                        </p:tgtEl>
                                        <p:attrNameLst>
                                          <p:attrName>ppt_x</p:attrName>
                                        </p:attrNameLst>
                                      </p:cBhvr>
                                      <p:tavLst>
                                        <p:tav tm="0" fmla="#ppt_x+(cos(-2*pi*(1-$))*-#ppt_x-sin(-2*pi*(1-$))*(1-#ppt_y))*(1-$)">
                                          <p:val>
                                            <p:fltVal val="0"/>
                                          </p:val>
                                        </p:tav>
                                        <p:tav tm="100000">
                                          <p:val>
                                            <p:fltVal val="1"/>
                                          </p:val>
                                        </p:tav>
                                      </p:tavLst>
                                    </p:anim>
                                    <p:anim calcmode="lin" valueType="num">
                                      <p:cBhvr>
                                        <p:cTn id="94" dur="1000" fill="hold"/>
                                        <p:tgtEl>
                                          <p:spTgt spid="5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4546" y="1839580"/>
            <a:ext cx="4643470" cy="1446550"/>
          </a:xfrm>
          <a:prstGeom prst="rect">
            <a:avLst/>
          </a:prstGeom>
          <a:noFill/>
        </p:spPr>
        <p:txBody>
          <a:bodyPr wrap="square" rtlCol="0">
            <a:spAutoFit/>
          </a:bodyPr>
          <a:lstStyle/>
          <a:p>
            <a:pPr algn="ctr"/>
            <a:r>
              <a:rPr lang="id-ID" sz="4400" dirty="0" smtClean="0">
                <a:solidFill>
                  <a:schemeClr val="tx1">
                    <a:lumMod val="85000"/>
                  </a:schemeClr>
                </a:solidFill>
                <a:latin typeface="Aharoni" pitchFamily="2" charset="-79"/>
                <a:cs typeface="Aharoni" pitchFamily="2" charset="-79"/>
              </a:rPr>
              <a:t>SEKIAN &amp;</a:t>
            </a:r>
          </a:p>
          <a:p>
            <a:pPr algn="ctr"/>
            <a:r>
              <a:rPr lang="id-ID" sz="4400" dirty="0" smtClean="0">
                <a:solidFill>
                  <a:schemeClr val="tx1">
                    <a:lumMod val="85000"/>
                  </a:schemeClr>
                </a:solidFill>
                <a:latin typeface="Aharoni" pitchFamily="2" charset="-79"/>
                <a:cs typeface="Aharoni" pitchFamily="2" charset="-79"/>
              </a:rPr>
              <a:t>TERIMA KASIH</a:t>
            </a:r>
            <a:endParaRPr lang="id-ID" sz="4400" dirty="0">
              <a:solidFill>
                <a:schemeClr val="tx1">
                  <a:lumMod val="85000"/>
                </a:schemeClr>
              </a:solidFill>
              <a:latin typeface="Aharoni" pitchFamily="2" charset="-79"/>
              <a:cs typeface="Aharoni" pitchFamily="2" charset="-79"/>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362</Words>
  <Application>Microsoft Office PowerPoint</Application>
  <PresentationFormat>On-screen Show (16:9)</PresentationFormat>
  <Paragraphs>114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149</cp:revision>
  <dcterms:created xsi:type="dcterms:W3CDTF">2019-12-24T06:14:37Z</dcterms:created>
  <dcterms:modified xsi:type="dcterms:W3CDTF">2019-12-26T08:43:50Z</dcterms:modified>
</cp:coreProperties>
</file>