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14"/>
  </p:handoutMasterIdLst>
  <p:sldIdLst>
    <p:sldId id="318" r:id="rId4"/>
    <p:sldId id="296" r:id="rId5"/>
    <p:sldId id="298" r:id="rId6"/>
    <p:sldId id="362" r:id="rId7"/>
    <p:sldId id="304" r:id="rId8"/>
    <p:sldId id="299" r:id="rId9"/>
    <p:sldId id="274" r:id="rId10"/>
    <p:sldId id="313" r:id="rId11"/>
    <p:sldId id="302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408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C0A47-2F57-4B0D-9410-FAF7FE4BC8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1402831-380C-4A9F-97F3-E2CF94340248}">
      <dgm:prSet phldrT="[Text]" custT="1"/>
      <dgm:spPr/>
      <dgm:t>
        <a:bodyPr/>
        <a:lstStyle/>
        <a:p>
          <a:r>
            <a:rPr lang="en-US" sz="2400" b="1" dirty="0" err="1" smtClean="0">
              <a:latin typeface="Cambria" pitchFamily="18" charset="0"/>
            </a:rPr>
            <a:t>Fungsi</a:t>
          </a:r>
          <a:r>
            <a:rPr lang="en-US" sz="2400" b="1" dirty="0" smtClean="0">
              <a:latin typeface="Cambria" pitchFamily="18" charset="0"/>
            </a:rPr>
            <a:t> </a:t>
          </a:r>
          <a:r>
            <a:rPr lang="en-US" sz="2400" b="1" dirty="0" err="1" smtClean="0">
              <a:latin typeface="Cambria" pitchFamily="18" charset="0"/>
            </a:rPr>
            <a:t>utama</a:t>
          </a:r>
          <a:r>
            <a:rPr lang="en-US" sz="2400" b="1" dirty="0" smtClean="0">
              <a:latin typeface="Cambria" pitchFamily="18" charset="0"/>
            </a:rPr>
            <a:t> </a:t>
          </a:r>
          <a:r>
            <a:rPr lang="en-US" sz="2400" b="1" dirty="0" err="1" smtClean="0">
              <a:latin typeface="Cambria" pitchFamily="18" charset="0"/>
            </a:rPr>
            <a:t>agen</a:t>
          </a:r>
          <a:r>
            <a:rPr lang="en-US" sz="2400" b="1" dirty="0" smtClean="0">
              <a:latin typeface="Cambria" pitchFamily="18" charset="0"/>
            </a:rPr>
            <a:t> </a:t>
          </a:r>
          <a:r>
            <a:rPr lang="en-US" sz="2400" b="1" dirty="0" err="1" smtClean="0">
              <a:latin typeface="Cambria" pitchFamily="18" charset="0"/>
            </a:rPr>
            <a:t>pembaharu</a:t>
          </a:r>
          <a:endParaRPr lang="id-ID" sz="2400" b="1" dirty="0">
            <a:latin typeface="Cambria" pitchFamily="18" charset="0"/>
          </a:endParaRPr>
        </a:p>
      </dgm:t>
    </dgm:pt>
    <dgm:pt modelId="{6CDE0C39-8445-48D2-BC00-FD6FA17C467A}" type="parTrans" cxnId="{02C4C948-953B-48D1-A5C4-D98174CFAADE}">
      <dgm:prSet/>
      <dgm:spPr/>
      <dgm:t>
        <a:bodyPr/>
        <a:lstStyle/>
        <a:p>
          <a:endParaRPr lang="id-ID"/>
        </a:p>
      </dgm:t>
    </dgm:pt>
    <dgm:pt modelId="{26829EB0-EF1A-4B64-BF18-C109A1D24AFA}" type="sibTrans" cxnId="{02C4C948-953B-48D1-A5C4-D98174CFAADE}">
      <dgm:prSet/>
      <dgm:spPr/>
      <dgm:t>
        <a:bodyPr/>
        <a:lstStyle/>
        <a:p>
          <a:endParaRPr lang="id-ID"/>
        </a:p>
      </dgm:t>
    </dgm:pt>
    <dgm:pt modelId="{F5128C03-B2B8-4908-B71A-ADD6B111552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err="1" smtClean="0">
              <a:latin typeface="Cambria" pitchFamily="18" charset="0"/>
            </a:rPr>
            <a:t>Sebagai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penghubung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antara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pengusaha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pembaharuan</a:t>
          </a:r>
          <a:r>
            <a:rPr lang="en-US" sz="2000" dirty="0" smtClean="0">
              <a:latin typeface="Cambria" pitchFamily="18" charset="0"/>
            </a:rPr>
            <a:t> (</a:t>
          </a:r>
          <a:r>
            <a:rPr lang="en-US" sz="2000" dirty="0" err="1" smtClean="0">
              <a:latin typeface="Cambria" pitchFamily="18" charset="0"/>
            </a:rPr>
            <a:t>changeagency</a:t>
          </a:r>
          <a:r>
            <a:rPr lang="en-US" sz="2000" dirty="0" smtClean="0">
              <a:latin typeface="Cambria" pitchFamily="18" charset="0"/>
            </a:rPr>
            <a:t>) </a:t>
          </a:r>
          <a:r>
            <a:rPr lang="en-US" sz="2000" dirty="0" err="1" smtClean="0">
              <a:latin typeface="Cambria" pitchFamily="18" charset="0"/>
            </a:rPr>
            <a:t>dengan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klien</a:t>
          </a:r>
          <a:r>
            <a:rPr lang="id-ID" sz="2000" dirty="0" smtClean="0">
              <a:latin typeface="Cambria" pitchFamily="18" charset="0"/>
            </a:rPr>
            <a:t>.</a:t>
          </a:r>
          <a:endParaRPr lang="id-ID" sz="2000" dirty="0">
            <a:latin typeface="Cambria" pitchFamily="18" charset="0"/>
          </a:endParaRPr>
        </a:p>
      </dgm:t>
    </dgm:pt>
    <dgm:pt modelId="{6603AB60-DF1B-440E-9C6B-04CEDE994C94}" type="parTrans" cxnId="{39CC8600-9050-4DF1-BDBD-F4F725399087}">
      <dgm:prSet/>
      <dgm:spPr/>
      <dgm:t>
        <a:bodyPr/>
        <a:lstStyle/>
        <a:p>
          <a:endParaRPr lang="id-ID"/>
        </a:p>
      </dgm:t>
    </dgm:pt>
    <dgm:pt modelId="{D1C08864-E338-41D6-A8B8-042CE7365E22}" type="sibTrans" cxnId="{39CC8600-9050-4DF1-BDBD-F4F725399087}">
      <dgm:prSet/>
      <dgm:spPr/>
      <dgm:t>
        <a:bodyPr/>
        <a:lstStyle/>
        <a:p>
          <a:endParaRPr lang="id-ID"/>
        </a:p>
      </dgm:t>
    </dgm:pt>
    <dgm:pt modelId="{5C915024-9F32-4A08-86F8-047C45606D58}">
      <dgm:prSet phldrT="[Text]" custT="1"/>
      <dgm:spPr/>
      <dgm:t>
        <a:bodyPr/>
        <a:lstStyle/>
        <a:p>
          <a:r>
            <a:rPr lang="id-ID" sz="2400" b="1" dirty="0" smtClean="0">
              <a:latin typeface="Cambria" pitchFamily="18" charset="0"/>
            </a:rPr>
            <a:t>Tujuan utama agen pembaharu</a:t>
          </a:r>
          <a:endParaRPr lang="id-ID" sz="2400" b="1" dirty="0">
            <a:latin typeface="Cambria" pitchFamily="18" charset="0"/>
          </a:endParaRPr>
        </a:p>
      </dgm:t>
    </dgm:pt>
    <dgm:pt modelId="{71925413-E8D6-440E-8560-63F0C196765B}" type="parTrans" cxnId="{74C16BC7-8DAD-4DAD-B17E-8CCB20D3596F}">
      <dgm:prSet/>
      <dgm:spPr/>
      <dgm:t>
        <a:bodyPr/>
        <a:lstStyle/>
        <a:p>
          <a:endParaRPr lang="id-ID"/>
        </a:p>
      </dgm:t>
    </dgm:pt>
    <dgm:pt modelId="{9EF7226B-F64A-4B8B-9405-6E159414BFB9}" type="sibTrans" cxnId="{74C16BC7-8DAD-4DAD-B17E-8CCB20D3596F}">
      <dgm:prSet/>
      <dgm:spPr/>
      <dgm:t>
        <a:bodyPr/>
        <a:lstStyle/>
        <a:p>
          <a:endParaRPr lang="id-ID"/>
        </a:p>
      </dgm:t>
    </dgm:pt>
    <dgm:pt modelId="{0290A4B6-BA93-46D7-AA75-EABBBC83819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latin typeface="Cambria" pitchFamily="18" charset="0"/>
            </a:rPr>
            <a:t>Agar </a:t>
          </a:r>
          <a:r>
            <a:rPr lang="en-US" sz="2000" dirty="0" err="1" smtClean="0">
              <a:latin typeface="Cambria" pitchFamily="18" charset="0"/>
            </a:rPr>
            <a:t>inovasi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err="1" smtClean="0">
              <a:latin typeface="Cambria" pitchFamily="18" charset="0"/>
            </a:rPr>
            <a:t>dapat</a:t>
          </a:r>
          <a:r>
            <a:rPr lang="id-ID" sz="2000" smtClean="0">
              <a:latin typeface="Cambria" pitchFamily="18" charset="0"/>
            </a:rPr>
            <a:t> </a:t>
          </a:r>
          <a:r>
            <a:rPr lang="en-US" sz="2000" smtClean="0">
              <a:latin typeface="Cambria" pitchFamily="18" charset="0"/>
            </a:rPr>
            <a:t>diterima atau diterapkan oleh klien sesuai dengan</a:t>
          </a:r>
          <a:r>
            <a:rPr lang="id-ID" sz="2000" smtClean="0">
              <a:latin typeface="Cambria" pitchFamily="18" charset="0"/>
            </a:rPr>
            <a:t> </a:t>
          </a:r>
          <a:r>
            <a:rPr lang="en-US" sz="2000" smtClean="0">
              <a:latin typeface="Cambria" pitchFamily="18" charset="0"/>
            </a:rPr>
            <a:t>keinginan pengusaha pembaharuan.</a:t>
          </a:r>
          <a:endParaRPr lang="id-ID" sz="2000" dirty="0">
            <a:latin typeface="Cambria" pitchFamily="18" charset="0"/>
          </a:endParaRPr>
        </a:p>
      </dgm:t>
    </dgm:pt>
    <dgm:pt modelId="{89BDD211-A516-4B55-971B-88CDE7DCA828}" type="parTrans" cxnId="{57C326B3-87CB-4E03-AE92-10B58FF0CFF2}">
      <dgm:prSet/>
      <dgm:spPr/>
      <dgm:t>
        <a:bodyPr/>
        <a:lstStyle/>
        <a:p>
          <a:endParaRPr lang="id-ID"/>
        </a:p>
      </dgm:t>
    </dgm:pt>
    <dgm:pt modelId="{7A078619-419C-4690-B45C-40015DD22ABE}" type="sibTrans" cxnId="{57C326B3-87CB-4E03-AE92-10B58FF0CFF2}">
      <dgm:prSet/>
      <dgm:spPr/>
      <dgm:t>
        <a:bodyPr/>
        <a:lstStyle/>
        <a:p>
          <a:endParaRPr lang="id-ID"/>
        </a:p>
      </dgm:t>
    </dgm:pt>
    <dgm:pt modelId="{59647DE3-6941-4588-A0F9-68BDCD3F2DC3}" type="pres">
      <dgm:prSet presAssocID="{22EC0A47-2F57-4B0D-9410-FAF7FE4BC8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E219BB6-6D40-4B9E-945B-BAB2AD795296}" type="pres">
      <dgm:prSet presAssocID="{61402831-380C-4A9F-97F3-E2CF94340248}" presName="linNode" presStyleCnt="0"/>
      <dgm:spPr/>
    </dgm:pt>
    <dgm:pt modelId="{CFC1615E-7811-4EFD-961E-F92CDCC9EA0E}" type="pres">
      <dgm:prSet presAssocID="{61402831-380C-4A9F-97F3-E2CF9434024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B0B4CE-2EEF-45BD-93E5-8889F9D3F003}" type="pres">
      <dgm:prSet presAssocID="{61402831-380C-4A9F-97F3-E2CF94340248}" presName="childShp" presStyleLbl="bgAccFollowNode1" presStyleIdx="0" presStyleCnt="2" custScaleY="846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592448-13AD-4BAD-A39C-15391A0F62B7}" type="pres">
      <dgm:prSet presAssocID="{26829EB0-EF1A-4B64-BF18-C109A1D24AFA}" presName="spacing" presStyleCnt="0"/>
      <dgm:spPr/>
    </dgm:pt>
    <dgm:pt modelId="{30B67E06-7739-497D-8E4A-7E14FAD598E5}" type="pres">
      <dgm:prSet presAssocID="{5C915024-9F32-4A08-86F8-047C45606D58}" presName="linNode" presStyleCnt="0"/>
      <dgm:spPr/>
    </dgm:pt>
    <dgm:pt modelId="{C416E980-8F48-4EB7-8FF7-A5A267CB8EC8}" type="pres">
      <dgm:prSet presAssocID="{5C915024-9F32-4A08-86F8-047C45606D5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522F9B-FACB-470F-8E15-509957AE70AE}" type="pres">
      <dgm:prSet presAssocID="{5C915024-9F32-4A08-86F8-047C45606D58}" presName="childShp" presStyleLbl="bgAccFollowNode1" presStyleIdx="1" presStyleCnt="2" custScaleY="1112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9AC0A0-80A0-46E0-8A22-C1F4E4875335}" type="presOf" srcId="{5C915024-9F32-4A08-86F8-047C45606D58}" destId="{C416E980-8F48-4EB7-8FF7-A5A267CB8EC8}" srcOrd="0" destOrd="0" presId="urn:microsoft.com/office/officeart/2005/8/layout/vList6"/>
    <dgm:cxn modelId="{39CC8600-9050-4DF1-BDBD-F4F725399087}" srcId="{61402831-380C-4A9F-97F3-E2CF94340248}" destId="{F5128C03-B2B8-4908-B71A-ADD6B111552D}" srcOrd="0" destOrd="0" parTransId="{6603AB60-DF1B-440E-9C6B-04CEDE994C94}" sibTransId="{D1C08864-E338-41D6-A8B8-042CE7365E22}"/>
    <dgm:cxn modelId="{02C4C948-953B-48D1-A5C4-D98174CFAADE}" srcId="{22EC0A47-2F57-4B0D-9410-FAF7FE4BC820}" destId="{61402831-380C-4A9F-97F3-E2CF94340248}" srcOrd="0" destOrd="0" parTransId="{6CDE0C39-8445-48D2-BC00-FD6FA17C467A}" sibTransId="{26829EB0-EF1A-4B64-BF18-C109A1D24AFA}"/>
    <dgm:cxn modelId="{AA814466-7E9C-4DE0-8C6E-6083EA434864}" type="presOf" srcId="{61402831-380C-4A9F-97F3-E2CF94340248}" destId="{CFC1615E-7811-4EFD-961E-F92CDCC9EA0E}" srcOrd="0" destOrd="0" presId="urn:microsoft.com/office/officeart/2005/8/layout/vList6"/>
    <dgm:cxn modelId="{EC1D20BC-6667-45BC-A350-FB989A2C66AE}" type="presOf" srcId="{F5128C03-B2B8-4908-B71A-ADD6B111552D}" destId="{03B0B4CE-2EEF-45BD-93E5-8889F9D3F003}" srcOrd="0" destOrd="0" presId="urn:microsoft.com/office/officeart/2005/8/layout/vList6"/>
    <dgm:cxn modelId="{57C326B3-87CB-4E03-AE92-10B58FF0CFF2}" srcId="{5C915024-9F32-4A08-86F8-047C45606D58}" destId="{0290A4B6-BA93-46D7-AA75-EABBBC838199}" srcOrd="0" destOrd="0" parTransId="{89BDD211-A516-4B55-971B-88CDE7DCA828}" sibTransId="{7A078619-419C-4690-B45C-40015DD22ABE}"/>
    <dgm:cxn modelId="{546B59AC-787E-42D9-AA1B-5645963CD599}" type="presOf" srcId="{22EC0A47-2F57-4B0D-9410-FAF7FE4BC820}" destId="{59647DE3-6941-4588-A0F9-68BDCD3F2DC3}" srcOrd="0" destOrd="0" presId="urn:microsoft.com/office/officeart/2005/8/layout/vList6"/>
    <dgm:cxn modelId="{A0EBB53B-D156-422B-8363-F2712AC463A1}" type="presOf" srcId="{0290A4B6-BA93-46D7-AA75-EABBBC838199}" destId="{9E522F9B-FACB-470F-8E15-509957AE70AE}" srcOrd="0" destOrd="0" presId="urn:microsoft.com/office/officeart/2005/8/layout/vList6"/>
    <dgm:cxn modelId="{74C16BC7-8DAD-4DAD-B17E-8CCB20D3596F}" srcId="{22EC0A47-2F57-4B0D-9410-FAF7FE4BC820}" destId="{5C915024-9F32-4A08-86F8-047C45606D58}" srcOrd="1" destOrd="0" parTransId="{71925413-E8D6-440E-8560-63F0C196765B}" sibTransId="{9EF7226B-F64A-4B8B-9405-6E159414BFB9}"/>
    <dgm:cxn modelId="{DCFC4687-8293-4447-9644-39F5EB2AEE34}" type="presParOf" srcId="{59647DE3-6941-4588-A0F9-68BDCD3F2DC3}" destId="{9E219BB6-6D40-4B9E-945B-BAB2AD795296}" srcOrd="0" destOrd="0" presId="urn:microsoft.com/office/officeart/2005/8/layout/vList6"/>
    <dgm:cxn modelId="{FB831BB2-F3B6-40CD-B51B-5FCA41C7D8DF}" type="presParOf" srcId="{9E219BB6-6D40-4B9E-945B-BAB2AD795296}" destId="{CFC1615E-7811-4EFD-961E-F92CDCC9EA0E}" srcOrd="0" destOrd="0" presId="urn:microsoft.com/office/officeart/2005/8/layout/vList6"/>
    <dgm:cxn modelId="{5FB7667F-F46A-422F-992B-4B4B84D52AD5}" type="presParOf" srcId="{9E219BB6-6D40-4B9E-945B-BAB2AD795296}" destId="{03B0B4CE-2EEF-45BD-93E5-8889F9D3F003}" srcOrd="1" destOrd="0" presId="urn:microsoft.com/office/officeart/2005/8/layout/vList6"/>
    <dgm:cxn modelId="{16A2B1D6-1744-4702-8117-BEF72B155B33}" type="presParOf" srcId="{59647DE3-6941-4588-A0F9-68BDCD3F2DC3}" destId="{E9592448-13AD-4BAD-A39C-15391A0F62B7}" srcOrd="1" destOrd="0" presId="urn:microsoft.com/office/officeart/2005/8/layout/vList6"/>
    <dgm:cxn modelId="{09F8986A-DCB5-414E-BD0F-2F1E66232A13}" type="presParOf" srcId="{59647DE3-6941-4588-A0F9-68BDCD3F2DC3}" destId="{30B67E06-7739-497D-8E4A-7E14FAD598E5}" srcOrd="2" destOrd="0" presId="urn:microsoft.com/office/officeart/2005/8/layout/vList6"/>
    <dgm:cxn modelId="{0FD9F56F-4111-4CE2-AFA1-61BFA181FA8D}" type="presParOf" srcId="{30B67E06-7739-497D-8E4A-7E14FAD598E5}" destId="{C416E980-8F48-4EB7-8FF7-A5A267CB8EC8}" srcOrd="0" destOrd="0" presId="urn:microsoft.com/office/officeart/2005/8/layout/vList6"/>
    <dgm:cxn modelId="{0F6E1C6D-E684-43D6-8A04-C86C6930EA69}" type="presParOf" srcId="{30B67E06-7739-497D-8E4A-7E14FAD598E5}" destId="{9E522F9B-FACB-470F-8E15-509957AE70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0B4CE-2EEF-45BD-93E5-8889F9D3F003}">
      <dsp:nvSpPr>
        <dsp:cNvPr id="0" name=""/>
        <dsp:cNvSpPr/>
      </dsp:nvSpPr>
      <dsp:spPr>
        <a:xfrm>
          <a:off x="3204932" y="171576"/>
          <a:ext cx="4807399" cy="1871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mbria" pitchFamily="18" charset="0"/>
            </a:rPr>
            <a:t>Sebagai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penghubung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antara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pengusaha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pembaharuan</a:t>
          </a:r>
          <a:r>
            <a:rPr lang="en-US" sz="2000" kern="1200" dirty="0" smtClean="0">
              <a:latin typeface="Cambria" pitchFamily="18" charset="0"/>
            </a:rPr>
            <a:t> (</a:t>
          </a:r>
          <a:r>
            <a:rPr lang="en-US" sz="2000" kern="1200" dirty="0" err="1" smtClean="0">
              <a:latin typeface="Cambria" pitchFamily="18" charset="0"/>
            </a:rPr>
            <a:t>changeagency</a:t>
          </a:r>
          <a:r>
            <a:rPr lang="en-US" sz="2000" kern="1200" dirty="0" smtClean="0">
              <a:latin typeface="Cambria" pitchFamily="18" charset="0"/>
            </a:rPr>
            <a:t>) </a:t>
          </a:r>
          <a:r>
            <a:rPr lang="en-US" sz="2000" kern="1200" dirty="0" err="1" smtClean="0">
              <a:latin typeface="Cambria" pitchFamily="18" charset="0"/>
            </a:rPr>
            <a:t>dengan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klien</a:t>
          </a:r>
          <a:r>
            <a:rPr lang="id-ID" sz="2000" kern="1200" dirty="0" smtClean="0">
              <a:latin typeface="Cambria" pitchFamily="18" charset="0"/>
            </a:rPr>
            <a:t>.</a:t>
          </a:r>
          <a:endParaRPr lang="id-ID" sz="2000" kern="1200" dirty="0">
            <a:latin typeface="Cambria" pitchFamily="18" charset="0"/>
          </a:endParaRPr>
        </a:p>
      </dsp:txBody>
      <dsp:txXfrm>
        <a:off x="3204932" y="405538"/>
        <a:ext cx="4105513" cy="1403773"/>
      </dsp:txXfrm>
    </dsp:sp>
    <dsp:sp modelId="{CFC1615E-7811-4EFD-961E-F92CDCC9EA0E}">
      <dsp:nvSpPr>
        <dsp:cNvPr id="0" name=""/>
        <dsp:cNvSpPr/>
      </dsp:nvSpPr>
      <dsp:spPr>
        <a:xfrm>
          <a:off x="0" y="1861"/>
          <a:ext cx="3204932" cy="2211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Cambria" pitchFamily="18" charset="0"/>
            </a:rPr>
            <a:t>Fungsi</a:t>
          </a:r>
          <a:r>
            <a:rPr lang="en-US" sz="2400" b="1" kern="1200" dirty="0" smtClean="0">
              <a:latin typeface="Cambria" pitchFamily="18" charset="0"/>
            </a:rPr>
            <a:t> </a:t>
          </a:r>
          <a:r>
            <a:rPr lang="en-US" sz="2400" b="1" kern="1200" dirty="0" err="1" smtClean="0">
              <a:latin typeface="Cambria" pitchFamily="18" charset="0"/>
            </a:rPr>
            <a:t>utama</a:t>
          </a:r>
          <a:r>
            <a:rPr lang="en-US" sz="2400" b="1" kern="1200" dirty="0" smtClean="0">
              <a:latin typeface="Cambria" pitchFamily="18" charset="0"/>
            </a:rPr>
            <a:t> </a:t>
          </a:r>
          <a:r>
            <a:rPr lang="en-US" sz="2400" b="1" kern="1200" dirty="0" err="1" smtClean="0">
              <a:latin typeface="Cambria" pitchFamily="18" charset="0"/>
            </a:rPr>
            <a:t>agen</a:t>
          </a:r>
          <a:r>
            <a:rPr lang="en-US" sz="2400" b="1" kern="1200" dirty="0" smtClean="0">
              <a:latin typeface="Cambria" pitchFamily="18" charset="0"/>
            </a:rPr>
            <a:t> </a:t>
          </a:r>
          <a:r>
            <a:rPr lang="en-US" sz="2400" b="1" kern="1200" dirty="0" err="1" smtClean="0">
              <a:latin typeface="Cambria" pitchFamily="18" charset="0"/>
            </a:rPr>
            <a:t>pembaharu</a:t>
          </a:r>
          <a:endParaRPr lang="id-ID" sz="2400" b="1" kern="1200" dirty="0">
            <a:latin typeface="Cambria" pitchFamily="18" charset="0"/>
          </a:endParaRPr>
        </a:p>
      </dsp:txBody>
      <dsp:txXfrm>
        <a:off x="107938" y="109799"/>
        <a:ext cx="2989056" cy="1995252"/>
      </dsp:txXfrm>
    </dsp:sp>
    <dsp:sp modelId="{9E522F9B-FACB-470F-8E15-509957AE70AE}">
      <dsp:nvSpPr>
        <dsp:cNvPr id="0" name=""/>
        <dsp:cNvSpPr/>
      </dsp:nvSpPr>
      <dsp:spPr>
        <a:xfrm>
          <a:off x="3205715" y="2434102"/>
          <a:ext cx="4802704" cy="24595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mbria" pitchFamily="18" charset="0"/>
            </a:rPr>
            <a:t>Agar </a:t>
          </a:r>
          <a:r>
            <a:rPr lang="en-US" sz="2000" kern="1200" dirty="0" err="1" smtClean="0">
              <a:latin typeface="Cambria" pitchFamily="18" charset="0"/>
            </a:rPr>
            <a:t>inovasi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err="1" smtClean="0">
              <a:latin typeface="Cambria" pitchFamily="18" charset="0"/>
            </a:rPr>
            <a:t>dapat</a:t>
          </a:r>
          <a:r>
            <a:rPr lang="id-ID" sz="2000" kern="1200" smtClean="0">
              <a:latin typeface="Cambria" pitchFamily="18" charset="0"/>
            </a:rPr>
            <a:t> </a:t>
          </a:r>
          <a:r>
            <a:rPr lang="en-US" sz="2000" kern="1200" smtClean="0">
              <a:latin typeface="Cambria" pitchFamily="18" charset="0"/>
            </a:rPr>
            <a:t>diterima atau diterapkan oleh klien sesuai dengan</a:t>
          </a:r>
          <a:r>
            <a:rPr lang="id-ID" sz="2000" kern="1200" smtClean="0">
              <a:latin typeface="Cambria" pitchFamily="18" charset="0"/>
            </a:rPr>
            <a:t> </a:t>
          </a:r>
          <a:r>
            <a:rPr lang="en-US" sz="2000" kern="1200" smtClean="0">
              <a:latin typeface="Cambria" pitchFamily="18" charset="0"/>
            </a:rPr>
            <a:t>keinginan pengusaha pembaharuan.</a:t>
          </a:r>
          <a:endParaRPr lang="id-ID" sz="2000" kern="1200" dirty="0">
            <a:latin typeface="Cambria" pitchFamily="18" charset="0"/>
          </a:endParaRPr>
        </a:p>
      </dsp:txBody>
      <dsp:txXfrm>
        <a:off x="3205715" y="2741551"/>
        <a:ext cx="3880357" cy="1844694"/>
      </dsp:txXfrm>
    </dsp:sp>
    <dsp:sp modelId="{C416E980-8F48-4EB7-8FF7-A5A267CB8EC8}">
      <dsp:nvSpPr>
        <dsp:cNvPr id="0" name=""/>
        <dsp:cNvSpPr/>
      </dsp:nvSpPr>
      <dsp:spPr>
        <a:xfrm>
          <a:off x="3912" y="2558334"/>
          <a:ext cx="3201802" cy="2211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Cambria" pitchFamily="18" charset="0"/>
            </a:rPr>
            <a:t>Tujuan utama agen pembaharu</a:t>
          </a:r>
          <a:endParaRPr lang="id-ID" sz="2400" b="1" kern="1200" dirty="0">
            <a:latin typeface="Cambria" pitchFamily="18" charset="0"/>
          </a:endParaRPr>
        </a:p>
      </dsp:txBody>
      <dsp:txXfrm>
        <a:off x="111850" y="2666272"/>
        <a:ext cx="2985926" cy="199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=""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=""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=""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=""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=""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=""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=""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=""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=""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=""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54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904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7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99EE6047-CD78-49CE-B6FB-F85480783A30}"/>
              </a:ext>
            </a:extLst>
          </p:cNvPr>
          <p:cNvGrpSpPr/>
          <p:nvPr/>
        </p:nvGrpSpPr>
        <p:grpSpPr>
          <a:xfrm rot="629029">
            <a:off x="6147554" y="1026937"/>
            <a:ext cx="4304714" cy="3727939"/>
            <a:chOff x="8583877" y="2378079"/>
            <a:chExt cx="3220301" cy="2051872"/>
          </a:xfrm>
        </p:grpSpPr>
        <p:grpSp>
          <p:nvGrpSpPr>
            <p:cNvPr id="79" name="Group 14">
              <a:extLst>
                <a:ext uri="{FF2B5EF4-FFF2-40B4-BE49-F238E27FC236}">
                  <a16:creationId xmlns="" xmlns:a16="http://schemas.microsoft.com/office/drawing/2014/main" id="{34F9CC4B-40E6-4F7A-9ECA-C2185E7E74BD}"/>
                </a:ext>
              </a:extLst>
            </p:cNvPr>
            <p:cNvGrpSpPr/>
            <p:nvPr/>
          </p:nvGrpSpPr>
          <p:grpSpPr>
            <a:xfrm flipH="1">
              <a:off x="8583877" y="2378079"/>
              <a:ext cx="3220301" cy="2051872"/>
              <a:chOff x="1070741" y="2355612"/>
              <a:chExt cx="3658643" cy="2331169"/>
            </a:xfrm>
          </p:grpSpPr>
          <p:sp>
            <p:nvSpPr>
              <p:cNvPr id="96" name="Freeform 2">
                <a:extLst>
                  <a:ext uri="{FF2B5EF4-FFF2-40B4-BE49-F238E27FC236}">
                    <a16:creationId xmlns="" xmlns:a16="http://schemas.microsoft.com/office/drawing/2014/main" id="{3EFF8B02-C171-410A-820B-6C519F13E376}"/>
                  </a:ext>
                </a:extLst>
              </p:cNvPr>
              <p:cNvSpPr/>
              <p:nvPr/>
            </p:nvSpPr>
            <p:spPr>
              <a:xfrm>
                <a:off x="2261800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7" name="Group 32">
                <a:extLst>
                  <a:ext uri="{FF2B5EF4-FFF2-40B4-BE49-F238E27FC236}">
                    <a16:creationId xmlns="" xmlns:a16="http://schemas.microsoft.com/office/drawing/2014/main" id="{A5DD116E-96C6-48AE-A488-D3981AA843F3}"/>
                  </a:ext>
                </a:extLst>
              </p:cNvPr>
              <p:cNvGrpSpPr/>
              <p:nvPr/>
            </p:nvGrpSpPr>
            <p:grpSpPr>
              <a:xfrm rot="3660000">
                <a:off x="1772637" y="2273765"/>
                <a:ext cx="112389" cy="1065317"/>
                <a:chOff x="1039691" y="2468855"/>
                <a:chExt cx="190176" cy="1802639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="" xmlns:a16="http://schemas.microsoft.com/office/drawing/2014/main" id="{500DA51E-81B7-4479-BD9E-2184665B6B3A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="" xmlns:a16="http://schemas.microsoft.com/office/drawing/2014/main" id="{CE4D8E70-1003-4CB5-9BB1-E0584AAA346F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8" name="Group 33">
                <a:extLst>
                  <a:ext uri="{FF2B5EF4-FFF2-40B4-BE49-F238E27FC236}">
                    <a16:creationId xmlns="" xmlns:a16="http://schemas.microsoft.com/office/drawing/2014/main" id="{AE3A2E76-78DF-46B0-88CC-B754E812BD80}"/>
                  </a:ext>
                </a:extLst>
              </p:cNvPr>
              <p:cNvGrpSpPr/>
              <p:nvPr/>
            </p:nvGrpSpPr>
            <p:grpSpPr>
              <a:xfrm>
                <a:off x="1314840" y="3097544"/>
                <a:ext cx="136169" cy="1065354"/>
                <a:chOff x="1093356" y="2490394"/>
                <a:chExt cx="230413" cy="1802702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="" xmlns:a16="http://schemas.microsoft.com/office/drawing/2014/main" id="{757428F4-1A8F-41F2-A4BE-ADD4DA4C0301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="" xmlns:a16="http://schemas.microsoft.com/office/drawing/2014/main" id="{C6E5B05C-2916-429C-AD82-B881B898F5AD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9" name="Group 34">
                <a:extLst>
                  <a:ext uri="{FF2B5EF4-FFF2-40B4-BE49-F238E27FC236}">
                    <a16:creationId xmlns="" xmlns:a16="http://schemas.microsoft.com/office/drawing/2014/main" id="{A412B548-E74E-47FD-8758-5B6A64953D97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="" xmlns:a16="http://schemas.microsoft.com/office/drawing/2014/main" id="{5A757151-73B2-45C0-B81E-9AD0D09625B5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="" xmlns:a16="http://schemas.microsoft.com/office/drawing/2014/main" id="{DC594AE5-3A68-42A1-8F4C-F51A61745C72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0" name="Rounded Rectangle 14">
                <a:extLst>
                  <a:ext uri="{FF2B5EF4-FFF2-40B4-BE49-F238E27FC236}">
                    <a16:creationId xmlns="" xmlns:a16="http://schemas.microsoft.com/office/drawing/2014/main" id="{58A82711-26EA-447C-A113-304FF7E67A5F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Diagonal Stripe 100">
                <a:extLst>
                  <a:ext uri="{FF2B5EF4-FFF2-40B4-BE49-F238E27FC236}">
                    <a16:creationId xmlns="" xmlns:a16="http://schemas.microsoft.com/office/drawing/2014/main" id="{AE8990B1-D3C4-4635-9CA1-7C821F3D0CB9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3" name="Freeform 19">
              <a:extLst>
                <a:ext uri="{FF2B5EF4-FFF2-40B4-BE49-F238E27FC236}">
                  <a16:creationId xmlns="" xmlns:a16="http://schemas.microsoft.com/office/drawing/2014/main" id="{0F2DB0B5-CB49-48C2-AEE3-D8A678186ABE}"/>
                </a:ext>
              </a:extLst>
            </p:cNvPr>
            <p:cNvSpPr/>
            <p:nvPr/>
          </p:nvSpPr>
          <p:spPr>
            <a:xfrm>
              <a:off x="9816864" y="3853394"/>
              <a:ext cx="835875" cy="130338"/>
            </a:xfrm>
            <a:custGeom>
              <a:avLst/>
              <a:gdLst>
                <a:gd name="connsiteX0" fmla="*/ 7144 w 2424113"/>
                <a:gd name="connsiteY0" fmla="*/ 0 h 378619"/>
                <a:gd name="connsiteX1" fmla="*/ 0 w 2424113"/>
                <a:gd name="connsiteY1" fmla="*/ 130969 h 378619"/>
                <a:gd name="connsiteX2" fmla="*/ 431007 w 2424113"/>
                <a:gd name="connsiteY2" fmla="*/ 378619 h 378619"/>
                <a:gd name="connsiteX3" fmla="*/ 2424113 w 2424113"/>
                <a:gd name="connsiteY3" fmla="*/ 304800 h 378619"/>
                <a:gd name="connsiteX4" fmla="*/ 2414588 w 2424113"/>
                <a:gd name="connsiteY4" fmla="*/ 109538 h 378619"/>
                <a:gd name="connsiteX5" fmla="*/ 428625 w 2424113"/>
                <a:gd name="connsiteY5" fmla="*/ 150019 h 378619"/>
                <a:gd name="connsiteX6" fmla="*/ 7144 w 2424113"/>
                <a:gd name="connsiteY6" fmla="*/ 0 h 378619"/>
                <a:gd name="connsiteX0" fmla="*/ 7144 w 2436996"/>
                <a:gd name="connsiteY0" fmla="*/ 0 h 378619"/>
                <a:gd name="connsiteX1" fmla="*/ 0 w 2436996"/>
                <a:gd name="connsiteY1" fmla="*/ 130969 h 378619"/>
                <a:gd name="connsiteX2" fmla="*/ 431007 w 2436996"/>
                <a:gd name="connsiteY2" fmla="*/ 378619 h 378619"/>
                <a:gd name="connsiteX3" fmla="*/ 2424113 w 2436996"/>
                <a:gd name="connsiteY3" fmla="*/ 304800 h 378619"/>
                <a:gd name="connsiteX4" fmla="*/ 2414588 w 2436996"/>
                <a:gd name="connsiteY4" fmla="*/ 109538 h 378619"/>
                <a:gd name="connsiteX5" fmla="*/ 428625 w 2436996"/>
                <a:gd name="connsiteY5" fmla="*/ 150019 h 378619"/>
                <a:gd name="connsiteX6" fmla="*/ 7144 w 2436996"/>
                <a:gd name="connsiteY6" fmla="*/ 0 h 378619"/>
                <a:gd name="connsiteX0" fmla="*/ 7144 w 2448855"/>
                <a:gd name="connsiteY0" fmla="*/ 0 h 378619"/>
                <a:gd name="connsiteX1" fmla="*/ 0 w 2448855"/>
                <a:gd name="connsiteY1" fmla="*/ 130969 h 378619"/>
                <a:gd name="connsiteX2" fmla="*/ 431007 w 2448855"/>
                <a:gd name="connsiteY2" fmla="*/ 378619 h 378619"/>
                <a:gd name="connsiteX3" fmla="*/ 2424113 w 2448855"/>
                <a:gd name="connsiteY3" fmla="*/ 304800 h 378619"/>
                <a:gd name="connsiteX4" fmla="*/ 2414588 w 2448855"/>
                <a:gd name="connsiteY4" fmla="*/ 109538 h 378619"/>
                <a:gd name="connsiteX5" fmla="*/ 428625 w 2448855"/>
                <a:gd name="connsiteY5" fmla="*/ 150019 h 378619"/>
                <a:gd name="connsiteX6" fmla="*/ 7144 w 2448855"/>
                <a:gd name="connsiteY6" fmla="*/ 0 h 378619"/>
                <a:gd name="connsiteX0" fmla="*/ 7144 w 2444270"/>
                <a:gd name="connsiteY0" fmla="*/ 0 h 378619"/>
                <a:gd name="connsiteX1" fmla="*/ 0 w 2444270"/>
                <a:gd name="connsiteY1" fmla="*/ 130969 h 378619"/>
                <a:gd name="connsiteX2" fmla="*/ 431007 w 2444270"/>
                <a:gd name="connsiteY2" fmla="*/ 378619 h 378619"/>
                <a:gd name="connsiteX3" fmla="*/ 2414588 w 2444270"/>
                <a:gd name="connsiteY3" fmla="*/ 314325 h 378619"/>
                <a:gd name="connsiteX4" fmla="*/ 2414588 w 2444270"/>
                <a:gd name="connsiteY4" fmla="*/ 109538 h 378619"/>
                <a:gd name="connsiteX5" fmla="*/ 428625 w 2444270"/>
                <a:gd name="connsiteY5" fmla="*/ 150019 h 378619"/>
                <a:gd name="connsiteX6" fmla="*/ 7144 w 2444270"/>
                <a:gd name="connsiteY6" fmla="*/ 0 h 378619"/>
                <a:gd name="connsiteX0" fmla="*/ 7144 w 2446779"/>
                <a:gd name="connsiteY0" fmla="*/ 0 h 378619"/>
                <a:gd name="connsiteX1" fmla="*/ 0 w 2446779"/>
                <a:gd name="connsiteY1" fmla="*/ 130969 h 378619"/>
                <a:gd name="connsiteX2" fmla="*/ 431007 w 2446779"/>
                <a:gd name="connsiteY2" fmla="*/ 378619 h 378619"/>
                <a:gd name="connsiteX3" fmla="*/ 2414588 w 2446779"/>
                <a:gd name="connsiteY3" fmla="*/ 314325 h 378619"/>
                <a:gd name="connsiteX4" fmla="*/ 2414588 w 2446779"/>
                <a:gd name="connsiteY4" fmla="*/ 109538 h 378619"/>
                <a:gd name="connsiteX5" fmla="*/ 428625 w 2446779"/>
                <a:gd name="connsiteY5" fmla="*/ 150019 h 378619"/>
                <a:gd name="connsiteX6" fmla="*/ 7144 w 2446779"/>
                <a:gd name="connsiteY6" fmla="*/ 0 h 378619"/>
                <a:gd name="connsiteX0" fmla="*/ 7144 w 2446779"/>
                <a:gd name="connsiteY0" fmla="*/ 0 h 378619"/>
                <a:gd name="connsiteX1" fmla="*/ 0 w 2446779"/>
                <a:gd name="connsiteY1" fmla="*/ 130969 h 378619"/>
                <a:gd name="connsiteX2" fmla="*/ 431007 w 2446779"/>
                <a:gd name="connsiteY2" fmla="*/ 378619 h 378619"/>
                <a:gd name="connsiteX3" fmla="*/ 2414588 w 2446779"/>
                <a:gd name="connsiteY3" fmla="*/ 314325 h 378619"/>
                <a:gd name="connsiteX4" fmla="*/ 2414588 w 2446779"/>
                <a:gd name="connsiteY4" fmla="*/ 109538 h 378619"/>
                <a:gd name="connsiteX5" fmla="*/ 433388 w 2446779"/>
                <a:gd name="connsiteY5" fmla="*/ 140494 h 378619"/>
                <a:gd name="connsiteX6" fmla="*/ 7144 w 2446779"/>
                <a:gd name="connsiteY6" fmla="*/ 0 h 378619"/>
                <a:gd name="connsiteX0" fmla="*/ 7144 w 2446779"/>
                <a:gd name="connsiteY0" fmla="*/ 0 h 378619"/>
                <a:gd name="connsiteX1" fmla="*/ 0 w 2446779"/>
                <a:gd name="connsiteY1" fmla="*/ 130969 h 378619"/>
                <a:gd name="connsiteX2" fmla="*/ 431007 w 2446779"/>
                <a:gd name="connsiteY2" fmla="*/ 378619 h 378619"/>
                <a:gd name="connsiteX3" fmla="*/ 2414588 w 2446779"/>
                <a:gd name="connsiteY3" fmla="*/ 314325 h 378619"/>
                <a:gd name="connsiteX4" fmla="*/ 2414588 w 2446779"/>
                <a:gd name="connsiteY4" fmla="*/ 100013 h 378619"/>
                <a:gd name="connsiteX5" fmla="*/ 433388 w 2446779"/>
                <a:gd name="connsiteY5" fmla="*/ 140494 h 378619"/>
                <a:gd name="connsiteX6" fmla="*/ 7144 w 2446779"/>
                <a:gd name="connsiteY6" fmla="*/ 0 h 378619"/>
                <a:gd name="connsiteX0" fmla="*/ 7144 w 2446779"/>
                <a:gd name="connsiteY0" fmla="*/ 0 h 378619"/>
                <a:gd name="connsiteX1" fmla="*/ 0 w 2446779"/>
                <a:gd name="connsiteY1" fmla="*/ 130969 h 378619"/>
                <a:gd name="connsiteX2" fmla="*/ 431007 w 2446779"/>
                <a:gd name="connsiteY2" fmla="*/ 378619 h 378619"/>
                <a:gd name="connsiteX3" fmla="*/ 2414588 w 2446779"/>
                <a:gd name="connsiteY3" fmla="*/ 314325 h 378619"/>
                <a:gd name="connsiteX4" fmla="*/ 2414588 w 2446779"/>
                <a:gd name="connsiteY4" fmla="*/ 100013 h 378619"/>
                <a:gd name="connsiteX5" fmla="*/ 442913 w 2446779"/>
                <a:gd name="connsiteY5" fmla="*/ 142875 h 378619"/>
                <a:gd name="connsiteX6" fmla="*/ 7144 w 2446779"/>
                <a:gd name="connsiteY6" fmla="*/ 0 h 378619"/>
                <a:gd name="connsiteX0" fmla="*/ 7144 w 2446779"/>
                <a:gd name="connsiteY0" fmla="*/ 0 h 378619"/>
                <a:gd name="connsiteX1" fmla="*/ 0 w 2446779"/>
                <a:gd name="connsiteY1" fmla="*/ 130969 h 378619"/>
                <a:gd name="connsiteX2" fmla="*/ 431007 w 2446779"/>
                <a:gd name="connsiteY2" fmla="*/ 378619 h 378619"/>
                <a:gd name="connsiteX3" fmla="*/ 2414588 w 2446779"/>
                <a:gd name="connsiteY3" fmla="*/ 314325 h 378619"/>
                <a:gd name="connsiteX4" fmla="*/ 2414588 w 2446779"/>
                <a:gd name="connsiteY4" fmla="*/ 100013 h 378619"/>
                <a:gd name="connsiteX5" fmla="*/ 445294 w 2446779"/>
                <a:gd name="connsiteY5" fmla="*/ 135731 h 378619"/>
                <a:gd name="connsiteX6" fmla="*/ 7144 w 2446779"/>
                <a:gd name="connsiteY6" fmla="*/ 0 h 378619"/>
                <a:gd name="connsiteX0" fmla="*/ 9525 w 2446779"/>
                <a:gd name="connsiteY0" fmla="*/ 0 h 385763"/>
                <a:gd name="connsiteX1" fmla="*/ 0 w 2446779"/>
                <a:gd name="connsiteY1" fmla="*/ 138113 h 385763"/>
                <a:gd name="connsiteX2" fmla="*/ 431007 w 2446779"/>
                <a:gd name="connsiteY2" fmla="*/ 385763 h 385763"/>
                <a:gd name="connsiteX3" fmla="*/ 2414588 w 2446779"/>
                <a:gd name="connsiteY3" fmla="*/ 321469 h 385763"/>
                <a:gd name="connsiteX4" fmla="*/ 2414588 w 2446779"/>
                <a:gd name="connsiteY4" fmla="*/ 107157 h 385763"/>
                <a:gd name="connsiteX5" fmla="*/ 445294 w 2446779"/>
                <a:gd name="connsiteY5" fmla="*/ 142875 h 385763"/>
                <a:gd name="connsiteX6" fmla="*/ 9525 w 2446779"/>
                <a:gd name="connsiteY6" fmla="*/ 0 h 385763"/>
                <a:gd name="connsiteX0" fmla="*/ 9525 w 2446779"/>
                <a:gd name="connsiteY0" fmla="*/ 0 h 385763"/>
                <a:gd name="connsiteX1" fmla="*/ 0 w 2446779"/>
                <a:gd name="connsiteY1" fmla="*/ 138113 h 385763"/>
                <a:gd name="connsiteX2" fmla="*/ 431007 w 2446779"/>
                <a:gd name="connsiteY2" fmla="*/ 385763 h 385763"/>
                <a:gd name="connsiteX3" fmla="*/ 2414588 w 2446779"/>
                <a:gd name="connsiteY3" fmla="*/ 321469 h 385763"/>
                <a:gd name="connsiteX4" fmla="*/ 2414588 w 2446779"/>
                <a:gd name="connsiteY4" fmla="*/ 107157 h 385763"/>
                <a:gd name="connsiteX5" fmla="*/ 445294 w 2446779"/>
                <a:gd name="connsiteY5" fmla="*/ 142875 h 385763"/>
                <a:gd name="connsiteX6" fmla="*/ 9525 w 2446779"/>
                <a:gd name="connsiteY6" fmla="*/ 0 h 385763"/>
                <a:gd name="connsiteX0" fmla="*/ 9525 w 2446779"/>
                <a:gd name="connsiteY0" fmla="*/ 0 h 385763"/>
                <a:gd name="connsiteX1" fmla="*/ 0 w 2446779"/>
                <a:gd name="connsiteY1" fmla="*/ 138113 h 385763"/>
                <a:gd name="connsiteX2" fmla="*/ 431007 w 2446779"/>
                <a:gd name="connsiteY2" fmla="*/ 385763 h 385763"/>
                <a:gd name="connsiteX3" fmla="*/ 2414588 w 2446779"/>
                <a:gd name="connsiteY3" fmla="*/ 321469 h 385763"/>
                <a:gd name="connsiteX4" fmla="*/ 2414588 w 2446779"/>
                <a:gd name="connsiteY4" fmla="*/ 107157 h 385763"/>
                <a:gd name="connsiteX5" fmla="*/ 445294 w 2446779"/>
                <a:gd name="connsiteY5" fmla="*/ 142875 h 385763"/>
                <a:gd name="connsiteX6" fmla="*/ 9525 w 2446779"/>
                <a:gd name="connsiteY6" fmla="*/ 0 h 385763"/>
                <a:gd name="connsiteX0" fmla="*/ 14287 w 2451541"/>
                <a:gd name="connsiteY0" fmla="*/ 0 h 385763"/>
                <a:gd name="connsiteX1" fmla="*/ 0 w 2451541"/>
                <a:gd name="connsiteY1" fmla="*/ 145257 h 385763"/>
                <a:gd name="connsiteX2" fmla="*/ 435769 w 2451541"/>
                <a:gd name="connsiteY2" fmla="*/ 385763 h 385763"/>
                <a:gd name="connsiteX3" fmla="*/ 2419350 w 2451541"/>
                <a:gd name="connsiteY3" fmla="*/ 321469 h 385763"/>
                <a:gd name="connsiteX4" fmla="*/ 2419350 w 2451541"/>
                <a:gd name="connsiteY4" fmla="*/ 107157 h 385763"/>
                <a:gd name="connsiteX5" fmla="*/ 450056 w 2451541"/>
                <a:gd name="connsiteY5" fmla="*/ 142875 h 385763"/>
                <a:gd name="connsiteX6" fmla="*/ 14287 w 2451541"/>
                <a:gd name="connsiteY6" fmla="*/ 0 h 385763"/>
                <a:gd name="connsiteX0" fmla="*/ 4762 w 2451541"/>
                <a:gd name="connsiteY0" fmla="*/ 0 h 383382"/>
                <a:gd name="connsiteX1" fmla="*/ 0 w 2451541"/>
                <a:gd name="connsiteY1" fmla="*/ 142876 h 383382"/>
                <a:gd name="connsiteX2" fmla="*/ 435769 w 2451541"/>
                <a:gd name="connsiteY2" fmla="*/ 383382 h 383382"/>
                <a:gd name="connsiteX3" fmla="*/ 2419350 w 2451541"/>
                <a:gd name="connsiteY3" fmla="*/ 319088 h 383382"/>
                <a:gd name="connsiteX4" fmla="*/ 2419350 w 2451541"/>
                <a:gd name="connsiteY4" fmla="*/ 104776 h 383382"/>
                <a:gd name="connsiteX5" fmla="*/ 450056 w 2451541"/>
                <a:gd name="connsiteY5" fmla="*/ 140494 h 383382"/>
                <a:gd name="connsiteX6" fmla="*/ 4762 w 2451541"/>
                <a:gd name="connsiteY6" fmla="*/ 0 h 383382"/>
                <a:gd name="connsiteX0" fmla="*/ 4762 w 2451541"/>
                <a:gd name="connsiteY0" fmla="*/ 0 h 383382"/>
                <a:gd name="connsiteX1" fmla="*/ 0 w 2451541"/>
                <a:gd name="connsiteY1" fmla="*/ 142876 h 383382"/>
                <a:gd name="connsiteX2" fmla="*/ 435769 w 2451541"/>
                <a:gd name="connsiteY2" fmla="*/ 383382 h 383382"/>
                <a:gd name="connsiteX3" fmla="*/ 2419350 w 2451541"/>
                <a:gd name="connsiteY3" fmla="*/ 319088 h 383382"/>
                <a:gd name="connsiteX4" fmla="*/ 2419350 w 2451541"/>
                <a:gd name="connsiteY4" fmla="*/ 104776 h 383382"/>
                <a:gd name="connsiteX5" fmla="*/ 450056 w 2451541"/>
                <a:gd name="connsiteY5" fmla="*/ 140494 h 383382"/>
                <a:gd name="connsiteX6" fmla="*/ 4762 w 2451541"/>
                <a:gd name="connsiteY6" fmla="*/ 0 h 383382"/>
                <a:gd name="connsiteX0" fmla="*/ 11905 w 2458684"/>
                <a:gd name="connsiteY0" fmla="*/ 0 h 383382"/>
                <a:gd name="connsiteX1" fmla="*/ 0 w 2458684"/>
                <a:gd name="connsiteY1" fmla="*/ 138114 h 383382"/>
                <a:gd name="connsiteX2" fmla="*/ 442912 w 2458684"/>
                <a:gd name="connsiteY2" fmla="*/ 383382 h 383382"/>
                <a:gd name="connsiteX3" fmla="*/ 2426493 w 2458684"/>
                <a:gd name="connsiteY3" fmla="*/ 319088 h 383382"/>
                <a:gd name="connsiteX4" fmla="*/ 2426493 w 2458684"/>
                <a:gd name="connsiteY4" fmla="*/ 104776 h 383382"/>
                <a:gd name="connsiteX5" fmla="*/ 457199 w 2458684"/>
                <a:gd name="connsiteY5" fmla="*/ 140494 h 383382"/>
                <a:gd name="connsiteX6" fmla="*/ 11905 w 2458684"/>
                <a:gd name="connsiteY6" fmla="*/ 0 h 3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8684" h="383382">
                  <a:moveTo>
                    <a:pt x="11905" y="0"/>
                  </a:moveTo>
                  <a:cubicBezTo>
                    <a:pt x="25399" y="53182"/>
                    <a:pt x="19843" y="123033"/>
                    <a:pt x="0" y="138114"/>
                  </a:cubicBezTo>
                  <a:lnTo>
                    <a:pt x="442912" y="383382"/>
                  </a:lnTo>
                  <a:lnTo>
                    <a:pt x="2426493" y="319088"/>
                  </a:lnTo>
                  <a:cubicBezTo>
                    <a:pt x="2466181" y="277813"/>
                    <a:pt x="2472531" y="174625"/>
                    <a:pt x="2426493" y="104776"/>
                  </a:cubicBezTo>
                  <a:lnTo>
                    <a:pt x="457199" y="140494"/>
                  </a:lnTo>
                  <a:lnTo>
                    <a:pt x="1190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=""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=""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=""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=""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=""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=""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8" name="Rectangle 2">
                  <a:extLst>
                    <a:ext uri="{FF2B5EF4-FFF2-40B4-BE49-F238E27FC236}">
                      <a16:creationId xmlns=""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9" name="Rectangle 2">
                  <a:extLst>
                    <a:ext uri="{FF2B5EF4-FFF2-40B4-BE49-F238E27FC236}">
                      <a16:creationId xmlns=""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10" name="Hexagon 1">
              <a:extLst>
                <a:ext uri="{FF2B5EF4-FFF2-40B4-BE49-F238E27FC236}">
                  <a16:creationId xmlns=""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0"/>
            <a:ext cx="11573197" cy="1055077"/>
          </a:xfrm>
        </p:spPr>
        <p:txBody>
          <a:bodyPr/>
          <a:lstStyle/>
          <a:p>
            <a:r>
              <a:rPr lang="id-ID" sz="3600" dirty="0" smtClean="0">
                <a:latin typeface="Cooper Black" pitchFamily="18" charset="0"/>
              </a:rPr>
              <a:t>INDIKATOR  PENERIMA  INOVASI  DAN HAKIKAT  AGEN  PEMBAHARU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6" name="Freeform 55">
            <a:extLst>
              <a:ext uri="{FF2B5EF4-FFF2-40B4-BE49-F238E27FC236}">
                <a16:creationId xmlns="" xmlns:a16="http://schemas.microsoft.com/office/drawing/2014/main" id="{2B63E036-E51A-464D-A8FA-01AE2E9C58A0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26" name="Graphic 3">
            <a:extLst>
              <a:ext uri="{FF2B5EF4-FFF2-40B4-BE49-F238E27FC236}">
                <a16:creationId xmlns="" xmlns:a16="http://schemas.microsoft.com/office/drawing/2014/main" id="{F2A41AFB-2AC5-42C0-8626-0B24B936D1CD}"/>
              </a:ext>
            </a:extLst>
          </p:cNvPr>
          <p:cNvGrpSpPr/>
          <p:nvPr/>
        </p:nvGrpSpPr>
        <p:grpSpPr>
          <a:xfrm>
            <a:off x="1190625" y="1612079"/>
            <a:ext cx="2482017" cy="4905631"/>
            <a:chOff x="1424872" y="2075061"/>
            <a:chExt cx="2247770" cy="4442649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596555" y="2715064"/>
            <a:ext cx="12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oper Black" pitchFamily="18" charset="0"/>
              </a:rPr>
              <a:t>OLEH:</a:t>
            </a:r>
            <a:endParaRPr lang="id-ID" sz="2400" dirty="0">
              <a:solidFill>
                <a:schemeClr val="tx1">
                  <a:lumMod val="50000"/>
                  <a:lumOff val="50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836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sz="3600" b="1" dirty="0" smtClean="0">
                <a:latin typeface="Cambria" pitchFamily="18" charset="0"/>
              </a:rPr>
              <a:t>A.  INDIKATOR PENERIMA INOVASI</a:t>
            </a:r>
            <a:endParaRPr lang="en-US" sz="3600" b="1" dirty="0">
              <a:latin typeface="Cambria" pitchFamily="18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34372" y="3045933"/>
            <a:ext cx="6055685" cy="3561106"/>
            <a:chOff x="734369" y="2674304"/>
            <a:chExt cx="6055684" cy="356110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69" y="2674304"/>
              <a:ext cx="6055684" cy="3561105"/>
              <a:chOff x="326193" y="2420888"/>
              <a:chExt cx="6453672" cy="3795146"/>
            </a:xfrm>
          </p:grpSpPr>
          <p:sp>
            <p:nvSpPr>
              <p:cNvPr id="15" name="Freeform 10">
                <a:extLst>
                  <a:ext uri="{FF2B5EF4-FFF2-40B4-BE49-F238E27FC236}">
                    <a16:creationId xmlns=""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69"/>
                <a:ext cx="3217265" cy="1725521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37" name="Rectangle 4">
                  <a:extLst>
                    <a:ext uri="{FF2B5EF4-FFF2-40B4-BE49-F238E27FC236}">
                      <a16:creationId xmlns=""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Freeform 8">
                  <a:extLst>
                    <a:ext uri="{FF2B5EF4-FFF2-40B4-BE49-F238E27FC236}">
                      <a16:creationId xmlns=""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=""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4">
                  <a:extLst>
                    <a:ext uri="{FF2B5EF4-FFF2-40B4-BE49-F238E27FC236}">
                      <a16:creationId xmlns=""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Rectangle 4">
                  <a:extLst>
                    <a:ext uri="{FF2B5EF4-FFF2-40B4-BE49-F238E27FC236}">
                      <a16:creationId xmlns=""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80">
                  <a:extLst>
                    <a:ext uri="{FF2B5EF4-FFF2-40B4-BE49-F238E27FC236}">
                      <a16:creationId xmlns=""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81">
                  <a:extLst>
                    <a:ext uri="{FF2B5EF4-FFF2-40B4-BE49-F238E27FC236}">
                      <a16:creationId xmlns=""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=""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Rectangle 4">
                  <a:extLst>
                    <a:ext uri="{FF2B5EF4-FFF2-40B4-BE49-F238E27FC236}">
                      <a16:creationId xmlns=""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0" name="Freeform 85">
                  <a:extLst>
                    <a:ext uri="{FF2B5EF4-FFF2-40B4-BE49-F238E27FC236}">
                      <a16:creationId xmlns=""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Freeform 86">
                  <a:extLst>
                    <a:ext uri="{FF2B5EF4-FFF2-40B4-BE49-F238E27FC236}">
                      <a16:creationId xmlns=""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4">
                  <a:extLst>
                    <a:ext uri="{FF2B5EF4-FFF2-40B4-BE49-F238E27FC236}">
                      <a16:creationId xmlns=""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5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Rectangle 4">
                  <a:extLst>
                    <a:ext uri="{FF2B5EF4-FFF2-40B4-BE49-F238E27FC236}">
                      <a16:creationId xmlns=""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Freeform 90">
                  <a:extLst>
                    <a:ext uri="{FF2B5EF4-FFF2-40B4-BE49-F238E27FC236}">
                      <a16:creationId xmlns=""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reeform 91">
                  <a:extLst>
                    <a:ext uri="{FF2B5EF4-FFF2-40B4-BE49-F238E27FC236}">
                      <a16:creationId xmlns=""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ectangle 4">
                  <a:extLst>
                    <a:ext uri="{FF2B5EF4-FFF2-40B4-BE49-F238E27FC236}">
                      <a16:creationId xmlns=""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88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Rectangle 4">
                  <a:extLst>
                    <a:ext uri="{FF2B5EF4-FFF2-40B4-BE49-F238E27FC236}">
                      <a16:creationId xmlns=""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2" name="Freeform 97">
                  <a:extLst>
                    <a:ext uri="{FF2B5EF4-FFF2-40B4-BE49-F238E27FC236}">
                      <a16:creationId xmlns=""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Freeform 98">
                  <a:extLst>
                    <a:ext uri="{FF2B5EF4-FFF2-40B4-BE49-F238E27FC236}">
                      <a16:creationId xmlns=""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ectangle 4">
                  <a:extLst>
                    <a:ext uri="{FF2B5EF4-FFF2-40B4-BE49-F238E27FC236}">
                      <a16:creationId xmlns=""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0400D44-7607-4AF8-A10D-F6B1DC7F0D57}"/>
                </a:ext>
              </a:extLst>
            </p:cNvPr>
            <p:cNvSpPr txBox="1"/>
            <p:nvPr/>
          </p:nvSpPr>
          <p:spPr>
            <a:xfrm rot="1676139">
              <a:off x="2358399" y="3609155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2FF0620-EB4E-4D59-9D0A-94E818AFD931}"/>
                </a:ext>
              </a:extLst>
            </p:cNvPr>
            <p:cNvSpPr txBox="1"/>
            <p:nvPr/>
          </p:nvSpPr>
          <p:spPr>
            <a:xfrm rot="1676139">
              <a:off x="2040354" y="4049786"/>
              <a:ext cx="1803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3774D18-837B-4F31-932E-F16941B506E1}"/>
                </a:ext>
              </a:extLst>
            </p:cNvPr>
            <p:cNvSpPr txBox="1"/>
            <p:nvPr/>
          </p:nvSpPr>
          <p:spPr>
            <a:xfrm rot="1676139">
              <a:off x="1667600" y="4485230"/>
              <a:ext cx="1856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343A8E-CFC9-49B0-BF91-84138F2B3827}"/>
                </a:ext>
              </a:extLst>
            </p:cNvPr>
            <p:cNvSpPr txBox="1"/>
            <p:nvPr/>
          </p:nvSpPr>
          <p:spPr>
            <a:xfrm rot="1676139">
              <a:off x="1355244" y="4936951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E9B7C9E-0995-416F-8B1D-018598F34021}"/>
                </a:ext>
              </a:extLst>
            </p:cNvPr>
            <p:cNvSpPr txBox="1"/>
            <p:nvPr/>
          </p:nvSpPr>
          <p:spPr>
            <a:xfrm rot="1676139">
              <a:off x="1029768" y="5387806"/>
              <a:ext cx="18559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1" y="2207400"/>
            <a:ext cx="12192000" cy="55399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id-ID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1.  Anggota Sistem Sosial sebagai Penerima Inovasi (Adopter)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978769" y="3024554"/>
            <a:ext cx="53316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Sistem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sosial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terdiri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dari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komponen-komponen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yang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satu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sama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lain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saling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berinteraksi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untuk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mencapai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suatu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tujuan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Setiap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komponen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sistem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sosial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memainkan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peranan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dan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fungsi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tertentu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sehingga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menghasilkan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gerakan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dalam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keseluruhan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sistem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sosial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7791" y="1058484"/>
            <a:ext cx="10621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Adopter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adalah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penerima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inovasi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dalam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suatu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sistem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sosial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yang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tersebar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melalui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anggota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anggota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dari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sistem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sosial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sendiri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Inovasi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dalam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proses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penyebarannya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biasanya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ada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yang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menerima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"adopter"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ada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juga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menolak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id-ID" sz="20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Kategori Adopter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A1C81C3-34CC-480C-A0A7-4A954753878D}"/>
              </a:ext>
            </a:extLst>
          </p:cNvPr>
          <p:cNvGrpSpPr/>
          <p:nvPr/>
        </p:nvGrpSpPr>
        <p:grpSpPr>
          <a:xfrm>
            <a:off x="9931907" y="5386695"/>
            <a:ext cx="2260093" cy="1471305"/>
            <a:chOff x="8116216" y="2493204"/>
            <a:chExt cx="4075790" cy="2653311"/>
          </a:xfrm>
        </p:grpSpPr>
        <p:sp>
          <p:nvSpPr>
            <p:cNvPr id="64" name="Freeform 11">
              <a:extLst>
                <a:ext uri="{FF2B5EF4-FFF2-40B4-BE49-F238E27FC236}">
                  <a16:creationId xmlns="" xmlns:a16="http://schemas.microsoft.com/office/drawing/2014/main" id="{D5A3836E-9022-4D1A-A6B1-4726546634AB}"/>
                </a:ext>
              </a:extLst>
            </p:cNvPr>
            <p:cNvSpPr/>
            <p:nvPr/>
          </p:nvSpPr>
          <p:spPr>
            <a:xfrm>
              <a:off x="8116216" y="2493204"/>
              <a:ext cx="4075790" cy="2653311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81315 w 5661442"/>
                <a:gd name="connsiteY1" fmla="*/ 5305320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684971 w 5661442"/>
                <a:gd name="connsiteY1" fmla="*/ 5315392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438720 w 5546143"/>
                <a:gd name="connsiteY0" fmla="*/ 5355683 h 5355683"/>
                <a:gd name="connsiteX1" fmla="*/ 569672 w 5546143"/>
                <a:gd name="connsiteY1" fmla="*/ 5315392 h 5355683"/>
                <a:gd name="connsiteX2" fmla="*/ 2124225 w 5546143"/>
                <a:gd name="connsiteY2" fmla="*/ 5309946 h 5355683"/>
                <a:gd name="connsiteX3" fmla="*/ 1823229 w 5546143"/>
                <a:gd name="connsiteY3" fmla="*/ 4337913 h 5355683"/>
                <a:gd name="connsiteX4" fmla="*/ 718633 w 5546143"/>
                <a:gd name="connsiteY4" fmla="*/ 4411066 h 5355683"/>
                <a:gd name="connsiteX5" fmla="*/ 579645 w 5546143"/>
                <a:gd name="connsiteY5" fmla="*/ 3745382 h 5355683"/>
                <a:gd name="connsiteX6" fmla="*/ 404080 w 5546143"/>
                <a:gd name="connsiteY6" fmla="*/ 3599078 h 5355683"/>
                <a:gd name="connsiteX7" fmla="*/ 441706 w 5546143"/>
                <a:gd name="connsiteY7" fmla="*/ 3470193 h 5355683"/>
                <a:gd name="connsiteX8" fmla="*/ 341032 w 5546143"/>
                <a:gd name="connsiteY8" fmla="*/ 3362205 h 5355683"/>
                <a:gd name="connsiteX9" fmla="*/ 444494 w 5546143"/>
                <a:gd name="connsiteY9" fmla="*/ 3057428 h 5355683"/>
                <a:gd name="connsiteX10" fmla="*/ 3120 w 5546143"/>
                <a:gd name="connsiteY10" fmla="*/ 2818778 h 5355683"/>
                <a:gd name="connsiteX11" fmla="*/ 550384 w 5546143"/>
                <a:gd name="connsiteY11" fmla="*/ 1975104 h 5355683"/>
                <a:gd name="connsiteX12" fmla="*/ 2518173 w 5546143"/>
                <a:gd name="connsiteY12" fmla="*/ 0 h 5355683"/>
                <a:gd name="connsiteX13" fmla="*/ 4596740 w 5546143"/>
                <a:gd name="connsiteY13" fmla="*/ 2543951 h 5355683"/>
                <a:gd name="connsiteX14" fmla="*/ 3915376 w 5546143"/>
                <a:gd name="connsiteY14" fmla="*/ 3928262 h 5355683"/>
                <a:gd name="connsiteX15" fmla="*/ 4337880 w 5546143"/>
                <a:gd name="connsiteY15" fmla="*/ 5313893 h 5355683"/>
                <a:gd name="connsiteX16" fmla="*/ 5546143 w 5546143"/>
                <a:gd name="connsiteY16" fmla="*/ 5312636 h 5355683"/>
                <a:gd name="connsiteX0" fmla="*/ 569672 w 5546143"/>
                <a:gd name="connsiteY0" fmla="*/ 5315392 h 5315392"/>
                <a:gd name="connsiteX1" fmla="*/ 2124225 w 5546143"/>
                <a:gd name="connsiteY1" fmla="*/ 5309946 h 5315392"/>
                <a:gd name="connsiteX2" fmla="*/ 1823229 w 5546143"/>
                <a:gd name="connsiteY2" fmla="*/ 4337913 h 5315392"/>
                <a:gd name="connsiteX3" fmla="*/ 718633 w 5546143"/>
                <a:gd name="connsiteY3" fmla="*/ 4411066 h 5315392"/>
                <a:gd name="connsiteX4" fmla="*/ 579645 w 5546143"/>
                <a:gd name="connsiteY4" fmla="*/ 3745382 h 5315392"/>
                <a:gd name="connsiteX5" fmla="*/ 404080 w 5546143"/>
                <a:gd name="connsiteY5" fmla="*/ 3599078 h 5315392"/>
                <a:gd name="connsiteX6" fmla="*/ 441706 w 5546143"/>
                <a:gd name="connsiteY6" fmla="*/ 3470193 h 5315392"/>
                <a:gd name="connsiteX7" fmla="*/ 341032 w 5546143"/>
                <a:gd name="connsiteY7" fmla="*/ 3362205 h 5315392"/>
                <a:gd name="connsiteX8" fmla="*/ 444494 w 5546143"/>
                <a:gd name="connsiteY8" fmla="*/ 3057428 h 5315392"/>
                <a:gd name="connsiteX9" fmla="*/ 3120 w 5546143"/>
                <a:gd name="connsiteY9" fmla="*/ 2818778 h 5315392"/>
                <a:gd name="connsiteX10" fmla="*/ 550384 w 5546143"/>
                <a:gd name="connsiteY10" fmla="*/ 1975104 h 5315392"/>
                <a:gd name="connsiteX11" fmla="*/ 2518173 w 5546143"/>
                <a:gd name="connsiteY11" fmla="*/ 0 h 5315392"/>
                <a:gd name="connsiteX12" fmla="*/ 4596740 w 5546143"/>
                <a:gd name="connsiteY12" fmla="*/ 2543951 h 5315392"/>
                <a:gd name="connsiteX13" fmla="*/ 3915376 w 5546143"/>
                <a:gd name="connsiteY13" fmla="*/ 3928262 h 5315392"/>
                <a:gd name="connsiteX14" fmla="*/ 4337880 w 5546143"/>
                <a:gd name="connsiteY14" fmla="*/ 5313893 h 5315392"/>
                <a:gd name="connsiteX15" fmla="*/ 5546143 w 5546143"/>
                <a:gd name="connsiteY15" fmla="*/ 5312636 h 5315392"/>
                <a:gd name="connsiteX0" fmla="*/ 96236 w 5546143"/>
                <a:gd name="connsiteY0" fmla="*/ 5305319 h 5313892"/>
                <a:gd name="connsiteX1" fmla="*/ 2124225 w 5546143"/>
                <a:gd name="connsiteY1" fmla="*/ 5309946 h 5313892"/>
                <a:gd name="connsiteX2" fmla="*/ 1823229 w 5546143"/>
                <a:gd name="connsiteY2" fmla="*/ 4337913 h 5313892"/>
                <a:gd name="connsiteX3" fmla="*/ 718633 w 5546143"/>
                <a:gd name="connsiteY3" fmla="*/ 4411066 h 5313892"/>
                <a:gd name="connsiteX4" fmla="*/ 579645 w 5546143"/>
                <a:gd name="connsiteY4" fmla="*/ 3745382 h 5313892"/>
                <a:gd name="connsiteX5" fmla="*/ 404080 w 5546143"/>
                <a:gd name="connsiteY5" fmla="*/ 3599078 h 5313892"/>
                <a:gd name="connsiteX6" fmla="*/ 441706 w 5546143"/>
                <a:gd name="connsiteY6" fmla="*/ 3470193 h 5313892"/>
                <a:gd name="connsiteX7" fmla="*/ 341032 w 5546143"/>
                <a:gd name="connsiteY7" fmla="*/ 3362205 h 5313892"/>
                <a:gd name="connsiteX8" fmla="*/ 444494 w 5546143"/>
                <a:gd name="connsiteY8" fmla="*/ 3057428 h 5313892"/>
                <a:gd name="connsiteX9" fmla="*/ 3120 w 5546143"/>
                <a:gd name="connsiteY9" fmla="*/ 2818778 h 5313892"/>
                <a:gd name="connsiteX10" fmla="*/ 550384 w 5546143"/>
                <a:gd name="connsiteY10" fmla="*/ 1975104 h 5313892"/>
                <a:gd name="connsiteX11" fmla="*/ 2518173 w 5546143"/>
                <a:gd name="connsiteY11" fmla="*/ 0 h 5313892"/>
                <a:gd name="connsiteX12" fmla="*/ 4596740 w 5546143"/>
                <a:gd name="connsiteY12" fmla="*/ 2543951 h 5313892"/>
                <a:gd name="connsiteX13" fmla="*/ 3915376 w 5546143"/>
                <a:gd name="connsiteY13" fmla="*/ 3928262 h 5313892"/>
                <a:gd name="connsiteX14" fmla="*/ 4337880 w 5546143"/>
                <a:gd name="connsiteY14" fmla="*/ 5313893 h 5313892"/>
                <a:gd name="connsiteX15" fmla="*/ 5546143 w 5546143"/>
                <a:gd name="connsiteY15" fmla="*/ 5312636 h 5313892"/>
                <a:gd name="connsiteX0" fmla="*/ 96236 w 5959140"/>
                <a:gd name="connsiteY0" fmla="*/ 5305319 h 5332782"/>
                <a:gd name="connsiteX1" fmla="*/ 2124225 w 5959140"/>
                <a:gd name="connsiteY1" fmla="*/ 5309946 h 5332782"/>
                <a:gd name="connsiteX2" fmla="*/ 1823229 w 5959140"/>
                <a:gd name="connsiteY2" fmla="*/ 4337913 h 5332782"/>
                <a:gd name="connsiteX3" fmla="*/ 718633 w 5959140"/>
                <a:gd name="connsiteY3" fmla="*/ 4411066 h 5332782"/>
                <a:gd name="connsiteX4" fmla="*/ 579645 w 5959140"/>
                <a:gd name="connsiteY4" fmla="*/ 3745382 h 5332782"/>
                <a:gd name="connsiteX5" fmla="*/ 404080 w 5959140"/>
                <a:gd name="connsiteY5" fmla="*/ 3599078 h 5332782"/>
                <a:gd name="connsiteX6" fmla="*/ 441706 w 5959140"/>
                <a:gd name="connsiteY6" fmla="*/ 3470193 h 5332782"/>
                <a:gd name="connsiteX7" fmla="*/ 341032 w 5959140"/>
                <a:gd name="connsiteY7" fmla="*/ 3362205 h 5332782"/>
                <a:gd name="connsiteX8" fmla="*/ 444494 w 5959140"/>
                <a:gd name="connsiteY8" fmla="*/ 3057428 h 5332782"/>
                <a:gd name="connsiteX9" fmla="*/ 3120 w 5959140"/>
                <a:gd name="connsiteY9" fmla="*/ 2818778 h 5332782"/>
                <a:gd name="connsiteX10" fmla="*/ 550384 w 5959140"/>
                <a:gd name="connsiteY10" fmla="*/ 1975104 h 5332782"/>
                <a:gd name="connsiteX11" fmla="*/ 2518173 w 5959140"/>
                <a:gd name="connsiteY11" fmla="*/ 0 h 5332782"/>
                <a:gd name="connsiteX12" fmla="*/ 4596740 w 5959140"/>
                <a:gd name="connsiteY12" fmla="*/ 2543951 h 5332782"/>
                <a:gd name="connsiteX13" fmla="*/ 3915376 w 5959140"/>
                <a:gd name="connsiteY13" fmla="*/ 3928262 h 5332782"/>
                <a:gd name="connsiteX14" fmla="*/ 4337880 w 5959140"/>
                <a:gd name="connsiteY14" fmla="*/ 5313893 h 5332782"/>
                <a:gd name="connsiteX15" fmla="*/ 5959140 w 5959140"/>
                <a:gd name="connsiteY15" fmla="*/ 5332782 h 5332782"/>
                <a:gd name="connsiteX0" fmla="*/ 96236 w 6207400"/>
                <a:gd name="connsiteY0" fmla="*/ 5305319 h 5332782"/>
                <a:gd name="connsiteX1" fmla="*/ 2124225 w 6207400"/>
                <a:gd name="connsiteY1" fmla="*/ 5309946 h 5332782"/>
                <a:gd name="connsiteX2" fmla="*/ 1823229 w 6207400"/>
                <a:gd name="connsiteY2" fmla="*/ 4337913 h 5332782"/>
                <a:gd name="connsiteX3" fmla="*/ 718633 w 6207400"/>
                <a:gd name="connsiteY3" fmla="*/ 4411066 h 5332782"/>
                <a:gd name="connsiteX4" fmla="*/ 579645 w 6207400"/>
                <a:gd name="connsiteY4" fmla="*/ 3745382 h 5332782"/>
                <a:gd name="connsiteX5" fmla="*/ 404080 w 6207400"/>
                <a:gd name="connsiteY5" fmla="*/ 3599078 h 5332782"/>
                <a:gd name="connsiteX6" fmla="*/ 441706 w 6207400"/>
                <a:gd name="connsiteY6" fmla="*/ 3470193 h 5332782"/>
                <a:gd name="connsiteX7" fmla="*/ 341032 w 6207400"/>
                <a:gd name="connsiteY7" fmla="*/ 3362205 h 5332782"/>
                <a:gd name="connsiteX8" fmla="*/ 444494 w 6207400"/>
                <a:gd name="connsiteY8" fmla="*/ 3057428 h 5332782"/>
                <a:gd name="connsiteX9" fmla="*/ 3120 w 6207400"/>
                <a:gd name="connsiteY9" fmla="*/ 2818778 h 5332782"/>
                <a:gd name="connsiteX10" fmla="*/ 550384 w 6207400"/>
                <a:gd name="connsiteY10" fmla="*/ 1975104 h 5332782"/>
                <a:gd name="connsiteX11" fmla="*/ 2518173 w 6207400"/>
                <a:gd name="connsiteY11" fmla="*/ 0 h 5332782"/>
                <a:gd name="connsiteX12" fmla="*/ 4596740 w 6207400"/>
                <a:gd name="connsiteY12" fmla="*/ 2543951 h 5332782"/>
                <a:gd name="connsiteX13" fmla="*/ 3915376 w 6207400"/>
                <a:gd name="connsiteY13" fmla="*/ 3928262 h 5332782"/>
                <a:gd name="connsiteX14" fmla="*/ 4337880 w 6207400"/>
                <a:gd name="connsiteY14" fmla="*/ 5313893 h 5332782"/>
                <a:gd name="connsiteX15" fmla="*/ 6207400 w 6207400"/>
                <a:gd name="connsiteY15" fmla="*/ 5332782 h 5332782"/>
                <a:gd name="connsiteX0" fmla="*/ 96236 w 8152013"/>
                <a:gd name="connsiteY0" fmla="*/ 5305319 h 5345876"/>
                <a:gd name="connsiteX1" fmla="*/ 2124225 w 8152013"/>
                <a:gd name="connsiteY1" fmla="*/ 5309946 h 5345876"/>
                <a:gd name="connsiteX2" fmla="*/ 1823229 w 8152013"/>
                <a:gd name="connsiteY2" fmla="*/ 4337913 h 5345876"/>
                <a:gd name="connsiteX3" fmla="*/ 718633 w 8152013"/>
                <a:gd name="connsiteY3" fmla="*/ 4411066 h 5345876"/>
                <a:gd name="connsiteX4" fmla="*/ 579645 w 8152013"/>
                <a:gd name="connsiteY4" fmla="*/ 3745382 h 5345876"/>
                <a:gd name="connsiteX5" fmla="*/ 404080 w 8152013"/>
                <a:gd name="connsiteY5" fmla="*/ 3599078 h 5345876"/>
                <a:gd name="connsiteX6" fmla="*/ 441706 w 8152013"/>
                <a:gd name="connsiteY6" fmla="*/ 3470193 h 5345876"/>
                <a:gd name="connsiteX7" fmla="*/ 341032 w 8152013"/>
                <a:gd name="connsiteY7" fmla="*/ 3362205 h 5345876"/>
                <a:gd name="connsiteX8" fmla="*/ 444494 w 8152013"/>
                <a:gd name="connsiteY8" fmla="*/ 3057428 h 5345876"/>
                <a:gd name="connsiteX9" fmla="*/ 3120 w 8152013"/>
                <a:gd name="connsiteY9" fmla="*/ 2818778 h 5345876"/>
                <a:gd name="connsiteX10" fmla="*/ 550384 w 8152013"/>
                <a:gd name="connsiteY10" fmla="*/ 1975104 h 5345876"/>
                <a:gd name="connsiteX11" fmla="*/ 2518173 w 8152013"/>
                <a:gd name="connsiteY11" fmla="*/ 0 h 5345876"/>
                <a:gd name="connsiteX12" fmla="*/ 4596740 w 8152013"/>
                <a:gd name="connsiteY12" fmla="*/ 2543951 h 5345876"/>
                <a:gd name="connsiteX13" fmla="*/ 3915376 w 8152013"/>
                <a:gd name="connsiteY13" fmla="*/ 3928262 h 5345876"/>
                <a:gd name="connsiteX14" fmla="*/ 4337880 w 8152013"/>
                <a:gd name="connsiteY14" fmla="*/ 5313893 h 5345876"/>
                <a:gd name="connsiteX15" fmla="*/ 8152013 w 8152013"/>
                <a:gd name="connsiteY15" fmla="*/ 5345876 h 5345876"/>
                <a:gd name="connsiteX0" fmla="*/ 96236 w 8152013"/>
                <a:gd name="connsiteY0" fmla="*/ 5305319 h 5313893"/>
                <a:gd name="connsiteX1" fmla="*/ 2124225 w 8152013"/>
                <a:gd name="connsiteY1" fmla="*/ 5309946 h 5313893"/>
                <a:gd name="connsiteX2" fmla="*/ 1823229 w 8152013"/>
                <a:gd name="connsiteY2" fmla="*/ 4337913 h 5313893"/>
                <a:gd name="connsiteX3" fmla="*/ 718633 w 8152013"/>
                <a:gd name="connsiteY3" fmla="*/ 4411066 h 5313893"/>
                <a:gd name="connsiteX4" fmla="*/ 579645 w 8152013"/>
                <a:gd name="connsiteY4" fmla="*/ 3745382 h 5313893"/>
                <a:gd name="connsiteX5" fmla="*/ 404080 w 8152013"/>
                <a:gd name="connsiteY5" fmla="*/ 3599078 h 5313893"/>
                <a:gd name="connsiteX6" fmla="*/ 441706 w 8152013"/>
                <a:gd name="connsiteY6" fmla="*/ 3470193 h 5313893"/>
                <a:gd name="connsiteX7" fmla="*/ 341032 w 8152013"/>
                <a:gd name="connsiteY7" fmla="*/ 3362205 h 5313893"/>
                <a:gd name="connsiteX8" fmla="*/ 444494 w 8152013"/>
                <a:gd name="connsiteY8" fmla="*/ 3057428 h 5313893"/>
                <a:gd name="connsiteX9" fmla="*/ 3120 w 8152013"/>
                <a:gd name="connsiteY9" fmla="*/ 2818778 h 5313893"/>
                <a:gd name="connsiteX10" fmla="*/ 550384 w 8152013"/>
                <a:gd name="connsiteY10" fmla="*/ 1975104 h 5313893"/>
                <a:gd name="connsiteX11" fmla="*/ 2518173 w 8152013"/>
                <a:gd name="connsiteY11" fmla="*/ 0 h 5313893"/>
                <a:gd name="connsiteX12" fmla="*/ 4596740 w 8152013"/>
                <a:gd name="connsiteY12" fmla="*/ 2543951 h 5313893"/>
                <a:gd name="connsiteX13" fmla="*/ 3915376 w 8152013"/>
                <a:gd name="connsiteY13" fmla="*/ 3928262 h 5313893"/>
                <a:gd name="connsiteX14" fmla="*/ 4337880 w 8152013"/>
                <a:gd name="connsiteY14" fmla="*/ 5313893 h 5313893"/>
                <a:gd name="connsiteX15" fmla="*/ 8152013 w 8152013"/>
                <a:gd name="connsiteY15" fmla="*/ 5313140 h 5313893"/>
                <a:gd name="connsiteX0" fmla="*/ 96236 w 8171655"/>
                <a:gd name="connsiteY0" fmla="*/ 5305319 h 5313893"/>
                <a:gd name="connsiteX1" fmla="*/ 2124225 w 8171655"/>
                <a:gd name="connsiteY1" fmla="*/ 5309946 h 5313893"/>
                <a:gd name="connsiteX2" fmla="*/ 1823229 w 8171655"/>
                <a:gd name="connsiteY2" fmla="*/ 4337913 h 5313893"/>
                <a:gd name="connsiteX3" fmla="*/ 718633 w 8171655"/>
                <a:gd name="connsiteY3" fmla="*/ 4411066 h 5313893"/>
                <a:gd name="connsiteX4" fmla="*/ 579645 w 8171655"/>
                <a:gd name="connsiteY4" fmla="*/ 3745382 h 5313893"/>
                <a:gd name="connsiteX5" fmla="*/ 404080 w 8171655"/>
                <a:gd name="connsiteY5" fmla="*/ 3599078 h 5313893"/>
                <a:gd name="connsiteX6" fmla="*/ 441706 w 8171655"/>
                <a:gd name="connsiteY6" fmla="*/ 3470193 h 5313893"/>
                <a:gd name="connsiteX7" fmla="*/ 341032 w 8171655"/>
                <a:gd name="connsiteY7" fmla="*/ 3362205 h 5313893"/>
                <a:gd name="connsiteX8" fmla="*/ 444494 w 8171655"/>
                <a:gd name="connsiteY8" fmla="*/ 3057428 h 5313893"/>
                <a:gd name="connsiteX9" fmla="*/ 3120 w 8171655"/>
                <a:gd name="connsiteY9" fmla="*/ 2818778 h 5313893"/>
                <a:gd name="connsiteX10" fmla="*/ 550384 w 8171655"/>
                <a:gd name="connsiteY10" fmla="*/ 1975104 h 5313893"/>
                <a:gd name="connsiteX11" fmla="*/ 2518173 w 8171655"/>
                <a:gd name="connsiteY11" fmla="*/ 0 h 5313893"/>
                <a:gd name="connsiteX12" fmla="*/ 4596740 w 8171655"/>
                <a:gd name="connsiteY12" fmla="*/ 2543951 h 5313893"/>
                <a:gd name="connsiteX13" fmla="*/ 3915376 w 8171655"/>
                <a:gd name="connsiteY13" fmla="*/ 3928262 h 5313893"/>
                <a:gd name="connsiteX14" fmla="*/ 4337880 w 8171655"/>
                <a:gd name="connsiteY14" fmla="*/ 5313893 h 5313893"/>
                <a:gd name="connsiteX15" fmla="*/ 8171655 w 8171655"/>
                <a:gd name="connsiteY15" fmla="*/ 5313141 h 5313893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1655" h="5319689">
                  <a:moveTo>
                    <a:pt x="96236" y="5305319"/>
                  </a:moveTo>
                  <a:lnTo>
                    <a:pt x="2124225" y="5309946"/>
                  </a:lnTo>
                  <a:cubicBezTo>
                    <a:pt x="2060235" y="5002707"/>
                    <a:pt x="2045123" y="4564685"/>
                    <a:pt x="1823229" y="4337913"/>
                  </a:cubicBezTo>
                  <a:cubicBezTo>
                    <a:pt x="1725693" y="4218431"/>
                    <a:pt x="1020995" y="4625644"/>
                    <a:pt x="718633" y="4411066"/>
                  </a:cubicBezTo>
                  <a:cubicBezTo>
                    <a:pt x="396764" y="4162349"/>
                    <a:pt x="652797" y="3833165"/>
                    <a:pt x="579645" y="3745382"/>
                  </a:cubicBezTo>
                  <a:cubicBezTo>
                    <a:pt x="521123" y="3696614"/>
                    <a:pt x="418023" y="3646108"/>
                    <a:pt x="404080" y="3599078"/>
                  </a:cubicBezTo>
                  <a:cubicBezTo>
                    <a:pt x="384935" y="3557625"/>
                    <a:pt x="411057" y="3507120"/>
                    <a:pt x="441706" y="3470193"/>
                  </a:cubicBezTo>
                  <a:lnTo>
                    <a:pt x="341032" y="3362205"/>
                  </a:lnTo>
                  <a:cubicBezTo>
                    <a:pt x="298566" y="3284755"/>
                    <a:pt x="414533" y="3157511"/>
                    <a:pt x="444494" y="3057428"/>
                  </a:cubicBezTo>
                  <a:cubicBezTo>
                    <a:pt x="297369" y="2977878"/>
                    <a:pt x="59710" y="2939068"/>
                    <a:pt x="3120" y="2818778"/>
                  </a:cubicBezTo>
                  <a:cubicBezTo>
                    <a:pt x="-45323" y="2691462"/>
                    <a:pt x="485658" y="2374024"/>
                    <a:pt x="550384" y="1975104"/>
                  </a:cubicBezTo>
                  <a:cubicBezTo>
                    <a:pt x="500143" y="266534"/>
                    <a:pt x="1916564" y="11046"/>
                    <a:pt x="2518173" y="0"/>
                  </a:cubicBezTo>
                  <a:cubicBezTo>
                    <a:pt x="3500739" y="-24"/>
                    <a:pt x="5080836" y="647274"/>
                    <a:pt x="4596740" y="2543951"/>
                  </a:cubicBezTo>
                  <a:cubicBezTo>
                    <a:pt x="4410360" y="3037075"/>
                    <a:pt x="3846020" y="3622783"/>
                    <a:pt x="3915376" y="3928262"/>
                  </a:cubicBezTo>
                  <a:cubicBezTo>
                    <a:pt x="3986452" y="4327448"/>
                    <a:pt x="4230590" y="4955448"/>
                    <a:pt x="4337880" y="5313893"/>
                  </a:cubicBezTo>
                  <a:lnTo>
                    <a:pt x="8171655" y="5319689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5" name="Group 70">
              <a:extLst>
                <a:ext uri="{FF2B5EF4-FFF2-40B4-BE49-F238E27FC236}">
                  <a16:creationId xmlns="" xmlns:a16="http://schemas.microsoft.com/office/drawing/2014/main" id="{E5C5C8CD-BB04-4B31-9C0A-D665B3CEB37B}"/>
                </a:ext>
              </a:extLst>
            </p:cNvPr>
            <p:cNvGrpSpPr/>
            <p:nvPr/>
          </p:nvGrpSpPr>
          <p:grpSpPr>
            <a:xfrm>
              <a:off x="8747688" y="2776195"/>
              <a:ext cx="1305367" cy="1645545"/>
              <a:chOff x="6804248" y="2144238"/>
              <a:chExt cx="1305367" cy="1645545"/>
            </a:xfrm>
          </p:grpSpPr>
          <p:sp>
            <p:nvSpPr>
              <p:cNvPr id="66" name="Oval 1">
                <a:extLst>
                  <a:ext uri="{FF2B5EF4-FFF2-40B4-BE49-F238E27FC236}">
                    <a16:creationId xmlns="" xmlns:a16="http://schemas.microsoft.com/office/drawing/2014/main" id="{CE32D631-A6D6-4A80-AAD6-70A62E77670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="" xmlns:a16="http://schemas.microsoft.com/office/drawing/2014/main" id="{01A80896-4966-46FD-ACCB-B6C6B99E78A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="" xmlns:a16="http://schemas.microsoft.com/office/drawing/2014/main" id="{9E54A118-2842-4009-A049-99CD3C7659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Oval 1">
                <a:extLst>
                  <a:ext uri="{FF2B5EF4-FFF2-40B4-BE49-F238E27FC236}">
                    <a16:creationId xmlns="" xmlns:a16="http://schemas.microsoft.com/office/drawing/2014/main" id="{FBA31E30-F1B4-4AD6-B185-949E30DE4E5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Oval 1">
                <a:extLst>
                  <a:ext uri="{FF2B5EF4-FFF2-40B4-BE49-F238E27FC236}">
                    <a16:creationId xmlns="" xmlns:a16="http://schemas.microsoft.com/office/drawing/2014/main" id="{76CE5CD9-9893-4850-8BA2-A2B6B779BEB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="" xmlns:a16="http://schemas.microsoft.com/office/drawing/2014/main" id="{73A6DBC5-8DAD-409F-8957-711AB60D0BD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="" xmlns:a16="http://schemas.microsoft.com/office/drawing/2014/main" id="{0E6132C6-85C5-4C24-A971-F0121548821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030760" y="4209027"/>
            <a:ext cx="2130480" cy="1978658"/>
            <a:chOff x="2779147" y="2695633"/>
            <a:chExt cx="2130480" cy="1978658"/>
          </a:xfrm>
        </p:grpSpPr>
        <p:sp>
          <p:nvSpPr>
            <p:cNvPr id="35" name="Oval 34"/>
            <p:cNvSpPr/>
            <p:nvPr/>
          </p:nvSpPr>
          <p:spPr>
            <a:xfrm>
              <a:off x="2779147" y="2695633"/>
              <a:ext cx="2130480" cy="1978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3091149" y="2985401"/>
              <a:ext cx="1506476" cy="1399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b="1" kern="1200" dirty="0" smtClean="0">
                  <a:latin typeface="Cambria" pitchFamily="18" charset="0"/>
                </a:rPr>
                <a:t>Kategori Adopter</a:t>
              </a:r>
              <a:endParaRPr lang="id-ID" sz="2800" b="1" kern="1200" dirty="0">
                <a:latin typeface="Cambria" pitchFamily="18" charset="0"/>
              </a:endParaRPr>
            </a:p>
          </p:txBody>
        </p:sp>
      </p:grpSp>
      <p:sp>
        <p:nvSpPr>
          <p:cNvPr id="15" name="Left Arrow 14"/>
          <p:cNvSpPr/>
          <p:nvPr/>
        </p:nvSpPr>
        <p:spPr>
          <a:xfrm rot="10800000">
            <a:off x="3192064" y="4916397"/>
            <a:ext cx="1737567" cy="56391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2252201" y="4446466"/>
            <a:ext cx="1879725" cy="1503780"/>
            <a:chOff x="588" y="2933072"/>
            <a:chExt cx="1879725" cy="1503780"/>
          </a:xfrm>
        </p:grpSpPr>
        <p:sp>
          <p:nvSpPr>
            <p:cNvPr id="33" name="Rounded Rectangle 32"/>
            <p:cNvSpPr/>
            <p:nvPr/>
          </p:nvSpPr>
          <p:spPr>
            <a:xfrm>
              <a:off x="588" y="2933072"/>
              <a:ext cx="1879725" cy="15037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7"/>
            <p:cNvSpPr/>
            <p:nvPr/>
          </p:nvSpPr>
          <p:spPr>
            <a:xfrm>
              <a:off x="44632" y="2977116"/>
              <a:ext cx="1791637" cy="1415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latin typeface="Cambria" pitchFamily="18" charset="0"/>
                </a:rPr>
                <a:t>1. Inovator (Petualang)</a:t>
              </a:r>
              <a:endParaRPr lang="id-ID" sz="2000" kern="1200" dirty="0">
                <a:latin typeface="Cambria" pitchFamily="18" charset="0"/>
              </a:endParaRPr>
            </a:p>
          </p:txBody>
        </p:sp>
      </p:grpSp>
      <p:sp>
        <p:nvSpPr>
          <p:cNvPr id="17" name="Left Arrow 16"/>
          <p:cNvSpPr/>
          <p:nvPr/>
        </p:nvSpPr>
        <p:spPr>
          <a:xfrm rot="13500000">
            <a:off x="3782602" y="3490711"/>
            <a:ext cx="1775421" cy="56391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3102744" y="2393073"/>
            <a:ext cx="1879725" cy="1503780"/>
            <a:chOff x="851131" y="879679"/>
            <a:chExt cx="1879725" cy="1503780"/>
          </a:xfrm>
        </p:grpSpPr>
        <p:sp>
          <p:nvSpPr>
            <p:cNvPr id="31" name="Rounded Rectangle 30"/>
            <p:cNvSpPr/>
            <p:nvPr/>
          </p:nvSpPr>
          <p:spPr>
            <a:xfrm>
              <a:off x="851131" y="879679"/>
              <a:ext cx="1879725" cy="15037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0"/>
            <p:cNvSpPr/>
            <p:nvPr/>
          </p:nvSpPr>
          <p:spPr>
            <a:xfrm>
              <a:off x="895175" y="923723"/>
              <a:ext cx="1791637" cy="1415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latin typeface="Cambria" pitchFamily="18" charset="0"/>
                </a:rPr>
                <a:t>2. Pelopor (Si Tauladan)</a:t>
              </a:r>
              <a:endParaRPr lang="id-ID" sz="2000" kern="1200" dirty="0">
                <a:latin typeface="Cambria" pitchFamily="18" charset="0"/>
              </a:endParaRPr>
            </a:p>
          </p:txBody>
        </p:sp>
      </p:grpSp>
      <p:sp>
        <p:nvSpPr>
          <p:cNvPr id="19" name="Left Arrow 18"/>
          <p:cNvSpPr/>
          <p:nvPr/>
        </p:nvSpPr>
        <p:spPr>
          <a:xfrm rot="16200000">
            <a:off x="5191348" y="2917113"/>
            <a:ext cx="1809303" cy="56391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5156137" y="1542530"/>
            <a:ext cx="1879725" cy="1503780"/>
            <a:chOff x="2904524" y="29136"/>
            <a:chExt cx="1879725" cy="1503780"/>
          </a:xfrm>
        </p:grpSpPr>
        <p:sp>
          <p:nvSpPr>
            <p:cNvPr id="29" name="Rounded Rectangle 28"/>
            <p:cNvSpPr/>
            <p:nvPr/>
          </p:nvSpPr>
          <p:spPr>
            <a:xfrm>
              <a:off x="2904524" y="29136"/>
              <a:ext cx="1879725" cy="15037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3"/>
            <p:cNvSpPr/>
            <p:nvPr/>
          </p:nvSpPr>
          <p:spPr>
            <a:xfrm>
              <a:off x="2948568" y="73180"/>
              <a:ext cx="1791637" cy="1415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latin typeface="Cambria" pitchFamily="18" charset="0"/>
                </a:rPr>
                <a:t>3. Pengikut Dini (Penuh Pertimbangan)</a:t>
              </a:r>
              <a:endParaRPr lang="id-ID" sz="2000" kern="1200" dirty="0">
                <a:latin typeface="Cambria" pitchFamily="18" charset="0"/>
              </a:endParaRPr>
            </a:p>
          </p:txBody>
        </p:sp>
      </p:grpSp>
      <p:sp>
        <p:nvSpPr>
          <p:cNvPr id="21" name="Left Arrow 20"/>
          <p:cNvSpPr/>
          <p:nvPr/>
        </p:nvSpPr>
        <p:spPr>
          <a:xfrm rot="18900000">
            <a:off x="6633976" y="3490711"/>
            <a:ext cx="1775421" cy="56391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7209530" y="2393073"/>
            <a:ext cx="1879725" cy="1503780"/>
            <a:chOff x="4957917" y="879679"/>
            <a:chExt cx="1879725" cy="1503780"/>
          </a:xfrm>
        </p:grpSpPr>
        <p:sp>
          <p:nvSpPr>
            <p:cNvPr id="27" name="Rounded Rectangle 26"/>
            <p:cNvSpPr/>
            <p:nvPr/>
          </p:nvSpPr>
          <p:spPr>
            <a:xfrm>
              <a:off x="4957917" y="879679"/>
              <a:ext cx="1879725" cy="15037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6"/>
            <p:cNvSpPr/>
            <p:nvPr/>
          </p:nvSpPr>
          <p:spPr>
            <a:xfrm>
              <a:off x="5001961" y="923723"/>
              <a:ext cx="1791637" cy="1415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latin typeface="Cambria" pitchFamily="18" charset="0"/>
                </a:rPr>
                <a:t>4. Pengikut Akhir (Skeptis)</a:t>
              </a:r>
              <a:endParaRPr lang="id-ID" sz="2000" kern="1200" dirty="0">
                <a:latin typeface="Cambria" pitchFamily="18" charset="0"/>
              </a:endParaRPr>
            </a:p>
          </p:txBody>
        </p:sp>
      </p:grpSp>
      <p:sp>
        <p:nvSpPr>
          <p:cNvPr id="23" name="Left Arrow 22"/>
          <p:cNvSpPr/>
          <p:nvPr/>
        </p:nvSpPr>
        <p:spPr>
          <a:xfrm>
            <a:off x="7262369" y="4916397"/>
            <a:ext cx="1737567" cy="56391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oup 23"/>
          <p:cNvGrpSpPr/>
          <p:nvPr/>
        </p:nvGrpSpPr>
        <p:grpSpPr>
          <a:xfrm>
            <a:off x="8060074" y="4446466"/>
            <a:ext cx="1879725" cy="1503780"/>
            <a:chOff x="5808461" y="2933072"/>
            <a:chExt cx="1879725" cy="1503780"/>
          </a:xfrm>
        </p:grpSpPr>
        <p:sp>
          <p:nvSpPr>
            <p:cNvPr id="25" name="Rounded Rectangle 24"/>
            <p:cNvSpPr/>
            <p:nvPr/>
          </p:nvSpPr>
          <p:spPr>
            <a:xfrm>
              <a:off x="5808461" y="2933072"/>
              <a:ext cx="1879725" cy="15037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9"/>
            <p:cNvSpPr/>
            <p:nvPr/>
          </p:nvSpPr>
          <p:spPr>
            <a:xfrm>
              <a:off x="5852505" y="2977116"/>
              <a:ext cx="1791637" cy="1415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latin typeface="Cambria" pitchFamily="18" charset="0"/>
                </a:rPr>
                <a:t>5. Si kolot (Tradisional)</a:t>
              </a:r>
              <a:endParaRPr lang="id-ID" sz="2000" kern="1200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Fungsi dan Tugas Agen Pembaharu</a:t>
            </a:r>
            <a:endParaRPr lang="id-ID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032000" y="1463039"/>
          <a:ext cx="8012332" cy="489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sz="3600" dirty="0" smtClean="0">
                <a:latin typeface="Cambria" pitchFamily="18" charset="0"/>
              </a:rPr>
              <a:t>B. HAKIKAT AGEN PERUBAHAN</a:t>
            </a:r>
            <a:endParaRPr lang="en-US" sz="3600" dirty="0">
              <a:latin typeface="Cambria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66F95CF-88C4-49E7-AFA4-33EE5C9919CC}"/>
              </a:ext>
            </a:extLst>
          </p:cNvPr>
          <p:cNvGrpSpPr/>
          <p:nvPr/>
        </p:nvGrpSpPr>
        <p:grpSpPr>
          <a:xfrm>
            <a:off x="4052660" y="1918880"/>
            <a:ext cx="7358290" cy="4747659"/>
            <a:chOff x="8624030" y="2378078"/>
            <a:chExt cx="3180149" cy="20518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2576E32-7A38-467E-8EE5-59768124CAD3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21" name="Freeform 2">
                <a:extLst>
                  <a:ext uri="{FF2B5EF4-FFF2-40B4-BE49-F238E27FC236}">
                    <a16:creationId xmlns="" xmlns:a16="http://schemas.microsoft.com/office/drawing/2014/main" id="{E226DC28-A7B7-4942-9737-F5DC2225F817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58570506-0B44-4CBA-AEC9-89984F03F6C9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F7988BCE-A951-4751-8BC8-FFC39B196E45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F349909D-7882-4E17-9247-957B60B97E12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21A0DC4F-6599-4DB4-803D-11C0A040E3A5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A60CAC78-58E1-4E16-AFB8-E834B54224EB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1A85975C-3ACE-4AEF-94CD-8D8799E1E2DE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98D96DE6-19E8-4927-AC54-63401994934C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0D52B68E-FBEF-4AC1-931E-A8049FF648EB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="" xmlns:a16="http://schemas.microsoft.com/office/drawing/2014/main" id="{BD55167C-16BE-48BA-98F7-56D5F93EEC88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5" name="Rounded Rectangle 14">
                <a:extLst>
                  <a:ext uri="{FF2B5EF4-FFF2-40B4-BE49-F238E27FC236}">
                    <a16:creationId xmlns="" xmlns:a16="http://schemas.microsoft.com/office/drawing/2014/main" id="{9B815360-0406-44E4-9875-D31EE38DC130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Diagonal Stripe 25">
                <a:extLst>
                  <a:ext uri="{FF2B5EF4-FFF2-40B4-BE49-F238E27FC236}">
                    <a16:creationId xmlns="" xmlns:a16="http://schemas.microsoft.com/office/drawing/2014/main" id="{D5287912-4FEC-40A3-859F-CB09257ACF14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BEF344E-980F-4D8E-A1FE-9092C5510222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0300F1B1-2706-4D60-808C-7C522B61839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15">
                  <a:extLst>
                    <a:ext uri="{FF2B5EF4-FFF2-40B4-BE49-F238E27FC236}">
                      <a16:creationId xmlns="" xmlns:a16="http://schemas.microsoft.com/office/drawing/2014/main" id="{93FB96EA-2CB1-4FFB-B488-E6700593820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="" xmlns:a16="http://schemas.microsoft.com/office/drawing/2014/main" id="{F09C9D23-44E3-441B-9E7E-2FC8B69E13B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FD6ED1CB-4552-4FB7-A3B9-C4D7393ACDBC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18">
                  <a:extLst>
                    <a:ext uri="{FF2B5EF4-FFF2-40B4-BE49-F238E27FC236}">
                      <a16:creationId xmlns="" xmlns:a16="http://schemas.microsoft.com/office/drawing/2014/main" id="{5C359CD3-0A6A-4DC9-94F3-3F645D67646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="" xmlns:a16="http://schemas.microsoft.com/office/drawing/2014/main" id="{2B41AD79-AE8C-457A-BA75-9D7DDDBDF95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FDEA2DDA-BC30-47E5-86C5-C6FBB48ADD2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21">
                  <a:extLst>
                    <a:ext uri="{FF2B5EF4-FFF2-40B4-BE49-F238E27FC236}">
                      <a16:creationId xmlns="" xmlns:a16="http://schemas.microsoft.com/office/drawing/2014/main" id="{5D216886-BAC2-4FA0-9337-C783594E31B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="" xmlns:a16="http://schemas.microsoft.com/office/drawing/2014/main" id="{C49CC2E0-6442-4631-966B-B0FD566B25B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369442A5-7911-4C1C-90E4-81830E0E494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Freeform 24">
                  <a:extLst>
                    <a:ext uri="{FF2B5EF4-FFF2-40B4-BE49-F238E27FC236}">
                      <a16:creationId xmlns="" xmlns:a16="http://schemas.microsoft.com/office/drawing/2014/main" id="{CA7FF6B0-D15D-405B-A837-6A4B1A02EB3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="" xmlns:a16="http://schemas.microsoft.com/office/drawing/2014/main" id="{FFD66CBF-12E0-4F76-A546-E7FDFB788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05497358-06DB-4E5A-8860-DF7C3D1FEB5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27">
                  <a:extLst>
                    <a:ext uri="{FF2B5EF4-FFF2-40B4-BE49-F238E27FC236}">
                      <a16:creationId xmlns="" xmlns:a16="http://schemas.microsoft.com/office/drawing/2014/main" id="{9F85F885-DCBF-49A6-BE3F-571F227B216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" name="Freeform 28">
                  <a:extLst>
                    <a:ext uri="{FF2B5EF4-FFF2-40B4-BE49-F238E27FC236}">
                      <a16:creationId xmlns="" xmlns:a16="http://schemas.microsoft.com/office/drawing/2014/main" id="{5B0C8303-435B-4D88-AAA9-7D205A77A10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F0931D0-6DDB-4896-B6BA-0CDEE5F73708}"/>
              </a:ext>
            </a:extLst>
          </p:cNvPr>
          <p:cNvCxnSpPr>
            <a:cxnSpLocks/>
          </p:cNvCxnSpPr>
          <p:nvPr/>
        </p:nvCxnSpPr>
        <p:spPr>
          <a:xfrm>
            <a:off x="1097300" y="1997612"/>
            <a:ext cx="4982836" cy="20018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BAEE41D-C096-43B7-BBEB-E02C0E334045}"/>
              </a:ext>
            </a:extLst>
          </p:cNvPr>
          <p:cNvSpPr txBox="1"/>
          <p:nvPr/>
        </p:nvSpPr>
        <p:spPr>
          <a:xfrm>
            <a:off x="1012873" y="2241412"/>
            <a:ext cx="5148776" cy="409342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id-ID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	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Agen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pembaharu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chage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agent)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adalah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orang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yang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bertugas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mempengaruhi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klien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agar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menerima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inovasi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sesuai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dengan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tujuan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yang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diinginkan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oleh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pengusaha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pembaharuan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(change agency).</a:t>
            </a:r>
            <a:endParaRPr lang="id-ID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/>
            <a:endParaRPr lang="id-ID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id-ID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	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Pekerjaan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mencakup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berbagai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macam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pekerjaan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seperti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guru,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konsultan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penyuluh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kesehatan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penyuluh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pertanian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dansebagainya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Semua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agen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pembaharu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bertugas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membuat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jalinan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komunikasi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antara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pengusaha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pembaharuan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sumber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inovasi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)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dengan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system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klien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sasaran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inovasi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).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BE59D50-110A-4CB4-A556-D533B55E3A19}"/>
              </a:ext>
            </a:extLst>
          </p:cNvPr>
          <p:cNvSpPr txBox="1"/>
          <p:nvPr/>
        </p:nvSpPr>
        <p:spPr>
          <a:xfrm>
            <a:off x="886285" y="1377996"/>
            <a:ext cx="517978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1.  Pengertian Agen Perubahan</a:t>
            </a:r>
            <a:r>
              <a:rPr lang="en-US" altLang="ko-K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Rogers, </a:t>
            </a:r>
            <a:r>
              <a:rPr lang="en-US" sz="2400" dirty="0" err="1" smtClean="0"/>
              <a:t>mengemukakan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tujuh</a:t>
            </a:r>
            <a:r>
              <a:rPr lang="en-US" sz="2400" dirty="0" smtClean="0"/>
              <a:t> </a:t>
            </a:r>
            <a:r>
              <a:rPr lang="en-US" sz="2400" dirty="0" err="1" smtClean="0"/>
              <a:t>langkah</a:t>
            </a:r>
            <a:r>
              <a:rPr lang="id-ID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agen</a:t>
            </a:r>
            <a:r>
              <a:rPr lang="en-US" sz="2400" dirty="0" smtClean="0"/>
              <a:t> </a:t>
            </a:r>
            <a:r>
              <a:rPr lang="en-US" sz="2400" dirty="0" err="1" smtClean="0"/>
              <a:t>pembaharu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tugasnya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s</a:t>
            </a:r>
            <a:r>
              <a:rPr lang="id-ID" sz="2400" dirty="0" smtClean="0"/>
              <a:t>i</a:t>
            </a:r>
            <a:r>
              <a:rPr lang="en-US" sz="2400" dirty="0" smtClean="0"/>
              <a:t>stem </a:t>
            </a:r>
            <a:r>
              <a:rPr lang="en-US" sz="2400" dirty="0" err="1" smtClean="0"/>
              <a:t>klien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id-ID" sz="2400" dirty="0" smtClean="0"/>
              <a:t>.</a:t>
            </a:r>
            <a:endParaRPr lang="en-US" sz="2400" dirty="0" smtClean="0"/>
          </a:p>
        </p:txBody>
      </p:sp>
      <p:sp>
        <p:nvSpPr>
          <p:cNvPr id="3" name="Freeform 87">
            <a:extLst>
              <a:ext uri="{FF2B5EF4-FFF2-40B4-BE49-F238E27FC236}">
                <a16:creationId xmlns="" xmlns:a16="http://schemas.microsoft.com/office/drawing/2014/main" id="{B0CCA3D4-D601-4B23-BD77-44C30D0A0EDD}"/>
              </a:ext>
            </a:extLst>
          </p:cNvPr>
          <p:cNvSpPr/>
          <p:nvPr/>
        </p:nvSpPr>
        <p:spPr>
          <a:xfrm>
            <a:off x="5164550" y="3706315"/>
            <a:ext cx="1732219" cy="3166610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  <a:gd name="connsiteX0" fmla="*/ 1975235 w 3560732"/>
              <a:gd name="connsiteY0" fmla="*/ 6594258 h 6594258"/>
              <a:gd name="connsiteX1" fmla="*/ 3478578 w 3560732"/>
              <a:gd name="connsiteY1" fmla="*/ 6186505 h 6594258"/>
              <a:gd name="connsiteX2" fmla="*/ 2640971 w 3560732"/>
              <a:gd name="connsiteY2" fmla="*/ 3878472 h 6594258"/>
              <a:gd name="connsiteX3" fmla="*/ 2539547 w 3560732"/>
              <a:gd name="connsiteY3" fmla="*/ 3373073 h 6594258"/>
              <a:gd name="connsiteX4" fmla="*/ 2755270 w 3560732"/>
              <a:gd name="connsiteY4" fmla="*/ 2811673 h 6594258"/>
              <a:gd name="connsiteX5" fmla="*/ 2864809 w 3560732"/>
              <a:gd name="connsiteY5" fmla="*/ 2192548 h 6594258"/>
              <a:gd name="connsiteX6" fmla="*/ 3512509 w 3560732"/>
              <a:gd name="connsiteY6" fmla="*/ 1301960 h 6594258"/>
              <a:gd name="connsiteX7" fmla="*/ 3298197 w 3560732"/>
              <a:gd name="connsiteY7" fmla="*/ 1178135 h 6594258"/>
              <a:gd name="connsiteX8" fmla="*/ 2607634 w 3560732"/>
              <a:gd name="connsiteY8" fmla="*/ 1878222 h 6594258"/>
              <a:gd name="connsiteX9" fmla="*/ 2531434 w 3560732"/>
              <a:gd name="connsiteY9" fmla="*/ 1821072 h 6594258"/>
              <a:gd name="connsiteX10" fmla="*/ 2874334 w 3560732"/>
              <a:gd name="connsiteY10" fmla="*/ 563772 h 6594258"/>
              <a:gd name="connsiteX11" fmla="*/ 2598109 w 3560732"/>
              <a:gd name="connsiteY11" fmla="*/ 397084 h 6594258"/>
              <a:gd name="connsiteX12" fmla="*/ 2207584 w 3560732"/>
              <a:gd name="connsiteY12" fmla="*/ 1659147 h 6594258"/>
              <a:gd name="connsiteX13" fmla="*/ 2131384 w 3560732"/>
              <a:gd name="connsiteY13" fmla="*/ 1597235 h 6594258"/>
              <a:gd name="connsiteX14" fmla="*/ 2193297 w 3560732"/>
              <a:gd name="connsiteY14" fmla="*/ 154197 h 6594258"/>
              <a:gd name="connsiteX15" fmla="*/ 1878971 w 3560732"/>
              <a:gd name="connsiteY15" fmla="*/ 163723 h 6594258"/>
              <a:gd name="connsiteX16" fmla="*/ 1798009 w 3560732"/>
              <a:gd name="connsiteY16" fmla="*/ 1554373 h 6594258"/>
              <a:gd name="connsiteX17" fmla="*/ 1674184 w 3560732"/>
              <a:gd name="connsiteY17" fmla="*/ 1559134 h 6594258"/>
              <a:gd name="connsiteX18" fmla="*/ 1593221 w 3560732"/>
              <a:gd name="connsiteY18" fmla="*/ 378035 h 6594258"/>
              <a:gd name="connsiteX19" fmla="*/ 1307472 w 3560732"/>
              <a:gd name="connsiteY19" fmla="*/ 368510 h 6594258"/>
              <a:gd name="connsiteX20" fmla="*/ 1312234 w 3560732"/>
              <a:gd name="connsiteY20" fmla="*/ 1635335 h 6594258"/>
              <a:gd name="connsiteX21" fmla="*/ 1259846 w 3560732"/>
              <a:gd name="connsiteY21" fmla="*/ 2025860 h 6594258"/>
              <a:gd name="connsiteX22" fmla="*/ 902659 w 3560732"/>
              <a:gd name="connsiteY22" fmla="*/ 2302085 h 6594258"/>
              <a:gd name="connsiteX23" fmla="*/ 207334 w 3560732"/>
              <a:gd name="connsiteY23" fmla="*/ 1787735 h 6594258"/>
              <a:gd name="connsiteX24" fmla="*/ 173996 w 3560732"/>
              <a:gd name="connsiteY24" fmla="*/ 2092535 h 6594258"/>
              <a:gd name="connsiteX25" fmla="*/ 745496 w 3560732"/>
              <a:gd name="connsiteY25" fmla="*/ 2806910 h 6594258"/>
              <a:gd name="connsiteX26" fmla="*/ 1440822 w 3560732"/>
              <a:gd name="connsiteY26" fmla="*/ 3583198 h 6594258"/>
              <a:gd name="connsiteX27" fmla="*/ 1617034 w 3560732"/>
              <a:gd name="connsiteY27" fmla="*/ 4107073 h 6594258"/>
              <a:gd name="connsiteX28" fmla="*/ 1975235 w 3560732"/>
              <a:gd name="connsiteY28" fmla="*/ 6594258 h 6594258"/>
              <a:gd name="connsiteX0" fmla="*/ 1975235 w 3625806"/>
              <a:gd name="connsiteY0" fmla="*/ 6594258 h 6628209"/>
              <a:gd name="connsiteX1" fmla="*/ 3625806 w 3625806"/>
              <a:gd name="connsiteY1" fmla="*/ 6628192 h 6628209"/>
              <a:gd name="connsiteX2" fmla="*/ 2640971 w 3625806"/>
              <a:gd name="connsiteY2" fmla="*/ 3878472 h 6628209"/>
              <a:gd name="connsiteX3" fmla="*/ 2539547 w 3625806"/>
              <a:gd name="connsiteY3" fmla="*/ 3373073 h 6628209"/>
              <a:gd name="connsiteX4" fmla="*/ 2755270 w 3625806"/>
              <a:gd name="connsiteY4" fmla="*/ 2811673 h 6628209"/>
              <a:gd name="connsiteX5" fmla="*/ 2864809 w 3625806"/>
              <a:gd name="connsiteY5" fmla="*/ 2192548 h 6628209"/>
              <a:gd name="connsiteX6" fmla="*/ 3512509 w 3625806"/>
              <a:gd name="connsiteY6" fmla="*/ 1301960 h 6628209"/>
              <a:gd name="connsiteX7" fmla="*/ 3298197 w 3625806"/>
              <a:gd name="connsiteY7" fmla="*/ 1178135 h 6628209"/>
              <a:gd name="connsiteX8" fmla="*/ 2607634 w 3625806"/>
              <a:gd name="connsiteY8" fmla="*/ 1878222 h 6628209"/>
              <a:gd name="connsiteX9" fmla="*/ 2531434 w 3625806"/>
              <a:gd name="connsiteY9" fmla="*/ 1821072 h 6628209"/>
              <a:gd name="connsiteX10" fmla="*/ 2874334 w 3625806"/>
              <a:gd name="connsiteY10" fmla="*/ 563772 h 6628209"/>
              <a:gd name="connsiteX11" fmla="*/ 2598109 w 3625806"/>
              <a:gd name="connsiteY11" fmla="*/ 397084 h 6628209"/>
              <a:gd name="connsiteX12" fmla="*/ 2207584 w 3625806"/>
              <a:gd name="connsiteY12" fmla="*/ 1659147 h 6628209"/>
              <a:gd name="connsiteX13" fmla="*/ 2131384 w 3625806"/>
              <a:gd name="connsiteY13" fmla="*/ 1597235 h 6628209"/>
              <a:gd name="connsiteX14" fmla="*/ 2193297 w 3625806"/>
              <a:gd name="connsiteY14" fmla="*/ 154197 h 6628209"/>
              <a:gd name="connsiteX15" fmla="*/ 1878971 w 3625806"/>
              <a:gd name="connsiteY15" fmla="*/ 163723 h 6628209"/>
              <a:gd name="connsiteX16" fmla="*/ 1798009 w 3625806"/>
              <a:gd name="connsiteY16" fmla="*/ 1554373 h 6628209"/>
              <a:gd name="connsiteX17" fmla="*/ 1674184 w 3625806"/>
              <a:gd name="connsiteY17" fmla="*/ 1559134 h 6628209"/>
              <a:gd name="connsiteX18" fmla="*/ 1593221 w 3625806"/>
              <a:gd name="connsiteY18" fmla="*/ 378035 h 6628209"/>
              <a:gd name="connsiteX19" fmla="*/ 1307472 w 3625806"/>
              <a:gd name="connsiteY19" fmla="*/ 368510 h 6628209"/>
              <a:gd name="connsiteX20" fmla="*/ 1312234 w 3625806"/>
              <a:gd name="connsiteY20" fmla="*/ 1635335 h 6628209"/>
              <a:gd name="connsiteX21" fmla="*/ 1259846 w 3625806"/>
              <a:gd name="connsiteY21" fmla="*/ 2025860 h 6628209"/>
              <a:gd name="connsiteX22" fmla="*/ 902659 w 3625806"/>
              <a:gd name="connsiteY22" fmla="*/ 2302085 h 6628209"/>
              <a:gd name="connsiteX23" fmla="*/ 207334 w 3625806"/>
              <a:gd name="connsiteY23" fmla="*/ 1787735 h 6628209"/>
              <a:gd name="connsiteX24" fmla="*/ 173996 w 3625806"/>
              <a:gd name="connsiteY24" fmla="*/ 2092535 h 6628209"/>
              <a:gd name="connsiteX25" fmla="*/ 745496 w 3625806"/>
              <a:gd name="connsiteY25" fmla="*/ 2806910 h 6628209"/>
              <a:gd name="connsiteX26" fmla="*/ 1440822 w 3625806"/>
              <a:gd name="connsiteY26" fmla="*/ 3583198 h 6628209"/>
              <a:gd name="connsiteX27" fmla="*/ 1617034 w 3625806"/>
              <a:gd name="connsiteY27" fmla="*/ 4107073 h 6628209"/>
              <a:gd name="connsiteX28" fmla="*/ 1975235 w 3625806"/>
              <a:gd name="connsiteY28" fmla="*/ 6594258 h 66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25806" h="6628209">
                <a:moveTo>
                  <a:pt x="1975235" y="6594258"/>
                </a:moveTo>
                <a:cubicBezTo>
                  <a:pt x="2488618" y="6593301"/>
                  <a:pt x="3112423" y="6629149"/>
                  <a:pt x="3625806" y="6628192"/>
                </a:cubicBezTo>
                <a:cubicBezTo>
                  <a:pt x="3274968" y="5642354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57760" y="5681446"/>
                  <a:pt x="1975235" y="659425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88">
            <a:extLst>
              <a:ext uri="{FF2B5EF4-FFF2-40B4-BE49-F238E27FC236}">
                <a16:creationId xmlns="" xmlns:a16="http://schemas.microsoft.com/office/drawing/2014/main" id="{BEEFCEA1-A9CA-45F9-90F9-955824EBB212}"/>
              </a:ext>
            </a:extLst>
          </p:cNvPr>
          <p:cNvGrpSpPr/>
          <p:nvPr/>
        </p:nvGrpSpPr>
        <p:grpSpPr>
          <a:xfrm>
            <a:off x="3620073" y="2548296"/>
            <a:ext cx="4685627" cy="3735100"/>
            <a:chOff x="1912191" y="2167025"/>
            <a:chExt cx="4983115" cy="3972241"/>
          </a:xfrm>
        </p:grpSpPr>
        <p:sp>
          <p:nvSpPr>
            <p:cNvPr id="5" name="Teardrop 3">
              <a:extLst>
                <a:ext uri="{FF2B5EF4-FFF2-40B4-BE49-F238E27FC236}">
                  <a16:creationId xmlns="" xmlns:a16="http://schemas.microsoft.com/office/drawing/2014/main" id="{8DF3D054-2938-41CE-9C74-CA7AB6E9F132}"/>
                </a:ext>
              </a:extLst>
            </p:cNvPr>
            <p:cNvSpPr/>
            <p:nvPr/>
          </p:nvSpPr>
          <p:spPr>
            <a:xfrm rot="20980906">
              <a:off x="5373925" y="2167025"/>
              <a:ext cx="1188132" cy="118813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="" xmlns:a16="http://schemas.microsoft.com/office/drawing/2014/main" id="{9A265F2D-70C9-4087-BE24-3AF987586A3B}"/>
                </a:ext>
              </a:extLst>
            </p:cNvPr>
            <p:cNvSpPr/>
            <p:nvPr/>
          </p:nvSpPr>
          <p:spPr>
            <a:xfrm rot="2236334">
              <a:off x="5707174" y="3578750"/>
              <a:ext cx="1188132" cy="1188131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="" xmlns:a16="http://schemas.microsoft.com/office/drawing/2014/main" id="{A293E856-E43A-48A8-A5BE-27C83B06C0D2}"/>
                </a:ext>
              </a:extLst>
            </p:cNvPr>
            <p:cNvSpPr/>
            <p:nvPr/>
          </p:nvSpPr>
          <p:spPr>
            <a:xfrm rot="4500000">
              <a:off x="5494960" y="4951133"/>
              <a:ext cx="1188131" cy="118813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="" xmlns:a16="http://schemas.microsoft.com/office/drawing/2014/main" id="{E3797905-933C-4205-8AD3-9301D0118474}"/>
                </a:ext>
              </a:extLst>
            </p:cNvPr>
            <p:cNvSpPr/>
            <p:nvPr/>
          </p:nvSpPr>
          <p:spPr>
            <a:xfrm rot="619094" flipH="1">
              <a:off x="2365129" y="2181986"/>
              <a:ext cx="1188132" cy="118813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="" xmlns:a16="http://schemas.microsoft.com/office/drawing/2014/main" id="{6C213040-C919-4E35-9EE7-2830DAED159C}"/>
                </a:ext>
              </a:extLst>
            </p:cNvPr>
            <p:cNvSpPr/>
            <p:nvPr/>
          </p:nvSpPr>
          <p:spPr>
            <a:xfrm rot="19363666" flipH="1">
              <a:off x="1912191" y="3578749"/>
              <a:ext cx="1188132" cy="118813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="" xmlns:a16="http://schemas.microsoft.com/office/drawing/2014/main" id="{B5731209-8C6C-4E73-BDF4-B3D9C6FF8A17}"/>
                </a:ext>
              </a:extLst>
            </p:cNvPr>
            <p:cNvSpPr/>
            <p:nvPr/>
          </p:nvSpPr>
          <p:spPr>
            <a:xfrm rot="17100000" flipH="1">
              <a:off x="2214173" y="4951133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6" name="Freeform 100">
            <a:extLst>
              <a:ext uri="{FF2B5EF4-FFF2-40B4-BE49-F238E27FC236}">
                <a16:creationId xmlns="" xmlns:a16="http://schemas.microsoft.com/office/drawing/2014/main" id="{939092D0-9A80-4269-BA88-34A2B9F97431}"/>
              </a:ext>
            </a:extLst>
          </p:cNvPr>
          <p:cNvSpPr>
            <a:spLocks noChangeAspect="1"/>
          </p:cNvSpPr>
          <p:nvPr/>
        </p:nvSpPr>
        <p:spPr>
          <a:xfrm rot="8580000">
            <a:off x="5162579" y="2790358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0CFD24E-7438-42D8-AE57-AEE1BCA4930A}"/>
              </a:ext>
            </a:extLst>
          </p:cNvPr>
          <p:cNvSpPr txBox="1"/>
          <p:nvPr/>
        </p:nvSpPr>
        <p:spPr>
          <a:xfrm>
            <a:off x="4135954" y="1172478"/>
            <a:ext cx="378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Membangkitkan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kebutuhan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lvl="0"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untuk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berubah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.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35" name="Teardrop 3">
            <a:extLst>
              <a:ext uri="{FF2B5EF4-FFF2-40B4-BE49-F238E27FC236}">
                <a16:creationId xmlns="" xmlns:a16="http://schemas.microsoft.com/office/drawing/2014/main" id="{9A265F2D-70C9-4087-BE24-3AF987586A3B}"/>
              </a:ext>
            </a:extLst>
          </p:cNvPr>
          <p:cNvSpPr/>
          <p:nvPr/>
        </p:nvSpPr>
        <p:spPr>
          <a:xfrm rot="18814524">
            <a:off x="5483963" y="2128996"/>
            <a:ext cx="1117201" cy="1117201"/>
          </a:xfrm>
          <a:custGeom>
            <a:avLst/>
            <a:gdLst/>
            <a:ahLst/>
            <a:cxnLst/>
            <a:rect l="l" t="t" r="r" b="b"/>
            <a:pathLst>
              <a:path w="1490464" h="1490465">
                <a:moveTo>
                  <a:pt x="745232" y="0"/>
                </a:moveTo>
                <a:lnTo>
                  <a:pt x="1490464" y="0"/>
                </a:lnTo>
                <a:lnTo>
                  <a:pt x="1490464" y="745232"/>
                </a:lnTo>
                <a:lnTo>
                  <a:pt x="1490464" y="745233"/>
                </a:lnTo>
                <a:lnTo>
                  <a:pt x="1490464" y="745233"/>
                </a:lnTo>
                <a:cubicBezTo>
                  <a:pt x="1490464" y="1156813"/>
                  <a:pt x="1156812" y="1490465"/>
                  <a:pt x="745232" y="1490465"/>
                </a:cubicBezTo>
                <a:lnTo>
                  <a:pt x="0" y="1490465"/>
                </a:lnTo>
                <a:lnTo>
                  <a:pt x="0" y="745233"/>
                </a:lnTo>
                <a:lnTo>
                  <a:pt x="0" y="745233"/>
                </a:lnTo>
                <a:cubicBezTo>
                  <a:pt x="0" y="333652"/>
                  <a:pt x="333652" y="0"/>
                  <a:pt x="745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ectangle 35"/>
          <p:cNvSpPr/>
          <p:nvPr/>
        </p:nvSpPr>
        <p:spPr>
          <a:xfrm>
            <a:off x="1515916" y="1851629"/>
            <a:ext cx="2638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Memantapkan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hubungan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algn="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pertukaran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informasi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.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400" y="4018059"/>
            <a:ext cx="273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Membangkitkan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kemauan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algn="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klien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untuk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berubah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.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48041" y="3989922"/>
            <a:ext cx="2424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Mewujudkan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kemauan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dalam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perbuatan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.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319" y="5934670"/>
            <a:ext cx="3451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Menjaga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kestabilan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penerimaan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algn="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inovasi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mencegah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tidak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algn="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berkelanjutannya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inovasi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.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01465" y="6099125"/>
            <a:ext cx="2351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Mengakhiri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hubungan</a:t>
            </a:r>
            <a:endParaRPr lang="id-ID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ketergantungan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863838" y="1828802"/>
            <a:ext cx="2361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Mendiagnosa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masalah</a:t>
            </a:r>
            <a:endParaRPr lang="id-ID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yang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dihadapi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297" y="2475914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1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62439" y="294891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2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90045" y="2920777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3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8205" y="422907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4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3603" y="424314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5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21763" y="555143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6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16654" y="556550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7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3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/>
      <p:bldP spid="38" grpId="0"/>
      <p:bldP spid="39" grpId="0"/>
      <p:bldP spid="23553" grpId="0"/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898488D-169C-42EC-AD36-2501E942945C}"/>
              </a:ext>
            </a:extLst>
          </p:cNvPr>
          <p:cNvSpPr/>
          <p:nvPr/>
        </p:nvSpPr>
        <p:spPr>
          <a:xfrm>
            <a:off x="1076383" y="719211"/>
            <a:ext cx="10433131" cy="550398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063284" y="972935"/>
            <a:ext cx="5419664" cy="646331"/>
            <a:chOff x="6102442" y="1483456"/>
            <a:chExt cx="5419664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Usaha Agen Pembaharu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063284" y="1591411"/>
            <a:ext cx="5419664" cy="646331"/>
            <a:chOff x="6102442" y="1483456"/>
            <a:chExt cx="5419664" cy="64633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Orientasi pada Klien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063284" y="2209887"/>
            <a:ext cx="5419664" cy="646331"/>
            <a:chOff x="6102442" y="1483456"/>
            <a:chExt cx="5419664" cy="64633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Sesuai dengan Kebutuhan Klien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063284" y="2828363"/>
            <a:ext cx="5419664" cy="646331"/>
            <a:chOff x="6102442" y="1483456"/>
            <a:chExt cx="5419664" cy="646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Empati dari Agen Pembaharu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1069148" y="2599558"/>
            <a:ext cx="41921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5.  Faktor-Faktor Keberhasilan</a:t>
            </a:r>
          </a:p>
          <a:p>
            <a:pPr algn="r"/>
            <a:r>
              <a:rPr lang="id-ID" altLang="ko-K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Agen Pembaharu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075004" y="3460623"/>
            <a:ext cx="5419664" cy="646331"/>
            <a:chOff x="6102442" y="1483456"/>
            <a:chExt cx="5419664" cy="64633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Hemofilitasnya dengan Klien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075004" y="4079099"/>
            <a:ext cx="5419664" cy="646331"/>
            <a:chOff x="6102442" y="1483456"/>
            <a:chExt cx="5419664" cy="64633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Kredibilitas Agen Perubahan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075004" y="4697575"/>
            <a:ext cx="5419664" cy="646331"/>
            <a:chOff x="6102442" y="1483456"/>
            <a:chExt cx="5419664" cy="646331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Sejalan dengan Pemimpin Opini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7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075004" y="5316051"/>
            <a:ext cx="5419664" cy="646331"/>
            <a:chOff x="6102442" y="1483456"/>
            <a:chExt cx="5419664" cy="646331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Kemampuan Evaluasi Klien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8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78779260-2EFF-449D-9CB4-ECC2B6C2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7394"/>
              </p:ext>
            </p:extLst>
          </p:nvPr>
        </p:nvGraphicFramePr>
        <p:xfrm>
          <a:off x="6328111" y="1280154"/>
          <a:ext cx="2926082" cy="5591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5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1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8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Arial" pitchFamily="34" charset="0"/>
                        </a:rPr>
                        <a:t>Dinas Pendidikan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5361">
                <a:tc>
                  <a:txBody>
                    <a:bodyPr/>
                    <a:lstStyle/>
                    <a:p>
                      <a:pPr algn="l"/>
                      <a:endParaRPr lang="ko-KR" altLang="en-US" sz="1600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Sesuai dengan</a:t>
                      </a:r>
                      <a:r>
                        <a:rPr lang="id-ID" sz="1600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kebutuhan dan dapat diuji.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enentukan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inovasi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tertentu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engklarifikasi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id-ID" sz="1600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mendukung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peran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kepala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administrator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pembaharuan</a:t>
                      </a: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enjamin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dukungan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pembaharuan</a:t>
                      </a: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emungkinkan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redefinisi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adaptasi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inovasi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tertentu</a:t>
                      </a:r>
                      <a:r>
                        <a:rPr lang="id-ID" sz="16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600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1461"/>
            <a:ext cx="12191999" cy="724247"/>
          </a:xfrm>
          <a:prstGeom prst="rect">
            <a:avLst/>
          </a:prstGeom>
        </p:spPr>
        <p:txBody>
          <a:bodyPr/>
          <a:lstStyle/>
          <a:p>
            <a:r>
              <a:rPr lang="id-I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 Peran Agen Pembaharu dalam Proses Inovasi Pendidikan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76651"/>
              </p:ext>
            </p:extLst>
          </p:nvPr>
        </p:nvGraphicFramePr>
        <p:xfrm>
          <a:off x="3036613" y="1295623"/>
          <a:ext cx="3209442" cy="5590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9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5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rgbClr val="76B1D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rgbClr val="76B1D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rgbClr val="76B1D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8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Arial" pitchFamily="34" charset="0"/>
                        </a:rPr>
                        <a:t>Kepala Sekolah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rgbClr val="76B1D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7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413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S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ebagai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perancang</a:t>
                      </a:r>
                      <a:endParaRPr lang="id-ID" sz="18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strategis</a:t>
                      </a: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marR="0" indent="-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erfikir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integral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mencermati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tantangan</a:t>
                      </a:r>
                      <a:endParaRPr lang="id-ID" sz="18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depan</a:t>
                      </a:r>
                      <a:endParaRPr lang="id-ID" sz="18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-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ampu</a:t>
                      </a: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5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membangkitkan</a:t>
                      </a:r>
                      <a:endParaRPr lang="id-ID" sz="18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learning organization</a:t>
                      </a:r>
                      <a:endParaRPr lang="id-ID" sz="18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-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endorong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setiap</a:t>
                      </a:r>
                      <a:r>
                        <a:rPr lang="id-ID" sz="1800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guru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lang="id-ID" sz="1800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mengembangka</a:t>
                      </a: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id-ID" sz="1800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potensi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profesinya</a:t>
                      </a:r>
                      <a:endParaRPr lang="id-ID" sz="18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maksimal</a:t>
                      </a:r>
                      <a:r>
                        <a:rPr lang="id-ID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marR="0" indent="-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800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Terbuka p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kritik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saran yang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konstruktif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; </a:t>
                      </a:r>
                      <a:endParaRPr lang="id-ID" sz="18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transparan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tanggung</a:t>
                      </a:r>
                      <a:endParaRPr lang="id-ID" sz="16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jawab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pengelolaan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  <a:endParaRPr lang="en-US" altLang="ko-K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="" xmlns:a16="http://schemas.microsoft.com/office/drawing/2014/main" id="{EB1C5CBD-9027-401B-A83F-525EB83C6095}"/>
              </a:ext>
            </a:extLst>
          </p:cNvPr>
          <p:cNvSpPr>
            <a:spLocks noChangeAspect="1"/>
          </p:cNvSpPr>
          <p:nvPr/>
        </p:nvSpPr>
        <p:spPr>
          <a:xfrm rot="2700000">
            <a:off x="4382350" y="96109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CFC98ED-0ADC-4212-88C5-5133A0B39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6927"/>
              </p:ext>
            </p:extLst>
          </p:nvPr>
        </p:nvGraphicFramePr>
        <p:xfrm>
          <a:off x="9340948" y="1266092"/>
          <a:ext cx="2822915" cy="5591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5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5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Pengawas Pendidikan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7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lang="id-ID" altLang="ko-KR" sz="1400" b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Arial" pitchFamily="34" charset="0"/>
                        </a:rPr>
                        <a:t>M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ampu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menstimulasi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guru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intelektual</a:t>
                      </a:r>
                      <a:r>
                        <a:rPr lang="id-ID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altLang="ko-KR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S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elalu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mempertimbangkan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inovasi</a:t>
                      </a:r>
                      <a:r>
                        <a:rPr lang="id-ID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altLang="ko-KR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M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enyadarkan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guru 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arti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penting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id-ID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marR="0" indent="-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altLang="ko-KR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enyadarkan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guru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selalu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berkembang</a:t>
                      </a:r>
                      <a:r>
                        <a:rPr lang="id-ID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altLang="ko-KR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M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guru 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bekerja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keras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demi</a:t>
                      </a:r>
                      <a:endParaRPr lang="id-ID" sz="1800" b="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kemajuan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="" xmlns:a16="http://schemas.microsoft.com/office/drawing/2014/main" id="{1D8A65CE-661F-4A20-85F6-8AF09B12EE14}"/>
              </a:ext>
            </a:extLst>
          </p:cNvPr>
          <p:cNvSpPr>
            <a:spLocks noChangeAspect="1"/>
          </p:cNvSpPr>
          <p:nvPr/>
        </p:nvSpPr>
        <p:spPr>
          <a:xfrm rot="2700000">
            <a:off x="7612022" y="947027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="" xmlns:a16="http://schemas.microsoft.com/office/drawing/2014/main" id="{76B48F1D-612E-4520-A799-4E37EE8546B5}"/>
              </a:ext>
            </a:extLst>
          </p:cNvPr>
          <p:cNvSpPr>
            <a:spLocks noChangeAspect="1"/>
          </p:cNvSpPr>
          <p:nvPr/>
        </p:nvSpPr>
        <p:spPr>
          <a:xfrm rot="2700000">
            <a:off x="10433727" y="94704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8779260-2EFF-449D-9CB4-ECC2B6C2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7394"/>
              </p:ext>
            </p:extLst>
          </p:nvPr>
        </p:nvGraphicFramePr>
        <p:xfrm>
          <a:off x="42197" y="1280154"/>
          <a:ext cx="2926082" cy="5591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1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0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1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8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Guru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5361">
                <a:tc>
                  <a:txBody>
                    <a:bodyPr/>
                    <a:lstStyle/>
                    <a:p>
                      <a:pPr algn="l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>
                        <a:buFont typeface="Arial" pitchFamily="34" charset="0"/>
                        <a:buChar char="•"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enumbuhkan</a:t>
                      </a:r>
                      <a:endParaRPr lang="id-ID" sz="180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indent="182563" algn="l">
                        <a:buFont typeface="Arial" pitchFamily="34" charset="0"/>
                        <a:buNone/>
                      </a:pP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id-ID" sz="1800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diri</a:t>
                      </a:r>
                      <a:endParaRPr lang="id-ID" sz="1800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indent="182563" algn="l">
                        <a:buFont typeface="Arial" pitchFamily="34" charset="0"/>
                        <a:buNone/>
                      </a:pP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embangun</a:t>
                      </a:r>
                      <a:r>
                        <a:rPr lang="id-ID" sz="1800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pertukaran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endiagnosa</a:t>
                      </a:r>
                      <a:r>
                        <a:rPr lang="id-ID" sz="1800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enumbuhkan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niat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berubah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enerjemahkan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niat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id-ID" sz="1800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tindakan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enstabilkan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adopsi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mencegah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diskontinu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adopsi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..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=""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1307426" y="95145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5. 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Strategi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Meningkatkan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Peran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Guru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Sebagai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Agen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Pembaharu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B702DD-8C76-4E18-A256-D81A593CE588}"/>
              </a:ext>
            </a:extLst>
          </p:cNvPr>
          <p:cNvSpPr txBox="1"/>
          <p:nvPr/>
        </p:nvSpPr>
        <p:spPr>
          <a:xfrm>
            <a:off x="4153870" y="1798286"/>
            <a:ext cx="429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Membangun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kualitas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mentalitas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positif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guru</a:t>
            </a:r>
            <a:r>
              <a:rPr lang="id-ID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E8B132-C8E8-41AA-9B6A-42AB314F6925}"/>
              </a:ext>
            </a:extLst>
          </p:cNvPr>
          <p:cNvSpPr txBox="1"/>
          <p:nvPr/>
        </p:nvSpPr>
        <p:spPr>
          <a:xfrm>
            <a:off x="3136136" y="2945851"/>
            <a:ext cx="484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Mendorong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akselerasi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pemahaman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inovasi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pembelajaran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pemanfaatan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TIK.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D77AA4-ED9F-4DB7-9D30-11D92C81FAA9}"/>
              </a:ext>
            </a:extLst>
          </p:cNvPr>
          <p:cNvSpPr txBox="1"/>
          <p:nvPr/>
        </p:nvSpPr>
        <p:spPr>
          <a:xfrm>
            <a:off x="2399763" y="4191892"/>
            <a:ext cx="429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Membangun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mentalitas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kerjasama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sebagai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team work yang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kokoh</a:t>
            </a:r>
            <a:r>
              <a:rPr lang="id-ID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451970B-E48A-4B3E-9933-D68C75D99734}"/>
              </a:ext>
            </a:extLst>
          </p:cNvPr>
          <p:cNvGrpSpPr/>
          <p:nvPr/>
        </p:nvGrpSpPr>
        <p:grpSpPr>
          <a:xfrm>
            <a:off x="3409315" y="1772975"/>
            <a:ext cx="5109192" cy="738667"/>
            <a:chOff x="3409315" y="1772975"/>
            <a:chExt cx="5109192" cy="738667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89CF395C-2DDF-4F24-BED3-502B137AD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63C867D-6744-40FD-9251-F78AAEC1E5BF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bg1">
                      <a:lumMod val="95000"/>
                    </a:schemeClr>
                  </a:solidFill>
                  <a:latin typeface="Cambria" pitchFamily="18" charset="0"/>
                </a:rPr>
                <a:t>1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7C5D894-B927-480F-8620-748379C30AA4}"/>
              </a:ext>
            </a:extLst>
          </p:cNvPr>
          <p:cNvGrpSpPr/>
          <p:nvPr/>
        </p:nvGrpSpPr>
        <p:grpSpPr>
          <a:xfrm>
            <a:off x="2293035" y="2912009"/>
            <a:ext cx="5669280" cy="793771"/>
            <a:chOff x="2625593" y="3030002"/>
            <a:chExt cx="5049081" cy="600351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A30C3F4-107D-42DE-BBAF-72373B153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080FA0D-DE62-4E10-BD2A-DBF00A412940}"/>
                </a:ext>
              </a:extLst>
            </p:cNvPr>
            <p:cNvSpPr/>
            <p:nvPr/>
          </p:nvSpPr>
          <p:spPr>
            <a:xfrm>
              <a:off x="2625593" y="3030002"/>
              <a:ext cx="738667" cy="6003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1">
                      <a:lumMod val="95000"/>
                    </a:schemeClr>
                  </a:solidFill>
                  <a:latin typeface="Cambria" pitchFamily="18" charset="0"/>
                </a:rPr>
                <a:t>2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621126E-E64D-49F3-96A4-88C4FCCBE8EB}"/>
              </a:ext>
            </a:extLst>
          </p:cNvPr>
          <p:cNvGrpSpPr/>
          <p:nvPr/>
        </p:nvGrpSpPr>
        <p:grpSpPr>
          <a:xfrm>
            <a:off x="1648516" y="4161255"/>
            <a:ext cx="5043977" cy="738667"/>
            <a:chOff x="1846976" y="4010395"/>
            <a:chExt cx="5043977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6574634D-4E29-43FC-BDA1-94E1DC370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96D49FE-CC0B-4F2C-B628-6434B2A2A244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1">
                      <a:lumMod val="95000"/>
                    </a:schemeClr>
                  </a:solidFill>
                  <a:latin typeface="Cambria" pitchFamily="18" charset="0"/>
                </a:rPr>
                <a:t>3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E28D232-1F19-44B3-A5E5-379C27432799}"/>
              </a:ext>
            </a:extLst>
          </p:cNvPr>
          <p:cNvGrpSpPr/>
          <p:nvPr/>
        </p:nvGrpSpPr>
        <p:grpSpPr>
          <a:xfrm>
            <a:off x="7009259" y="1787676"/>
            <a:ext cx="4243140" cy="4286977"/>
            <a:chOff x="794796" y="1552872"/>
            <a:chExt cx="4243140" cy="4286977"/>
          </a:xfrm>
        </p:grpSpPr>
        <p:sp>
          <p:nvSpPr>
            <p:cNvPr id="22" name="Curved Up Arrow 1">
              <a:extLst>
                <a:ext uri="{FF2B5EF4-FFF2-40B4-BE49-F238E27FC236}">
                  <a16:creationId xmlns="" xmlns:a16="http://schemas.microsoft.com/office/drawing/2014/main" id="{A1FB9883-A16C-40C0-9F02-501E339BD022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23" name="Curved Up Arrow 1">
              <a:extLst>
                <a:ext uri="{FF2B5EF4-FFF2-40B4-BE49-F238E27FC236}">
                  <a16:creationId xmlns="" xmlns:a16="http://schemas.microsoft.com/office/drawing/2014/main" id="{5357DFFD-C6C6-4BFF-9E34-11FC6C962D25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24" name="Curved Up Arrow 1">
              <a:extLst>
                <a:ext uri="{FF2B5EF4-FFF2-40B4-BE49-F238E27FC236}">
                  <a16:creationId xmlns="" xmlns:a16="http://schemas.microsoft.com/office/drawing/2014/main" id="{1B716909-E3E5-4F51-A296-C406265F6A2C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25" name="Curved Up Arrow 1">
              <a:extLst>
                <a:ext uri="{FF2B5EF4-FFF2-40B4-BE49-F238E27FC236}">
                  <a16:creationId xmlns="" xmlns:a16="http://schemas.microsoft.com/office/drawing/2014/main" id="{96655C49-8C1B-4057-9618-0F676FDF0915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225629D-822A-4178-98D1-AFE0BE5948B8}"/>
              </a:ext>
            </a:extLst>
          </p:cNvPr>
          <p:cNvGrpSpPr/>
          <p:nvPr/>
        </p:nvGrpSpPr>
        <p:grpSpPr>
          <a:xfrm>
            <a:off x="770669" y="5355395"/>
            <a:ext cx="5043977" cy="738667"/>
            <a:chOff x="770669" y="5355395"/>
            <a:chExt cx="5043977" cy="7386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AE8E2646-25D3-4345-B482-E48EE8EAB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CD18B38-9AD2-4806-B41E-81545F8BB64A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1">
                      <a:lumMod val="95000"/>
                    </a:schemeClr>
                  </a:solidFill>
                  <a:latin typeface="Cambria" pitchFamily="18" charset="0"/>
                </a:rPr>
                <a:t>4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F4AF5C1-9DF1-41A6-92E4-5E4CA0A64976}"/>
              </a:ext>
            </a:extLst>
          </p:cNvPr>
          <p:cNvSpPr txBox="1"/>
          <p:nvPr/>
        </p:nvSpPr>
        <p:spPr>
          <a:xfrm>
            <a:off x="1508642" y="5395730"/>
            <a:ext cx="429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Pemantauan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pembinaan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terhadap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kinerja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guru.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3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477</Words>
  <Application>Microsoft Office PowerPoint</Application>
  <PresentationFormat>Custom</PresentationFormat>
  <Paragraphs>121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216</cp:revision>
  <dcterms:created xsi:type="dcterms:W3CDTF">2019-01-14T06:35:35Z</dcterms:created>
  <dcterms:modified xsi:type="dcterms:W3CDTF">2020-03-08T11:52:25Z</dcterms:modified>
</cp:coreProperties>
</file>