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9"/>
  </p:normalViewPr>
  <p:slideViewPr>
    <p:cSldViewPr snapToGrid="0" snapToObjects="1">
      <p:cViewPr varScale="1">
        <p:scale>
          <a:sx n="102" d="100"/>
          <a:sy n="102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967C7-A9B1-8C42-BCCB-64240B4F1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EE41D-A093-E240-8B9B-BD9DA6DF1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60057-1DCB-0142-AE0C-5A93169FF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AEC71-B2FD-AF4B-A3DC-DEF76B7F0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95D6E-D386-3B4A-A98A-CF255D8F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9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4F8CE-648E-814A-B523-8AA6857D0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E7E209-7B9E-F34F-A6BE-9D806589E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732DE-BCF6-4746-BDC3-948EA3EF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F8237-4D0D-4748-A5C4-626C45B9B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009C0-82E5-5149-92FB-E7812CCE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5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3F9C4B-B67B-684A-BCF6-FB857E7ED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926BD-FEEC-4E48-8229-DE38C614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2BA49-6874-2C46-B498-6ADFDCCE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FD7E4-15A4-7A42-9654-0D152AA2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0FBCF-5C4C-5E42-B23C-2C0BF72F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4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5BAA-9511-9C49-A149-5BE7516D5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2B159-1758-C648-AE9C-020C46812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98F1E-2C20-9D40-A9BA-D4322D112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04E30-05A1-1848-A459-2B8ED19E8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3EFC6-6106-2E4D-9DB4-3165D8F3B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00EFE-26F7-4C4B-B984-00C088893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F26C32-F5D2-B441-A836-A5A6D7C6C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B4153-1393-3C42-85DA-66631F39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2B608-A60E-DF41-A72F-169190CCA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13733-89E9-E043-9A65-FB8EB794F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12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4B781-7856-E441-92CB-D1438064B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C09F6-A72F-2745-9164-76A191EA9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44D0C-26E4-394A-B61A-CE2BA3587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CC298-8A77-1E4E-BD87-FD4919DD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95953-58FA-EF4B-A6BC-A44966ED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215D9-D23A-AD45-AE85-52AD20C6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6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F260-44A8-A64C-AEFD-02E03B32F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B3658-4108-4E4E-B998-21D4DD7FC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5025A-9BEE-2848-A2C9-D06C57544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FEED9-9C13-7947-B6A8-C5742592B0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7877D4-009B-7141-B585-C2A9B40C6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7BB58D-4B1B-D24D-B878-9A13A2DD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FA3189-F82E-CB47-89F2-EA2CCE96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DC293-5884-3D44-9F20-687597ED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7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B583-4345-A74C-BB13-8D009A9F4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AC02B7-9A48-DA4B-B30E-3C587AC4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50270-BD84-6547-92E9-E1F3C7FF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C3382-4FED-F94E-B420-A004DCCD4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0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D8EBAC-DB19-D94F-BABD-6F2B9CC5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11164E-F2DB-BC4A-9899-1FC154E37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8F6DA-55A1-2747-8680-5978401A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4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6F270-BCA1-1C4B-8AEA-FA48AEBA9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D1135-B82C-3F47-ABB7-7A3DD3627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EFA92-F5FC-C443-B970-9317E2B4C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2C41E-30C8-C646-B242-DFC10B3FA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68DEB-6F68-9F4A-8AFC-817D860F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3C11E-82D9-3046-AE04-7F0D518D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1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9F666-A0D3-CA4E-AA0B-64DA5EC6E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62B778-EDCE-E240-8603-E4906ADCA1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B4C8B-157D-424C-B2F0-08B390D50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B8107-63B9-624F-BFBA-3C6F4F315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9E034-59CA-D44C-A707-5843A2E6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3C805-EAB2-8247-AB40-0591428B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917E5-7EA3-8144-81F4-A03EE04AB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B5386-F0DB-0E44-9CA6-AA02204FC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0CC7C-0607-914B-B161-DEC7B1DA5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D2D3-CEDD-F643-A6B6-F96F10891781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65970-A8C9-2C43-8827-73C913F0C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E1937-381F-EE4A-A6FF-1DDA975AA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FA3D3-CC69-4541-A6A2-DBA57336A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2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58DB-5DF3-5A46-A7D2-13B25AA8A5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汉语口语三</a:t>
            </a:r>
            <a:br>
              <a:rPr lang="en-ID" altLang="zh-CN" dirty="0"/>
            </a:br>
            <a:r>
              <a:rPr lang="zh-CN" altLang="en-US" dirty="0"/>
              <a:t>第四节课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1FE61-A13F-C14D-9843-0E069F1548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你游泳游得怎么样？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8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179F-A62D-2B42-8C2D-8C7A71173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346860" cy="454272"/>
          </a:xfrm>
        </p:spPr>
        <p:txBody>
          <a:bodyPr>
            <a:normAutofit fontScale="90000"/>
          </a:bodyPr>
          <a:lstStyle/>
          <a:p>
            <a:r>
              <a:rPr lang="zh-CN" altLang="en-US" sz="3200" dirty="0"/>
              <a:t>生词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C2283-16E0-734B-AAB7-8E3E9E9C3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3777"/>
            <a:ext cx="10515600" cy="520318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dirty="0"/>
              <a:t>会</a:t>
            </a:r>
            <a:r>
              <a:rPr lang="en-GB" altLang="zh-CN" dirty="0"/>
              <a:t>		</a:t>
            </a:r>
            <a:r>
              <a:rPr lang="en-GB" altLang="zh-CN" dirty="0" err="1"/>
              <a:t>bisa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游泳</a:t>
            </a:r>
            <a:r>
              <a:rPr lang="en-ID" altLang="zh-CN" dirty="0"/>
              <a:t>	</a:t>
            </a:r>
            <a:r>
              <a:rPr lang="en-ID" altLang="zh-CN" dirty="0" err="1"/>
              <a:t>berenang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得</a:t>
            </a:r>
            <a:r>
              <a:rPr lang="en-GB" altLang="zh-CN" dirty="0"/>
              <a:t>		</a:t>
            </a:r>
            <a:r>
              <a:rPr lang="en-GB" altLang="zh-CN" dirty="0" err="1"/>
              <a:t>partikel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能</a:t>
            </a:r>
            <a:r>
              <a:rPr lang="en-GB" altLang="zh-CN" dirty="0"/>
              <a:t>		</a:t>
            </a:r>
            <a:r>
              <a:rPr lang="en-GB" altLang="zh-CN" dirty="0" err="1"/>
              <a:t>bisa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羡慕</a:t>
            </a:r>
            <a:r>
              <a:rPr lang="en-GB" altLang="zh-CN" dirty="0"/>
              <a:t>	</a:t>
            </a:r>
            <a:r>
              <a:rPr lang="en-GB" altLang="zh-CN" dirty="0" err="1"/>
              <a:t>mengagumi</a:t>
            </a:r>
            <a:r>
              <a:rPr lang="en-GB" altLang="zh-CN" dirty="0"/>
              <a:t>/</a:t>
            </a:r>
            <a:r>
              <a:rPr lang="en-GB" altLang="zh-CN" dirty="0" err="1"/>
              <a:t>kagum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旱鸭子</a:t>
            </a:r>
            <a:r>
              <a:rPr lang="en-GB" altLang="zh-CN" dirty="0"/>
              <a:t>	</a:t>
            </a:r>
            <a:r>
              <a:rPr lang="en-GB" altLang="zh-CN" dirty="0" err="1"/>
              <a:t>sebutan</a:t>
            </a:r>
            <a:r>
              <a:rPr lang="en-GB" altLang="zh-CN" dirty="0"/>
              <a:t> </a:t>
            </a:r>
            <a:r>
              <a:rPr lang="en-GB" altLang="zh-CN" dirty="0" err="1"/>
              <a:t>untuk</a:t>
            </a:r>
            <a:r>
              <a:rPr lang="en-GB" altLang="zh-CN" dirty="0"/>
              <a:t> orang yang </a:t>
            </a:r>
            <a:r>
              <a:rPr lang="en-GB" altLang="zh-CN" dirty="0" err="1"/>
              <a:t>tidak</a:t>
            </a:r>
            <a:r>
              <a:rPr lang="en-GB" altLang="zh-CN" dirty="0"/>
              <a:t> </a:t>
            </a:r>
            <a:r>
              <a:rPr lang="en-GB" altLang="zh-CN" dirty="0" err="1"/>
              <a:t>bisa</a:t>
            </a:r>
            <a:r>
              <a:rPr lang="en-GB" altLang="zh-CN" dirty="0"/>
              <a:t> </a:t>
            </a:r>
            <a:r>
              <a:rPr lang="en-GB" altLang="zh-CN" dirty="0" err="1"/>
              <a:t>berenang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运动</a:t>
            </a:r>
            <a:r>
              <a:rPr lang="en-GB" altLang="zh-CN" dirty="0"/>
              <a:t>	</a:t>
            </a:r>
            <a:r>
              <a:rPr lang="en-GB" altLang="zh-CN" dirty="0" err="1"/>
              <a:t>olahraga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爱</a:t>
            </a:r>
            <a:r>
              <a:rPr lang="en-GB" altLang="zh-CN" dirty="0"/>
              <a:t>		</a:t>
            </a:r>
            <a:r>
              <a:rPr lang="en-GB" altLang="zh-CN" dirty="0" err="1"/>
              <a:t>cinta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踢</a:t>
            </a:r>
            <a:r>
              <a:rPr lang="en-GB" altLang="zh-CN" dirty="0"/>
              <a:t>		</a:t>
            </a:r>
            <a:r>
              <a:rPr lang="en-GB" altLang="zh-CN" dirty="0" err="1"/>
              <a:t>menendang</a:t>
            </a:r>
            <a:r>
              <a:rPr lang="en-GB" altLang="zh-CN" dirty="0"/>
              <a:t> (</a:t>
            </a:r>
            <a:r>
              <a:rPr lang="en-GB" altLang="zh-CN" dirty="0" err="1"/>
              <a:t>bermain</a:t>
            </a:r>
            <a:r>
              <a:rPr lang="en-GB" altLang="zh-CN" dirty="0"/>
              <a:t> bola)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足球</a:t>
            </a:r>
            <a:r>
              <a:rPr lang="en-GB" altLang="zh-CN" dirty="0"/>
              <a:t>	</a:t>
            </a:r>
            <a:r>
              <a:rPr lang="en-GB" altLang="zh-CN" dirty="0" err="1"/>
              <a:t>sepakbola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46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03115-F618-784C-AF9B-91D0C6F1D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0634"/>
            <a:ext cx="10515600" cy="5856329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11.</a:t>
            </a:r>
            <a:r>
              <a:rPr lang="zh-CN" altLang="en-US" dirty="0"/>
              <a:t> 球星</a:t>
            </a:r>
            <a:r>
              <a:rPr lang="en-GB" altLang="zh-CN" dirty="0"/>
              <a:t>	</a:t>
            </a:r>
            <a:r>
              <a:rPr lang="en-GB" altLang="zh-CN" dirty="0" err="1"/>
              <a:t>bintang</a:t>
            </a:r>
            <a:r>
              <a:rPr lang="en-GB" altLang="zh-CN" dirty="0"/>
              <a:t> </a:t>
            </a:r>
            <a:r>
              <a:rPr lang="en-GB" altLang="zh-CN" dirty="0" err="1"/>
              <a:t>olahraga</a:t>
            </a:r>
            <a:r>
              <a:rPr lang="en-GB" altLang="zh-CN" dirty="0"/>
              <a:t> bola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12.</a:t>
            </a:r>
            <a:r>
              <a:rPr lang="zh-CN" altLang="en-US" dirty="0"/>
              <a:t> 棒</a:t>
            </a:r>
            <a:r>
              <a:rPr lang="en-GB" altLang="zh-CN" dirty="0"/>
              <a:t>		</a:t>
            </a:r>
            <a:r>
              <a:rPr lang="en-GB" altLang="zh-CN" dirty="0" err="1"/>
              <a:t>hebat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13.</a:t>
            </a:r>
            <a:r>
              <a:rPr lang="zh-CN" altLang="en-US" dirty="0"/>
              <a:t> 队</a:t>
            </a:r>
            <a:r>
              <a:rPr lang="en-GB" altLang="zh-CN" dirty="0"/>
              <a:t>		</a:t>
            </a:r>
            <a:r>
              <a:rPr lang="en-GB" altLang="zh-CN" dirty="0" err="1"/>
              <a:t>tim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14.</a:t>
            </a:r>
            <a:r>
              <a:rPr lang="zh-CN" altLang="en-US" dirty="0"/>
              <a:t> 比赛</a:t>
            </a:r>
            <a:r>
              <a:rPr lang="en-GB" altLang="zh-CN" dirty="0"/>
              <a:t>	</a:t>
            </a:r>
            <a:r>
              <a:rPr lang="en-GB" altLang="zh-CN" dirty="0" err="1"/>
              <a:t>pertandingan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15.</a:t>
            </a:r>
            <a:r>
              <a:rPr lang="zh-CN" altLang="en-US" dirty="0"/>
              <a:t> 女</a:t>
            </a:r>
            <a:r>
              <a:rPr lang="en-GB" altLang="zh-CN" dirty="0"/>
              <a:t>		</a:t>
            </a:r>
            <a:r>
              <a:rPr lang="en-GB" altLang="zh-CN" dirty="0" err="1"/>
              <a:t>perempuan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16.</a:t>
            </a:r>
            <a:r>
              <a:rPr lang="zh-CN" altLang="en-US" dirty="0"/>
              <a:t> 女朋友</a:t>
            </a:r>
            <a:r>
              <a:rPr lang="en-GB" altLang="zh-CN" dirty="0"/>
              <a:t>	</a:t>
            </a:r>
            <a:r>
              <a:rPr lang="en-GB" altLang="zh-CN" dirty="0" err="1"/>
              <a:t>pacar</a:t>
            </a:r>
            <a:r>
              <a:rPr lang="en-GB" altLang="zh-CN" dirty="0"/>
              <a:t> (</a:t>
            </a:r>
            <a:r>
              <a:rPr lang="en-GB" altLang="zh-CN" dirty="0" err="1"/>
              <a:t>perempuan</a:t>
            </a:r>
            <a:r>
              <a:rPr lang="en-GB" altLang="zh-CN" dirty="0"/>
              <a:t>)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17.</a:t>
            </a:r>
            <a:r>
              <a:rPr lang="zh-CN" altLang="en-US" dirty="0"/>
              <a:t> 音乐会</a:t>
            </a:r>
            <a:r>
              <a:rPr lang="en-GB" altLang="zh-CN" dirty="0"/>
              <a:t>	</a:t>
            </a:r>
            <a:r>
              <a:rPr lang="en-GB" altLang="zh-CN" dirty="0" err="1"/>
              <a:t>konser</a:t>
            </a:r>
            <a:r>
              <a:rPr lang="en-GB" altLang="zh-CN" dirty="0"/>
              <a:t> 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18.</a:t>
            </a:r>
            <a:r>
              <a:rPr lang="zh-CN" altLang="en-US" dirty="0"/>
              <a:t> 得</a:t>
            </a:r>
            <a:r>
              <a:rPr lang="en-GB" altLang="zh-CN" dirty="0"/>
              <a:t>		</a:t>
            </a:r>
            <a:r>
              <a:rPr lang="en-GB" altLang="zh-CN" dirty="0" err="1"/>
              <a:t>seharusnya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19.</a:t>
            </a:r>
            <a:r>
              <a:rPr lang="zh-CN" altLang="en-US" dirty="0"/>
              <a:t> 赢</a:t>
            </a:r>
            <a:r>
              <a:rPr lang="en-GB" altLang="zh-CN" dirty="0"/>
              <a:t>		</a:t>
            </a:r>
            <a:r>
              <a:rPr lang="en-GB" altLang="zh-CN" dirty="0" err="1"/>
              <a:t>menang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20.</a:t>
            </a:r>
            <a:r>
              <a:rPr lang="zh-CN" altLang="en-US" dirty="0"/>
              <a:t> 估计</a:t>
            </a:r>
            <a:r>
              <a:rPr lang="en-GB" altLang="zh-CN" dirty="0"/>
              <a:t>	</a:t>
            </a:r>
            <a:r>
              <a:rPr lang="en-GB" altLang="zh-CN" dirty="0" err="1"/>
              <a:t>kira-kira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21.</a:t>
            </a:r>
            <a:r>
              <a:rPr lang="zh-CN" altLang="en-US" dirty="0"/>
              <a:t> 一定</a:t>
            </a:r>
            <a:r>
              <a:rPr lang="en-GB" altLang="zh-CN" dirty="0"/>
              <a:t>	</a:t>
            </a:r>
            <a:r>
              <a:rPr lang="en-GB" altLang="zh-CN" dirty="0" err="1"/>
              <a:t>pasti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2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C3844-0C6A-4846-97FA-499A6F5BF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883"/>
            <a:ext cx="10515600" cy="588008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22.</a:t>
            </a:r>
            <a:r>
              <a:rPr lang="zh-CN" altLang="en-US" dirty="0"/>
              <a:t> 输</a:t>
            </a:r>
            <a:r>
              <a:rPr lang="en-GB" altLang="zh-CN" dirty="0"/>
              <a:t>			</a:t>
            </a:r>
            <a:r>
              <a:rPr lang="en-GB" altLang="zh-CN" dirty="0" err="1"/>
              <a:t>kalah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23.</a:t>
            </a:r>
            <a:r>
              <a:rPr lang="zh-CN" altLang="en-US" dirty="0"/>
              <a:t> 早</a:t>
            </a:r>
            <a:r>
              <a:rPr lang="en-GB" altLang="zh-CN" dirty="0"/>
              <a:t>			</a:t>
            </a:r>
            <a:r>
              <a:rPr lang="en-GB" altLang="zh-CN" dirty="0" err="1"/>
              <a:t>cepat</a:t>
            </a:r>
            <a:r>
              <a:rPr lang="en-GB" altLang="zh-CN" dirty="0"/>
              <a:t> (</a:t>
            </a:r>
            <a:r>
              <a:rPr lang="en-GB" altLang="zh-CN" dirty="0" err="1"/>
              <a:t>waktu</a:t>
            </a:r>
            <a:r>
              <a:rPr lang="en-GB" altLang="zh-CN" dirty="0"/>
              <a:t>)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24.</a:t>
            </a:r>
            <a:r>
              <a:rPr lang="zh-CN" altLang="en-US" dirty="0"/>
              <a:t> 晚</a:t>
            </a:r>
            <a:r>
              <a:rPr lang="en-GB" altLang="zh-CN" dirty="0"/>
              <a:t>			</a:t>
            </a:r>
            <a:r>
              <a:rPr lang="en-GB" altLang="zh-CN" dirty="0" err="1"/>
              <a:t>lambat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25</a:t>
            </a:r>
            <a:r>
              <a:rPr lang="en-GB" altLang="zh-CN" dirty="0"/>
              <a:t>.</a:t>
            </a:r>
            <a:r>
              <a:rPr lang="en-US" altLang="zh-CN" dirty="0"/>
              <a:t> </a:t>
            </a:r>
            <a:r>
              <a:rPr lang="zh-CN" altLang="en-US" dirty="0"/>
              <a:t>打（球）</a:t>
            </a:r>
            <a:r>
              <a:rPr lang="en-GB" altLang="zh-CN" dirty="0"/>
              <a:t>	</a:t>
            </a:r>
            <a:r>
              <a:rPr lang="en-GB" altLang="zh-CN" dirty="0" err="1"/>
              <a:t>bermain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26</a:t>
            </a:r>
            <a:r>
              <a:rPr lang="en-GB" altLang="zh-CN" dirty="0"/>
              <a:t>.</a:t>
            </a:r>
            <a:r>
              <a:rPr lang="zh-CN" altLang="en-US" dirty="0"/>
              <a:t> 网球</a:t>
            </a:r>
            <a:r>
              <a:rPr lang="en-GB" altLang="zh-CN" dirty="0"/>
              <a:t>		tennis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27.</a:t>
            </a:r>
            <a:r>
              <a:rPr lang="zh-CN" altLang="en-US" dirty="0"/>
              <a:t> 篮球</a:t>
            </a:r>
            <a:r>
              <a:rPr lang="en-GB" altLang="zh-CN" dirty="0"/>
              <a:t>		basket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28.</a:t>
            </a:r>
            <a:r>
              <a:rPr lang="zh-CN" altLang="en-US" dirty="0"/>
              <a:t> 做</a:t>
            </a:r>
            <a:r>
              <a:rPr lang="en-GB" altLang="zh-CN" dirty="0"/>
              <a:t>			</a:t>
            </a:r>
            <a:r>
              <a:rPr lang="en-GB" altLang="zh-CN" dirty="0" err="1"/>
              <a:t>memasak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29.</a:t>
            </a:r>
            <a:r>
              <a:rPr lang="zh-CN" altLang="en-US" dirty="0"/>
              <a:t> 打字</a:t>
            </a:r>
            <a:r>
              <a:rPr lang="en-GB" altLang="zh-CN" dirty="0"/>
              <a:t>		</a:t>
            </a:r>
            <a:r>
              <a:rPr lang="en-GB" altLang="zh-CN" dirty="0" err="1"/>
              <a:t>mengetik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30.</a:t>
            </a:r>
            <a:r>
              <a:rPr lang="zh-CN" altLang="en-US" dirty="0"/>
              <a:t> 场</a:t>
            </a:r>
            <a:r>
              <a:rPr lang="en-GB" altLang="zh-CN" dirty="0"/>
              <a:t>			</a:t>
            </a:r>
            <a:r>
              <a:rPr lang="en-GB" altLang="zh-CN" dirty="0" err="1"/>
              <a:t>kt.penggolong</a:t>
            </a:r>
            <a:r>
              <a:rPr lang="en-GB" altLang="zh-CN" dirty="0"/>
              <a:t> </a:t>
            </a:r>
            <a:r>
              <a:rPr lang="en-GB" altLang="zh-CN" dirty="0" err="1"/>
              <a:t>untuk</a:t>
            </a:r>
            <a:r>
              <a:rPr lang="en-GB" altLang="zh-CN" dirty="0"/>
              <a:t> </a:t>
            </a:r>
            <a:r>
              <a:rPr lang="en-GB" altLang="zh-CN" dirty="0" err="1"/>
              <a:t>pertandingan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31.</a:t>
            </a:r>
            <a:r>
              <a:rPr lang="zh-CN" altLang="en-US" dirty="0"/>
              <a:t> 吸烟</a:t>
            </a:r>
            <a:r>
              <a:rPr lang="en-US" altLang="zh-CN" dirty="0"/>
              <a:t>/</a:t>
            </a:r>
            <a:r>
              <a:rPr lang="zh-CN" altLang="en-US" dirty="0"/>
              <a:t>抽烟</a:t>
            </a:r>
            <a:r>
              <a:rPr lang="en-GB" altLang="zh-CN" dirty="0"/>
              <a:t>	</a:t>
            </a:r>
            <a:r>
              <a:rPr lang="en-GB" altLang="zh-CN" dirty="0" err="1"/>
              <a:t>merokok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6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4A26F7-C7FA-9742-9170-29E13AD92F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课文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6DD2123-A212-934F-A3FF-D8F1CFB287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Halaman</a:t>
            </a:r>
            <a:r>
              <a:rPr lang="en-US" dirty="0"/>
              <a:t> 37-38</a:t>
            </a:r>
          </a:p>
        </p:txBody>
      </p:sp>
    </p:spTree>
    <p:extLst>
      <p:ext uri="{BB962C8B-B14F-4D97-AF65-F5344CB8AC3E}">
        <p14:creationId xmlns:p14="http://schemas.microsoft.com/office/powerpoint/2010/main" val="19628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E2B9EB-8BBB-2C42-B942-0B0184D62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语法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49FC2D6-FC59-E843-AB31-F052D60564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得</a:t>
            </a:r>
            <a:r>
              <a:rPr lang="en-US" altLang="zh-CN" dirty="0"/>
              <a:t> (</a:t>
            </a:r>
            <a:r>
              <a:rPr lang="en-US" altLang="zh-CN" dirty="0" err="1"/>
              <a:t>partikel</a:t>
            </a:r>
            <a:r>
              <a:rPr lang="en-US" altLang="zh-CN" dirty="0"/>
              <a:t>)</a:t>
            </a:r>
            <a:endParaRPr lang="en-ID" altLang="zh-CN" dirty="0"/>
          </a:p>
          <a:p>
            <a:r>
              <a:rPr lang="zh-CN" altLang="en-US" dirty="0"/>
              <a:t>会</a:t>
            </a:r>
            <a:r>
              <a:rPr lang="en-US" altLang="zh-CN" dirty="0"/>
              <a:t> (kata </a:t>
            </a:r>
            <a:r>
              <a:rPr lang="en-US" altLang="zh-CN" dirty="0" err="1"/>
              <a:t>kerja</a:t>
            </a:r>
            <a:r>
              <a:rPr lang="en-US" altLang="zh-CN" dirty="0"/>
              <a:t> bantu)</a:t>
            </a:r>
            <a:endParaRPr lang="en-ID" altLang="zh-CN" dirty="0"/>
          </a:p>
          <a:p>
            <a:r>
              <a:rPr lang="zh-CN" altLang="en-US" dirty="0"/>
              <a:t>得（</a:t>
            </a:r>
            <a:r>
              <a:rPr lang="en-US" altLang="zh-CN" dirty="0"/>
              <a:t>kata </a:t>
            </a:r>
            <a:r>
              <a:rPr lang="en-US" altLang="zh-CN" dirty="0" err="1"/>
              <a:t>kerja</a:t>
            </a:r>
            <a:r>
              <a:rPr lang="en-US" altLang="zh-CN" dirty="0"/>
              <a:t> bantu</a:t>
            </a:r>
            <a:r>
              <a:rPr lang="zh-CN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23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6D5E6-14D9-E64B-A3D7-1E56580CC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得 （</a:t>
            </a:r>
            <a:r>
              <a:rPr lang="en-GB" altLang="zh-CN" dirty="0"/>
              <a:t>de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32EC9-928F-4748-819A-63695464F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Partikel</a:t>
            </a:r>
            <a:r>
              <a:rPr lang="en-US" dirty="0"/>
              <a:t> yang </a:t>
            </a:r>
            <a:r>
              <a:rPr lang="en-US" dirty="0" err="1"/>
              <a:t>menghubungkan</a:t>
            </a:r>
            <a:r>
              <a:rPr lang="en-US" dirty="0"/>
              <a:t> kata </a:t>
            </a:r>
            <a:r>
              <a:rPr lang="en-US" dirty="0" err="1"/>
              <a:t>kerja</a:t>
            </a:r>
            <a:r>
              <a:rPr lang="en-US" dirty="0"/>
              <a:t> dan level </a:t>
            </a:r>
            <a:r>
              <a:rPr lang="en-US" dirty="0" err="1"/>
              <a:t>keterangannya</a:t>
            </a:r>
            <a:r>
              <a:rPr lang="en-US" dirty="0"/>
              <a:t> (kata </a:t>
            </a:r>
            <a:r>
              <a:rPr lang="en-US" dirty="0" err="1"/>
              <a:t>sifat</a:t>
            </a:r>
            <a:r>
              <a:rPr lang="en-US" dirty="0"/>
              <a:t>)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b="1" dirty="0"/>
              <a:t>V+</a:t>
            </a:r>
            <a:r>
              <a:rPr lang="zh-CN" altLang="en-US" b="1" dirty="0"/>
              <a:t>得</a:t>
            </a:r>
            <a:r>
              <a:rPr lang="en-US" altLang="zh-CN" b="1" dirty="0"/>
              <a:t>+level/degree (kata </a:t>
            </a:r>
            <a:r>
              <a:rPr lang="en-US" altLang="zh-CN" b="1" dirty="0" err="1"/>
              <a:t>sifat</a:t>
            </a:r>
            <a:r>
              <a:rPr lang="en-US" altLang="zh-CN" b="1" dirty="0"/>
              <a:t>)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zh-CN" altLang="en-US" dirty="0"/>
              <a:t>你游泳</a:t>
            </a:r>
            <a:r>
              <a:rPr lang="zh-CN" altLang="en-US" dirty="0">
                <a:solidFill>
                  <a:srgbClr val="FF0000"/>
                </a:solidFill>
              </a:rPr>
              <a:t>游得</a:t>
            </a:r>
            <a:r>
              <a:rPr lang="zh-CN" altLang="en-US" dirty="0"/>
              <a:t>怎么样？</a:t>
            </a:r>
            <a:r>
              <a:rPr lang="en-US" altLang="zh-CN" dirty="0"/>
              <a:t>--</a:t>
            </a:r>
            <a:r>
              <a:rPr lang="zh-CN" altLang="en-US" dirty="0"/>
              <a:t>我游得不错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他球</a:t>
            </a:r>
            <a:r>
              <a:rPr lang="zh-CN" altLang="en-US" dirty="0">
                <a:solidFill>
                  <a:srgbClr val="FF0000"/>
                </a:solidFill>
              </a:rPr>
              <a:t>踢得</a:t>
            </a:r>
            <a:r>
              <a:rPr lang="zh-CN" altLang="en-US" dirty="0"/>
              <a:t>棒极了。</a:t>
            </a:r>
            <a:endParaRPr lang="en-GB" altLang="zh-CN" dirty="0"/>
          </a:p>
          <a:p>
            <a:pPr marL="514350" indent="-514350">
              <a:buAutoNum type="arabicPeriod"/>
            </a:pPr>
            <a:r>
              <a:rPr lang="zh-CN" altLang="en-GB" dirty="0"/>
              <a:t>我唱歌</a:t>
            </a:r>
            <a:r>
              <a:rPr lang="zh-CN" altLang="en-US" dirty="0">
                <a:solidFill>
                  <a:srgbClr val="FF0000"/>
                </a:solidFill>
              </a:rPr>
              <a:t>唱得</a:t>
            </a:r>
            <a:r>
              <a:rPr lang="zh-CN" altLang="en-US" dirty="0"/>
              <a:t>很好。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莉莉</a:t>
            </a:r>
            <a:r>
              <a:rPr lang="zh-CN" altLang="en-US" dirty="0">
                <a:solidFill>
                  <a:srgbClr val="FF0000"/>
                </a:solidFill>
              </a:rPr>
              <a:t>唱得</a:t>
            </a:r>
            <a:r>
              <a:rPr lang="zh-CN" altLang="en-US" dirty="0"/>
              <a:t>不好。</a:t>
            </a:r>
            <a:endParaRPr lang="en-ID" altLang="zh-CN" dirty="0"/>
          </a:p>
          <a:p>
            <a:pPr marL="514350" indent="-514350">
              <a:buAutoNum type="arabicPeriod"/>
            </a:pPr>
            <a:endParaRPr lang="en-ID" altLang="zh-CN" dirty="0"/>
          </a:p>
          <a:p>
            <a:pPr marL="0" indent="0">
              <a:buNone/>
            </a:pPr>
            <a:r>
              <a:rPr lang="en-US" altLang="zh-CN" dirty="0" err="1"/>
              <a:t>Latihan</a:t>
            </a:r>
            <a:r>
              <a:rPr lang="en-US" altLang="zh-CN" dirty="0"/>
              <a:t> </a:t>
            </a:r>
            <a:r>
              <a:rPr lang="en-US" altLang="zh-CN" dirty="0" err="1"/>
              <a:t>hal</a:t>
            </a:r>
            <a:r>
              <a:rPr lang="en-US" altLang="zh-CN" dirty="0"/>
              <a:t> 40-41</a:t>
            </a:r>
            <a:endParaRPr lang="en-ID" altLang="zh-CN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4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B2DD-5EA0-754E-B2A4-163564C01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F6155-0CFE-6944-A5AB-F2B885714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dipelajari</a:t>
            </a:r>
            <a:endParaRPr lang="en-US" dirty="0"/>
          </a:p>
          <a:p>
            <a:pPr marL="514350" indent="-514350">
              <a:buAutoNum type="arabicPeriod"/>
            </a:pPr>
            <a:r>
              <a:rPr lang="zh-CN" altLang="en-US" dirty="0"/>
              <a:t>我会游泳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他会说一点儿汉语</a:t>
            </a:r>
            <a:endParaRPr lang="en-ID" altLang="zh-CN" dirty="0"/>
          </a:p>
          <a:p>
            <a:pPr marL="0" indent="0">
              <a:buNone/>
            </a:pPr>
            <a:endParaRPr lang="en-ID" altLang="zh-CN" dirty="0"/>
          </a:p>
          <a:p>
            <a:r>
              <a:rPr lang="en-US" altLang="zh-CN" dirty="0" err="1"/>
              <a:t>Menyatakan</a:t>
            </a:r>
            <a:r>
              <a:rPr lang="en-US" altLang="zh-CN" dirty="0"/>
              <a:t> </a:t>
            </a:r>
            <a:r>
              <a:rPr lang="en-US" altLang="zh-CN" dirty="0" err="1"/>
              <a:t>sebuah</a:t>
            </a:r>
            <a:r>
              <a:rPr lang="en-US" altLang="zh-CN" dirty="0"/>
              <a:t> </a:t>
            </a:r>
            <a:r>
              <a:rPr lang="en-US" altLang="zh-CN" dirty="0" err="1"/>
              <a:t>kemungkinan</a:t>
            </a:r>
            <a:r>
              <a:rPr lang="en-US" altLang="zh-CN" dirty="0"/>
              <a:t> (</a:t>
            </a:r>
            <a:r>
              <a:rPr lang="en-US" altLang="zh-CN" dirty="0" err="1"/>
              <a:t>akan</a:t>
            </a:r>
            <a:r>
              <a:rPr lang="en-US" altLang="zh-CN" dirty="0"/>
              <a:t>)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我估计巴西队会赢。</a:t>
            </a:r>
            <a:endParaRPr lang="en-GB" altLang="zh-CN" dirty="0"/>
          </a:p>
          <a:p>
            <a:pPr marL="514350" indent="-514350">
              <a:buAutoNum type="arabicPeriod"/>
            </a:pPr>
            <a:r>
              <a:rPr lang="zh-CN" altLang="en-GB" dirty="0"/>
              <a:t>今天</a:t>
            </a:r>
            <a:r>
              <a:rPr lang="zh-CN" altLang="en-US" dirty="0"/>
              <a:t>不会下雨吧？</a:t>
            </a:r>
            <a:endParaRPr lang="en-ID" altLang="zh-CN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US" altLang="zh-CN" dirty="0" err="1"/>
              <a:t>Latihan</a:t>
            </a:r>
            <a:r>
              <a:rPr lang="en-US" altLang="zh-CN" dirty="0"/>
              <a:t> </a:t>
            </a:r>
            <a:r>
              <a:rPr lang="en-US" altLang="zh-CN" dirty="0" err="1"/>
              <a:t>hal</a:t>
            </a:r>
            <a:r>
              <a:rPr lang="en-US" altLang="zh-CN" dirty="0"/>
              <a:t>. 40-43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0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762F1-A16D-9D4F-B24A-135B14DCC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得 （</a:t>
            </a:r>
            <a:r>
              <a:rPr lang="en-US" altLang="zh-CN" dirty="0" err="1"/>
              <a:t>dei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F424C-D8FE-624E-8C7D-685C3007F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. (</a:t>
            </a:r>
            <a:r>
              <a:rPr lang="en-US" dirty="0" err="1"/>
              <a:t>arti</a:t>
            </a:r>
            <a:r>
              <a:rPr lang="en-US" dirty="0"/>
              <a:t>: </a:t>
            </a:r>
            <a:r>
              <a:rPr lang="en-US" dirty="0" err="1"/>
              <a:t>harus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zh-CN" altLang="en-US" dirty="0"/>
              <a:t>我女朋友要去听音乐会，我</a:t>
            </a:r>
            <a:r>
              <a:rPr lang="zh-CN" altLang="en-US" dirty="0">
                <a:solidFill>
                  <a:srgbClr val="FF0000"/>
                </a:solidFill>
              </a:rPr>
              <a:t>得</a:t>
            </a:r>
            <a:r>
              <a:rPr lang="zh-CN" altLang="en-US" dirty="0"/>
              <a:t>陪她。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西蒙病了，今天不能来上课，我</a:t>
            </a:r>
            <a:r>
              <a:rPr lang="zh-CN" altLang="en-US" dirty="0">
                <a:solidFill>
                  <a:srgbClr val="FF0000"/>
                </a:solidFill>
              </a:rPr>
              <a:t>得</a:t>
            </a:r>
            <a:r>
              <a:rPr lang="zh-CN" altLang="en-US" dirty="0"/>
              <a:t>告诉老师一下</a:t>
            </a:r>
            <a:endParaRPr lang="en-ID" altLang="zh-CN" dirty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US" altLang="zh-CN" dirty="0"/>
              <a:t>--</a:t>
            </a:r>
            <a:r>
              <a:rPr lang="zh-CN" altLang="en-US" dirty="0">
                <a:solidFill>
                  <a:srgbClr val="FF0000"/>
                </a:solidFill>
              </a:rPr>
              <a:t>不用</a:t>
            </a:r>
            <a:r>
              <a:rPr lang="zh-CN" altLang="en-US" dirty="0"/>
              <a:t>了，我已经告诉老师了。</a:t>
            </a:r>
            <a:endParaRPr lang="en-ID" altLang="zh-CN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US" altLang="zh-CN" b="1" dirty="0"/>
              <a:t>S+</a:t>
            </a:r>
            <a:r>
              <a:rPr lang="zh-CN" altLang="en-US" b="1" dirty="0"/>
              <a:t>得</a:t>
            </a:r>
            <a:r>
              <a:rPr lang="en-GB" altLang="zh-CN" b="1" dirty="0"/>
              <a:t>(</a:t>
            </a:r>
            <a:r>
              <a:rPr lang="en-GB" altLang="zh-CN" b="1" dirty="0" err="1"/>
              <a:t>dei</a:t>
            </a:r>
            <a:r>
              <a:rPr lang="en-GB" altLang="zh-CN" b="1" dirty="0"/>
              <a:t>)+</a:t>
            </a:r>
            <a:r>
              <a:rPr lang="en-GB" altLang="zh-CN" b="1" dirty="0" err="1"/>
              <a:t>frasa</a:t>
            </a:r>
            <a:r>
              <a:rPr lang="en-GB" altLang="zh-CN" b="1" dirty="0"/>
              <a:t>/</a:t>
            </a:r>
            <a:r>
              <a:rPr lang="en-GB" altLang="zh-CN" b="1" dirty="0" err="1"/>
              <a:t>klausa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86915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389</Words>
  <Application>Microsoft Macintosh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汉语口语三 第四节课</vt:lpstr>
      <vt:lpstr>生词</vt:lpstr>
      <vt:lpstr>PowerPoint Presentation</vt:lpstr>
      <vt:lpstr>PowerPoint Presentation</vt:lpstr>
      <vt:lpstr>课文</vt:lpstr>
      <vt:lpstr>语法</vt:lpstr>
      <vt:lpstr>得 （de）</vt:lpstr>
      <vt:lpstr>会</vt:lpstr>
      <vt:lpstr>得 （dei）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汉语口语三 第四节课</dc:title>
  <dc:creator>Microsoft Office User</dc:creator>
  <cp:lastModifiedBy>Microsoft Office User</cp:lastModifiedBy>
  <cp:revision>11</cp:revision>
  <dcterms:created xsi:type="dcterms:W3CDTF">2020-08-19T13:17:25Z</dcterms:created>
  <dcterms:modified xsi:type="dcterms:W3CDTF">2020-10-13T03:40:07Z</dcterms:modified>
</cp:coreProperties>
</file>