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4" r:id="rId2"/>
    <p:sldMasterId id="2147483745" r:id="rId3"/>
  </p:sldMasterIdLst>
  <p:notesMasterIdLst>
    <p:notesMasterId r:id="rId9"/>
  </p:notesMasterIdLst>
  <p:sldIdLst>
    <p:sldId id="328" r:id="rId4"/>
    <p:sldId id="313" r:id="rId5"/>
    <p:sldId id="308" r:id="rId6"/>
    <p:sldId id="311" r:id="rId7"/>
    <p:sldId id="283" r:id="rId8"/>
  </p:sldIdLst>
  <p:sldSz cx="9144000" cy="5143500" type="screen16x9"/>
  <p:notesSz cx="6858000" cy="9144000"/>
  <p:defaultTextStyle>
    <a:defPPr>
      <a:defRPr lang="en-US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F26932"/>
    <a:srgbClr val="E44B0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3" d="100"/>
          <a:sy n="93" d="100"/>
        </p:scale>
        <p:origin x="6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753D1-C13D-4A4D-AFE9-7798B3F09063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E506-A824-4E5F-897E-0D12DBE37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bestpowerpointtemplates.com" TargetMode="Externa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hyperlink" Target="http://bestpowerpointtemplates.com" TargetMode="Externa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143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661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0550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128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7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3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0924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3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78794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3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4621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421196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58739" y="385919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911" y="385919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81082" y="385919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58739" y="2655428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19911" y="2655428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1082" y="2655428"/>
            <a:ext cx="1485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811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E22A51-FB04-4FB6-8A9D-AE05811C1438}"/>
              </a:ext>
            </a:extLst>
          </p:cNvPr>
          <p:cNvSpPr/>
          <p:nvPr userDrawn="1"/>
        </p:nvSpPr>
        <p:spPr>
          <a:xfrm>
            <a:off x="270456" y="227796"/>
            <a:ext cx="4140557" cy="4687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2125" y="392806"/>
            <a:ext cx="2781836" cy="4391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045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D04CEC-4D5F-45A7-9E19-734ADBE840F9}"/>
              </a:ext>
            </a:extLst>
          </p:cNvPr>
          <p:cNvSpPr/>
          <p:nvPr userDrawn="1"/>
        </p:nvSpPr>
        <p:spPr>
          <a:xfrm>
            <a:off x="0" y="762000"/>
            <a:ext cx="9144000" cy="269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9315" y="347886"/>
            <a:ext cx="8505371" cy="31065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065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321542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403988" y="401267"/>
            <a:ext cx="2917435" cy="2656538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lIns="68566" tIns="404919" rIns="68566" bIns="34283" anchor="ctr"/>
          <a:lstStyle>
            <a:lvl1pPr marL="0" marR="0" indent="0" algn="ctr" defTabSz="685698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33426" y="1518804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269946" rIns="68566" bIns="34283" anchor="ctr"/>
          <a:lstStyle>
            <a:lvl1pPr marL="0" marR="0" indent="0" algn="ctr" defTabSz="685698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350421" y="3195536"/>
            <a:ext cx="1971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269946" rIns="68566" bIns="34283" anchor="ctr"/>
          <a:lstStyle>
            <a:lvl1pPr marL="0" marR="0" indent="0" algn="ctr" defTabSz="685698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2584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99685" y="0"/>
            <a:ext cx="5544316" cy="51435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6" tIns="34283" rIns="68566" bIns="34283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32" indent="0">
              <a:buNone/>
              <a:defRPr sz="2100"/>
            </a:lvl2pPr>
            <a:lvl3pPr marL="685663" indent="0">
              <a:buNone/>
              <a:defRPr sz="1800"/>
            </a:lvl3pPr>
            <a:lvl4pPr marL="1028495" indent="0">
              <a:buNone/>
              <a:defRPr sz="1500"/>
            </a:lvl4pPr>
            <a:lvl5pPr marL="1371326" indent="0">
              <a:buNone/>
              <a:defRPr sz="1500"/>
            </a:lvl5pPr>
            <a:lvl6pPr marL="1714158" indent="0">
              <a:buNone/>
              <a:defRPr sz="1500"/>
            </a:lvl6pPr>
            <a:lvl7pPr marL="2056990" indent="0">
              <a:buNone/>
              <a:defRPr sz="1500"/>
            </a:lvl7pPr>
            <a:lvl8pPr marL="2399821" indent="0">
              <a:buNone/>
              <a:defRPr sz="1500"/>
            </a:lvl8pPr>
            <a:lvl9pPr marL="2742653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829333" y="1419638"/>
            <a:ext cx="2192219" cy="23042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32" indent="0">
              <a:buNone/>
              <a:defRPr sz="2100"/>
            </a:lvl2pPr>
            <a:lvl3pPr marL="685663" indent="0">
              <a:buNone/>
              <a:defRPr sz="1800"/>
            </a:lvl3pPr>
            <a:lvl4pPr marL="1028495" indent="0">
              <a:buNone/>
              <a:defRPr sz="1500"/>
            </a:lvl4pPr>
            <a:lvl5pPr marL="1371326" indent="0">
              <a:buNone/>
              <a:defRPr sz="1500"/>
            </a:lvl5pPr>
            <a:lvl6pPr marL="1714158" indent="0">
              <a:buNone/>
              <a:defRPr sz="1500"/>
            </a:lvl6pPr>
            <a:lvl7pPr marL="2056990" indent="0">
              <a:buNone/>
              <a:defRPr sz="1500"/>
            </a:lvl7pPr>
            <a:lvl8pPr marL="2399821" indent="0">
              <a:buNone/>
              <a:defRPr sz="1500"/>
            </a:lvl8pPr>
            <a:lvl9pPr marL="2742653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502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D075C1DE-E117-4FA9-A867-4ED89AC25A98}"/>
              </a:ext>
            </a:extLst>
          </p:cNvPr>
          <p:cNvSpPr/>
          <p:nvPr userDrawn="1"/>
        </p:nvSpPr>
        <p:spPr>
          <a:xfrm>
            <a:off x="0" y="2"/>
            <a:ext cx="4216401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36686" y="1"/>
            <a:ext cx="1959428" cy="3280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236686" y="3425371"/>
            <a:ext cx="5907314" cy="1718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9145" y="0"/>
            <a:ext cx="264885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55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11576" y="-907"/>
            <a:ext cx="2107781" cy="3917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38687" y="1226458"/>
            <a:ext cx="2107781" cy="3917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9555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186" y="0"/>
            <a:ext cx="9147280" cy="51435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687084"/>
            <a:ext cx="453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567000" y="2099060"/>
            <a:ext cx="3969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4608000" y="1674211"/>
            <a:ext cx="3969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4608000" y="3093482"/>
            <a:ext cx="4536000" cy="135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573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96068" y="0"/>
            <a:ext cx="189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90034" y="1903500"/>
            <a:ext cx="189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90034" y="-2"/>
            <a:ext cx="1890000" cy="178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996068" y="3361500"/>
            <a:ext cx="1890000" cy="178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1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547674" y="1326755"/>
            <a:ext cx="1539000" cy="224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175380" y="2298755"/>
            <a:ext cx="1539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3803087" y="2296357"/>
            <a:ext cx="1539000" cy="224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7058501" y="3268357"/>
            <a:ext cx="1539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5430793" y="3268357"/>
            <a:ext cx="1539000" cy="126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6" tIns="34283" rIns="68566" bIns="342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560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ED69620-E555-40B2-93DD-C7C19DAE0545}"/>
              </a:ext>
            </a:extLst>
          </p:cNvPr>
          <p:cNvSpPr/>
          <p:nvPr userDrawn="1"/>
        </p:nvSpPr>
        <p:spPr>
          <a:xfrm>
            <a:off x="492212" y="1"/>
            <a:ext cx="6391466" cy="4917799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01497" y="2"/>
            <a:ext cx="6297149" cy="4845227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6" tIns="34283" rIns="68566" bIns="34283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71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10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287289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10"/>
            <a:ext cx="8679898" cy="543185"/>
          </a:xfrm>
          <a:prstGeom prst="rect">
            <a:avLst/>
          </a:prstGeom>
        </p:spPr>
        <p:txBody>
          <a:bodyPr lIns="68566" tIns="34283" rIns="68566" bIns="34283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 defTabSz="685578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9" y="1220223"/>
            <a:ext cx="1674186" cy="407790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9" y="1584064"/>
            <a:ext cx="1674186" cy="577067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578"/>
            <a:r>
              <a:rPr lang="en-US" altLang="ko-KR" sz="11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52490"/>
            <a:ext cx="1674000" cy="238513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11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37751"/>
            <a:ext cx="2037972" cy="1038732"/>
          </a:xfrm>
          <a:prstGeom prst="rect">
            <a:avLst/>
          </a:prstGeom>
          <a:noFill/>
        </p:spPr>
        <p:txBody>
          <a:bodyPr wrap="square" lIns="68566" tIns="34283" rIns="68566" bIns="34283" rtlCol="0" anchor="ctr">
            <a:spAutoFit/>
          </a:bodyPr>
          <a:lstStyle/>
          <a:p>
            <a:pPr defTabSz="685578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578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3672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47165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A2A84B4A-CEB2-40FB-A02E-8EB2AF478368}"/>
              </a:ext>
            </a:extLst>
          </p:cNvPr>
          <p:cNvGrpSpPr/>
          <p:nvPr userDrawn="1"/>
        </p:nvGrpSpPr>
        <p:grpSpPr>
          <a:xfrm>
            <a:off x="4854908" y="297211"/>
            <a:ext cx="4320480" cy="2203490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8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26337" y="573925"/>
            <a:ext cx="2052228" cy="1527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xmlns="" id="{FB0AFAFC-8EB9-4974-915A-249E7E1C57A2}"/>
              </a:ext>
            </a:extLst>
          </p:cNvPr>
          <p:cNvGrpSpPr/>
          <p:nvPr userDrawn="1"/>
        </p:nvGrpSpPr>
        <p:grpSpPr>
          <a:xfrm>
            <a:off x="4854908" y="2622711"/>
            <a:ext cx="4320480" cy="2203490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xmlns="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78"/>
              <a:endParaRPr lang="ko-KR" altLang="en-US" sz="1400">
                <a:solidFill>
                  <a:prstClr val="white"/>
                </a:solidFill>
              </a:endParaRPr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26337" y="2899426"/>
            <a:ext cx="2052228" cy="1527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6" tIns="34283" rIns="68566" bIns="34283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5" indent="0">
              <a:buNone/>
              <a:defRPr sz="1500"/>
            </a:lvl5pPr>
            <a:lvl6pPr marL="1714244" indent="0">
              <a:buNone/>
              <a:defRPr sz="1500"/>
            </a:lvl6pPr>
            <a:lvl7pPr marL="2057093" indent="0">
              <a:buNone/>
              <a:defRPr sz="1500"/>
            </a:lvl7pPr>
            <a:lvl8pPr marL="2399941" indent="0">
              <a:buNone/>
              <a:defRPr sz="1500"/>
            </a:lvl8pPr>
            <a:lvl9pPr marL="274279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243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334863"/>
            <a:ext cx="6875859" cy="312092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3542853"/>
            <a:ext cx="7358063" cy="750094"/>
          </a:xfrm>
          <a:prstGeom prst="rect">
            <a:avLst/>
          </a:prstGeom>
        </p:spPr>
        <p:txBody>
          <a:bodyPr anchor="b"/>
          <a:lstStyle/>
          <a:p>
            <a:r>
              <a:t>Teks Judul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4319736"/>
            <a:ext cx="7358063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2" algn="ctr">
              <a:spcBef>
                <a:spcPts val="0"/>
              </a:spcBef>
              <a:buSzTx/>
              <a:buNone/>
              <a:defRPr sz="2000"/>
            </a:lvl2pPr>
            <a:lvl3pPr marL="0" indent="286984" algn="ctr">
              <a:spcBef>
                <a:spcPts val="0"/>
              </a:spcBef>
              <a:buSzTx/>
              <a:buNone/>
              <a:defRPr sz="2000"/>
            </a:lvl3pPr>
            <a:lvl4pPr marL="0" indent="430477" algn="ctr">
              <a:spcBef>
                <a:spcPts val="0"/>
              </a:spcBef>
              <a:buSzTx/>
              <a:buNone/>
              <a:defRPr sz="2000"/>
            </a:lvl4pPr>
            <a:lvl5pPr marL="0" indent="573969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49575" y="4875609"/>
            <a:ext cx="235919" cy="2336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05805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 - Pus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45031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334863"/>
            <a:ext cx="3750469" cy="433982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334863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Teks Judul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2511475"/>
            <a:ext cx="3750469" cy="2163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2" algn="ctr">
              <a:spcBef>
                <a:spcPts val="0"/>
              </a:spcBef>
              <a:buSzTx/>
              <a:buNone/>
              <a:defRPr sz="2000"/>
            </a:lvl2pPr>
            <a:lvl3pPr marL="0" indent="286984" algn="ctr">
              <a:spcBef>
                <a:spcPts val="0"/>
              </a:spcBef>
              <a:buSzTx/>
              <a:buNone/>
              <a:defRPr sz="2000"/>
            </a:lvl3pPr>
            <a:lvl4pPr marL="0" indent="430477" algn="ctr">
              <a:spcBef>
                <a:spcPts val="0"/>
              </a:spcBef>
              <a:buSzTx/>
              <a:buNone/>
              <a:defRPr sz="2000"/>
            </a:lvl4pPr>
            <a:lvl5pPr marL="0" indent="573969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4645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 - Di A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35873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 &amp; P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4445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udul, Poin,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372940"/>
            <a:ext cx="3750469" cy="331514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 Judul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372940"/>
            <a:ext cx="3750469" cy="3315146"/>
          </a:xfrm>
          <a:prstGeom prst="rect">
            <a:avLst/>
          </a:prstGeom>
        </p:spPr>
        <p:txBody>
          <a:bodyPr/>
          <a:lstStyle>
            <a:lvl1pPr marL="215238" indent="-215238">
              <a:spcBef>
                <a:spcPts val="2009"/>
              </a:spcBef>
              <a:defRPr sz="1800"/>
            </a:lvl1pPr>
            <a:lvl2pPr marL="430477" indent="-215238">
              <a:spcBef>
                <a:spcPts val="2009"/>
              </a:spcBef>
              <a:defRPr sz="1800"/>
            </a:lvl2pPr>
            <a:lvl3pPr marL="645715" indent="-215238">
              <a:spcBef>
                <a:spcPts val="2009"/>
              </a:spcBef>
              <a:defRPr sz="1800"/>
            </a:lvl3pPr>
            <a:lvl4pPr marL="860953" indent="-215238">
              <a:spcBef>
                <a:spcPts val="2009"/>
              </a:spcBef>
              <a:defRPr sz="1800"/>
            </a:lvl4pPr>
            <a:lvl5pPr marL="1076192" indent="-215238">
              <a:spcBef>
                <a:spcPts val="2009"/>
              </a:spcBef>
              <a:defRPr sz="1800"/>
            </a:lvl5pPr>
          </a:lstStyle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94719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669727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77130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A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2685603"/>
            <a:ext cx="3750469" cy="198908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468809"/>
            <a:ext cx="3750469" cy="198908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468809"/>
            <a:ext cx="3750469" cy="4205883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18658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ti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3355330"/>
            <a:ext cx="7358063" cy="29522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214243"/>
            <a:ext cx="7358063" cy="4337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“Ketikkan kutipan di sini.”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64225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8312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61286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81925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22737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39164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69664" y="4902398"/>
            <a:ext cx="4536281" cy="479184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3915" tIns="23915" rIns="23915" bIns="23915">
            <a:spAutoFit/>
          </a:bodyPr>
          <a:lstStyle/>
          <a:p>
            <a:pPr defTabSz="573969" hangingPunct="0">
              <a:buClr>
                <a:srgbClr val="65686A"/>
              </a:buClr>
              <a:buFont typeface="Arial"/>
              <a:buNone/>
              <a:defRPr sz="14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sz="1400" u="sng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http://keynotetemplate.com</a:t>
            </a: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 for more free keynote resources!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071059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-4464" y="3712506"/>
            <a:ext cx="9152930" cy="1259086"/>
          </a:xfrm>
          <a:prstGeom prst="rect">
            <a:avLst/>
          </a:prstGeom>
          <a:gradFill>
            <a:gsLst>
              <a:gs pos="0">
                <a:srgbClr val="BE1C42"/>
              </a:gs>
              <a:gs pos="100000">
                <a:srgbClr val="FF2A62"/>
              </a:gs>
            </a:gsLst>
            <a:lin ang="779999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57" name="Group 157"/>
          <p:cNvGrpSpPr/>
          <p:nvPr/>
        </p:nvGrpSpPr>
        <p:grpSpPr>
          <a:xfrm>
            <a:off x="6840141" y="348258"/>
            <a:ext cx="1803798" cy="1352848"/>
            <a:chOff x="0" y="0"/>
            <a:chExt cx="2565400" cy="2565400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2565401" cy="2565401"/>
            </a:xfrm>
            <a:prstGeom prst="ellipse">
              <a:avLst/>
            </a:prstGeom>
            <a:noFill/>
            <a:ln w="12700" cap="flat">
              <a:solidFill>
                <a:srgbClr val="C21D4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366702" hangingPunct="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107977" y="849099"/>
              <a:ext cx="381262" cy="343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7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5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09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5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6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8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7" y="4457"/>
                    <a:pt x="16817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1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8"/>
                    <a:pt x="5904" y="20197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0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2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6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4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5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024639" y="1496800"/>
              <a:ext cx="316709" cy="33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01" extrusionOk="0">
                  <a:moveTo>
                    <a:pt x="19386" y="1922"/>
                  </a:moveTo>
                  <a:cubicBezTo>
                    <a:pt x="19814" y="2079"/>
                    <a:pt x="20906" y="1684"/>
                    <a:pt x="20889" y="1153"/>
                  </a:cubicBezTo>
                  <a:cubicBezTo>
                    <a:pt x="20881" y="1256"/>
                    <a:pt x="20912" y="1341"/>
                    <a:pt x="20981" y="1408"/>
                  </a:cubicBezTo>
                  <a:cubicBezTo>
                    <a:pt x="21526" y="952"/>
                    <a:pt x="20191" y="325"/>
                    <a:pt x="19879" y="191"/>
                  </a:cubicBezTo>
                  <a:cubicBezTo>
                    <a:pt x="20063" y="604"/>
                    <a:pt x="20673" y="601"/>
                    <a:pt x="20855" y="1057"/>
                  </a:cubicBezTo>
                  <a:cubicBezTo>
                    <a:pt x="20512" y="588"/>
                    <a:pt x="20469" y="1319"/>
                    <a:pt x="20375" y="1358"/>
                  </a:cubicBezTo>
                  <a:cubicBezTo>
                    <a:pt x="19827" y="1584"/>
                    <a:pt x="19497" y="1595"/>
                    <a:pt x="18866" y="1649"/>
                  </a:cubicBezTo>
                  <a:cubicBezTo>
                    <a:pt x="18833" y="1737"/>
                    <a:pt x="19305" y="1892"/>
                    <a:pt x="19386" y="1922"/>
                  </a:cubicBezTo>
                  <a:cubicBezTo>
                    <a:pt x="19639" y="2015"/>
                    <a:pt x="19305" y="1892"/>
                    <a:pt x="19386" y="1922"/>
                  </a:cubicBezTo>
                  <a:close/>
                  <a:moveTo>
                    <a:pt x="19103" y="11614"/>
                  </a:moveTo>
                  <a:cubicBezTo>
                    <a:pt x="18975" y="11369"/>
                    <a:pt x="18653" y="11271"/>
                    <a:pt x="18576" y="10982"/>
                  </a:cubicBezTo>
                  <a:cubicBezTo>
                    <a:pt x="18519" y="10767"/>
                    <a:pt x="18708" y="10228"/>
                    <a:pt x="18266" y="10244"/>
                  </a:cubicBezTo>
                  <a:cubicBezTo>
                    <a:pt x="18251" y="10303"/>
                    <a:pt x="18237" y="10362"/>
                    <a:pt x="18222" y="10421"/>
                  </a:cubicBezTo>
                  <a:cubicBezTo>
                    <a:pt x="18247" y="10396"/>
                    <a:pt x="17854" y="9575"/>
                    <a:pt x="17912" y="9416"/>
                  </a:cubicBezTo>
                  <a:cubicBezTo>
                    <a:pt x="18034" y="9074"/>
                    <a:pt x="17131" y="8901"/>
                    <a:pt x="16984" y="8720"/>
                  </a:cubicBezTo>
                  <a:cubicBezTo>
                    <a:pt x="16704" y="8377"/>
                    <a:pt x="17067" y="6218"/>
                    <a:pt x="16504" y="6177"/>
                  </a:cubicBezTo>
                  <a:cubicBezTo>
                    <a:pt x="16273" y="6159"/>
                    <a:pt x="16153" y="6484"/>
                    <a:pt x="16083" y="6080"/>
                  </a:cubicBezTo>
                  <a:cubicBezTo>
                    <a:pt x="16022" y="5728"/>
                    <a:pt x="15985" y="5371"/>
                    <a:pt x="15924" y="5018"/>
                  </a:cubicBezTo>
                  <a:cubicBezTo>
                    <a:pt x="15759" y="4079"/>
                    <a:pt x="15690" y="4529"/>
                    <a:pt x="15317" y="5042"/>
                  </a:cubicBezTo>
                  <a:cubicBezTo>
                    <a:pt x="15183" y="5227"/>
                    <a:pt x="15058" y="5775"/>
                    <a:pt x="15034" y="6013"/>
                  </a:cubicBezTo>
                  <a:cubicBezTo>
                    <a:pt x="14984" y="6502"/>
                    <a:pt x="14940" y="7628"/>
                    <a:pt x="14375" y="7886"/>
                  </a:cubicBezTo>
                  <a:cubicBezTo>
                    <a:pt x="13846" y="8128"/>
                    <a:pt x="13658" y="7617"/>
                    <a:pt x="13271" y="7435"/>
                  </a:cubicBezTo>
                  <a:cubicBezTo>
                    <a:pt x="13079" y="7345"/>
                    <a:pt x="12495" y="6993"/>
                    <a:pt x="12357" y="6844"/>
                  </a:cubicBezTo>
                  <a:cubicBezTo>
                    <a:pt x="11909" y="6361"/>
                    <a:pt x="12379" y="6386"/>
                    <a:pt x="12379" y="5897"/>
                  </a:cubicBezTo>
                  <a:cubicBezTo>
                    <a:pt x="12379" y="5657"/>
                    <a:pt x="13041" y="5327"/>
                    <a:pt x="12893" y="5142"/>
                  </a:cubicBezTo>
                  <a:cubicBezTo>
                    <a:pt x="12638" y="4826"/>
                    <a:pt x="12410" y="5104"/>
                    <a:pt x="12118" y="5167"/>
                  </a:cubicBezTo>
                  <a:cubicBezTo>
                    <a:pt x="12073" y="5176"/>
                    <a:pt x="11507" y="4979"/>
                    <a:pt x="11456" y="4956"/>
                  </a:cubicBezTo>
                  <a:cubicBezTo>
                    <a:pt x="11258" y="4883"/>
                    <a:pt x="11085" y="4777"/>
                    <a:pt x="10936" y="4638"/>
                  </a:cubicBezTo>
                  <a:cubicBezTo>
                    <a:pt x="10808" y="4516"/>
                    <a:pt x="10485" y="4622"/>
                    <a:pt x="10582" y="4696"/>
                  </a:cubicBezTo>
                  <a:cubicBezTo>
                    <a:pt x="11287" y="5235"/>
                    <a:pt x="10445" y="4961"/>
                    <a:pt x="10047" y="5209"/>
                  </a:cubicBezTo>
                  <a:cubicBezTo>
                    <a:pt x="9664" y="5449"/>
                    <a:pt x="9179" y="6015"/>
                    <a:pt x="9314" y="6398"/>
                  </a:cubicBezTo>
                  <a:cubicBezTo>
                    <a:pt x="9371" y="6558"/>
                    <a:pt x="8566" y="6395"/>
                    <a:pt x="8566" y="6529"/>
                  </a:cubicBezTo>
                  <a:cubicBezTo>
                    <a:pt x="8531" y="5234"/>
                    <a:pt x="7201" y="6528"/>
                    <a:pt x="6847" y="6707"/>
                  </a:cubicBezTo>
                  <a:cubicBezTo>
                    <a:pt x="6570" y="6847"/>
                    <a:pt x="6760" y="7297"/>
                    <a:pt x="6430" y="7209"/>
                  </a:cubicBezTo>
                  <a:cubicBezTo>
                    <a:pt x="5937" y="7077"/>
                    <a:pt x="6342" y="7794"/>
                    <a:pt x="6208" y="7535"/>
                  </a:cubicBezTo>
                  <a:cubicBezTo>
                    <a:pt x="6184" y="7632"/>
                    <a:pt x="6160" y="7729"/>
                    <a:pt x="6135" y="7825"/>
                  </a:cubicBezTo>
                  <a:cubicBezTo>
                    <a:pt x="6054" y="7657"/>
                    <a:pt x="5985" y="7487"/>
                    <a:pt x="5914" y="7315"/>
                  </a:cubicBezTo>
                  <a:cubicBezTo>
                    <a:pt x="5873" y="7238"/>
                    <a:pt x="5208" y="8371"/>
                    <a:pt x="5154" y="8419"/>
                  </a:cubicBezTo>
                  <a:cubicBezTo>
                    <a:pt x="4695" y="8824"/>
                    <a:pt x="4672" y="9190"/>
                    <a:pt x="3820" y="9133"/>
                  </a:cubicBezTo>
                  <a:cubicBezTo>
                    <a:pt x="3705" y="9125"/>
                    <a:pt x="3316" y="9336"/>
                    <a:pt x="3212" y="9384"/>
                  </a:cubicBezTo>
                  <a:cubicBezTo>
                    <a:pt x="2904" y="9527"/>
                    <a:pt x="2613" y="9385"/>
                    <a:pt x="2350" y="9563"/>
                  </a:cubicBezTo>
                  <a:cubicBezTo>
                    <a:pt x="2074" y="9751"/>
                    <a:pt x="1515" y="10312"/>
                    <a:pt x="1214" y="10384"/>
                  </a:cubicBezTo>
                  <a:cubicBezTo>
                    <a:pt x="1097" y="10411"/>
                    <a:pt x="1127" y="9952"/>
                    <a:pt x="1118" y="10178"/>
                  </a:cubicBezTo>
                  <a:lnTo>
                    <a:pt x="1118" y="10178"/>
                  </a:lnTo>
                  <a:lnTo>
                    <a:pt x="1194" y="10178"/>
                  </a:lnTo>
                  <a:cubicBezTo>
                    <a:pt x="883" y="10178"/>
                    <a:pt x="1016" y="10855"/>
                    <a:pt x="856" y="11012"/>
                  </a:cubicBezTo>
                  <a:cubicBezTo>
                    <a:pt x="361" y="11497"/>
                    <a:pt x="1155" y="12018"/>
                    <a:pt x="820" y="12399"/>
                  </a:cubicBezTo>
                  <a:cubicBezTo>
                    <a:pt x="699" y="12536"/>
                    <a:pt x="536" y="11960"/>
                    <a:pt x="513" y="12066"/>
                  </a:cubicBezTo>
                  <a:cubicBezTo>
                    <a:pt x="514" y="12062"/>
                    <a:pt x="549" y="12342"/>
                    <a:pt x="465" y="12293"/>
                  </a:cubicBezTo>
                  <a:cubicBezTo>
                    <a:pt x="405" y="12258"/>
                    <a:pt x="370" y="12039"/>
                    <a:pt x="334" y="12030"/>
                  </a:cubicBezTo>
                  <a:cubicBezTo>
                    <a:pt x="424" y="12052"/>
                    <a:pt x="564" y="13355"/>
                    <a:pt x="640" y="13566"/>
                  </a:cubicBezTo>
                  <a:cubicBezTo>
                    <a:pt x="776" y="13948"/>
                    <a:pt x="561" y="14270"/>
                    <a:pt x="640" y="14640"/>
                  </a:cubicBezTo>
                  <a:cubicBezTo>
                    <a:pt x="747" y="15148"/>
                    <a:pt x="722" y="15468"/>
                    <a:pt x="458" y="15951"/>
                  </a:cubicBezTo>
                  <a:cubicBezTo>
                    <a:pt x="334" y="16180"/>
                    <a:pt x="56" y="16125"/>
                    <a:pt x="7" y="16277"/>
                  </a:cubicBezTo>
                  <a:cubicBezTo>
                    <a:pt x="-74" y="16533"/>
                    <a:pt x="511" y="16975"/>
                    <a:pt x="767" y="16949"/>
                  </a:cubicBezTo>
                  <a:cubicBezTo>
                    <a:pt x="1436" y="16881"/>
                    <a:pt x="1955" y="16336"/>
                    <a:pt x="2582" y="16311"/>
                  </a:cubicBezTo>
                  <a:cubicBezTo>
                    <a:pt x="2970" y="16295"/>
                    <a:pt x="3361" y="16353"/>
                    <a:pt x="3748" y="16338"/>
                  </a:cubicBezTo>
                  <a:cubicBezTo>
                    <a:pt x="4202" y="16322"/>
                    <a:pt x="4244" y="15862"/>
                    <a:pt x="4658" y="15792"/>
                  </a:cubicBezTo>
                  <a:cubicBezTo>
                    <a:pt x="5484" y="15654"/>
                    <a:pt x="6330" y="15193"/>
                    <a:pt x="7174" y="15152"/>
                  </a:cubicBezTo>
                  <a:cubicBezTo>
                    <a:pt x="7842" y="15118"/>
                    <a:pt x="8423" y="15247"/>
                    <a:pt x="9041" y="15506"/>
                  </a:cubicBezTo>
                  <a:cubicBezTo>
                    <a:pt x="9151" y="15552"/>
                    <a:pt x="9103" y="15862"/>
                    <a:pt x="9215" y="15989"/>
                  </a:cubicBezTo>
                  <a:cubicBezTo>
                    <a:pt x="9373" y="16166"/>
                    <a:pt x="9280" y="16704"/>
                    <a:pt x="9294" y="16895"/>
                  </a:cubicBezTo>
                  <a:cubicBezTo>
                    <a:pt x="9744" y="16511"/>
                    <a:pt x="10481" y="16247"/>
                    <a:pt x="10791" y="15743"/>
                  </a:cubicBezTo>
                  <a:cubicBezTo>
                    <a:pt x="10672" y="15935"/>
                    <a:pt x="10609" y="16166"/>
                    <a:pt x="10450" y="16380"/>
                  </a:cubicBezTo>
                  <a:cubicBezTo>
                    <a:pt x="10245" y="16658"/>
                    <a:pt x="9969" y="16812"/>
                    <a:pt x="9793" y="17054"/>
                  </a:cubicBezTo>
                  <a:cubicBezTo>
                    <a:pt x="10023" y="17069"/>
                    <a:pt x="10650" y="16543"/>
                    <a:pt x="10604" y="16524"/>
                  </a:cubicBezTo>
                  <a:cubicBezTo>
                    <a:pt x="10935" y="16663"/>
                    <a:pt x="10343" y="17138"/>
                    <a:pt x="10355" y="17217"/>
                  </a:cubicBezTo>
                  <a:cubicBezTo>
                    <a:pt x="10364" y="17277"/>
                    <a:pt x="10778" y="17209"/>
                    <a:pt x="10835" y="17418"/>
                  </a:cubicBezTo>
                  <a:cubicBezTo>
                    <a:pt x="10924" y="17735"/>
                    <a:pt x="10430" y="18216"/>
                    <a:pt x="10794" y="18457"/>
                  </a:cubicBezTo>
                  <a:cubicBezTo>
                    <a:pt x="11038" y="18617"/>
                    <a:pt x="11598" y="18832"/>
                    <a:pt x="11883" y="18879"/>
                  </a:cubicBezTo>
                  <a:cubicBezTo>
                    <a:pt x="11993" y="18897"/>
                    <a:pt x="12786" y="18418"/>
                    <a:pt x="12805" y="18490"/>
                  </a:cubicBezTo>
                  <a:cubicBezTo>
                    <a:pt x="12831" y="18588"/>
                    <a:pt x="12780" y="19001"/>
                    <a:pt x="13060" y="19024"/>
                  </a:cubicBezTo>
                  <a:cubicBezTo>
                    <a:pt x="13190" y="19036"/>
                    <a:pt x="13814" y="18599"/>
                    <a:pt x="13974" y="18534"/>
                  </a:cubicBezTo>
                  <a:cubicBezTo>
                    <a:pt x="14404" y="18360"/>
                    <a:pt x="14907" y="18467"/>
                    <a:pt x="15218" y="18114"/>
                  </a:cubicBezTo>
                  <a:cubicBezTo>
                    <a:pt x="15902" y="17337"/>
                    <a:pt x="16505" y="16291"/>
                    <a:pt x="17441" y="15754"/>
                  </a:cubicBezTo>
                  <a:cubicBezTo>
                    <a:pt x="17751" y="15577"/>
                    <a:pt x="18253" y="15097"/>
                    <a:pt x="18307" y="14745"/>
                  </a:cubicBezTo>
                  <a:cubicBezTo>
                    <a:pt x="18377" y="14291"/>
                    <a:pt x="19033" y="14017"/>
                    <a:pt x="19084" y="13563"/>
                  </a:cubicBezTo>
                  <a:cubicBezTo>
                    <a:pt x="19101" y="13406"/>
                    <a:pt x="18979" y="12964"/>
                    <a:pt x="19066" y="12849"/>
                  </a:cubicBezTo>
                  <a:cubicBezTo>
                    <a:pt x="19320" y="12510"/>
                    <a:pt x="19290" y="11971"/>
                    <a:pt x="19103" y="11614"/>
                  </a:cubicBezTo>
                  <a:cubicBezTo>
                    <a:pt x="19044" y="11501"/>
                    <a:pt x="19150" y="11703"/>
                    <a:pt x="19103" y="11614"/>
                  </a:cubicBezTo>
                  <a:close/>
                  <a:moveTo>
                    <a:pt x="15800" y="4444"/>
                  </a:moveTo>
                  <a:cubicBezTo>
                    <a:pt x="15809" y="4453"/>
                    <a:pt x="15761" y="4402"/>
                    <a:pt x="15800" y="4444"/>
                  </a:cubicBezTo>
                  <a:cubicBezTo>
                    <a:pt x="15800" y="4444"/>
                    <a:pt x="15800" y="4444"/>
                    <a:pt x="15800" y="4444"/>
                  </a:cubicBezTo>
                  <a:close/>
                  <a:moveTo>
                    <a:pt x="12961" y="19986"/>
                  </a:moveTo>
                  <a:cubicBezTo>
                    <a:pt x="12502" y="20038"/>
                    <a:pt x="11814" y="19592"/>
                    <a:pt x="11697" y="20225"/>
                  </a:cubicBezTo>
                  <a:cubicBezTo>
                    <a:pt x="11654" y="20463"/>
                    <a:pt x="11399" y="21102"/>
                    <a:pt x="11737" y="21256"/>
                  </a:cubicBezTo>
                  <a:cubicBezTo>
                    <a:pt x="12489" y="21600"/>
                    <a:pt x="13163" y="19850"/>
                    <a:pt x="13376" y="19873"/>
                  </a:cubicBezTo>
                  <a:cubicBezTo>
                    <a:pt x="13233" y="19896"/>
                    <a:pt x="13095" y="19934"/>
                    <a:pt x="12961" y="19986"/>
                  </a:cubicBezTo>
                  <a:cubicBezTo>
                    <a:pt x="12832" y="20001"/>
                    <a:pt x="13107" y="19970"/>
                    <a:pt x="12961" y="19986"/>
                  </a:cubicBezTo>
                  <a:close/>
                  <a:moveTo>
                    <a:pt x="19596" y="4380"/>
                  </a:moveTo>
                  <a:cubicBezTo>
                    <a:pt x="19063" y="4380"/>
                    <a:pt x="18133" y="3946"/>
                    <a:pt x="17879" y="3572"/>
                  </a:cubicBezTo>
                  <a:cubicBezTo>
                    <a:pt x="17402" y="3008"/>
                    <a:pt x="17105" y="2596"/>
                    <a:pt x="16321" y="3113"/>
                  </a:cubicBezTo>
                  <a:cubicBezTo>
                    <a:pt x="16648" y="3732"/>
                    <a:pt x="15403" y="3702"/>
                    <a:pt x="15051" y="3495"/>
                  </a:cubicBezTo>
                  <a:cubicBezTo>
                    <a:pt x="15134" y="3171"/>
                    <a:pt x="15298" y="2458"/>
                    <a:pt x="15008" y="2222"/>
                  </a:cubicBezTo>
                  <a:cubicBezTo>
                    <a:pt x="15402" y="1681"/>
                    <a:pt x="15220" y="646"/>
                    <a:pt x="15263" y="0"/>
                  </a:cubicBezTo>
                  <a:cubicBezTo>
                    <a:pt x="15561" y="34"/>
                    <a:pt x="17124" y="514"/>
                    <a:pt x="17185" y="775"/>
                  </a:cubicBezTo>
                  <a:cubicBezTo>
                    <a:pt x="17438" y="709"/>
                    <a:pt x="17882" y="1262"/>
                    <a:pt x="17752" y="1481"/>
                  </a:cubicBezTo>
                  <a:cubicBezTo>
                    <a:pt x="18163" y="1442"/>
                    <a:pt x="18796" y="1893"/>
                    <a:pt x="18686" y="2306"/>
                  </a:cubicBezTo>
                  <a:cubicBezTo>
                    <a:pt x="18541" y="2326"/>
                    <a:pt x="18392" y="2303"/>
                    <a:pt x="18250" y="2326"/>
                  </a:cubicBezTo>
                  <a:cubicBezTo>
                    <a:pt x="18305" y="2472"/>
                    <a:pt x="18867" y="3294"/>
                    <a:pt x="18927" y="3308"/>
                  </a:cubicBezTo>
                  <a:cubicBezTo>
                    <a:pt x="19111" y="3288"/>
                    <a:pt x="19291" y="3374"/>
                    <a:pt x="19195" y="3589"/>
                  </a:cubicBezTo>
                  <a:cubicBezTo>
                    <a:pt x="19473" y="3593"/>
                    <a:pt x="20184" y="4380"/>
                    <a:pt x="19596" y="4380"/>
                  </a:cubicBezTo>
                  <a:cubicBezTo>
                    <a:pt x="19480" y="4380"/>
                    <a:pt x="19626" y="4380"/>
                    <a:pt x="19596" y="4380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224052" y="836547"/>
              <a:ext cx="974244" cy="58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59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6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6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09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1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49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8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7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632018" y="1373787"/>
              <a:ext cx="342826" cy="56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1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0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3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095386" y="1170440"/>
              <a:ext cx="502572" cy="59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7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30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8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1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8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5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92547" y="849099"/>
              <a:ext cx="894834" cy="70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2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7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2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6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5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1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8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4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1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8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1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89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6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5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5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1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3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rgbClr val="BF1C46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</p:grpSp>
      <p:sp>
        <p:nvSpPr>
          <p:cNvPr id="158" name="Shape 158"/>
          <p:cNvSpPr>
            <a:spLocks noGrp="1"/>
          </p:cNvSpPr>
          <p:nvPr>
            <p:ph type="pic" sz="quarter" idx="13"/>
          </p:nvPr>
        </p:nvSpPr>
        <p:spPr>
          <a:xfrm>
            <a:off x="1154927" y="3819244"/>
            <a:ext cx="2000251" cy="1045586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4"/>
          </p:nvPr>
        </p:nvSpPr>
        <p:spPr>
          <a:xfrm>
            <a:off x="1330523" y="1900558"/>
            <a:ext cx="5491758" cy="12955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lnSpc>
                <a:spcPts val="2385"/>
              </a:lnSpc>
              <a:spcBef>
                <a:spcPts val="0"/>
              </a:spcBef>
              <a:buSzTx/>
              <a:buNone/>
              <a:defRPr sz="11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Claritas est etiam processus dynamicus, qui sequitur mutationem consuetudium lectorum. Mirum est notare quam littera gothica, quam nunc putamus parum claram, anteposuerit litterarum formas humanitatis per seacula.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5"/>
          </p:nvPr>
        </p:nvSpPr>
        <p:spPr>
          <a:xfrm>
            <a:off x="1330524" y="1541101"/>
            <a:ext cx="2279747" cy="64147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4457"/>
              </a:lnSpc>
              <a:spcBef>
                <a:spcPts val="0"/>
              </a:spcBef>
              <a:buSzTx/>
              <a:buNone/>
              <a:defRPr sz="28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quam nunc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4449575" y="4882306"/>
            <a:ext cx="235919" cy="23367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90241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te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8930" y="4554140"/>
            <a:ext cx="9144000" cy="596057"/>
          </a:xfrm>
          <a:prstGeom prst="rect">
            <a:avLst/>
          </a:prstGeom>
          <a:gradFill>
            <a:gsLst>
              <a:gs pos="0">
                <a:srgbClr val="BE1C42"/>
              </a:gs>
              <a:gs pos="100000">
                <a:srgbClr val="FF2A62"/>
              </a:gs>
            </a:gsLst>
            <a:lin ang="779999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455539" y="4616149"/>
            <a:ext cx="0" cy="470558"/>
          </a:xfrm>
          <a:prstGeom prst="line">
            <a:avLst/>
          </a:prstGeom>
          <a:ln w="127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31887" tIns="31887" rIns="31887" bIns="31887" anchor="ctr"/>
          <a:lstStyle/>
          <a:p>
            <a:pPr defTabSz="286984" hangingPunct="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176" name="Group 176"/>
          <p:cNvGrpSpPr/>
          <p:nvPr/>
        </p:nvGrpSpPr>
        <p:grpSpPr>
          <a:xfrm>
            <a:off x="404761" y="4694758"/>
            <a:ext cx="812602" cy="314771"/>
            <a:chOff x="0" y="0"/>
            <a:chExt cx="1155700" cy="596899"/>
          </a:xfrm>
        </p:grpSpPr>
        <p:sp>
          <p:nvSpPr>
            <p:cNvPr id="170" name="Shape 170"/>
            <p:cNvSpPr/>
            <p:nvPr/>
          </p:nvSpPr>
          <p:spPr>
            <a:xfrm>
              <a:off x="637808" y="6824"/>
              <a:ext cx="488435" cy="38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2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6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5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1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3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3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4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1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8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1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89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6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5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5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5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3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1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3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75606" y="181535"/>
              <a:ext cx="274324" cy="323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7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8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1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5" y="5708"/>
                  </a:lnTo>
                  <a:cubicBezTo>
                    <a:pt x="17148" y="5708"/>
                    <a:pt x="17061" y="5095"/>
                    <a:pt x="17028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4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5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982829" y="358978"/>
              <a:ext cx="172872" cy="18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01" extrusionOk="0">
                  <a:moveTo>
                    <a:pt x="19386" y="1922"/>
                  </a:moveTo>
                  <a:cubicBezTo>
                    <a:pt x="19814" y="2079"/>
                    <a:pt x="20906" y="1684"/>
                    <a:pt x="20889" y="1153"/>
                  </a:cubicBezTo>
                  <a:cubicBezTo>
                    <a:pt x="20881" y="1256"/>
                    <a:pt x="20912" y="1341"/>
                    <a:pt x="20981" y="1408"/>
                  </a:cubicBezTo>
                  <a:cubicBezTo>
                    <a:pt x="21526" y="952"/>
                    <a:pt x="20191" y="325"/>
                    <a:pt x="19879" y="191"/>
                  </a:cubicBezTo>
                  <a:cubicBezTo>
                    <a:pt x="20063" y="604"/>
                    <a:pt x="20673" y="601"/>
                    <a:pt x="20855" y="1057"/>
                  </a:cubicBezTo>
                  <a:cubicBezTo>
                    <a:pt x="20512" y="588"/>
                    <a:pt x="20469" y="1319"/>
                    <a:pt x="20375" y="1358"/>
                  </a:cubicBezTo>
                  <a:cubicBezTo>
                    <a:pt x="19827" y="1584"/>
                    <a:pt x="19497" y="1595"/>
                    <a:pt x="18866" y="1649"/>
                  </a:cubicBezTo>
                  <a:cubicBezTo>
                    <a:pt x="18833" y="1737"/>
                    <a:pt x="19305" y="1892"/>
                    <a:pt x="19386" y="1922"/>
                  </a:cubicBezTo>
                  <a:cubicBezTo>
                    <a:pt x="19639" y="2015"/>
                    <a:pt x="19305" y="1892"/>
                    <a:pt x="19386" y="1922"/>
                  </a:cubicBezTo>
                  <a:close/>
                  <a:moveTo>
                    <a:pt x="19103" y="11614"/>
                  </a:moveTo>
                  <a:cubicBezTo>
                    <a:pt x="18975" y="11369"/>
                    <a:pt x="18653" y="11271"/>
                    <a:pt x="18576" y="10982"/>
                  </a:cubicBezTo>
                  <a:cubicBezTo>
                    <a:pt x="18519" y="10767"/>
                    <a:pt x="18708" y="10228"/>
                    <a:pt x="18266" y="10244"/>
                  </a:cubicBezTo>
                  <a:cubicBezTo>
                    <a:pt x="18251" y="10303"/>
                    <a:pt x="18237" y="10362"/>
                    <a:pt x="18222" y="10421"/>
                  </a:cubicBezTo>
                  <a:cubicBezTo>
                    <a:pt x="18247" y="10396"/>
                    <a:pt x="17854" y="9575"/>
                    <a:pt x="17912" y="9416"/>
                  </a:cubicBezTo>
                  <a:cubicBezTo>
                    <a:pt x="18034" y="9074"/>
                    <a:pt x="17131" y="8901"/>
                    <a:pt x="16984" y="8720"/>
                  </a:cubicBezTo>
                  <a:cubicBezTo>
                    <a:pt x="16704" y="8377"/>
                    <a:pt x="17067" y="6218"/>
                    <a:pt x="16504" y="6177"/>
                  </a:cubicBezTo>
                  <a:cubicBezTo>
                    <a:pt x="16273" y="6159"/>
                    <a:pt x="16153" y="6484"/>
                    <a:pt x="16083" y="6080"/>
                  </a:cubicBezTo>
                  <a:cubicBezTo>
                    <a:pt x="16022" y="5728"/>
                    <a:pt x="15985" y="5371"/>
                    <a:pt x="15924" y="5018"/>
                  </a:cubicBezTo>
                  <a:cubicBezTo>
                    <a:pt x="15759" y="4079"/>
                    <a:pt x="15690" y="4529"/>
                    <a:pt x="15317" y="5042"/>
                  </a:cubicBezTo>
                  <a:cubicBezTo>
                    <a:pt x="15183" y="5227"/>
                    <a:pt x="15058" y="5775"/>
                    <a:pt x="15034" y="6013"/>
                  </a:cubicBezTo>
                  <a:cubicBezTo>
                    <a:pt x="14984" y="6502"/>
                    <a:pt x="14940" y="7628"/>
                    <a:pt x="14375" y="7886"/>
                  </a:cubicBezTo>
                  <a:cubicBezTo>
                    <a:pt x="13846" y="8128"/>
                    <a:pt x="13658" y="7617"/>
                    <a:pt x="13271" y="7435"/>
                  </a:cubicBezTo>
                  <a:cubicBezTo>
                    <a:pt x="13079" y="7345"/>
                    <a:pt x="12495" y="6993"/>
                    <a:pt x="12357" y="6844"/>
                  </a:cubicBezTo>
                  <a:cubicBezTo>
                    <a:pt x="11909" y="6361"/>
                    <a:pt x="12379" y="6386"/>
                    <a:pt x="12379" y="5897"/>
                  </a:cubicBezTo>
                  <a:cubicBezTo>
                    <a:pt x="12379" y="5657"/>
                    <a:pt x="13041" y="5327"/>
                    <a:pt x="12893" y="5142"/>
                  </a:cubicBezTo>
                  <a:cubicBezTo>
                    <a:pt x="12638" y="4826"/>
                    <a:pt x="12410" y="5104"/>
                    <a:pt x="12118" y="5167"/>
                  </a:cubicBezTo>
                  <a:cubicBezTo>
                    <a:pt x="12073" y="5176"/>
                    <a:pt x="11507" y="4979"/>
                    <a:pt x="11456" y="4956"/>
                  </a:cubicBezTo>
                  <a:cubicBezTo>
                    <a:pt x="11258" y="4883"/>
                    <a:pt x="11085" y="4777"/>
                    <a:pt x="10936" y="4638"/>
                  </a:cubicBezTo>
                  <a:cubicBezTo>
                    <a:pt x="10808" y="4516"/>
                    <a:pt x="10485" y="4622"/>
                    <a:pt x="10582" y="4696"/>
                  </a:cubicBezTo>
                  <a:cubicBezTo>
                    <a:pt x="11287" y="5235"/>
                    <a:pt x="10445" y="4961"/>
                    <a:pt x="10047" y="5209"/>
                  </a:cubicBezTo>
                  <a:cubicBezTo>
                    <a:pt x="9664" y="5449"/>
                    <a:pt x="9179" y="6015"/>
                    <a:pt x="9314" y="6398"/>
                  </a:cubicBezTo>
                  <a:cubicBezTo>
                    <a:pt x="9371" y="6558"/>
                    <a:pt x="8566" y="6395"/>
                    <a:pt x="8566" y="6529"/>
                  </a:cubicBezTo>
                  <a:cubicBezTo>
                    <a:pt x="8531" y="5234"/>
                    <a:pt x="7201" y="6528"/>
                    <a:pt x="6847" y="6707"/>
                  </a:cubicBezTo>
                  <a:cubicBezTo>
                    <a:pt x="6570" y="6847"/>
                    <a:pt x="6760" y="7297"/>
                    <a:pt x="6430" y="7209"/>
                  </a:cubicBezTo>
                  <a:cubicBezTo>
                    <a:pt x="5937" y="7077"/>
                    <a:pt x="6342" y="7794"/>
                    <a:pt x="6208" y="7535"/>
                  </a:cubicBezTo>
                  <a:cubicBezTo>
                    <a:pt x="6184" y="7632"/>
                    <a:pt x="6160" y="7729"/>
                    <a:pt x="6135" y="7825"/>
                  </a:cubicBezTo>
                  <a:cubicBezTo>
                    <a:pt x="6054" y="7657"/>
                    <a:pt x="5985" y="7487"/>
                    <a:pt x="5914" y="7315"/>
                  </a:cubicBezTo>
                  <a:cubicBezTo>
                    <a:pt x="5873" y="7238"/>
                    <a:pt x="5208" y="8371"/>
                    <a:pt x="5154" y="8419"/>
                  </a:cubicBezTo>
                  <a:cubicBezTo>
                    <a:pt x="4695" y="8824"/>
                    <a:pt x="4672" y="9190"/>
                    <a:pt x="3820" y="9133"/>
                  </a:cubicBezTo>
                  <a:cubicBezTo>
                    <a:pt x="3705" y="9125"/>
                    <a:pt x="3316" y="9336"/>
                    <a:pt x="3212" y="9384"/>
                  </a:cubicBezTo>
                  <a:cubicBezTo>
                    <a:pt x="2904" y="9527"/>
                    <a:pt x="2613" y="9385"/>
                    <a:pt x="2350" y="9563"/>
                  </a:cubicBezTo>
                  <a:cubicBezTo>
                    <a:pt x="2074" y="9751"/>
                    <a:pt x="1515" y="10312"/>
                    <a:pt x="1214" y="10384"/>
                  </a:cubicBezTo>
                  <a:cubicBezTo>
                    <a:pt x="1097" y="10411"/>
                    <a:pt x="1127" y="9952"/>
                    <a:pt x="1118" y="10178"/>
                  </a:cubicBezTo>
                  <a:lnTo>
                    <a:pt x="1118" y="10178"/>
                  </a:lnTo>
                  <a:lnTo>
                    <a:pt x="1194" y="10178"/>
                  </a:lnTo>
                  <a:cubicBezTo>
                    <a:pt x="883" y="10178"/>
                    <a:pt x="1016" y="10855"/>
                    <a:pt x="856" y="11012"/>
                  </a:cubicBezTo>
                  <a:cubicBezTo>
                    <a:pt x="361" y="11497"/>
                    <a:pt x="1155" y="12018"/>
                    <a:pt x="820" y="12399"/>
                  </a:cubicBezTo>
                  <a:cubicBezTo>
                    <a:pt x="699" y="12536"/>
                    <a:pt x="536" y="11960"/>
                    <a:pt x="513" y="12066"/>
                  </a:cubicBezTo>
                  <a:cubicBezTo>
                    <a:pt x="514" y="12062"/>
                    <a:pt x="549" y="12342"/>
                    <a:pt x="465" y="12293"/>
                  </a:cubicBezTo>
                  <a:cubicBezTo>
                    <a:pt x="405" y="12258"/>
                    <a:pt x="370" y="12039"/>
                    <a:pt x="334" y="12030"/>
                  </a:cubicBezTo>
                  <a:cubicBezTo>
                    <a:pt x="424" y="12052"/>
                    <a:pt x="564" y="13355"/>
                    <a:pt x="640" y="13566"/>
                  </a:cubicBezTo>
                  <a:cubicBezTo>
                    <a:pt x="776" y="13948"/>
                    <a:pt x="561" y="14270"/>
                    <a:pt x="640" y="14640"/>
                  </a:cubicBezTo>
                  <a:cubicBezTo>
                    <a:pt x="747" y="15148"/>
                    <a:pt x="722" y="15468"/>
                    <a:pt x="458" y="15951"/>
                  </a:cubicBezTo>
                  <a:cubicBezTo>
                    <a:pt x="334" y="16180"/>
                    <a:pt x="56" y="16125"/>
                    <a:pt x="7" y="16277"/>
                  </a:cubicBezTo>
                  <a:cubicBezTo>
                    <a:pt x="-74" y="16533"/>
                    <a:pt x="511" y="16975"/>
                    <a:pt x="767" y="16949"/>
                  </a:cubicBezTo>
                  <a:cubicBezTo>
                    <a:pt x="1436" y="16881"/>
                    <a:pt x="1955" y="16336"/>
                    <a:pt x="2582" y="16311"/>
                  </a:cubicBezTo>
                  <a:cubicBezTo>
                    <a:pt x="2970" y="16295"/>
                    <a:pt x="3361" y="16353"/>
                    <a:pt x="3748" y="16338"/>
                  </a:cubicBezTo>
                  <a:cubicBezTo>
                    <a:pt x="4202" y="16322"/>
                    <a:pt x="4244" y="15862"/>
                    <a:pt x="4658" y="15792"/>
                  </a:cubicBezTo>
                  <a:cubicBezTo>
                    <a:pt x="5484" y="15654"/>
                    <a:pt x="6330" y="15193"/>
                    <a:pt x="7174" y="15151"/>
                  </a:cubicBezTo>
                  <a:cubicBezTo>
                    <a:pt x="7842" y="15118"/>
                    <a:pt x="8423" y="15247"/>
                    <a:pt x="9041" y="15506"/>
                  </a:cubicBezTo>
                  <a:cubicBezTo>
                    <a:pt x="9151" y="15552"/>
                    <a:pt x="9103" y="15862"/>
                    <a:pt x="9215" y="15989"/>
                  </a:cubicBezTo>
                  <a:cubicBezTo>
                    <a:pt x="9373" y="16166"/>
                    <a:pt x="9280" y="16704"/>
                    <a:pt x="9294" y="16895"/>
                  </a:cubicBezTo>
                  <a:cubicBezTo>
                    <a:pt x="9744" y="16511"/>
                    <a:pt x="10481" y="16247"/>
                    <a:pt x="10791" y="15743"/>
                  </a:cubicBezTo>
                  <a:cubicBezTo>
                    <a:pt x="10672" y="15935"/>
                    <a:pt x="10609" y="16166"/>
                    <a:pt x="10450" y="16380"/>
                  </a:cubicBezTo>
                  <a:cubicBezTo>
                    <a:pt x="10245" y="16658"/>
                    <a:pt x="9969" y="16812"/>
                    <a:pt x="9793" y="17054"/>
                  </a:cubicBezTo>
                  <a:cubicBezTo>
                    <a:pt x="10023" y="17069"/>
                    <a:pt x="10650" y="16543"/>
                    <a:pt x="10604" y="16524"/>
                  </a:cubicBezTo>
                  <a:cubicBezTo>
                    <a:pt x="10935" y="16663"/>
                    <a:pt x="10343" y="17138"/>
                    <a:pt x="10355" y="17217"/>
                  </a:cubicBezTo>
                  <a:cubicBezTo>
                    <a:pt x="10364" y="17277"/>
                    <a:pt x="10778" y="17209"/>
                    <a:pt x="10835" y="17418"/>
                  </a:cubicBezTo>
                  <a:cubicBezTo>
                    <a:pt x="10924" y="17735"/>
                    <a:pt x="10430" y="18216"/>
                    <a:pt x="10794" y="18457"/>
                  </a:cubicBezTo>
                  <a:cubicBezTo>
                    <a:pt x="11038" y="18617"/>
                    <a:pt x="11598" y="18832"/>
                    <a:pt x="11883" y="18879"/>
                  </a:cubicBezTo>
                  <a:cubicBezTo>
                    <a:pt x="11993" y="18897"/>
                    <a:pt x="12786" y="18418"/>
                    <a:pt x="12805" y="18490"/>
                  </a:cubicBezTo>
                  <a:cubicBezTo>
                    <a:pt x="12831" y="18588"/>
                    <a:pt x="12780" y="19001"/>
                    <a:pt x="13060" y="19024"/>
                  </a:cubicBezTo>
                  <a:cubicBezTo>
                    <a:pt x="13190" y="19036"/>
                    <a:pt x="13814" y="18599"/>
                    <a:pt x="13974" y="18534"/>
                  </a:cubicBezTo>
                  <a:cubicBezTo>
                    <a:pt x="14404" y="18360"/>
                    <a:pt x="14907" y="18467"/>
                    <a:pt x="15218" y="18114"/>
                  </a:cubicBezTo>
                  <a:cubicBezTo>
                    <a:pt x="15902" y="17337"/>
                    <a:pt x="16505" y="16291"/>
                    <a:pt x="17441" y="15754"/>
                  </a:cubicBezTo>
                  <a:cubicBezTo>
                    <a:pt x="17751" y="15577"/>
                    <a:pt x="18253" y="15097"/>
                    <a:pt x="18307" y="14745"/>
                  </a:cubicBezTo>
                  <a:cubicBezTo>
                    <a:pt x="18377" y="14291"/>
                    <a:pt x="19033" y="14017"/>
                    <a:pt x="19084" y="13563"/>
                  </a:cubicBezTo>
                  <a:cubicBezTo>
                    <a:pt x="19101" y="13406"/>
                    <a:pt x="18979" y="12964"/>
                    <a:pt x="19066" y="12849"/>
                  </a:cubicBezTo>
                  <a:cubicBezTo>
                    <a:pt x="19320" y="12509"/>
                    <a:pt x="19290" y="11971"/>
                    <a:pt x="19103" y="11614"/>
                  </a:cubicBezTo>
                  <a:cubicBezTo>
                    <a:pt x="19044" y="11501"/>
                    <a:pt x="19150" y="11703"/>
                    <a:pt x="19103" y="11614"/>
                  </a:cubicBezTo>
                  <a:close/>
                  <a:moveTo>
                    <a:pt x="15800" y="4444"/>
                  </a:moveTo>
                  <a:cubicBezTo>
                    <a:pt x="15809" y="4453"/>
                    <a:pt x="15761" y="4402"/>
                    <a:pt x="15800" y="4444"/>
                  </a:cubicBezTo>
                  <a:cubicBezTo>
                    <a:pt x="15800" y="4444"/>
                    <a:pt x="15800" y="4444"/>
                    <a:pt x="15800" y="4444"/>
                  </a:cubicBezTo>
                  <a:close/>
                  <a:moveTo>
                    <a:pt x="12961" y="19986"/>
                  </a:moveTo>
                  <a:cubicBezTo>
                    <a:pt x="12502" y="20038"/>
                    <a:pt x="11814" y="19592"/>
                    <a:pt x="11697" y="20225"/>
                  </a:cubicBezTo>
                  <a:cubicBezTo>
                    <a:pt x="11654" y="20463"/>
                    <a:pt x="11399" y="21102"/>
                    <a:pt x="11737" y="21256"/>
                  </a:cubicBezTo>
                  <a:cubicBezTo>
                    <a:pt x="12489" y="21600"/>
                    <a:pt x="13163" y="19850"/>
                    <a:pt x="13376" y="19873"/>
                  </a:cubicBezTo>
                  <a:cubicBezTo>
                    <a:pt x="13233" y="19896"/>
                    <a:pt x="13095" y="19934"/>
                    <a:pt x="12961" y="19986"/>
                  </a:cubicBezTo>
                  <a:cubicBezTo>
                    <a:pt x="12832" y="20001"/>
                    <a:pt x="13107" y="19970"/>
                    <a:pt x="12961" y="19986"/>
                  </a:cubicBezTo>
                  <a:close/>
                  <a:moveTo>
                    <a:pt x="19596" y="4380"/>
                  </a:moveTo>
                  <a:cubicBezTo>
                    <a:pt x="19063" y="4380"/>
                    <a:pt x="18133" y="3946"/>
                    <a:pt x="17879" y="3572"/>
                  </a:cubicBezTo>
                  <a:cubicBezTo>
                    <a:pt x="17402" y="3008"/>
                    <a:pt x="17105" y="2596"/>
                    <a:pt x="16321" y="3113"/>
                  </a:cubicBezTo>
                  <a:cubicBezTo>
                    <a:pt x="16648" y="3732"/>
                    <a:pt x="15403" y="3702"/>
                    <a:pt x="15051" y="3495"/>
                  </a:cubicBezTo>
                  <a:cubicBezTo>
                    <a:pt x="15134" y="3171"/>
                    <a:pt x="15298" y="2458"/>
                    <a:pt x="15008" y="2222"/>
                  </a:cubicBezTo>
                  <a:cubicBezTo>
                    <a:pt x="15402" y="1681"/>
                    <a:pt x="15220" y="646"/>
                    <a:pt x="15263" y="0"/>
                  </a:cubicBezTo>
                  <a:cubicBezTo>
                    <a:pt x="15561" y="34"/>
                    <a:pt x="17124" y="514"/>
                    <a:pt x="17185" y="775"/>
                  </a:cubicBezTo>
                  <a:cubicBezTo>
                    <a:pt x="17438" y="709"/>
                    <a:pt x="17882" y="1262"/>
                    <a:pt x="17752" y="1481"/>
                  </a:cubicBezTo>
                  <a:cubicBezTo>
                    <a:pt x="18163" y="1442"/>
                    <a:pt x="18796" y="1893"/>
                    <a:pt x="18686" y="2306"/>
                  </a:cubicBezTo>
                  <a:cubicBezTo>
                    <a:pt x="18541" y="2326"/>
                    <a:pt x="18392" y="2303"/>
                    <a:pt x="18250" y="2326"/>
                  </a:cubicBezTo>
                  <a:cubicBezTo>
                    <a:pt x="18305" y="2472"/>
                    <a:pt x="18867" y="3294"/>
                    <a:pt x="18927" y="3308"/>
                  </a:cubicBezTo>
                  <a:cubicBezTo>
                    <a:pt x="19111" y="3288"/>
                    <a:pt x="19291" y="3374"/>
                    <a:pt x="19195" y="3589"/>
                  </a:cubicBezTo>
                  <a:cubicBezTo>
                    <a:pt x="19473" y="3593"/>
                    <a:pt x="20184" y="4380"/>
                    <a:pt x="19596" y="4380"/>
                  </a:cubicBezTo>
                  <a:cubicBezTo>
                    <a:pt x="19480" y="4380"/>
                    <a:pt x="19626" y="4380"/>
                    <a:pt x="19596" y="4380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82479" y="6824"/>
              <a:ext cx="208108" cy="18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7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7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5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09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5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6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8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7" y="4457"/>
                    <a:pt x="16817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1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7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7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8"/>
                    <a:pt x="5904" y="20197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0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6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4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5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-1" y="-1"/>
              <a:ext cx="531780" cy="316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8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59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6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6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09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1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49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79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8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5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7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222683" y="292095"/>
              <a:ext cx="187127" cy="30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1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rgbClr val="EE265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286984" hangingPunct="0">
                <a:lnSpc>
                  <a:spcPct val="80000"/>
                </a:lnSpc>
                <a:spcBef>
                  <a:spcPts val="2197"/>
                </a:spcBef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venir Next"/>
                  <a:ea typeface="Avenir Next"/>
                  <a:cs typeface="Avenir Next"/>
                  <a:sym typeface="Avenir Next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endParaRPr>
            </a:p>
          </p:txBody>
        </p:sp>
      </p:grpSp>
      <p:sp>
        <p:nvSpPr>
          <p:cNvPr id="177" name="Shape 177"/>
          <p:cNvSpPr/>
          <p:nvPr/>
        </p:nvSpPr>
        <p:spPr>
          <a:xfrm>
            <a:off x="1839516" y="649635"/>
            <a:ext cx="1803797" cy="1352848"/>
          </a:xfrm>
          <a:prstGeom prst="ellipse">
            <a:avLst/>
          </a:prstGeom>
          <a:solidFill>
            <a:srgbClr val="CB204F"/>
          </a:soli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500687" y="649635"/>
            <a:ext cx="1803797" cy="1352848"/>
          </a:xfrm>
          <a:prstGeom prst="ellipse">
            <a:avLst/>
          </a:prstGeom>
          <a:solidFill>
            <a:srgbClr val="CB204F"/>
          </a:solidFill>
          <a:ln w="12700">
            <a:miter lim="400000"/>
          </a:ln>
        </p:spPr>
        <p:txBody>
          <a:bodyPr lIns="31887" tIns="31887" rIns="31887" bIns="31887" anchor="ctr"/>
          <a:lstStyle/>
          <a:p>
            <a:pPr algn="ctr" defTabSz="366702" hangingPunct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3"/>
          </p:nvPr>
        </p:nvSpPr>
        <p:spPr>
          <a:xfrm>
            <a:off x="1705570" y="4483197"/>
            <a:ext cx="6384727" cy="7312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574"/>
              </a:lnSpc>
              <a:spcBef>
                <a:spcPts val="0"/>
              </a:spcBef>
              <a:buSzTx/>
              <a:buNone/>
              <a:defRPr sz="13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Typi non habent claritatem insitam; est usus legentis in iis qui facit eorum claritatem. Investigationes demonstraverunt 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4"/>
          </p:nvPr>
        </p:nvSpPr>
        <p:spPr>
          <a:xfrm>
            <a:off x="5098851" y="3019001"/>
            <a:ext cx="2607469" cy="12955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ts val="2385"/>
              </a:lnSpc>
              <a:spcBef>
                <a:spcPts val="0"/>
              </a:spcBef>
              <a:buSzTx/>
              <a:buNone/>
              <a:defRPr sz="11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Mirum est notare quam littera gothica, quam nunc putamus parum claram, anteposuerit litterarum 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5"/>
          </p:nvPr>
        </p:nvSpPr>
        <p:spPr>
          <a:xfrm>
            <a:off x="1437680" y="3019001"/>
            <a:ext cx="2607469" cy="129550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ts val="2385"/>
              </a:lnSpc>
              <a:spcBef>
                <a:spcPts val="0"/>
              </a:spcBef>
              <a:buSzTx/>
              <a:buNone/>
              <a:defRPr sz="1100" cap="all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Mirum est notare quam littera gothica, quam nunc putamus parum claram, anteposuerit litterarum 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6"/>
          </p:nvPr>
        </p:nvSpPr>
        <p:spPr>
          <a:xfrm>
            <a:off x="4848986" y="2731218"/>
            <a:ext cx="3097279" cy="5517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3766"/>
              </a:lnSpc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Traveling by boat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7"/>
          </p:nvPr>
        </p:nvSpPr>
        <p:spPr>
          <a:xfrm>
            <a:off x="860121" y="2731218"/>
            <a:ext cx="3754511" cy="5517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ts val="3766"/>
              </a:lnSpc>
              <a:spcBef>
                <a:spcPts val="0"/>
              </a:spcBef>
              <a:buSzTx/>
              <a:buNone/>
              <a:defRPr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Traveling by airplane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8"/>
          </p:nvPr>
        </p:nvSpPr>
        <p:spPr>
          <a:xfrm>
            <a:off x="5864793" y="1775307"/>
            <a:ext cx="1353211" cy="138527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6465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marL="0" indent="0">
              <a:lnSpc>
                <a:spcPts val="10300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32</a:t>
            </a:r>
            <a:r>
              <a:rPr sz="2300">
                <a:latin typeface="Avenir Next"/>
                <a:ea typeface="Avenir Next"/>
                <a:cs typeface="Avenir Next"/>
                <a:sym typeface="Avenir Next"/>
              </a:rPr>
              <a:t>%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9"/>
          </p:nvPr>
        </p:nvSpPr>
        <p:spPr>
          <a:xfrm>
            <a:off x="2203621" y="1775307"/>
            <a:ext cx="1353211" cy="138527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6465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sym typeface="Avenir Next Ultra Light"/>
              </a:defRPr>
            </a:lvl1pPr>
          </a:lstStyle>
          <a:p>
            <a:pPr marL="0" indent="0">
              <a:lnSpc>
                <a:spcPts val="10300"/>
              </a:lnSpc>
              <a:spcBef>
                <a:spcPts val="0"/>
              </a:spcBef>
              <a:buSzTx/>
              <a:buNone/>
              <a:defRPr sz="7200" cap="all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79</a:t>
            </a:r>
            <a:r>
              <a:rPr sz="2300">
                <a:latin typeface="Avenir Next"/>
                <a:ea typeface="Avenir Next"/>
                <a:cs typeface="Avenir Next"/>
                <a:sym typeface="Avenir Next"/>
              </a:rPr>
              <a:t>%</a:t>
            </a:r>
          </a:p>
        </p:txBody>
      </p:sp>
      <p:sp>
        <p:nvSpPr>
          <p:cNvPr id="186" name="Shape 186"/>
          <p:cNvSpPr>
            <a:spLocks noGrp="1"/>
          </p:cNvSpPr>
          <p:nvPr>
            <p:ph type="pic" sz="quarter" idx="20"/>
          </p:nvPr>
        </p:nvSpPr>
        <p:spPr>
          <a:xfrm>
            <a:off x="2107406" y="857250"/>
            <a:ext cx="1285875" cy="98449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sz="quarter" idx="21"/>
          </p:nvPr>
        </p:nvSpPr>
        <p:spPr>
          <a:xfrm>
            <a:off x="5866805" y="823764"/>
            <a:ext cx="1107281" cy="984498"/>
          </a:xfrm>
          <a:prstGeom prst="rect">
            <a:avLst/>
          </a:prstGeom>
        </p:spPr>
        <p:txBody>
          <a:bodyPr lIns="57396" tIns="28698" rIns="57396" bIns="28698" anchor="t">
            <a:noAutofit/>
          </a:bodyPr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4449575" y="4882306"/>
            <a:ext cx="235919" cy="23367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61578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169664" y="4902398"/>
            <a:ext cx="4536281" cy="479184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3915" tIns="23915" rIns="23915" bIns="23915">
            <a:spAutoFit/>
          </a:bodyPr>
          <a:lstStyle/>
          <a:p>
            <a:pPr defTabSz="573969" hangingPunct="0">
              <a:buClr>
                <a:srgbClr val="65686A"/>
              </a:buClr>
              <a:buFont typeface="Arial"/>
              <a:buNone/>
              <a:defRPr sz="14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sz="1400" u="sng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http://bestpowerpointtemplates.com</a:t>
            </a:r>
            <a:r>
              <a:rPr sz="1400" kern="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Arial"/>
                <a:ea typeface="Arial"/>
                <a:cs typeface="Arial"/>
                <a:sym typeface="Arial"/>
              </a:rPr>
              <a:t> for more free powerpoint resources!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8476789" y="4850606"/>
            <a:ext cx="210011" cy="222579"/>
          </a:xfrm>
          <a:prstGeom prst="rect">
            <a:avLst/>
          </a:prstGeom>
          <a:ln>
            <a:round/>
          </a:ln>
        </p:spPr>
        <p:txBody>
          <a:bodyPr lIns="34013" tIns="34013" rIns="34013" bIns="34013"/>
          <a:lstStyle>
            <a:lvl1pPr algn="r" defTabSz="683083">
              <a:defRPr sz="1000" spc="-41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77375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535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977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44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551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5" indent="0">
              <a:buNone/>
              <a:defRPr sz="2000"/>
            </a:lvl5pPr>
            <a:lvl6pPr marL="2285544" indent="0">
              <a:buNone/>
              <a:defRPr sz="2000"/>
            </a:lvl6pPr>
            <a:lvl7pPr marL="2742653" indent="0">
              <a:buNone/>
              <a:defRPr sz="2000"/>
            </a:lvl7pPr>
            <a:lvl8pPr marL="3199762" indent="0">
              <a:buNone/>
              <a:defRPr sz="2000"/>
            </a:lvl8pPr>
            <a:lvl9pPr marL="365687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4" indent="0">
              <a:buNone/>
              <a:defRPr sz="900"/>
            </a:lvl6pPr>
            <a:lvl7pPr marL="2742653" indent="0">
              <a:buNone/>
              <a:defRPr sz="900"/>
            </a:lvl7pPr>
            <a:lvl8pPr marL="3199762" indent="0">
              <a:buNone/>
              <a:defRPr sz="900"/>
            </a:lvl8pPr>
            <a:lvl9pPr marL="36568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946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59CA-FA1E-4656-B9C4-B33EADB95B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366629" hangingPunct="0"/>
            <a:fld id="{86CB4B4D-7CA3-9044-876B-883B54F8677D}" type="slidenum">
              <a:rPr lang="en-US" kern="0" smtClean="0">
                <a:solidFill>
                  <a:srgbClr val="000000"/>
                </a:solidFill>
                <a:sym typeface="Helvetica Light"/>
              </a:rPr>
              <a:pPr algn="ctr" defTabSz="366629" hangingPunct="0"/>
              <a:t>‹#›</a:t>
            </a:fld>
            <a:endParaRPr lang="en-US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921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63" r:id="rId12"/>
    <p:sldLayoutId id="2147483764" r:id="rId13"/>
  </p:sldLayoutIdLst>
  <p:txStyles>
    <p:titleStyle>
      <a:lvl1pPr algn="ctr" defTabSz="9142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3" algn="l" defTabSz="91421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1" indent="-228554" algn="l" defTabSz="9142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4" algn="l" defTabSz="9142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5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34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6856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0" indent="-171420" algn="l" defTabSz="6856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0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8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1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2" indent="-171420" algn="l" defTabSz="6856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0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0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2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1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22" algn="l" defTabSz="6856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7" tIns="31887" rIns="31887" bIns="31887" anchor="ctr">
            <a:normAutofit/>
          </a:bodyPr>
          <a:lstStyle/>
          <a:p>
            <a:r>
              <a:t>Teks Judul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7" tIns="31887" rIns="31887" bIns="31887" anchor="ctr">
            <a:normAutofit/>
          </a:bodyPr>
          <a:lstStyle/>
          <a:p>
            <a:r>
              <a:t>Level Badan Satu</a:t>
            </a:r>
          </a:p>
          <a:p>
            <a:pPr lvl="1"/>
            <a:r>
              <a:t>Level Badan Dua</a:t>
            </a:r>
          </a:p>
          <a:p>
            <a:pPr lvl="2"/>
            <a:r>
              <a:t>Level Badan Tiga</a:t>
            </a:r>
          </a:p>
          <a:p>
            <a:pPr lvl="3"/>
            <a:r>
              <a:t>Level Badan Empat</a:t>
            </a:r>
          </a:p>
          <a:p>
            <a:pPr lvl="4"/>
            <a:r>
              <a:t>Level Badan Lima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9575" y="4878958"/>
            <a:ext cx="235919" cy="233674"/>
          </a:xfrm>
          <a:prstGeom prst="rect">
            <a:avLst/>
          </a:prstGeom>
          <a:ln w="12700">
            <a:miter lim="400000"/>
          </a:ln>
        </p:spPr>
        <p:txBody>
          <a:bodyPr wrap="none" lIns="31887" tIns="31887" rIns="31887" bIns="31887">
            <a:spAutoFit/>
          </a:bodyPr>
          <a:lstStyle>
            <a:lvl1pPr>
              <a:defRPr sz="1100"/>
            </a:lvl1pPr>
          </a:lstStyle>
          <a:p>
            <a:pPr algn="ctr" defTabSz="366702" hangingPunct="0"/>
            <a:fld id="{86CB4B4D-7CA3-9044-876B-883B54F8677D}" type="slidenum">
              <a:rPr kern="0">
                <a:solidFill>
                  <a:srgbClr val="000000"/>
                </a:solidFill>
                <a:sym typeface="Helvetica Light"/>
              </a:rPr>
              <a:pPr algn="ctr" defTabSz="366702" hangingPunct="0"/>
              <a:t>‹#›</a:t>
            </a:fld>
            <a:endParaRPr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53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ransition spd="med"/>
  <p:txStyles>
    <p:titleStyle>
      <a:lvl1pPr marL="0" marR="0" indent="0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2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84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77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69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61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53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46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38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79013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58025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37038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16051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95063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74076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953089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32101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11114" marR="0" indent="-279013" algn="l" defTabSz="366702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2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84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77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69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61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53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46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38" algn="ctr" defTabSz="36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6755" y="2283718"/>
            <a:ext cx="3149101" cy="2293969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3315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2" y="2076375"/>
            <a:ext cx="1236428" cy="1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627784" y="3075806"/>
            <a:ext cx="656698" cy="65669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2691166" y="1275606"/>
            <a:ext cx="656698" cy="65669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2991380" y="2211710"/>
            <a:ext cx="656698" cy="65669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xmlns="" id="{F5EBA0FA-1646-452C-B9FB-52477430A6D3}"/>
              </a:ext>
            </a:extLst>
          </p:cNvPr>
          <p:cNvSpPr/>
          <p:nvPr/>
        </p:nvSpPr>
        <p:spPr>
          <a:xfrm>
            <a:off x="2851692" y="1419622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Isosceles Triangle 13">
            <a:extLst>
              <a:ext uri="{FF2B5EF4-FFF2-40B4-BE49-F238E27FC236}">
                <a16:creationId xmlns:a16="http://schemas.microsoft.com/office/drawing/2014/main" xmlns="" id="{2FC90D2C-E850-4929-9EB6-11E4FF079ADF}"/>
              </a:ext>
            </a:extLst>
          </p:cNvPr>
          <p:cNvSpPr/>
          <p:nvPr/>
        </p:nvSpPr>
        <p:spPr>
          <a:xfrm rot="10800000">
            <a:off x="3203849" y="2427734"/>
            <a:ext cx="262530" cy="350494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2" tIns="45711" rIns="91422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Graphic 46">
            <a:extLst>
              <a:ext uri="{FF2B5EF4-FFF2-40B4-BE49-F238E27FC236}">
                <a16:creationId xmlns:a16="http://schemas.microsoft.com/office/drawing/2014/main" xmlns="" id="{BE0C3F10-DF23-42E0-BC76-8F35728C0666}"/>
              </a:ext>
            </a:extLst>
          </p:cNvPr>
          <p:cNvSpPr/>
          <p:nvPr/>
        </p:nvSpPr>
        <p:spPr>
          <a:xfrm rot="20395817">
            <a:off x="2744113" y="3203721"/>
            <a:ext cx="399980" cy="419038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2" tIns="45711" rIns="91422" bIns="45711" rtlCol="0" anchor="ctr"/>
          <a:lstStyle/>
          <a:p>
            <a:endParaRPr lang="en-US"/>
          </a:p>
        </p:txBody>
      </p:sp>
      <p:sp>
        <p:nvSpPr>
          <p:cNvPr id="22" name="Shape 209"/>
          <p:cNvSpPr/>
          <p:nvPr/>
        </p:nvSpPr>
        <p:spPr>
          <a:xfrm>
            <a:off x="3851920" y="1008963"/>
            <a:ext cx="4824536" cy="134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lvl="0" algn="ctr"/>
            <a:r>
              <a:rPr lang="en-US" altLang="ko-KR" sz="2800" kern="0" dirty="0" smtClean="0">
                <a:latin typeface="Cooper Black" pitchFamily="18" charset="0"/>
                <a:ea typeface="Arial Unicode MS"/>
              </a:rPr>
              <a:t>ANALISIS DATA </a:t>
            </a:r>
          </a:p>
          <a:p>
            <a:pPr lvl="0" algn="ctr"/>
            <a:r>
              <a:rPr lang="en-US" altLang="ko-KR" sz="2800" kern="0" dirty="0" smtClean="0">
                <a:latin typeface="Cooper Black" pitchFamily="18" charset="0"/>
                <a:ea typeface="Arial Unicode MS"/>
              </a:rPr>
              <a:t>PENELITIAN </a:t>
            </a:r>
          </a:p>
          <a:p>
            <a:pPr lvl="0" algn="ctr"/>
            <a:r>
              <a:rPr lang="en-US" altLang="ko-KR" sz="2800" kern="0" dirty="0" smtClean="0">
                <a:latin typeface="Cooper Black" pitchFamily="18" charset="0"/>
                <a:ea typeface="Arial Unicode MS"/>
              </a:rPr>
              <a:t>KUALITATIF</a:t>
            </a:r>
            <a:endParaRPr lang="en-US" altLang="ko-KR" sz="2800" kern="0" dirty="0">
              <a:solidFill>
                <a:srgbClr val="002060"/>
              </a:solidFill>
              <a:latin typeface="Cooper Black" pitchFamily="18" charset="0"/>
              <a:ea typeface="Arial Unicode MS"/>
            </a:endParaRPr>
          </a:p>
        </p:txBody>
      </p:sp>
      <p:sp>
        <p:nvSpPr>
          <p:cNvPr id="24" name="Shape 209"/>
          <p:cNvSpPr/>
          <p:nvPr/>
        </p:nvSpPr>
        <p:spPr>
          <a:xfrm>
            <a:off x="3779912" y="4155926"/>
            <a:ext cx="4824536" cy="484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lvl="0" algn="ctr"/>
            <a:r>
              <a:rPr lang="en-US" altLang="ko-KR" sz="2800" kern="0" dirty="0" smtClean="0">
                <a:latin typeface="Cordia New" panose="020B0304020202020204" pitchFamily="34" charset="-34"/>
                <a:ea typeface="Arial Unicode MS"/>
                <a:cs typeface="Cordia New" panose="020B0304020202020204" pitchFamily="34" charset="-34"/>
              </a:rPr>
              <a:t>SIRAJUDDIN SALEH</a:t>
            </a:r>
          </a:p>
        </p:txBody>
      </p:sp>
    </p:spTree>
    <p:extLst>
      <p:ext uri="{BB962C8B-B14F-4D97-AF65-F5344CB8AC3E}">
        <p14:creationId xmlns:p14="http://schemas.microsoft.com/office/powerpoint/2010/main" val="38917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ANALISIS DATA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770984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Analisis data adalah proses mencari dan menyusun secara sistematis data yang diperoleh dari hasil wawancara,  catatan lapangan, dan dokumentasi, dengan cara mengorganisasikan data ke dalam kategori, menjabarkan ke dalam unit-unit, melakukan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sintesa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menyusun ke dalam pola, memilih mana yang penting dan yang akan dipelajari, dan membuat kesimpulan sehingga mudah dipahami oleh diri sendiri maupun orang lain.</a:t>
            </a:r>
            <a:endParaRPr lang="id-ID" dirty="0"/>
          </a:p>
        </p:txBody>
      </p:sp>
      <p:pic>
        <p:nvPicPr>
          <p:cNvPr id="4" name="Picture 6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20538"/>
            <a:ext cx="3030669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1555576"/>
            <a:ext cx="6408712" cy="296039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pada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penelitian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kualitatif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oleh Miles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Huberman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meliputi 4 tahapan, sebagai Berikut: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Pengumpulan Data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Penyajian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Reduksi Data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1" name="Title 1"/>
          <p:cNvSpPr>
            <a:spLocks noGrp="1"/>
          </p:cNvSpPr>
          <p:nvPr>
            <p:ph type="title"/>
          </p:nvPr>
        </p:nvSpPr>
        <p:spPr>
          <a:xfrm>
            <a:off x="2051720" y="848122"/>
            <a:ext cx="4968552" cy="5715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TEKNIK ANALISIS DATA</a:t>
            </a:r>
            <a:endParaRPr lang="en-US" sz="4800" b="1" dirty="0" smtClean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3377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71450"/>
            <a:ext cx="6172200" cy="857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700" b="1"/>
              <a:t>TEKNIK ANALISIS DATA KUALITATIF</a:t>
            </a:r>
            <a:br>
              <a:rPr lang="en-US" sz="2700" b="1"/>
            </a:br>
            <a:r>
              <a:rPr lang="en-US" sz="2700" b="1"/>
              <a:t>MODEL MILES &amp; HUBERMAN</a:t>
            </a:r>
          </a:p>
        </p:txBody>
      </p:sp>
      <p:sp>
        <p:nvSpPr>
          <p:cNvPr id="279555" name="Oval 3"/>
          <p:cNvSpPr>
            <a:spLocks noChangeArrowheads="1"/>
          </p:cNvSpPr>
          <p:nvPr/>
        </p:nvSpPr>
        <p:spPr bwMode="auto">
          <a:xfrm>
            <a:off x="2627710" y="1275160"/>
            <a:ext cx="1944290" cy="1026319"/>
          </a:xfrm>
          <a:prstGeom prst="ellipse">
            <a:avLst/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DATA</a:t>
            </a:r>
          </a:p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COLLECTION</a:t>
            </a:r>
          </a:p>
        </p:txBody>
      </p:sp>
      <p:sp>
        <p:nvSpPr>
          <p:cNvPr id="279556" name="Oval 4"/>
          <p:cNvSpPr>
            <a:spLocks noChangeArrowheads="1"/>
          </p:cNvSpPr>
          <p:nvPr/>
        </p:nvSpPr>
        <p:spPr bwMode="auto">
          <a:xfrm>
            <a:off x="2789635" y="3112294"/>
            <a:ext cx="1944290" cy="1026319"/>
          </a:xfrm>
          <a:prstGeom prst="ellipse">
            <a:avLst/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DATA</a:t>
            </a:r>
          </a:p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REDUCTION </a:t>
            </a:r>
          </a:p>
          <a:p>
            <a:pPr algn="ctr" eaLnBrk="1" hangingPunct="1"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79557" name="Oval 5"/>
          <p:cNvSpPr>
            <a:spLocks noChangeArrowheads="1"/>
          </p:cNvSpPr>
          <p:nvPr/>
        </p:nvSpPr>
        <p:spPr bwMode="auto">
          <a:xfrm>
            <a:off x="5436394" y="1815704"/>
            <a:ext cx="1944291" cy="1026319"/>
          </a:xfrm>
          <a:prstGeom prst="ellipse">
            <a:avLst/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DATA</a:t>
            </a:r>
          </a:p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DISPLAY</a:t>
            </a:r>
          </a:p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79558" name="Oval 6"/>
          <p:cNvSpPr>
            <a:spLocks noChangeArrowheads="1"/>
          </p:cNvSpPr>
          <p:nvPr/>
        </p:nvSpPr>
        <p:spPr bwMode="auto">
          <a:xfrm>
            <a:off x="5543550" y="3274219"/>
            <a:ext cx="1944291" cy="1026319"/>
          </a:xfrm>
          <a:prstGeom prst="ellipse">
            <a:avLst/>
          </a:prstGeom>
          <a:solidFill>
            <a:schemeClr val="accent1"/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COCLUSION</a:t>
            </a:r>
          </a:p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VERIVICATION</a:t>
            </a:r>
          </a:p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79559" name="Freeform 7"/>
          <p:cNvSpPr>
            <a:spLocks/>
          </p:cNvSpPr>
          <p:nvPr/>
        </p:nvSpPr>
        <p:spPr bwMode="auto">
          <a:xfrm>
            <a:off x="4410075" y="1428751"/>
            <a:ext cx="1674019" cy="440531"/>
          </a:xfrm>
          <a:custGeom>
            <a:avLst/>
            <a:gdLst>
              <a:gd name="T0" fmla="*/ 0 w 1406"/>
              <a:gd name="T1" fmla="*/ 2147483646 h 370"/>
              <a:gd name="T2" fmla="*/ 2147483646 w 1406"/>
              <a:gd name="T3" fmla="*/ 2147483646 h 370"/>
              <a:gd name="T4" fmla="*/ 2147483646 w 1406"/>
              <a:gd name="T5" fmla="*/ 2147483646 h 370"/>
              <a:gd name="T6" fmla="*/ 2147483646 w 1406"/>
              <a:gd name="T7" fmla="*/ 2147483646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1406"/>
              <a:gd name="T13" fmla="*/ 0 h 370"/>
              <a:gd name="T14" fmla="*/ 1406 w 1406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6" h="370">
                <a:moveTo>
                  <a:pt x="0" y="98"/>
                </a:moveTo>
                <a:cubicBezTo>
                  <a:pt x="147" y="49"/>
                  <a:pt x="294" y="0"/>
                  <a:pt x="453" y="8"/>
                </a:cubicBezTo>
                <a:cubicBezTo>
                  <a:pt x="612" y="16"/>
                  <a:pt x="793" y="84"/>
                  <a:pt x="952" y="144"/>
                </a:cubicBezTo>
                <a:cubicBezTo>
                  <a:pt x="1111" y="204"/>
                  <a:pt x="1258" y="287"/>
                  <a:pt x="1406" y="370"/>
                </a:cubicBezTo>
              </a:path>
            </a:pathLst>
          </a:cu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279560" name="Line 8"/>
          <p:cNvSpPr>
            <a:spLocks noChangeShapeType="1"/>
          </p:cNvSpPr>
          <p:nvPr/>
        </p:nvSpPr>
        <p:spPr bwMode="auto">
          <a:xfrm>
            <a:off x="3654029" y="2247901"/>
            <a:ext cx="0" cy="917972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279561" name="Freeform 9"/>
          <p:cNvSpPr>
            <a:spLocks/>
          </p:cNvSpPr>
          <p:nvPr/>
        </p:nvSpPr>
        <p:spPr bwMode="auto">
          <a:xfrm>
            <a:off x="4572001" y="2463403"/>
            <a:ext cx="917972" cy="917972"/>
          </a:xfrm>
          <a:custGeom>
            <a:avLst/>
            <a:gdLst>
              <a:gd name="T0" fmla="*/ 0 w 771"/>
              <a:gd name="T1" fmla="*/ 2147483646 h 771"/>
              <a:gd name="T2" fmla="*/ 2147483646 w 771"/>
              <a:gd name="T3" fmla="*/ 2147483646 h 771"/>
              <a:gd name="T4" fmla="*/ 2147483646 w 771"/>
              <a:gd name="T5" fmla="*/ 2147483646 h 771"/>
              <a:gd name="T6" fmla="*/ 2147483646 w 771"/>
              <a:gd name="T7" fmla="*/ 0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771"/>
              <a:gd name="T14" fmla="*/ 771 w 771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771">
                <a:moveTo>
                  <a:pt x="0" y="771"/>
                </a:moveTo>
                <a:cubicBezTo>
                  <a:pt x="158" y="745"/>
                  <a:pt x="317" y="719"/>
                  <a:pt x="408" y="681"/>
                </a:cubicBezTo>
                <a:cubicBezTo>
                  <a:pt x="499" y="643"/>
                  <a:pt x="483" y="659"/>
                  <a:pt x="544" y="545"/>
                </a:cubicBezTo>
                <a:cubicBezTo>
                  <a:pt x="605" y="431"/>
                  <a:pt x="688" y="215"/>
                  <a:pt x="771" y="0"/>
                </a:cubicBezTo>
              </a:path>
            </a:pathLst>
          </a:custGeom>
          <a:noFill/>
          <a:ln w="5715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>
            <a:off x="6462713" y="2806055"/>
            <a:ext cx="0" cy="485775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279563" name="Line 11"/>
          <p:cNvSpPr>
            <a:spLocks noChangeShapeType="1"/>
          </p:cNvSpPr>
          <p:nvPr/>
        </p:nvSpPr>
        <p:spPr bwMode="auto">
          <a:xfrm flipH="1">
            <a:off x="4733925" y="3651647"/>
            <a:ext cx="864394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 sz="1350"/>
          </a:p>
        </p:txBody>
      </p:sp>
      <p:sp>
        <p:nvSpPr>
          <p:cNvPr id="279564" name="Freeform 12"/>
          <p:cNvSpPr>
            <a:spLocks/>
          </p:cNvSpPr>
          <p:nvPr/>
        </p:nvSpPr>
        <p:spPr bwMode="auto">
          <a:xfrm>
            <a:off x="1879998" y="2085975"/>
            <a:ext cx="4636294" cy="2663429"/>
          </a:xfrm>
          <a:custGeom>
            <a:avLst/>
            <a:gdLst>
              <a:gd name="T0" fmla="*/ 2147483646 w 3894"/>
              <a:gd name="T1" fmla="*/ 2147483646 h 2237"/>
              <a:gd name="T2" fmla="*/ 2147483646 w 3894"/>
              <a:gd name="T3" fmla="*/ 2147483646 h 2237"/>
              <a:gd name="T4" fmla="*/ 2147483646 w 3894"/>
              <a:gd name="T5" fmla="*/ 2147483646 h 2237"/>
              <a:gd name="T6" fmla="*/ 2147483646 w 3894"/>
              <a:gd name="T7" fmla="*/ 2147483646 h 2237"/>
              <a:gd name="T8" fmla="*/ 2147483646 w 3894"/>
              <a:gd name="T9" fmla="*/ 2147483646 h 2237"/>
              <a:gd name="T10" fmla="*/ 2147483646 w 3894"/>
              <a:gd name="T11" fmla="*/ 0 h 22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94"/>
              <a:gd name="T19" fmla="*/ 0 h 2237"/>
              <a:gd name="T20" fmla="*/ 3894 w 3894"/>
              <a:gd name="T21" fmla="*/ 2237 h 22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94" h="2237">
                <a:moveTo>
                  <a:pt x="3894" y="1860"/>
                </a:moveTo>
                <a:cubicBezTo>
                  <a:pt x="3894" y="1924"/>
                  <a:pt x="3894" y="1988"/>
                  <a:pt x="3849" y="2041"/>
                </a:cubicBezTo>
                <a:cubicBezTo>
                  <a:pt x="3804" y="2094"/>
                  <a:pt x="3735" y="2154"/>
                  <a:pt x="3622" y="2177"/>
                </a:cubicBezTo>
                <a:cubicBezTo>
                  <a:pt x="3509" y="2200"/>
                  <a:pt x="3705" y="2237"/>
                  <a:pt x="3168" y="2177"/>
                </a:cubicBezTo>
                <a:cubicBezTo>
                  <a:pt x="2631" y="2117"/>
                  <a:pt x="802" y="2177"/>
                  <a:pt x="401" y="1814"/>
                </a:cubicBezTo>
                <a:cubicBezTo>
                  <a:pt x="0" y="1451"/>
                  <a:pt x="382" y="725"/>
                  <a:pt x="764" y="0"/>
                </a:cubicBezTo>
              </a:path>
            </a:pathLst>
          </a:cu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17830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9" grpId="0" animBg="1"/>
      <p:bldP spid="279560" grpId="0" animBg="1"/>
      <p:bldP spid="279561" grpId="0" animBg="1"/>
      <p:bldP spid="279562" grpId="0" animBg="1"/>
      <p:bldP spid="279563" grpId="0" animBg="1"/>
      <p:bldP spid="279563" grpId="1" animBg="1"/>
      <p:bldP spid="2795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17"/>
          <p:cNvSpPr/>
          <p:nvPr/>
        </p:nvSpPr>
        <p:spPr>
          <a:xfrm>
            <a:off x="84464" y="2115774"/>
            <a:ext cx="5008955" cy="487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0" tIns="50790" rIns="50790" bIns="50790" anchor="ctr">
            <a:spAutoFit/>
          </a:bodyPr>
          <a:lstStyle>
            <a:lvl1pPr algn="l" defTabSz="1088232">
              <a:spcBef>
                <a:spcPts val="1100"/>
              </a:spcBef>
              <a:defRPr sz="2500" spc="-104">
                <a:uFill>
                  <a:solidFill>
                    <a:srgbClr val="6C6C6C"/>
                  </a:solidFill>
                </a:u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endParaRPr dirty="0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691161" y="3733725"/>
            <a:ext cx="1715394" cy="782241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9963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lang="id-ID" sz="2025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66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Wassalam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059832" y="1086966"/>
            <a:ext cx="3653134" cy="2453878"/>
          </a:xfrm>
          <a:prstGeom prst="can">
            <a:avLst>
              <a:gd name="adj" fmla="val 25000"/>
            </a:avLst>
          </a:prstGeom>
          <a:solidFill>
            <a:srgbClr val="8A0000"/>
          </a:solidFill>
          <a:ln w="63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d-ID" sz="1012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3905473" y="604763"/>
            <a:ext cx="1735931" cy="59650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28"/>
              </a:avLst>
            </a:prstTxWarp>
            <a:scene3d>
              <a:camera prst="legacyPerspectiveFront">
                <a:rot lat="1979999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000000"/>
              </a:contourClr>
            </a:sp3d>
          </a:bodyPr>
          <a:lstStyle/>
          <a:p>
            <a:pPr algn="ctr"/>
            <a:r>
              <a:rPr lang="id-ID" sz="2025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FF66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Terima kasih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571503" y="2104950"/>
            <a:ext cx="2532459" cy="9108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Down">
              <a:avLst>
                <a:gd name="adj" fmla="val 24509"/>
              </a:avLst>
            </a:prstTxWarp>
          </a:bodyPr>
          <a:lstStyle/>
          <a:p>
            <a:pPr algn="ctr"/>
            <a:r>
              <a:rPr lang="id-ID" sz="2025" b="1" kern="10" spc="-101" dirty="0">
                <a:gradFill rotWithShape="1">
                  <a:gsLst>
                    <a:gs pos="0">
                      <a:srgbClr val="FEE7F2"/>
                    </a:gs>
                    <a:gs pos="9000">
                      <a:srgbClr val="FBD49C"/>
                    </a:gs>
                    <a:gs pos="19501">
                      <a:srgbClr val="FBA97D"/>
                    </a:gs>
                    <a:gs pos="32001">
                      <a:srgbClr val="FAC77D"/>
                    </a:gs>
                    <a:gs pos="41000">
                      <a:srgbClr val="FEE7F2"/>
                    </a:gs>
                    <a:gs pos="50000">
                      <a:srgbClr val="FBEAC7"/>
                    </a:gs>
                    <a:gs pos="59000">
                      <a:srgbClr val="FEE7F2"/>
                    </a:gs>
                    <a:gs pos="67999">
                      <a:srgbClr val="FAC77D"/>
                    </a:gs>
                    <a:gs pos="80499">
                      <a:srgbClr val="FBA97D"/>
                    </a:gs>
                    <a:gs pos="91000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</a:p>
        </p:txBody>
      </p:sp>
    </p:spTree>
    <p:extLst>
      <p:ext uri="{BB962C8B-B14F-4D97-AF65-F5344CB8AC3E}">
        <p14:creationId xmlns:p14="http://schemas.microsoft.com/office/powerpoint/2010/main" val="2718004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118</Words>
  <Application>Microsoft Office PowerPoint</Application>
  <PresentationFormat>On-screen Show (16:9)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27" baseType="lpstr">
      <vt:lpstr>Arial Unicode MS</vt:lpstr>
      <vt:lpstr>맑은 고딕</vt:lpstr>
      <vt:lpstr>Arial</vt:lpstr>
      <vt:lpstr>Avenir Next</vt:lpstr>
      <vt:lpstr>Avenir Next Ultra Light</vt:lpstr>
      <vt:lpstr>Bernard MT Condensed</vt:lpstr>
      <vt:lpstr>Calibri</vt:lpstr>
      <vt:lpstr>Cooper Black</vt:lpstr>
      <vt:lpstr>Cordia New</vt:lpstr>
      <vt:lpstr>DIN Alternate</vt:lpstr>
      <vt:lpstr>Futura Condensed</vt:lpstr>
      <vt:lpstr>Garamond</vt:lpstr>
      <vt:lpstr>Gill Sans</vt:lpstr>
      <vt:lpstr>Helvetica</vt:lpstr>
      <vt:lpstr>Helvetica Light</vt:lpstr>
      <vt:lpstr>Impact</vt:lpstr>
      <vt:lpstr>Times New Roman</vt:lpstr>
      <vt:lpstr>Wingdings</vt:lpstr>
      <vt:lpstr>Wingdings 2</vt:lpstr>
      <vt:lpstr>Office Theme</vt:lpstr>
      <vt:lpstr>Contents Slide Master</vt:lpstr>
      <vt:lpstr>1_White</vt:lpstr>
      <vt:lpstr>PowerPoint Presentation</vt:lpstr>
      <vt:lpstr>ANALISIS DATA</vt:lpstr>
      <vt:lpstr>TEKNIK ANALISIS DATA</vt:lpstr>
      <vt:lpstr>TEKNIK ANALISIS DATA KUALITATIF MODEL MILES &amp; HUBERMAN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SIRAJUDDIN SALEH</cp:lastModifiedBy>
  <cp:revision>123</cp:revision>
  <dcterms:created xsi:type="dcterms:W3CDTF">2019-11-20T07:23:11Z</dcterms:created>
  <dcterms:modified xsi:type="dcterms:W3CDTF">2020-04-15T23:03:59Z</dcterms:modified>
</cp:coreProperties>
</file>