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44" r:id="rId1"/>
  </p:sldMasterIdLst>
  <p:notesMasterIdLst>
    <p:notesMasterId r:id="rId9"/>
  </p:notesMasterIdLst>
  <p:sldIdLst>
    <p:sldId id="381" r:id="rId2"/>
    <p:sldId id="380" r:id="rId3"/>
    <p:sldId id="376" r:id="rId4"/>
    <p:sldId id="377" r:id="rId5"/>
    <p:sldId id="378" r:id="rId6"/>
    <p:sldId id="379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500E"/>
    <a:srgbClr val="66FFCC"/>
    <a:srgbClr val="CCECFF"/>
    <a:srgbClr val="CCFFCC"/>
    <a:srgbClr val="66FFFF"/>
    <a:srgbClr val="CC99FF"/>
    <a:srgbClr val="FFCCFF"/>
    <a:srgbClr val="FFFFFF"/>
    <a:srgbClr val="008000"/>
    <a:srgbClr val="53D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C1CD4-6418-40A7-985B-EC5F38CCFCDD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891AD-2D67-4B85-B465-D935DAB79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24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55523-87ED-4133-8F31-48E07D024AEA}" type="datetime1">
              <a:rPr lang="en-AU" smtClean="0"/>
              <a:t>5/09/2022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2A899-EFAE-4D02-BE1F-8267A5AE00CC}" type="datetime1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7978-CA0B-4EAF-A342-D6E78956E64A}" type="datetime1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E308-8888-4946-8CFA-663A07BFB178}" type="datetime1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D561F-F48F-4C9D-BA49-F5F6A2259233}" type="datetime1">
              <a:rPr lang="en-AU" smtClean="0"/>
              <a:t>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6141-B442-464B-99FE-C753DF4FB3B8}" type="datetime1">
              <a:rPr lang="en-AU" smtClean="0"/>
              <a:t>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CCC49-0022-4B54-8199-7F02421686D1}" type="datetime1">
              <a:rPr lang="en-AU" smtClean="0"/>
              <a:t>5/09/2022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33D1F-DE85-45D5-8E6D-BEB0B96E72CD}" type="datetime1">
              <a:rPr lang="en-AU" smtClean="0"/>
              <a:t>5/09/2022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95204-5288-496D-B6F5-6F2EDDBF7E9E}" type="datetime1">
              <a:rPr lang="en-AU" smtClean="0"/>
              <a:t>5/09/2022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22E1-D79A-4469-8D8F-F431B09BE5C3}" type="datetime1">
              <a:rPr lang="en-AU" smtClean="0"/>
              <a:t>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15B8A-3BC2-4619-B21A-5B28999195CE}" type="datetime1">
              <a:rPr lang="en-AU" smtClean="0"/>
              <a:t>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E91B1A-6589-4817-9292-2F2BF26BB434}" type="datetime1">
              <a:rPr lang="en-AU" smtClean="0"/>
              <a:t>5/09/2022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AU"/>
              <a:t>Masa Pengenalan Akademik 2018</a:t>
            </a:r>
            <a:endParaRPr lang="en-A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5F5A94-3CDD-4624-85C4-71006986DB04}" type="slidenum">
              <a:rPr lang="en-AU" smtClean="0"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fik.unm.ac.id/wp-content/uploads/2018/06/cropped-kampus-fik-1024x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572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" y="5436072"/>
            <a:ext cx="12302359" cy="1569660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 pitchFamily="34" charset="0"/>
              </a:rPr>
              <a:t>ATURAN &amp; KONTRAK PERKULIAHAN MAHASISWA </a:t>
            </a:r>
            <a:r>
              <a:rPr lang="en-US" sz="48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Rounded MT Bold" pitchFamily="34" charset="0"/>
              </a:rPr>
              <a:t>FIK UNM SECARA ONLINE</a:t>
            </a:r>
            <a:endParaRPr lang="en-US" sz="48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Rounded MT Bold" pitchFamily="34" charset="0"/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811315" cy="181131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11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260A0-479D-4344-8130-C6D756D2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"/>
            <a:ext cx="7275443" cy="141798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PERATURAN (TATA TERTIB)</a:t>
            </a:r>
            <a:r>
              <a:rPr lang="en-ID" dirty="0"/>
              <a:t/>
            </a:r>
            <a:br>
              <a:rPr lang="en-ID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58659-FF17-4462-AE4A-74FE6A3DF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80661"/>
            <a:ext cx="10972800" cy="5658678"/>
          </a:xfrm>
        </p:spPr>
        <p:txBody>
          <a:bodyPr>
            <a:normAutofit/>
          </a:bodyPr>
          <a:lstStyle/>
          <a:p>
            <a:pPr marL="850392" lvl="1" indent="-457200">
              <a:buFont typeface="+mj-lt"/>
              <a:buAutoNum type="arabicPeriod"/>
            </a:pP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smtClean="0"/>
              <a:t>daring minimal </a:t>
            </a:r>
            <a:r>
              <a:rPr lang="en-US" dirty="0"/>
              <a:t>80%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ideal (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universitas</a:t>
            </a:r>
            <a:r>
              <a:rPr lang="en-US" dirty="0"/>
              <a:t>). </a:t>
            </a:r>
            <a:endParaRPr lang="en-US" dirty="0" smtClean="0"/>
          </a:p>
          <a:p>
            <a:pPr marL="850392" lvl="1" indent="-457200">
              <a:buFont typeface="+mj-lt"/>
              <a:buAutoNum type="arabicPeriod"/>
            </a:pP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err="1" smtClean="0"/>
              <a:t>santun</a:t>
            </a:r>
            <a:r>
              <a:rPr lang="en-US" dirty="0"/>
              <a:t> </a:t>
            </a:r>
            <a:r>
              <a:rPr lang="en-US" dirty="0" smtClean="0"/>
              <a:t>/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FIK UNM</a:t>
            </a:r>
            <a:endParaRPr lang="en-ID" dirty="0"/>
          </a:p>
          <a:p>
            <a:pPr marL="850392" lvl="1" indent="-457200">
              <a:buFont typeface="+mj-lt"/>
              <a:buAutoNum type="arabicPeriod"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dan </a:t>
            </a:r>
            <a:r>
              <a:rPr lang="en-US" dirty="0" err="1"/>
              <a:t>partisipatif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online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SYAM-OK.</a:t>
            </a:r>
            <a:endParaRPr lang="en-ID" dirty="0"/>
          </a:p>
          <a:p>
            <a:pPr marL="850392" lvl="1" indent="-457200">
              <a:buFont typeface="+mj-lt"/>
              <a:buAutoNum type="arabicPeriod"/>
            </a:pPr>
            <a:r>
              <a:rPr lang="en-US" dirty="0" err="1" smtClean="0"/>
              <a:t>Absensi</a:t>
            </a:r>
            <a:r>
              <a:rPr lang="en-US" dirty="0" smtClean="0"/>
              <a:t> </a:t>
            </a:r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online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 smtClean="0"/>
              <a:t>ditetapkan</a:t>
            </a:r>
            <a:r>
              <a:rPr lang="en-US" dirty="0" smtClean="0"/>
              <a:t>.</a:t>
            </a:r>
            <a:endParaRPr lang="en-ID" dirty="0"/>
          </a:p>
          <a:p>
            <a:pPr marL="850392" lvl="1" indent="-457200">
              <a:buFont typeface="+mj-lt"/>
              <a:buAutoNum type="arabicPeriod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/>
              <a:t>melewati</a:t>
            </a:r>
            <a:r>
              <a:rPr lang="en-US" dirty="0"/>
              <a:t> </a:t>
            </a:r>
            <a:r>
              <a:rPr lang="en-US" dirty="0" err="1"/>
              <a:t>batas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toleransi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endParaRPr lang="en-ID" dirty="0"/>
          </a:p>
          <a:p>
            <a:pPr marL="850392" lvl="1" indent="-457200">
              <a:buFont typeface="+mj-lt"/>
              <a:buAutoNum type="arabicPeriod"/>
            </a:pPr>
            <a:r>
              <a:rPr lang="en-US" dirty="0"/>
              <a:t>Ada </a:t>
            </a:r>
            <a:r>
              <a:rPr lang="en-US" dirty="0" err="1"/>
              <a:t>pemberitahuan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daring.</a:t>
            </a:r>
            <a:endParaRPr lang="en-ID" dirty="0"/>
          </a:p>
          <a:p>
            <a:pPr marL="907542" lvl="1" indent="-514350">
              <a:buFont typeface="+mj-lt"/>
              <a:buAutoNum type="arabicPeriod"/>
            </a:pPr>
            <a:r>
              <a:rPr lang="id-ID" dirty="0" smtClean="0"/>
              <a:t>Saling </a:t>
            </a:r>
            <a:r>
              <a:rPr lang="id-ID" dirty="0"/>
              <a:t>menghargai dan tidak membuat kegaduhan/gangguan/ kerusakan dalam </a:t>
            </a:r>
            <a:r>
              <a:rPr lang="id-ID" dirty="0" smtClean="0"/>
              <a:t>kelas</a:t>
            </a:r>
            <a:r>
              <a:rPr lang="en-US" dirty="0" smtClean="0"/>
              <a:t> online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80846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CCBC3-19DC-4F87-B956-212CF7F41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504"/>
            <a:ext cx="10972800" cy="647634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/>
              <a:t>KEGIATAN PEMBELAJARAN (METODE)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251D5-E6C9-4961-B2BB-92A91D411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74138"/>
            <a:ext cx="10972800" cy="60314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pendekatan</a:t>
            </a:r>
            <a:r>
              <a:rPr lang="en-US" sz="2800" dirty="0"/>
              <a:t> </a:t>
            </a:r>
            <a:r>
              <a:rPr lang="en-US" sz="2800" b="1" i="1" dirty="0"/>
              <a:t>student active </a:t>
            </a:r>
            <a:r>
              <a:rPr lang="en-US" sz="2800" b="1" i="1" dirty="0" smtClean="0"/>
              <a:t>learning </a:t>
            </a:r>
            <a:r>
              <a:rPr lang="en-US" sz="2800" b="1" i="1" dirty="0" err="1" smtClean="0"/>
              <a:t>secara</a:t>
            </a:r>
            <a:r>
              <a:rPr lang="en-US" sz="2800" b="1" i="1" dirty="0" smtClean="0"/>
              <a:t> online</a:t>
            </a:r>
            <a:r>
              <a:rPr lang="en-US" sz="2800" dirty="0" smtClean="0"/>
              <a:t>. </a:t>
            </a:r>
            <a:r>
              <a:rPr lang="en-US" sz="2800" dirty="0" err="1"/>
              <a:t>Dosen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mendorong</a:t>
            </a:r>
            <a:r>
              <a:rPr lang="en-US" sz="2800" dirty="0"/>
              <a:t> dan </a:t>
            </a:r>
            <a:r>
              <a:rPr lang="en-US" sz="2800" dirty="0" err="1"/>
              <a:t>memfasilitasi</a:t>
            </a:r>
            <a:r>
              <a:rPr lang="en-US" sz="2800" dirty="0"/>
              <a:t> </a:t>
            </a: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aktif</a:t>
            </a:r>
            <a:r>
              <a:rPr lang="en-US" sz="2800" dirty="0"/>
              <a:t> </a:t>
            </a:r>
            <a:r>
              <a:rPr lang="en-US" sz="2800" dirty="0" err="1"/>
              <a:t>mencari</a:t>
            </a:r>
            <a:r>
              <a:rPr lang="en-US" sz="2800" dirty="0"/>
              <a:t> dan </a:t>
            </a:r>
            <a:r>
              <a:rPr lang="en-US" sz="2800" dirty="0" err="1"/>
              <a:t>menemukan</a:t>
            </a:r>
            <a:r>
              <a:rPr lang="en-US" sz="2800" dirty="0"/>
              <a:t>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dikuasai</a:t>
            </a:r>
            <a:r>
              <a:rPr lang="en-US" sz="2800" dirty="0"/>
              <a:t>.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memenuhi</a:t>
            </a:r>
            <a:r>
              <a:rPr lang="en-US" sz="2800" dirty="0"/>
              <a:t> </a:t>
            </a: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tersebut</a:t>
            </a:r>
            <a:r>
              <a:rPr lang="en-US" sz="2800" dirty="0"/>
              <a:t>, </a:t>
            </a:r>
            <a:r>
              <a:rPr lang="en-US" sz="2800" dirty="0" err="1"/>
              <a:t>ada</a:t>
            </a:r>
            <a:r>
              <a:rPr lang="en-US" sz="2800" dirty="0"/>
              <a:t> 3 </a:t>
            </a:r>
            <a:r>
              <a:rPr lang="en-US" sz="2800" dirty="0" err="1"/>
              <a:t>strategi</a:t>
            </a:r>
            <a:r>
              <a:rPr lang="en-US" sz="2800" dirty="0"/>
              <a:t>/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dilaksanakan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perkuliahan</a:t>
            </a:r>
            <a:r>
              <a:rPr lang="en-US" sz="2800" dirty="0"/>
              <a:t>:</a:t>
            </a:r>
            <a:endParaRPr lang="en-ID" sz="2800" dirty="0"/>
          </a:p>
          <a:p>
            <a:pPr lvl="1"/>
            <a:r>
              <a:rPr lang="en-US" dirty="0" err="1"/>
              <a:t>Presentasi</a:t>
            </a:r>
            <a:r>
              <a:rPr lang="en-US" dirty="0"/>
              <a:t> (</a:t>
            </a:r>
            <a:r>
              <a:rPr lang="en-US" dirty="0" err="1"/>
              <a:t>penyajian</a:t>
            </a:r>
            <a:r>
              <a:rPr lang="en-US" dirty="0"/>
              <a:t>) </a:t>
            </a:r>
            <a:r>
              <a:rPr lang="en-US" dirty="0" err="1"/>
              <a:t>materi</a:t>
            </a:r>
            <a:r>
              <a:rPr lang="en-US" dirty="0"/>
              <a:t> oleh </a:t>
            </a:r>
            <a:r>
              <a:rPr lang="en-US" dirty="0" err="1"/>
              <a:t>dosen</a:t>
            </a:r>
            <a:r>
              <a:rPr lang="en-US" dirty="0"/>
              <a:t>.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mempresentasikan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.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dosen</a:t>
            </a:r>
            <a:r>
              <a:rPr lang="en-US" dirty="0"/>
              <a:t> juga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dirty="0" err="1"/>
              <a:t>paparan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kesimpulan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.</a:t>
            </a:r>
            <a:endParaRPr lang="en-ID" dirty="0"/>
          </a:p>
          <a:p>
            <a:pPr lvl="1"/>
            <a:r>
              <a:rPr lang="en-US" dirty="0" err="1"/>
              <a:t>Penugasan</a:t>
            </a:r>
            <a:r>
              <a:rPr lang="en-US" dirty="0"/>
              <a:t>.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paper </a:t>
            </a:r>
            <a:r>
              <a:rPr lang="en-US" dirty="0" err="1"/>
              <a:t>kelompok</a:t>
            </a:r>
            <a:r>
              <a:rPr lang="en-US" dirty="0"/>
              <a:t>, </a:t>
            </a:r>
            <a:r>
              <a:rPr lang="en-US" dirty="0" err="1"/>
              <a:t>mempresentasikan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, </a:t>
            </a:r>
            <a:r>
              <a:rPr lang="en-US" dirty="0" err="1"/>
              <a:t>membuat</a:t>
            </a:r>
            <a:r>
              <a:rPr lang="en-US" dirty="0"/>
              <a:t> resume </a:t>
            </a:r>
            <a:r>
              <a:rPr lang="en-US" dirty="0" err="1"/>
              <a:t>perkuliahan</a:t>
            </a:r>
            <a:r>
              <a:rPr lang="en-US" dirty="0"/>
              <a:t> dan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(</a:t>
            </a:r>
            <a:r>
              <a:rPr lang="en-US" dirty="0" err="1" smtClean="0"/>
              <a:t>diskusi</a:t>
            </a:r>
            <a:r>
              <a:rPr lang="en-US" dirty="0" smtClean="0"/>
              <a:t>). </a:t>
            </a:r>
            <a:endParaRPr lang="en-ID" dirty="0"/>
          </a:p>
          <a:p>
            <a:pPr lvl="1"/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online.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smtClean="0"/>
              <a:t> paper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online. </a:t>
            </a:r>
            <a:r>
              <a:rPr lang="en-US" dirty="0"/>
              <a:t>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,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klarifikasi</a:t>
            </a:r>
            <a:r>
              <a:rPr lang="en-US" dirty="0" smtClean="0"/>
              <a:t> </a:t>
            </a:r>
            <a:r>
              <a:rPr lang="en-US" dirty="0" err="1"/>
              <a:t>materi</a:t>
            </a:r>
            <a:r>
              <a:rPr lang="en-US" dirty="0"/>
              <a:t> 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.</a:t>
            </a:r>
          </a:p>
          <a:p>
            <a:pPr lvl="1"/>
            <a:r>
              <a:rPr lang="id-ID" sz="2800" dirty="0"/>
              <a:t>Membuat  media dan modifikasi pembelajaran pendidikan jasmani dan sekaligus di praktekan dalam pembelajaran penjas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75355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9051D-0196-4987-9647-BC602B36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02957"/>
            <a:ext cx="10972800" cy="660886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TUGAS (TAGIHAN)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EDD30-7283-4B11-AC9F-A59C5F0E9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63843"/>
            <a:ext cx="10972800" cy="5791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Ada 3 </a:t>
            </a:r>
            <a:r>
              <a:rPr lang="en-US" dirty="0" err="1"/>
              <a:t>tugas</a:t>
            </a:r>
            <a:r>
              <a:rPr lang="en-US" dirty="0"/>
              <a:t> (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tagihan</a:t>
            </a:r>
            <a:r>
              <a:rPr lang="en-US" dirty="0"/>
              <a:t>)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dan </a:t>
            </a:r>
            <a:r>
              <a:rPr lang="en-US" dirty="0" err="1"/>
              <a:t>diserahkan</a:t>
            </a:r>
            <a:r>
              <a:rPr lang="en-US" dirty="0"/>
              <a:t> oleh </a:t>
            </a:r>
            <a:r>
              <a:rPr lang="en-US" dirty="0" err="1"/>
              <a:t>mahasiswa</a:t>
            </a:r>
            <a:r>
              <a:rPr lang="en-US" dirty="0"/>
              <a:t>,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  <a:endParaRPr lang="en-ID" dirty="0"/>
          </a:p>
          <a:p>
            <a:pPr lvl="0"/>
            <a:r>
              <a:rPr lang="en-US" dirty="0" err="1"/>
              <a:t>Membuat</a:t>
            </a:r>
            <a:r>
              <a:rPr lang="en-US" dirty="0"/>
              <a:t> paper </a:t>
            </a:r>
            <a:r>
              <a:rPr lang="en-US" dirty="0" err="1"/>
              <a:t>kelompok</a:t>
            </a:r>
            <a:r>
              <a:rPr lang="en-US" dirty="0"/>
              <a:t>. Kelas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10 </a:t>
            </a:r>
            <a:r>
              <a:rPr lang="en-US" dirty="0" err="1"/>
              <a:t>kelompok</a:t>
            </a:r>
            <a:r>
              <a:rPr lang="en-US" dirty="0"/>
              <a:t>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ditugaskan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paper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Topik</a:t>
            </a:r>
            <a:r>
              <a:rPr lang="en-US" dirty="0"/>
              <a:t> </a:t>
            </a:r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daftar </a:t>
            </a:r>
            <a:r>
              <a:rPr lang="en-US" dirty="0" err="1"/>
              <a:t>substansi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. Paper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. 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penulisan</a:t>
            </a:r>
            <a:r>
              <a:rPr lang="en-US" dirty="0"/>
              <a:t> paper </a:t>
            </a:r>
            <a:r>
              <a:rPr lang="en-US" dirty="0" err="1"/>
              <a:t>lebih</a:t>
            </a:r>
            <a:r>
              <a:rPr lang="en-US" dirty="0"/>
              <a:t> detail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pada </a:t>
            </a:r>
            <a:r>
              <a:rPr lang="en-US" dirty="0" err="1"/>
              <a:t>lampiran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Membuat</a:t>
            </a:r>
            <a:r>
              <a:rPr lang="en-US" dirty="0"/>
              <a:t> resume </a:t>
            </a:r>
            <a:r>
              <a:rPr lang="en-US" dirty="0" err="1"/>
              <a:t>perkuliahan</a:t>
            </a:r>
            <a:r>
              <a:rPr lang="en-US" dirty="0"/>
              <a:t>.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,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ditugaskan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resume </a:t>
            </a:r>
            <a:r>
              <a:rPr lang="en-US" dirty="0" err="1"/>
              <a:t>singkat</a:t>
            </a:r>
            <a:r>
              <a:rPr lang="en-US" dirty="0"/>
              <a:t>,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/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pada </a:t>
            </a:r>
            <a:r>
              <a:rPr lang="en-US" dirty="0" err="1"/>
              <a:t>pertemuan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Resume </a:t>
            </a:r>
            <a:r>
              <a:rPr lang="en-US" dirty="0" err="1"/>
              <a:t>menggunakan</a:t>
            </a:r>
            <a:r>
              <a:rPr lang="en-US" dirty="0"/>
              <a:t> format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, dan </a:t>
            </a:r>
            <a:r>
              <a:rPr lang="en-US" dirty="0" err="1"/>
              <a:t>dikirim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email, paling </a:t>
            </a:r>
            <a:r>
              <a:rPr lang="en-US" dirty="0" err="1"/>
              <a:t>lambat</a:t>
            </a:r>
            <a:r>
              <a:rPr lang="en-US" dirty="0"/>
              <a:t> 24 jam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. 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resume </a:t>
            </a:r>
            <a:r>
              <a:rPr lang="en-US" dirty="0" err="1"/>
              <a:t>lebih</a:t>
            </a:r>
            <a:r>
              <a:rPr lang="en-US" dirty="0"/>
              <a:t> detail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pada </a:t>
            </a:r>
            <a:r>
              <a:rPr lang="en-US" dirty="0" err="1"/>
              <a:t>lampiran</a:t>
            </a:r>
            <a:r>
              <a:rPr lang="en-US" dirty="0"/>
              <a:t>.</a:t>
            </a:r>
            <a:endParaRPr lang="en-ID" dirty="0"/>
          </a:p>
          <a:p>
            <a:pPr lvl="0"/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id-ID" dirty="0"/>
              <a:t>media dan modifikasi pendidikan jasmani</a:t>
            </a:r>
            <a:r>
              <a:rPr lang="en-US" dirty="0"/>
              <a:t>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ditugaskan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membuat media dan modifikasi pendidikan jasmani</a:t>
            </a:r>
            <a:r>
              <a:rPr lang="en-US" dirty="0"/>
              <a:t>,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. </a:t>
            </a:r>
            <a:r>
              <a:rPr lang="en-US" dirty="0" err="1"/>
              <a:t>Tugas</a:t>
            </a:r>
            <a:r>
              <a:rPr lang="en-US" dirty="0"/>
              <a:t> dan 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id-ID" dirty="0"/>
              <a:t>membuat media dan modifikasi pendidikan jasmani</a:t>
            </a:r>
            <a:r>
              <a:rPr lang="en-US" dirty="0"/>
              <a:t> </a:t>
            </a:r>
            <a:r>
              <a:rPr lang="en-US" dirty="0" err="1"/>
              <a:t>disosialisasikan</a:t>
            </a:r>
            <a:r>
              <a:rPr lang="en-US" dirty="0"/>
              <a:t> di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perkuliahan</a:t>
            </a:r>
            <a:r>
              <a:rPr lang="en-US" dirty="0"/>
              <a:t>.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membuat media dan modifikasi pendidikan jasmani  </a:t>
            </a:r>
            <a:r>
              <a:rPr lang="en-US" dirty="0" err="1"/>
              <a:t>sepanjang</a:t>
            </a:r>
            <a:r>
              <a:rPr lang="en-US" dirty="0"/>
              <a:t> semester. </a:t>
            </a:r>
            <a:endParaRPr lang="en-ID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11413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38987-50A6-4664-8526-DC98E673A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818" y="183079"/>
            <a:ext cx="10972800" cy="700642"/>
          </a:xfrm>
        </p:spPr>
        <p:txBody>
          <a:bodyPr>
            <a:normAutofit fontScale="90000"/>
          </a:bodyPr>
          <a:lstStyle/>
          <a:p>
            <a:r>
              <a:rPr lang="id-ID" b="1" dirty="0"/>
              <a:t>PENILAIAN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80E78-9A96-469E-B932-CBAD91E3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07165"/>
            <a:ext cx="10972800" cy="5317435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b="1" dirty="0" err="1"/>
              <a:t>Metode</a:t>
            </a:r>
            <a:r>
              <a:rPr lang="en-US" b="1" dirty="0"/>
              <a:t>:</a:t>
            </a:r>
            <a:endParaRPr lang="en-ID" dirty="0"/>
          </a:p>
          <a:p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tulis</a:t>
            </a:r>
            <a:endParaRPr lang="en-ID" dirty="0"/>
          </a:p>
          <a:p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Performan</a:t>
            </a:r>
            <a:r>
              <a:rPr lang="en-US" dirty="0"/>
              <a:t> dan </a:t>
            </a:r>
            <a:endParaRPr lang="en-ID" dirty="0"/>
          </a:p>
          <a:p>
            <a:r>
              <a:rPr lang="id-ID" dirty="0"/>
              <a:t>Proyek</a:t>
            </a:r>
            <a:endParaRPr lang="en-ID" dirty="0"/>
          </a:p>
          <a:p>
            <a:pPr marL="0" lvl="0" indent="0">
              <a:buNone/>
            </a:pPr>
            <a:r>
              <a:rPr lang="en-US" b="1" dirty="0" err="1"/>
              <a:t>Instrumen</a:t>
            </a:r>
            <a:endParaRPr lang="en-ID" dirty="0"/>
          </a:p>
          <a:p>
            <a:r>
              <a:rPr lang="en-US" dirty="0" err="1"/>
              <a:t>Lembar</a:t>
            </a:r>
            <a:r>
              <a:rPr lang="en-US" dirty="0"/>
              <a:t>/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tes</a:t>
            </a:r>
            <a:endParaRPr lang="en-ID" dirty="0"/>
          </a:p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kinerja</a:t>
            </a:r>
            <a:endParaRPr lang="en-ID" dirty="0"/>
          </a:p>
          <a:p>
            <a:r>
              <a:rPr lang="en-US" dirty="0"/>
              <a:t>Rubrik </a:t>
            </a:r>
            <a:r>
              <a:rPr lang="id-ID" dirty="0"/>
              <a:t>Proyek</a:t>
            </a:r>
            <a:endParaRPr lang="en-ID" dirty="0"/>
          </a:p>
          <a:p>
            <a:pPr marL="0" lvl="0" indent="0">
              <a:buNone/>
            </a:pPr>
            <a:r>
              <a:rPr lang="en-US" b="1" dirty="0" err="1"/>
              <a:t>Komponen</a:t>
            </a:r>
            <a:r>
              <a:rPr lang="en-US" b="1" dirty="0"/>
              <a:t> dan </a:t>
            </a:r>
            <a:r>
              <a:rPr lang="en-US" b="1" dirty="0" err="1"/>
              <a:t>proporsi</a:t>
            </a:r>
            <a:r>
              <a:rPr lang="en-US" b="1" dirty="0"/>
              <a:t> </a:t>
            </a:r>
            <a:r>
              <a:rPr lang="en-US" b="1" dirty="0" err="1"/>
              <a:t>penilaian</a:t>
            </a:r>
            <a:endParaRPr lang="en-ID" dirty="0"/>
          </a:p>
          <a:p>
            <a:pPr lvl="0"/>
            <a:r>
              <a:rPr lang="en-US" dirty="0" err="1"/>
              <a:t>Tugas</a:t>
            </a:r>
            <a:r>
              <a:rPr lang="en-US" dirty="0"/>
              <a:t> 1 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paper </a:t>
            </a:r>
            <a:r>
              <a:rPr lang="en-US" dirty="0" err="1"/>
              <a:t>kelompok</a:t>
            </a:r>
            <a:r>
              <a:rPr lang="en-US" dirty="0"/>
              <a:t>		10%</a:t>
            </a:r>
            <a:endParaRPr lang="en-ID" dirty="0"/>
          </a:p>
          <a:p>
            <a:pPr lvl="0"/>
            <a:r>
              <a:rPr lang="en-US" dirty="0" err="1"/>
              <a:t>Tugas</a:t>
            </a:r>
            <a:r>
              <a:rPr lang="en-US" dirty="0"/>
              <a:t> 2	Performance </a:t>
            </a:r>
            <a:r>
              <a:rPr lang="en-US" dirty="0" err="1"/>
              <a:t>presentasi</a:t>
            </a:r>
            <a:r>
              <a:rPr lang="en-US" dirty="0"/>
              <a:t> paper		10%</a:t>
            </a:r>
            <a:endParaRPr lang="en-ID" dirty="0"/>
          </a:p>
          <a:p>
            <a:pPr lvl="0"/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semester				20%</a:t>
            </a:r>
            <a:endParaRPr lang="en-ID" dirty="0"/>
          </a:p>
          <a:p>
            <a:pPr lvl="0"/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semester					</a:t>
            </a:r>
            <a:r>
              <a:rPr lang="id-ID" dirty="0"/>
              <a:t>2</a:t>
            </a:r>
            <a:r>
              <a:rPr lang="en-US" dirty="0"/>
              <a:t>0%</a:t>
            </a:r>
            <a:endParaRPr lang="en-ID" dirty="0"/>
          </a:p>
          <a:p>
            <a:pPr lvl="0"/>
            <a:r>
              <a:rPr lang="id-ID" dirty="0"/>
              <a:t>Proyek	</a:t>
            </a:r>
            <a:r>
              <a:rPr lang="en-US" dirty="0"/>
              <a:t>					</a:t>
            </a:r>
            <a:r>
              <a:rPr lang="id-ID" dirty="0"/>
              <a:t>2</a:t>
            </a:r>
            <a:r>
              <a:rPr lang="en-US" dirty="0"/>
              <a:t>0%</a:t>
            </a:r>
            <a:endParaRPr lang="en-ID" dirty="0"/>
          </a:p>
          <a:p>
            <a:r>
              <a:rPr lang="id-ID" dirty="0"/>
              <a:t>Kehadiran 			</a:t>
            </a:r>
            <a:r>
              <a:rPr lang="en-US" dirty="0"/>
              <a:t>			</a:t>
            </a:r>
            <a:r>
              <a:rPr lang="id-ID" dirty="0"/>
              <a:t>20%</a:t>
            </a:r>
            <a:endParaRPr lang="en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2CF561-EFF0-4AD7-94B5-A4D1EBF7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Masa Pengenalan Akademik 2018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1023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F80057A-D6ED-4AC4-9A89-61DAECDEC1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744673"/>
              </p:ext>
            </p:extLst>
          </p:nvPr>
        </p:nvGraphicFramePr>
        <p:xfrm>
          <a:off x="92765" y="1060174"/>
          <a:ext cx="11343861" cy="5989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3" imgW="5760430" imgH="3655931" progId="Word.Document.12">
                  <p:embed/>
                </p:oleObj>
              </mc:Choice>
              <mc:Fallback>
                <p:oleObj name="Document" r:id="rId3" imgW="5760430" imgH="365593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765" y="1060174"/>
                        <a:ext cx="11343861" cy="5989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7C103435-8F6C-4158-B5E8-69A554FAC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913" y="0"/>
            <a:ext cx="11074400" cy="901148"/>
          </a:xfrm>
        </p:spPr>
        <p:txBody>
          <a:bodyPr/>
          <a:lstStyle/>
          <a:p>
            <a:r>
              <a:rPr lang="id-ID" b="1" dirty="0"/>
              <a:t>Kriteria penilaian/kelulusan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38922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12459" y="4143678"/>
            <a:ext cx="9567081" cy="92333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54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SEMOGA </a:t>
            </a:r>
            <a:r>
              <a:rPr lang="en-AU" sz="5400" dirty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SUKSES </a:t>
            </a:r>
          </a:p>
        </p:txBody>
      </p:sp>
      <p:pic>
        <p:nvPicPr>
          <p:cNvPr id="5" name="Picture 2" descr="C:\Users\IRVAN\Downloads\61414214-B606-4999-9806-4BCADF708E05-1021x102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397" y="1150842"/>
            <a:ext cx="2906973" cy="273953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07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1473</TotalTime>
  <Words>452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Adobe Gothic Std B</vt:lpstr>
      <vt:lpstr>Arial Rounded MT Bold</vt:lpstr>
      <vt:lpstr>Calibri</vt:lpstr>
      <vt:lpstr>Constantia</vt:lpstr>
      <vt:lpstr>Wingdings 2</vt:lpstr>
      <vt:lpstr>Flow</vt:lpstr>
      <vt:lpstr>Document</vt:lpstr>
      <vt:lpstr>PowerPoint Presentation</vt:lpstr>
      <vt:lpstr>  PERATURAN (TATA TERTIB) </vt:lpstr>
      <vt:lpstr>KEGIATAN PEMBELAJARAN (METODE)</vt:lpstr>
      <vt:lpstr>TUGAS (TAGIHAN)</vt:lpstr>
      <vt:lpstr>PENILAIAN</vt:lpstr>
      <vt:lpstr>Kriteria penilaian/kelulusan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Usep Suhud</dc:creator>
  <cp:lastModifiedBy>HP</cp:lastModifiedBy>
  <cp:revision>142</cp:revision>
  <dcterms:created xsi:type="dcterms:W3CDTF">2015-08-20T22:02:47Z</dcterms:created>
  <dcterms:modified xsi:type="dcterms:W3CDTF">2022-09-05T07:24:44Z</dcterms:modified>
</cp:coreProperties>
</file>