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6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4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0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6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8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6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4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9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3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DE09E-F5E3-4FAC-87EC-A0780B3E1B96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4B5A1-C8D2-4AEF-9919-CA7C1AB7C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0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Hotel Organization Chart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Meeting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7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of Hotel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carry out </a:t>
            </a:r>
            <a:r>
              <a:rPr lang="en-US" dirty="0" smtClean="0"/>
              <a:t>the </a:t>
            </a:r>
            <a:r>
              <a:rPr lang="en-US" dirty="0" smtClean="0"/>
              <a:t>daily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to </a:t>
            </a:r>
            <a:r>
              <a:rPr lang="en-US" dirty="0"/>
              <a:t>help divide </a:t>
            </a:r>
            <a:r>
              <a:rPr lang="en-US" dirty="0" smtClean="0"/>
              <a:t>tasks</a:t>
            </a:r>
          </a:p>
          <a:p>
            <a:r>
              <a:rPr lang="en-US" dirty="0" smtClean="0"/>
              <a:t>to </a:t>
            </a:r>
            <a:r>
              <a:rPr lang="en-US" dirty="0"/>
              <a:t>specify the job for each </a:t>
            </a:r>
            <a:r>
              <a:rPr lang="en-US" dirty="0" smtClean="0"/>
              <a:t>department </a:t>
            </a:r>
          </a:p>
          <a:p>
            <a:r>
              <a:rPr lang="en-US" dirty="0"/>
              <a:t>t</a:t>
            </a:r>
            <a:r>
              <a:rPr lang="en-US" dirty="0" smtClean="0"/>
              <a:t>o delegate </a:t>
            </a:r>
            <a:r>
              <a:rPr lang="en-US" dirty="0"/>
              <a:t>authority within and among </a:t>
            </a:r>
            <a:r>
              <a:rPr lang="en-US" dirty="0" smtClean="0"/>
              <a:t>departments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54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SAMPLES OF HOTEL ORGANIZATION CHART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4343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1: </a:t>
            </a:r>
            <a:br>
              <a:rPr lang="en-US" dirty="0" smtClean="0"/>
            </a:br>
            <a:r>
              <a:rPr lang="en-US" dirty="0" smtClean="0"/>
              <a:t>A Small Hotel</a:t>
            </a:r>
            <a:endParaRPr lang="en-US" dirty="0"/>
          </a:p>
        </p:txBody>
      </p:sp>
      <p:pic>
        <p:nvPicPr>
          <p:cNvPr id="4" name="Content Placeholder 3" descr="Hasil gambar untuk samples of hotel organization cha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924799" cy="472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8889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Sample </a:t>
            </a:r>
            <a:r>
              <a:rPr lang="en-US" sz="4000" dirty="0" smtClean="0"/>
              <a:t>2:A </a:t>
            </a:r>
            <a:r>
              <a:rPr lang="en-US" sz="4000" dirty="0"/>
              <a:t>Large Hotel</a:t>
            </a:r>
          </a:p>
        </p:txBody>
      </p:sp>
      <p:pic>
        <p:nvPicPr>
          <p:cNvPr id="4" name="Content Placeholder 3" descr="hotel organizational cha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6106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92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3</a:t>
            </a:r>
            <a:br>
              <a:rPr lang="en-US" dirty="0" smtClean="0"/>
            </a:br>
            <a:r>
              <a:rPr lang="en-US" dirty="0" smtClean="0"/>
              <a:t>Financial Department</a:t>
            </a:r>
            <a:endParaRPr lang="en-US" dirty="0"/>
          </a:p>
        </p:txBody>
      </p:sp>
      <p:pic>
        <p:nvPicPr>
          <p:cNvPr id="4" name="Content Placeholder 3" descr="Corporation Org Chart Financ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696200" cy="4114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8562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4</a:t>
            </a:r>
            <a:br>
              <a:rPr lang="en-US" dirty="0" smtClean="0"/>
            </a:br>
            <a:r>
              <a:rPr lang="en-US" dirty="0" smtClean="0"/>
              <a:t>Human Resource Department</a:t>
            </a:r>
            <a:endParaRPr lang="en-US" dirty="0"/>
          </a:p>
        </p:txBody>
      </p:sp>
      <p:pic>
        <p:nvPicPr>
          <p:cNvPr id="4" name="Content Placeholder 3" descr="HR Org Cha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5438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220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5</a:t>
            </a:r>
            <a:endParaRPr lang="en-US" dirty="0"/>
          </a:p>
        </p:txBody>
      </p:sp>
      <p:pic>
        <p:nvPicPr>
          <p:cNvPr id="4" name="Content Placeholder 3" descr="Hasil gambar untuk samples of hotel organization cha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600200"/>
            <a:ext cx="8077200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8927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6</a:t>
            </a:r>
            <a:br>
              <a:rPr lang="en-US" dirty="0" smtClean="0"/>
            </a:br>
            <a:r>
              <a:rPr lang="en-US" dirty="0" smtClean="0"/>
              <a:t>Housekeeping Department</a:t>
            </a:r>
            <a:endParaRPr lang="en-US" dirty="0"/>
          </a:p>
        </p:txBody>
      </p:sp>
      <p:pic>
        <p:nvPicPr>
          <p:cNvPr id="4" name="Content Placeholder 3" descr="Hasil gambar untuk samples of hotel organization chart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600200"/>
            <a:ext cx="7315200" cy="472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96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53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Hotel Organization Chart</vt:lpstr>
      <vt:lpstr>Purposes of Hotel Organization</vt:lpstr>
      <vt:lpstr>PowerPoint Presentation</vt:lpstr>
      <vt:lpstr>Sample 1:  A Small Hotel</vt:lpstr>
      <vt:lpstr>Sample 2:A Large Hotel</vt:lpstr>
      <vt:lpstr>Sample 3 Financial Department</vt:lpstr>
      <vt:lpstr>Sample 4 Human Resource Department</vt:lpstr>
      <vt:lpstr>Sample 5</vt:lpstr>
      <vt:lpstr>Sample 6 Housekeeping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Hotel Organization Chart</dc:title>
  <dc:creator>Intel Corporate</dc:creator>
  <cp:lastModifiedBy>HP</cp:lastModifiedBy>
  <cp:revision>13</cp:revision>
  <dcterms:created xsi:type="dcterms:W3CDTF">2018-09-16T00:56:39Z</dcterms:created>
  <dcterms:modified xsi:type="dcterms:W3CDTF">2022-03-13T13:55:40Z</dcterms:modified>
</cp:coreProperties>
</file>