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4/22/2022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4/22/2022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4/22/2022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4/22/2022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4/22/2022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TERMS USED IN THE HOTEL INDUSTRY</a:t>
            </a:r>
          </a:p>
        </p:txBody>
      </p:sp>
      <p:sp>
        <p:nvSpPr>
          <p:cNvPr id="3" name="Subtitle 2"/>
          <p:cNvSpPr>
            <a:spLocks noGrp="1"/>
          </p:cNvSpPr>
          <p:nvPr>
            <p:ph type="subTitle" idx="1"/>
          </p:nvPr>
        </p:nvSpPr>
        <p:spPr/>
        <p:txBody>
          <a:bodyPr/>
          <a:lstStyle/>
          <a:p>
            <a:r>
              <a:rPr lang="en-US" dirty="0" smtClean="0"/>
              <a:t>MEETING 7</a:t>
            </a:r>
            <a:endParaRPr lang="en-US" dirty="0"/>
          </a:p>
        </p:txBody>
      </p:sp>
    </p:spTree>
    <p:extLst>
      <p:ext uri="{BB962C8B-B14F-4D97-AF65-F5344CB8AC3E}">
        <p14:creationId xmlns:p14="http://schemas.microsoft.com/office/powerpoint/2010/main" val="1949536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FRONT OFFICE ACTIVITIES</a:t>
            </a:r>
            <a:endParaRPr lang="en-US" dirty="0"/>
          </a:p>
        </p:txBody>
      </p:sp>
      <p:sp>
        <p:nvSpPr>
          <p:cNvPr id="3" name="Content Placeholder 2"/>
          <p:cNvSpPr>
            <a:spLocks noGrp="1"/>
          </p:cNvSpPr>
          <p:nvPr>
            <p:ph idx="1"/>
          </p:nvPr>
        </p:nvSpPr>
        <p:spPr/>
        <p:txBody>
          <a:bodyPr/>
          <a:lstStyle/>
          <a:p>
            <a:r>
              <a:rPr lang="en-US" dirty="0"/>
              <a:t>Welcoming </a:t>
            </a:r>
            <a:r>
              <a:rPr lang="en-US" dirty="0" smtClean="0"/>
              <a:t>guests</a:t>
            </a:r>
          </a:p>
          <a:p>
            <a:r>
              <a:rPr lang="en-US" dirty="0" smtClean="0"/>
              <a:t>Taking </a:t>
            </a:r>
            <a:r>
              <a:rPr lang="en-US" dirty="0"/>
              <a:t>reservations</a:t>
            </a:r>
          </a:p>
          <a:p>
            <a:r>
              <a:rPr lang="en-US" dirty="0"/>
              <a:t>Checking guests in</a:t>
            </a:r>
          </a:p>
          <a:p>
            <a:r>
              <a:rPr lang="en-US" dirty="0"/>
              <a:t>Giving Information </a:t>
            </a:r>
          </a:p>
          <a:p>
            <a:r>
              <a:rPr lang="en-US" dirty="0"/>
              <a:t>Offering Assistance</a:t>
            </a:r>
          </a:p>
          <a:p>
            <a:r>
              <a:rPr lang="en-US" dirty="0"/>
              <a:t>Handling Complaints</a:t>
            </a:r>
          </a:p>
          <a:p>
            <a:r>
              <a:rPr lang="en-US" dirty="0"/>
              <a:t>Checking guests out</a:t>
            </a:r>
          </a:p>
          <a:p>
            <a:endParaRPr lang="en-US" dirty="0"/>
          </a:p>
        </p:txBody>
      </p:sp>
    </p:spTree>
    <p:extLst>
      <p:ext uri="{BB962C8B-B14F-4D97-AF65-F5344CB8AC3E}">
        <p14:creationId xmlns:p14="http://schemas.microsoft.com/office/powerpoint/2010/main" val="251356416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Front office</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Welcome sir/mam. </a:t>
            </a:r>
          </a:p>
          <a:p>
            <a:pPr lvl="0"/>
            <a:r>
              <a:rPr lang="en-US" dirty="0"/>
              <a:t>What can I do for you, sir/mam?</a:t>
            </a:r>
          </a:p>
          <a:p>
            <a:pPr lvl="0"/>
            <a:r>
              <a:rPr lang="en-US" dirty="0"/>
              <a:t>How can I help you today?</a:t>
            </a:r>
          </a:p>
          <a:p>
            <a:pPr lvl="0"/>
            <a:r>
              <a:rPr lang="en-US" dirty="0"/>
              <a:t>What do you need, sir/mam?</a:t>
            </a:r>
          </a:p>
          <a:p>
            <a:pPr lvl="0"/>
            <a:r>
              <a:rPr lang="en-US" dirty="0"/>
              <a:t>Is there anything else I can do for you, sir/mam?</a:t>
            </a:r>
          </a:p>
          <a:p>
            <a:pPr lvl="0"/>
            <a:r>
              <a:rPr lang="en-US" dirty="0"/>
              <a:t>Anything else do you need sir/mam?</a:t>
            </a:r>
          </a:p>
          <a:p>
            <a:pPr lvl="0"/>
            <a:r>
              <a:rPr lang="en-US" dirty="0"/>
              <a:t>Have a good day, sir/mam.</a:t>
            </a:r>
          </a:p>
          <a:p>
            <a:pPr lvl="0"/>
            <a:r>
              <a:rPr lang="en-US" dirty="0"/>
              <a:t>Enjoy your stay.</a:t>
            </a:r>
          </a:p>
          <a:p>
            <a:pPr lvl="0"/>
            <a:r>
              <a:rPr lang="en-US" dirty="0"/>
              <a:t>We are looking forward to your coming.</a:t>
            </a:r>
          </a:p>
          <a:p>
            <a:pPr lvl="0"/>
            <a:r>
              <a:rPr lang="en-US" dirty="0"/>
              <a:t>We are looking forward to having you again, sir/mam</a:t>
            </a:r>
            <a:r>
              <a:rPr lang="en-US" dirty="0" smtClean="0"/>
              <a:t>.</a:t>
            </a:r>
            <a:endParaRPr lang="en-US" dirty="0"/>
          </a:p>
        </p:txBody>
      </p:sp>
    </p:spTree>
    <p:extLst>
      <p:ext uri="{BB962C8B-B14F-4D97-AF65-F5344CB8AC3E}">
        <p14:creationId xmlns:p14="http://schemas.microsoft.com/office/powerpoint/2010/main" val="231385166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USED IN THE HOTEL INDUSTRY</a:t>
            </a:r>
            <a:endParaRPr lang="en-US" dirty="0"/>
          </a:p>
        </p:txBody>
      </p:sp>
      <p:sp>
        <p:nvSpPr>
          <p:cNvPr id="3" name="Content Placeholder 2"/>
          <p:cNvSpPr>
            <a:spLocks noGrp="1"/>
          </p:cNvSpPr>
          <p:nvPr>
            <p:ph idx="1"/>
          </p:nvPr>
        </p:nvSpPr>
        <p:spPr/>
        <p:txBody>
          <a:bodyPr>
            <a:normAutofit/>
          </a:bodyPr>
          <a:lstStyle/>
          <a:p>
            <a:r>
              <a:rPr lang="en-US" b="1" dirty="0" smtClean="0"/>
              <a:t>Front </a:t>
            </a:r>
            <a:r>
              <a:rPr lang="en-US" b="1" dirty="0"/>
              <a:t>of </a:t>
            </a:r>
            <a:r>
              <a:rPr lang="en-US" b="1" dirty="0" smtClean="0"/>
              <a:t>house</a:t>
            </a:r>
            <a:r>
              <a:rPr lang="en-US" dirty="0" smtClean="0"/>
              <a:t> </a:t>
            </a:r>
            <a:r>
              <a:rPr lang="en-US" dirty="0"/>
              <a:t>is the part of a hotel that the guests see and spend time in. </a:t>
            </a:r>
            <a:endParaRPr lang="en-US" dirty="0" smtClean="0"/>
          </a:p>
          <a:p>
            <a:r>
              <a:rPr lang="en-US" b="1" dirty="0" smtClean="0"/>
              <a:t>Back </a:t>
            </a:r>
            <a:r>
              <a:rPr lang="en-US" b="1" dirty="0"/>
              <a:t>of house</a:t>
            </a:r>
            <a:r>
              <a:rPr lang="en-US" dirty="0"/>
              <a:t> is the behind-the-scenes area for employees. </a:t>
            </a:r>
          </a:p>
          <a:p>
            <a:r>
              <a:rPr lang="en-US" b="1" dirty="0" smtClean="0"/>
              <a:t>BEO</a:t>
            </a:r>
            <a:r>
              <a:rPr lang="en-US" dirty="0" smtClean="0"/>
              <a:t> </a:t>
            </a:r>
            <a:r>
              <a:rPr lang="en-US" dirty="0"/>
              <a:t>stands for </a:t>
            </a:r>
            <a:r>
              <a:rPr lang="en-US" dirty="0" smtClean="0"/>
              <a:t>Banquet Event </a:t>
            </a:r>
            <a:r>
              <a:rPr lang="en-US" dirty="0"/>
              <a:t>O</a:t>
            </a:r>
            <a:r>
              <a:rPr lang="en-US" dirty="0" smtClean="0"/>
              <a:t>rder</a:t>
            </a:r>
            <a:r>
              <a:rPr lang="en-US" dirty="0"/>
              <a:t>, which is a document listing the requirements for a catered event. </a:t>
            </a:r>
            <a:r>
              <a:rPr lang="en-US" dirty="0" smtClean="0"/>
              <a:t>It </a:t>
            </a:r>
            <a:r>
              <a:rPr lang="en-US" dirty="0"/>
              <a:t>specifies every single operational or set-up need that you have for the specific </a:t>
            </a:r>
            <a:r>
              <a:rPr lang="en-US" dirty="0" smtClean="0"/>
              <a:t>event</a:t>
            </a:r>
            <a:r>
              <a:rPr lang="en-US" dirty="0"/>
              <a:t>.</a:t>
            </a:r>
            <a:endParaRPr lang="en-US" dirty="0"/>
          </a:p>
          <a:p>
            <a:r>
              <a:rPr lang="en-US" b="1" dirty="0" smtClean="0"/>
              <a:t>Attrition</a:t>
            </a:r>
            <a:r>
              <a:rPr lang="en-US" dirty="0"/>
              <a:t> </a:t>
            </a:r>
            <a:r>
              <a:rPr lang="en-US" dirty="0" smtClean="0"/>
              <a:t>is when </a:t>
            </a:r>
            <a:r>
              <a:rPr lang="en-US" dirty="0"/>
              <a:t>fewer guests arrive at a hotel than are contracted </a:t>
            </a:r>
            <a:r>
              <a:rPr lang="en-US" dirty="0" smtClean="0"/>
              <a:t>for.</a:t>
            </a:r>
            <a:endParaRPr lang="en-US" dirty="0"/>
          </a:p>
          <a:p>
            <a:r>
              <a:rPr lang="en-US" b="1" dirty="0" smtClean="0"/>
              <a:t>Walking the guests</a:t>
            </a:r>
            <a:r>
              <a:rPr lang="en-US" dirty="0"/>
              <a:t> </a:t>
            </a:r>
            <a:r>
              <a:rPr lang="en-US" dirty="0" smtClean="0"/>
              <a:t>is when hotels </a:t>
            </a:r>
            <a:r>
              <a:rPr lang="en-US" dirty="0"/>
              <a:t>expect some attrition, they may overbook. If more guests show up than were expected, the hotel may not be able to accommodate them all and will have to arrange for some of them to stay in another </a:t>
            </a:r>
            <a:r>
              <a:rPr lang="en-US" dirty="0" smtClean="0"/>
              <a:t>hotel.</a:t>
            </a:r>
            <a:endParaRPr lang="en-US" dirty="0"/>
          </a:p>
          <a:p>
            <a:endParaRPr lang="en-US" dirty="0"/>
          </a:p>
        </p:txBody>
      </p:sp>
    </p:spTree>
    <p:extLst>
      <p:ext uri="{BB962C8B-B14F-4D97-AF65-F5344CB8AC3E}">
        <p14:creationId xmlns:p14="http://schemas.microsoft.com/office/powerpoint/2010/main" val="3547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TERMS USED IN THE HOTEL INDUSTRY</a:t>
            </a:r>
          </a:p>
        </p:txBody>
      </p:sp>
      <p:sp>
        <p:nvSpPr>
          <p:cNvPr id="3" name="Content Placeholder 2"/>
          <p:cNvSpPr>
            <a:spLocks noGrp="1"/>
          </p:cNvSpPr>
          <p:nvPr>
            <p:ph idx="1"/>
          </p:nvPr>
        </p:nvSpPr>
        <p:spPr/>
        <p:txBody>
          <a:bodyPr>
            <a:normAutofit/>
          </a:bodyPr>
          <a:lstStyle/>
          <a:p>
            <a:r>
              <a:rPr lang="en-US" b="1" dirty="0" smtClean="0"/>
              <a:t>Comp</a:t>
            </a:r>
            <a:r>
              <a:rPr lang="en-US" dirty="0" smtClean="0"/>
              <a:t> </a:t>
            </a:r>
            <a:r>
              <a:rPr lang="en-US" dirty="0"/>
              <a:t>stands for complimentary, and to comp guests means to give them something for free. </a:t>
            </a:r>
          </a:p>
          <a:p>
            <a:r>
              <a:rPr lang="en-US" b="1" dirty="0" smtClean="0"/>
              <a:t>Occupancy rate</a:t>
            </a:r>
            <a:r>
              <a:rPr lang="en-US" dirty="0" smtClean="0"/>
              <a:t> tells what </a:t>
            </a:r>
            <a:r>
              <a:rPr lang="en-US" dirty="0"/>
              <a:t>percentage of the rooms are occupied in the </a:t>
            </a:r>
            <a:r>
              <a:rPr lang="en-US" dirty="0" smtClean="0"/>
              <a:t>hotel.</a:t>
            </a:r>
            <a:endParaRPr lang="en-US" dirty="0"/>
          </a:p>
          <a:p>
            <a:r>
              <a:rPr lang="en-US" b="1" dirty="0" smtClean="0"/>
              <a:t>ADR </a:t>
            </a:r>
            <a:r>
              <a:rPr lang="en-US" dirty="0" smtClean="0"/>
              <a:t>stands </a:t>
            </a:r>
            <a:r>
              <a:rPr lang="en-US" dirty="0"/>
              <a:t>for </a:t>
            </a:r>
            <a:r>
              <a:rPr lang="en-US" dirty="0" smtClean="0"/>
              <a:t>Average Daily Rate </a:t>
            </a:r>
            <a:r>
              <a:rPr lang="en-US" dirty="0"/>
              <a:t>and is the average income the hotel receives per occupied room. </a:t>
            </a:r>
            <a:r>
              <a:rPr lang="en-US" dirty="0" smtClean="0"/>
              <a:t>Room </a:t>
            </a:r>
            <a:r>
              <a:rPr lang="en-US" dirty="0"/>
              <a:t>prices fluctuate based on demand.</a:t>
            </a:r>
          </a:p>
          <a:p>
            <a:r>
              <a:rPr lang="en-US" b="1" dirty="0" smtClean="0"/>
              <a:t>RevPAR</a:t>
            </a:r>
            <a:r>
              <a:rPr lang="en-US" dirty="0" smtClean="0"/>
              <a:t> </a:t>
            </a:r>
            <a:r>
              <a:rPr lang="en-US" dirty="0"/>
              <a:t>stands for </a:t>
            </a:r>
            <a:r>
              <a:rPr lang="en-US" dirty="0" smtClean="0"/>
              <a:t>Revenue Per Available Room</a:t>
            </a:r>
            <a:r>
              <a:rPr lang="en-US" dirty="0"/>
              <a:t>. This is found by multiplying ADR by the occupancy rate. </a:t>
            </a:r>
            <a:r>
              <a:rPr lang="en-US" dirty="0" smtClean="0"/>
              <a:t>Or </a:t>
            </a:r>
            <a:r>
              <a:rPr lang="en-US" dirty="0"/>
              <a:t>you could take your total room revenue for the hotel </a:t>
            </a:r>
            <a:r>
              <a:rPr lang="en-US" dirty="0" smtClean="0"/>
              <a:t>and </a:t>
            </a:r>
            <a:r>
              <a:rPr lang="en-US" dirty="0"/>
              <a:t>divide it by the total number of available </a:t>
            </a:r>
            <a:r>
              <a:rPr lang="en-US" dirty="0" smtClean="0"/>
              <a:t>rooms.</a:t>
            </a:r>
          </a:p>
          <a:p>
            <a:r>
              <a:rPr lang="en-US" b="1" dirty="0" smtClean="0"/>
              <a:t>PMS</a:t>
            </a:r>
            <a:r>
              <a:rPr lang="en-US" dirty="0" smtClean="0"/>
              <a:t> </a:t>
            </a:r>
            <a:r>
              <a:rPr lang="en-US" dirty="0"/>
              <a:t>stands for </a:t>
            </a:r>
            <a:r>
              <a:rPr lang="en-US" dirty="0" smtClean="0"/>
              <a:t>Property Management System</a:t>
            </a:r>
            <a:r>
              <a:rPr lang="en-US" dirty="0"/>
              <a:t>, which is the system hotels use to control their operations. The PMS tracks things like reservations, whether rooms are clean, and lost and found items. </a:t>
            </a:r>
          </a:p>
          <a:p>
            <a:r>
              <a:rPr lang="en-US" b="1" dirty="0" smtClean="0"/>
              <a:t>Market segment</a:t>
            </a:r>
            <a:r>
              <a:rPr lang="en-US" dirty="0" smtClean="0"/>
              <a:t> </a:t>
            </a:r>
            <a:r>
              <a:rPr lang="en-US" dirty="0"/>
              <a:t>is a group of guests who share similar </a:t>
            </a:r>
            <a:r>
              <a:rPr lang="en-US" dirty="0" smtClean="0"/>
              <a:t>characteristics.</a:t>
            </a:r>
            <a:endParaRPr lang="en-US" dirty="0"/>
          </a:p>
          <a:p>
            <a:endParaRPr lang="en-US" dirty="0"/>
          </a:p>
        </p:txBody>
      </p:sp>
    </p:spTree>
    <p:extLst>
      <p:ext uri="{BB962C8B-B14F-4D97-AF65-F5344CB8AC3E}">
        <p14:creationId xmlns:p14="http://schemas.microsoft.com/office/powerpoint/2010/main" val="257979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TERMS USED IN THE HOTEL INDUSTRY</a:t>
            </a:r>
          </a:p>
        </p:txBody>
      </p:sp>
      <p:sp>
        <p:nvSpPr>
          <p:cNvPr id="3" name="Content Placeholder 2"/>
          <p:cNvSpPr>
            <a:spLocks noGrp="1"/>
          </p:cNvSpPr>
          <p:nvPr>
            <p:ph idx="1"/>
          </p:nvPr>
        </p:nvSpPr>
        <p:spPr/>
        <p:txBody>
          <a:bodyPr/>
          <a:lstStyle/>
          <a:p>
            <a:r>
              <a:rPr lang="en-US" b="1" dirty="0" err="1" smtClean="0"/>
              <a:t>Chatbox</a:t>
            </a:r>
            <a:r>
              <a:rPr lang="en-US" dirty="0" smtClean="0"/>
              <a:t> is </a:t>
            </a:r>
            <a:r>
              <a:rPr lang="en-US" dirty="0"/>
              <a:t>known as a </a:t>
            </a:r>
            <a:r>
              <a:rPr lang="en-US" dirty="0" smtClean="0"/>
              <a:t>chatterbot or </a:t>
            </a:r>
            <a:r>
              <a:rPr lang="en-US" dirty="0" err="1"/>
              <a:t>talkbot</a:t>
            </a:r>
            <a:r>
              <a:rPr lang="en-US" dirty="0"/>
              <a:t>, an artificial intelligence conversational entity, a </a:t>
            </a:r>
            <a:r>
              <a:rPr lang="en-US" dirty="0" err="1"/>
              <a:t>chatbot</a:t>
            </a:r>
            <a:r>
              <a:rPr lang="en-US" dirty="0"/>
              <a:t> is a service that mimics human behavior. </a:t>
            </a:r>
            <a:endParaRPr lang="en-US" dirty="0" smtClean="0"/>
          </a:p>
          <a:p>
            <a:r>
              <a:rPr lang="en-US" b="1" dirty="0" smtClean="0"/>
              <a:t>CMS</a:t>
            </a:r>
            <a:r>
              <a:rPr lang="en-US" dirty="0" smtClean="0"/>
              <a:t>, </a:t>
            </a:r>
            <a:r>
              <a:rPr lang="en-US" dirty="0"/>
              <a:t>Content Management System keeps your hotel website </a:t>
            </a:r>
            <a:r>
              <a:rPr lang="en-US" dirty="0" err="1"/>
              <a:t>upto</a:t>
            </a:r>
            <a:r>
              <a:rPr lang="en-US" dirty="0"/>
              <a:t> date. Its main function is to keep track of contracts and agreements</a:t>
            </a:r>
            <a:r>
              <a:rPr lang="en-US" dirty="0" smtClean="0"/>
              <a:t>.</a:t>
            </a:r>
          </a:p>
          <a:p>
            <a:r>
              <a:rPr lang="en-US" b="1" dirty="0" smtClean="0"/>
              <a:t>Rack rate</a:t>
            </a:r>
            <a:r>
              <a:rPr lang="en-US" dirty="0" smtClean="0"/>
              <a:t>, every </a:t>
            </a:r>
            <a:r>
              <a:rPr lang="en-US" dirty="0"/>
              <a:t>hotel sets its own rates and its own rules to add discounts on those rates. </a:t>
            </a:r>
            <a:endParaRPr lang="en-US" dirty="0" smtClean="0"/>
          </a:p>
          <a:p>
            <a:r>
              <a:rPr lang="en-US" b="1" dirty="0" smtClean="0"/>
              <a:t>OTA</a:t>
            </a:r>
            <a:r>
              <a:rPr lang="en-US" dirty="0" smtClean="0"/>
              <a:t>, </a:t>
            </a:r>
            <a:r>
              <a:rPr lang="en-US" dirty="0"/>
              <a:t>3rd party who often sell a hotel’s room inventory on their behalf in exchange for a commission fee</a:t>
            </a:r>
            <a:r>
              <a:rPr lang="en-US" dirty="0" smtClean="0"/>
              <a:t>.</a:t>
            </a:r>
          </a:p>
          <a:p>
            <a:r>
              <a:rPr lang="en-US" b="1" dirty="0" smtClean="0"/>
              <a:t>MOD</a:t>
            </a:r>
            <a:r>
              <a:rPr lang="en-US" dirty="0" smtClean="0"/>
              <a:t>, </a:t>
            </a:r>
            <a:r>
              <a:rPr lang="en-US" dirty="0"/>
              <a:t>Manager on Duty, </a:t>
            </a:r>
            <a:r>
              <a:rPr lang="en-US" dirty="0" smtClean="0"/>
              <a:t>is the top person </a:t>
            </a:r>
            <a:r>
              <a:rPr lang="en-US" dirty="0"/>
              <a:t>looking after the smooth running of the hotel operations.</a:t>
            </a:r>
            <a:endParaRPr lang="en-US" dirty="0"/>
          </a:p>
        </p:txBody>
      </p:sp>
    </p:spTree>
    <p:extLst>
      <p:ext uri="{BB962C8B-B14F-4D97-AF65-F5344CB8AC3E}">
        <p14:creationId xmlns:p14="http://schemas.microsoft.com/office/powerpoint/2010/main" val="408712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TM03457464[[fn=Dividend]]</Template>
  <TotalTime>40</TotalTime>
  <Words>417</Words>
  <Application>Microsoft Office PowerPoint</Application>
  <PresentationFormat>Widescreen</PresentationFormat>
  <Paragraphs>40</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Gill Sans MT</vt:lpstr>
      <vt:lpstr>Wingdings 2</vt:lpstr>
      <vt:lpstr>Dividend</vt:lpstr>
      <vt:lpstr>TERMS USED IN THE HOTEL INDUSTRY</vt:lpstr>
      <vt:lpstr>FRONT OFFICE ACTIVITIES</vt:lpstr>
      <vt:lpstr>Front office</vt:lpstr>
      <vt:lpstr>TERMS USED IN THE HOTEL INDUSTRY</vt:lpstr>
      <vt:lpstr>TERMS USED IN THE HOTEL INDUSTRY</vt:lpstr>
      <vt:lpstr>TERMS USED IN THE HOTEL INDUSTRY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PHRASES USED IN THE HOTEL</dc:title>
  <dc:creator>HP</dc:creator>
  <cp:lastModifiedBy>HP</cp:lastModifiedBy>
  <cp:revision>4</cp:revision>
  <dcterms:created xsi:type="dcterms:W3CDTF">2022-04-21T23:48:06Z</dcterms:created>
  <dcterms:modified xsi:type="dcterms:W3CDTF">2022-04-22T00:28:38Z</dcterms:modified>
</cp:coreProperties>
</file>