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4" r:id="rId4"/>
    <p:sldId id="265" r:id="rId5"/>
    <p:sldId id="266" r:id="rId6"/>
    <p:sldId id="263" r:id="rId7"/>
    <p:sldId id="276" r:id="rId8"/>
    <p:sldId id="277" r:id="rId9"/>
    <p:sldId id="270" r:id="rId10"/>
    <p:sldId id="271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F883-0A5E-4634-AC47-EDEB63215355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8E7F-2E1E-422A-B42B-F92BF15F3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5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F883-0A5E-4634-AC47-EDEB63215355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8E7F-2E1E-422A-B42B-F92BF15F3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1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F883-0A5E-4634-AC47-EDEB63215355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8E7F-2E1E-422A-B42B-F92BF15F3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3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F883-0A5E-4634-AC47-EDEB63215355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8E7F-2E1E-422A-B42B-F92BF15F3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3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F883-0A5E-4634-AC47-EDEB63215355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8E7F-2E1E-422A-B42B-F92BF15F3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9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F883-0A5E-4634-AC47-EDEB63215355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8E7F-2E1E-422A-B42B-F92BF15F3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1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F883-0A5E-4634-AC47-EDEB63215355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8E7F-2E1E-422A-B42B-F92BF15F3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F883-0A5E-4634-AC47-EDEB63215355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8E7F-2E1E-422A-B42B-F92BF15F3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7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F883-0A5E-4634-AC47-EDEB63215355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8E7F-2E1E-422A-B42B-F92BF15F3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2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F883-0A5E-4634-AC47-EDEB63215355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8E7F-2E1E-422A-B42B-F92BF15F3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8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F883-0A5E-4634-AC47-EDEB63215355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8E7F-2E1E-422A-B42B-F92BF15F3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6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DF883-0A5E-4634-AC47-EDEB63215355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78E7F-2E1E-422A-B42B-F92BF15F3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2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Restaurant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Meeting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All you can eat </a:t>
            </a:r>
          </a:p>
          <a:p>
            <a:pPr marL="0" indent="0">
              <a:buNone/>
            </a:pPr>
            <a:r>
              <a:rPr lang="en-US" sz="2000" dirty="0" smtClean="0"/>
              <a:t>Welcome to our restaurant, we provide</a:t>
            </a:r>
            <a:r>
              <a:rPr lang="en-US" sz="2000" b="1" dirty="0" smtClean="0"/>
              <a:t> all you can eat </a:t>
            </a:r>
            <a:r>
              <a:rPr lang="en-US" sz="2000" dirty="0" smtClean="0"/>
              <a:t>services by paying only 100.000</a:t>
            </a:r>
            <a:r>
              <a:rPr lang="en-US" sz="2000" dirty="0"/>
              <a:t> </a:t>
            </a:r>
            <a:r>
              <a:rPr lang="en-US" sz="2000" dirty="0" smtClean="0"/>
              <a:t>IDR. </a:t>
            </a:r>
          </a:p>
          <a:p>
            <a:r>
              <a:rPr lang="en-US" sz="2000" b="1" dirty="0" smtClean="0"/>
              <a:t>Apron  </a:t>
            </a:r>
          </a:p>
          <a:p>
            <a:pPr marL="0" indent="0">
              <a:buNone/>
            </a:pPr>
            <a:r>
              <a:rPr lang="en-US" sz="2000" dirty="0" smtClean="0"/>
              <a:t>We require each chef in our restaurant to use a clean</a:t>
            </a:r>
            <a:r>
              <a:rPr lang="en-US" sz="2000" b="1" dirty="0" smtClean="0"/>
              <a:t> apron </a:t>
            </a:r>
            <a:r>
              <a:rPr lang="en-US" sz="2000" dirty="0" smtClean="0"/>
              <a:t>every time they want to cook to keep the cleanliness.</a:t>
            </a:r>
          </a:p>
          <a:p>
            <a:r>
              <a:rPr lang="en-US" sz="2000" b="1" dirty="0" smtClean="0"/>
              <a:t>Black coffee </a:t>
            </a:r>
          </a:p>
          <a:p>
            <a:pPr marL="0" indent="0">
              <a:buNone/>
            </a:pPr>
            <a:r>
              <a:rPr lang="en-US" sz="2000" dirty="0"/>
              <a:t>W</a:t>
            </a:r>
            <a:r>
              <a:rPr lang="en-US" sz="2000" dirty="0" smtClean="0"/>
              <a:t>e recommend</a:t>
            </a:r>
            <a:r>
              <a:rPr lang="en-US" sz="2000" b="1" dirty="0" smtClean="0"/>
              <a:t> black coffee </a:t>
            </a:r>
            <a:r>
              <a:rPr lang="en-US" sz="2000" dirty="0" smtClean="0"/>
              <a:t>to increase your concentration in work.</a:t>
            </a:r>
          </a:p>
          <a:p>
            <a:r>
              <a:rPr lang="en-US" sz="2000" b="1" dirty="0" smtClean="0"/>
              <a:t>Coffee round </a:t>
            </a:r>
          </a:p>
          <a:p>
            <a:pPr marL="0" indent="0">
              <a:buNone/>
            </a:pPr>
            <a:r>
              <a:rPr lang="en-US" sz="2000" dirty="0"/>
              <a:t>O</a:t>
            </a:r>
            <a:r>
              <a:rPr lang="en-US" sz="2000" dirty="0" smtClean="0"/>
              <a:t>ur barista provides a complete range of</a:t>
            </a:r>
            <a:r>
              <a:rPr lang="en-US" sz="2000" b="1" dirty="0" smtClean="0"/>
              <a:t> coffee rounds.</a:t>
            </a:r>
          </a:p>
          <a:p>
            <a:r>
              <a:rPr lang="en-US" sz="2000" b="1" dirty="0" smtClean="0"/>
              <a:t>Corkscrew</a:t>
            </a:r>
          </a:p>
          <a:p>
            <a:pPr marL="0" indent="0">
              <a:buNone/>
            </a:pPr>
            <a:r>
              <a:rPr lang="en-US" sz="2000" dirty="0" smtClean="0"/>
              <a:t>Our sommelier need</a:t>
            </a:r>
            <a:r>
              <a:rPr lang="en-US" sz="2000" b="1" dirty="0" smtClean="0"/>
              <a:t> corkscrew </a:t>
            </a:r>
            <a:r>
              <a:rPr lang="en-US" sz="2000" dirty="0" smtClean="0"/>
              <a:t>to open a bottle of wine.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259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Menu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40095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Kinds of Dish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Appetizer/Starter</a:t>
            </a:r>
          </a:p>
          <a:p>
            <a:r>
              <a:rPr lang="en-US" dirty="0" smtClean="0"/>
              <a:t>Main course/Entrée/Main meal </a:t>
            </a:r>
          </a:p>
          <a:p>
            <a:r>
              <a:rPr lang="en-US" dirty="0" smtClean="0"/>
              <a:t>Dessert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99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Kinds of </a:t>
            </a:r>
            <a:r>
              <a:rPr lang="en-US" b="1" dirty="0" smtClean="0"/>
              <a:t>APPETIZER/STARTER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creamy soup</a:t>
            </a:r>
          </a:p>
          <a:p>
            <a:r>
              <a:rPr lang="en-US" dirty="0" smtClean="0"/>
              <a:t>Smoked cod</a:t>
            </a:r>
          </a:p>
          <a:p>
            <a:r>
              <a:rPr lang="en-US" dirty="0" smtClean="0"/>
              <a:t>Slices of cod served with brown bread and butter</a:t>
            </a:r>
          </a:p>
          <a:p>
            <a:r>
              <a:rPr lang="en-US" dirty="0" smtClean="0"/>
              <a:t>Pan Fried or Grilled Calamari</a:t>
            </a:r>
          </a:p>
          <a:p>
            <a:r>
              <a:rPr lang="en-US" dirty="0" smtClean="0"/>
              <a:t>Fries &amp; chips </a:t>
            </a:r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 descr="Smoked Cod with Bean Mash Recipe - Dro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19200"/>
            <a:ext cx="25146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sep Calamari Rings Crispy, Cumi Bentuk Cincin Goreng Tepu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2959100" cy="1974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433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Kinds of </a:t>
            </a:r>
            <a:r>
              <a:rPr lang="en-US" b="1" dirty="0"/>
              <a:t>MAIN DISHES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Roasted Atlantic Salmon</a:t>
            </a:r>
          </a:p>
          <a:p>
            <a:r>
              <a:rPr lang="en-US" dirty="0" smtClean="0"/>
              <a:t>Fried Chicken and Rice</a:t>
            </a:r>
          </a:p>
          <a:p>
            <a:r>
              <a:rPr lang="en-US" dirty="0" smtClean="0"/>
              <a:t>Chopped Spicy </a:t>
            </a:r>
            <a:r>
              <a:rPr lang="en-US" dirty="0"/>
              <a:t>M</a:t>
            </a:r>
            <a:r>
              <a:rPr lang="en-US" dirty="0" smtClean="0"/>
              <a:t>eat and Rice</a:t>
            </a:r>
          </a:p>
          <a:p>
            <a:r>
              <a:rPr lang="en-US" dirty="0" smtClean="0"/>
              <a:t>Spaghetti  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 descr="Salmon Roasted in But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17638"/>
            <a:ext cx="2760345" cy="1840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ound Beef Rice Bowl | China Sichuan Foo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59103"/>
            <a:ext cx="1809750" cy="2713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9601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Kinds of </a:t>
            </a:r>
            <a:r>
              <a:rPr lang="en-US" b="1" dirty="0" smtClean="0"/>
              <a:t>DESSERTS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Chocolate Mousse Cake </a:t>
            </a:r>
          </a:p>
          <a:p>
            <a:r>
              <a:rPr lang="en-US" dirty="0" smtClean="0"/>
              <a:t>Carrot Cake</a:t>
            </a:r>
          </a:p>
          <a:p>
            <a:r>
              <a:rPr lang="en-US" dirty="0" smtClean="0"/>
              <a:t>Cheese Cake</a:t>
            </a:r>
          </a:p>
          <a:p>
            <a:r>
              <a:rPr lang="en-US" dirty="0" smtClean="0"/>
              <a:t>Pudding </a:t>
            </a:r>
          </a:p>
          <a:p>
            <a:endParaRPr lang="en-US" dirty="0"/>
          </a:p>
        </p:txBody>
      </p:sp>
      <p:pic>
        <p:nvPicPr>
          <p:cNvPr id="4" name="Picture 3" descr="Double chocolate mousse cak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2590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imple Carrot Cake Recipe | Vintage Kitch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2265045" cy="2265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8856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b="1" i="1" dirty="0" smtClean="0"/>
              <a:t>What are the types of dish in Indonesia, particularly in Makassar?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1740222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/>
              <a:t/>
            </a:r>
            <a:br>
              <a:rPr lang="en-US" dirty="0"/>
            </a:br>
            <a:r>
              <a:rPr lang="en-US" b="1" i="1" dirty="0" smtClean="0"/>
              <a:t>Types </a:t>
            </a:r>
            <a:r>
              <a:rPr lang="en-US" b="1" i="1" dirty="0"/>
              <a:t>of dish </a:t>
            </a:r>
            <a:r>
              <a:rPr lang="en-US" b="1" i="1" dirty="0" smtClean="0"/>
              <a:t>in Makassar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APPETIZER:</a:t>
            </a:r>
          </a:p>
          <a:p>
            <a:endParaRPr lang="en-US" dirty="0"/>
          </a:p>
          <a:p>
            <a:r>
              <a:rPr lang="en-US" dirty="0" smtClean="0"/>
              <a:t>MAIN COURSE:</a:t>
            </a:r>
          </a:p>
          <a:p>
            <a:endParaRPr lang="en-US" dirty="0"/>
          </a:p>
          <a:p>
            <a:r>
              <a:rPr lang="en-US" dirty="0" smtClean="0"/>
              <a:t>DESSERT: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91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i="1" dirty="0" smtClean="0">
                <a:latin typeface="AIGDT" panose="00000400000000000000" pitchFamily="2" charset="2"/>
              </a:rPr>
              <a:t>SAMPLES OF MENU LIST</a:t>
            </a:r>
            <a:endParaRPr lang="en-US" sz="4000" i="1" dirty="0">
              <a:latin typeface="AIGDT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0423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sil gambar untuk example of menu lis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685800"/>
            <a:ext cx="6172200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9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Appliances at the Restaurant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bowl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glass </a:t>
            </a:r>
          </a:p>
          <a:p>
            <a:endParaRPr lang="en-US" dirty="0" smtClean="0"/>
          </a:p>
          <a:p>
            <a:r>
              <a:rPr lang="en-US" dirty="0" smtClean="0"/>
              <a:t>a cup and a saucer  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chinese</a:t>
            </a:r>
            <a:r>
              <a:rPr lang="en-US" dirty="0" smtClean="0"/>
              <a:t> kettle </a:t>
            </a:r>
          </a:p>
          <a:p>
            <a:endParaRPr lang="en-US" dirty="0"/>
          </a:p>
        </p:txBody>
      </p:sp>
      <p:pic>
        <p:nvPicPr>
          <p:cNvPr id="5" name="Picture 4" descr="Hasil gambar untuk picture of bow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2209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asil gambar untuk picture of glas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2" y="2743200"/>
            <a:ext cx="155257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asil gambar untuk picture of cu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3543300"/>
            <a:ext cx="232410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3" descr="Hasil gambar untuk picture of a pot of tea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1932709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49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sil gambar untuk example of menu list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638799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7045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Cutlery/Silverware/Flatware</a:t>
            </a:r>
          </a:p>
          <a:p>
            <a:endParaRPr lang="en-US" dirty="0"/>
          </a:p>
        </p:txBody>
      </p:sp>
      <p:pic>
        <p:nvPicPr>
          <p:cNvPr id="4" name="Content Placeholder 3" descr="Hasil gambar untuk cutlery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2286000"/>
            <a:ext cx="4525963" cy="4068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97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Chopstick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 descr="Hasil gambar untuk chopstick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6521574" cy="3763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014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Skewer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 descr="Hasil gambar untuk skewer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00379"/>
            <a:ext cx="2286000" cy="2231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asil gambar untuk skewe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219450" cy="2817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34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Tongs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 descr="Hasil gambar untuk tongs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48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Some Appliances in </a:t>
            </a:r>
            <a:r>
              <a:rPr lang="en-US" i="1" dirty="0"/>
              <a:t>t</a:t>
            </a:r>
            <a:r>
              <a:rPr lang="en-US" i="1" dirty="0" smtClean="0"/>
              <a:t>he Kitchen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Oven</a:t>
            </a:r>
          </a:p>
          <a:p>
            <a:endParaRPr lang="en-US" dirty="0" smtClean="0"/>
          </a:p>
          <a:p>
            <a:r>
              <a:rPr lang="en-US" dirty="0" smtClean="0"/>
              <a:t>Freezer</a:t>
            </a:r>
          </a:p>
          <a:p>
            <a:endParaRPr lang="en-US" dirty="0"/>
          </a:p>
          <a:p>
            <a:r>
              <a:rPr lang="en-US" dirty="0" smtClean="0"/>
              <a:t>Baking </a:t>
            </a:r>
            <a:r>
              <a:rPr lang="en-US" dirty="0" smtClean="0"/>
              <a:t>tray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Whisker   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6"/>
          <a:stretch/>
        </p:blipFill>
        <p:spPr bwMode="auto">
          <a:xfrm>
            <a:off x="2362200" y="1626577"/>
            <a:ext cx="1209675" cy="959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t="19231" b="7212"/>
          <a:stretch/>
        </p:blipFill>
        <p:spPr bwMode="auto">
          <a:xfrm>
            <a:off x="2285047" y="2633552"/>
            <a:ext cx="1363980" cy="1162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53" y="3863181"/>
            <a:ext cx="1240155" cy="92011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37" y="4921329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7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Some Appliances in the Kitchen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Spider skimmer </a:t>
            </a:r>
          </a:p>
          <a:p>
            <a:endParaRPr lang="en-US" dirty="0"/>
          </a:p>
          <a:p>
            <a:r>
              <a:rPr lang="en-US" dirty="0" smtClean="0"/>
              <a:t>Spatula </a:t>
            </a:r>
          </a:p>
          <a:p>
            <a:endParaRPr lang="en-US" dirty="0"/>
          </a:p>
          <a:p>
            <a:r>
              <a:rPr lang="en-US" dirty="0" smtClean="0"/>
              <a:t>Ladle  </a:t>
            </a:r>
          </a:p>
          <a:p>
            <a:endParaRPr lang="en-US" dirty="0"/>
          </a:p>
          <a:p>
            <a:r>
              <a:rPr lang="en-US" dirty="0" smtClean="0"/>
              <a:t>Melon baller </a:t>
            </a:r>
            <a:endParaRPr lang="en-US" dirty="0"/>
          </a:p>
        </p:txBody>
      </p:sp>
      <p:pic>
        <p:nvPicPr>
          <p:cNvPr id="4" name="Picture 3" descr="spdskim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0" y="1420569"/>
            <a:ext cx="974725" cy="977900"/>
          </a:xfrm>
          <a:prstGeom prst="rect">
            <a:avLst/>
          </a:prstGeom>
        </p:spPr>
      </p:pic>
      <p:pic>
        <p:nvPicPr>
          <p:cNvPr id="5" name="Picture 4" descr="sptl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46195" y="2578100"/>
            <a:ext cx="1451610" cy="1001395"/>
          </a:xfrm>
          <a:prstGeom prst="rect">
            <a:avLst/>
          </a:prstGeom>
        </p:spPr>
      </p:pic>
      <p:pic>
        <p:nvPicPr>
          <p:cNvPr id="6" name="Picture 5" descr="ladl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3936023" y="3376369"/>
            <a:ext cx="1205230" cy="1208405"/>
          </a:xfrm>
          <a:prstGeom prst="rect">
            <a:avLst/>
          </a:prstGeom>
        </p:spPr>
      </p:pic>
      <p:pic>
        <p:nvPicPr>
          <p:cNvPr id="7" name="Picture 6" descr="mln blr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4039528" y="4854453"/>
            <a:ext cx="998220" cy="100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i="1" dirty="0" smtClean="0"/>
              <a:t>A few</a:t>
            </a:r>
            <a:r>
              <a:rPr lang="en-US" sz="4800" i="1" dirty="0" smtClean="0"/>
              <a:t> </a:t>
            </a:r>
            <a:r>
              <a:rPr lang="en-US" sz="4800" i="1" dirty="0" smtClean="0"/>
              <a:t>Phrases</a:t>
            </a:r>
          </a:p>
          <a:p>
            <a:pPr marL="0" indent="0" algn="ctr">
              <a:buNone/>
            </a:pPr>
            <a:r>
              <a:rPr lang="en-US" sz="4800" i="1" dirty="0"/>
              <a:t>i</a:t>
            </a:r>
            <a:r>
              <a:rPr lang="en-US" sz="4800" i="1" dirty="0" smtClean="0"/>
              <a:t>n the Restaurant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129694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223</Words>
  <Application>Microsoft Office PowerPoint</Application>
  <PresentationFormat>On-screen Show (4:3)</PresentationFormat>
  <Paragraphs>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AIGDT</vt:lpstr>
      <vt:lpstr>Arial</vt:lpstr>
      <vt:lpstr>Calibri</vt:lpstr>
      <vt:lpstr>Office Theme</vt:lpstr>
      <vt:lpstr>Introduction to Restaurant</vt:lpstr>
      <vt:lpstr>Some Appliances at the Restaurant </vt:lpstr>
      <vt:lpstr>PowerPoint Presentation</vt:lpstr>
      <vt:lpstr>PowerPoint Presentation</vt:lpstr>
      <vt:lpstr>PowerPoint Presentation</vt:lpstr>
      <vt:lpstr>PowerPoint Presentation</vt:lpstr>
      <vt:lpstr>Some Appliances in the Kitchen</vt:lpstr>
      <vt:lpstr>Some Appliances in the Kitchen</vt:lpstr>
      <vt:lpstr>PowerPoint Presentation</vt:lpstr>
      <vt:lpstr>PowerPoint Presentation</vt:lpstr>
      <vt:lpstr>Types of Menu</vt:lpstr>
      <vt:lpstr>Kinds of Dish</vt:lpstr>
      <vt:lpstr>Kinds of APPETIZER/STARTER</vt:lpstr>
      <vt:lpstr>Kinds of MAIN DISHES</vt:lpstr>
      <vt:lpstr>Kinds of DESSERTS</vt:lpstr>
      <vt:lpstr>PowerPoint Presentation</vt:lpstr>
      <vt:lpstr> Types of dish in Makassar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Restaurant</dc:title>
  <dc:creator>Intel Corporate</dc:creator>
  <cp:lastModifiedBy>ASUS</cp:lastModifiedBy>
  <cp:revision>17</cp:revision>
  <dcterms:created xsi:type="dcterms:W3CDTF">2019-10-15T13:56:11Z</dcterms:created>
  <dcterms:modified xsi:type="dcterms:W3CDTF">2022-05-12T23:55:38Z</dcterms:modified>
</cp:coreProperties>
</file>