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6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5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3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5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7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9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6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7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832A-EF8F-432B-B904-F3294FFB65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3284-1C06-4F75-A21E-4CDD11CDC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3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POSITIONS IN THE RESTAURANT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MEETING 10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Organizational structure in the restaurant</a:t>
            </a:r>
            <a:r>
              <a:rPr lang="en-US" dirty="0"/>
              <a:t> determines the role and duties of the restaurant's </a:t>
            </a:r>
            <a:r>
              <a:rPr lang="en-US" dirty="0" smtClean="0"/>
              <a:t>positions. The structure helps build the restaurant successfully and thereby, has specific job descriptions.  Therefore, the structure must show a clear chain of command. </a:t>
            </a:r>
          </a:p>
          <a:p>
            <a:pPr algn="just"/>
            <a:r>
              <a:rPr lang="en-US" dirty="0" smtClean="0"/>
              <a:t>The type and the size </a:t>
            </a:r>
            <a:r>
              <a:rPr lang="en-US" dirty="0"/>
              <a:t>of the restaurant usually determines the ultimate </a:t>
            </a:r>
            <a:r>
              <a:rPr lang="en-US" dirty="0" smtClean="0"/>
              <a:t>structure. Certain positions may take more </a:t>
            </a:r>
            <a:r>
              <a:rPr lang="en-US" dirty="0"/>
              <a:t>than one </a:t>
            </a:r>
            <a:r>
              <a:rPr lang="en-US" dirty="0" smtClean="0"/>
              <a:t>positions because they have more excellent skills and the skills can be used to advantage the success of restaurant.  </a:t>
            </a:r>
          </a:p>
        </p:txBody>
      </p:sp>
    </p:spTree>
    <p:extLst>
      <p:ext uri="{BB962C8B-B14F-4D97-AF65-F5344CB8AC3E}">
        <p14:creationId xmlns:p14="http://schemas.microsoft.com/office/powerpoint/2010/main" val="11195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7664" y="1295400"/>
            <a:ext cx="25146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Restaurant Manager/Owner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6308" y="2431473"/>
            <a:ext cx="1801091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Accountant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8400" y="2438400"/>
            <a:ext cx="2012373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Executive Chef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8073" y="2431473"/>
            <a:ext cx="2964872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Assistant Restaurant Manager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44045" y="3200400"/>
            <a:ext cx="2292927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 Waiter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1132609" y="4204854"/>
            <a:ext cx="1676399" cy="523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Dishwasher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5936" y="3314700"/>
            <a:ext cx="12573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Cooks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4192732"/>
            <a:ext cx="2514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Waiter/Waitress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76600" y="4154632"/>
            <a:ext cx="2216727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Assistant Cooks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53000" y="5029200"/>
            <a:ext cx="1981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 boy/girl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65818" y="5029200"/>
            <a:ext cx="1981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 boy/girl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132610" y="2209800"/>
            <a:ext cx="65635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2"/>
          </p:cNvCxnSpPr>
          <p:nvPr/>
        </p:nvCxnSpPr>
        <p:spPr>
          <a:xfrm flipH="1">
            <a:off x="4384963" y="2057400"/>
            <a:ext cx="1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132610" y="2209800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678883" y="2189018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444586" y="2251363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2"/>
          </p:cNvCxnSpPr>
          <p:nvPr/>
        </p:nvCxnSpPr>
        <p:spPr>
          <a:xfrm flipH="1">
            <a:off x="3444586" y="2971800"/>
            <a:ext cx="1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251122" y="3861955"/>
            <a:ext cx="1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450773" y="3964131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93322" y="4007428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251123" y="2964873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93322" y="3964131"/>
            <a:ext cx="2457451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271904" y="4688032"/>
            <a:ext cx="1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44585" y="3811731"/>
            <a:ext cx="1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082145" y="4838699"/>
            <a:ext cx="2457451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534401" y="4840432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099463" y="4840432"/>
            <a:ext cx="0" cy="22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706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endParaRPr lang="en-US" dirty="0"/>
          </a:p>
        </p:txBody>
      </p:sp>
      <p:pic>
        <p:nvPicPr>
          <p:cNvPr id="4" name="Content Placeholder 3" descr="When starting a restaurant, organization is key! | Starting a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0772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256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3</a:t>
            </a:r>
            <a:endParaRPr lang="en-US" dirty="0"/>
          </a:p>
        </p:txBody>
      </p:sp>
      <p:pic>
        <p:nvPicPr>
          <p:cNvPr id="4" name="Content Placeholder 3" descr="Organizational chart of food and beverage department | Hotel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8610599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93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short,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There are certain and specific positions which are usually and ultimately employed to help build the success of the restaurant. They are:</a:t>
            </a:r>
          </a:p>
          <a:p>
            <a:r>
              <a:rPr lang="en-US" dirty="0" smtClean="0"/>
              <a:t>General Manager/Owner</a:t>
            </a:r>
            <a:endParaRPr lang="en-US" dirty="0"/>
          </a:p>
          <a:p>
            <a:r>
              <a:rPr lang="en-US" dirty="0"/>
              <a:t>Assistant Manager</a:t>
            </a:r>
          </a:p>
          <a:p>
            <a:r>
              <a:rPr lang="en-US" dirty="0"/>
              <a:t>Kitchen Manager</a:t>
            </a:r>
          </a:p>
          <a:p>
            <a:r>
              <a:rPr lang="en-US" dirty="0"/>
              <a:t>Food &amp; Beverage Manager</a:t>
            </a:r>
          </a:p>
          <a:p>
            <a:r>
              <a:rPr lang="en-US" dirty="0"/>
              <a:t>Dishwasher</a:t>
            </a:r>
          </a:p>
          <a:p>
            <a:r>
              <a:rPr lang="en-US" dirty="0"/>
              <a:t>Drive-Thru Operator</a:t>
            </a:r>
          </a:p>
          <a:p>
            <a:r>
              <a:rPr lang="en-US" dirty="0"/>
              <a:t>Cashier</a:t>
            </a:r>
          </a:p>
          <a:p>
            <a:r>
              <a:rPr lang="en-US" dirty="0"/>
              <a:t>Barista</a:t>
            </a:r>
          </a:p>
          <a:p>
            <a:r>
              <a:rPr lang="en-US" dirty="0"/>
              <a:t>Bartender</a:t>
            </a:r>
          </a:p>
          <a:p>
            <a:r>
              <a:rPr lang="en-US" dirty="0" smtClean="0"/>
              <a:t>Sommelier</a:t>
            </a:r>
          </a:p>
          <a:p>
            <a:r>
              <a:rPr lang="en-US" dirty="0"/>
              <a:t>Host/Hostess/Maître D’/Head </a:t>
            </a:r>
            <a:r>
              <a:rPr lang="en-US" dirty="0" smtClean="0"/>
              <a:t>Waiter</a:t>
            </a:r>
            <a:endParaRPr lang="en-US" dirty="0"/>
          </a:p>
          <a:p>
            <a:r>
              <a:rPr lang="en-US" dirty="0" smtClean="0"/>
              <a:t>Server/waiter/waitress</a:t>
            </a:r>
          </a:p>
          <a:p>
            <a:r>
              <a:rPr lang="en-US" dirty="0" smtClean="0"/>
              <a:t>Runner</a:t>
            </a:r>
            <a:endParaRPr lang="en-US" dirty="0"/>
          </a:p>
          <a:p>
            <a:r>
              <a:rPr lang="en-US" dirty="0"/>
              <a:t>Busser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 the restaurant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positions are:</a:t>
            </a:r>
          </a:p>
          <a:p>
            <a:r>
              <a:rPr lang="en-US" dirty="0"/>
              <a:t>Host/Hostess/Maître D</a:t>
            </a:r>
            <a:r>
              <a:rPr lang="en-US" dirty="0" smtClean="0"/>
              <a:t>’/Head Waiter</a:t>
            </a:r>
          </a:p>
          <a:p>
            <a:r>
              <a:rPr lang="en-US" dirty="0" smtClean="0"/>
              <a:t>Waiter/Waitress/Server</a:t>
            </a:r>
          </a:p>
          <a:p>
            <a:r>
              <a:rPr lang="en-US" dirty="0" smtClean="0"/>
              <a:t>Runner</a:t>
            </a:r>
          </a:p>
          <a:p>
            <a:r>
              <a:rPr lang="en-US" dirty="0" smtClean="0"/>
              <a:t>Busser</a:t>
            </a:r>
          </a:p>
          <a:p>
            <a:r>
              <a:rPr lang="en-US" dirty="0" smtClean="0"/>
              <a:t>Chef</a:t>
            </a:r>
          </a:p>
          <a:p>
            <a:r>
              <a:rPr lang="en-US" dirty="0" smtClean="0"/>
              <a:t>Barista/Bartender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1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Specifically, in the kitchen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positions are: </a:t>
            </a:r>
          </a:p>
          <a:p>
            <a:r>
              <a:rPr lang="en-US" dirty="0" smtClean="0"/>
              <a:t>Executive Chef</a:t>
            </a:r>
          </a:p>
          <a:p>
            <a:r>
              <a:rPr lang="en-US" dirty="0" smtClean="0"/>
              <a:t>Sous Chef</a:t>
            </a:r>
          </a:p>
          <a:p>
            <a:r>
              <a:rPr lang="en-US" dirty="0" smtClean="0"/>
              <a:t>Line Cook</a:t>
            </a:r>
          </a:p>
          <a:p>
            <a:r>
              <a:rPr lang="en-US" dirty="0" smtClean="0"/>
              <a:t>Short Order Cook </a:t>
            </a:r>
          </a:p>
          <a:p>
            <a:r>
              <a:rPr lang="en-US" dirty="0" smtClean="0"/>
              <a:t>Prep Cook</a:t>
            </a:r>
          </a:p>
          <a:p>
            <a:r>
              <a:rPr lang="en-US" dirty="0" smtClean="0"/>
              <a:t>Pastry Chef</a:t>
            </a:r>
          </a:p>
          <a:p>
            <a:r>
              <a:rPr lang="en-US" dirty="0" smtClean="0"/>
              <a:t>Chef </a:t>
            </a:r>
            <a:r>
              <a:rPr lang="en-US" dirty="0" err="1" smtClean="0"/>
              <a:t>Garde</a:t>
            </a:r>
            <a:r>
              <a:rPr lang="en-US" dirty="0" smtClean="0"/>
              <a:t> Manger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132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POSITIONS IN THE RESTAURANT </vt:lpstr>
      <vt:lpstr>Organizational Structure </vt:lpstr>
      <vt:lpstr>Sample 1</vt:lpstr>
      <vt:lpstr>Sample 2</vt:lpstr>
      <vt:lpstr>Sample 3</vt:lpstr>
      <vt:lpstr>In short, </vt:lpstr>
      <vt:lpstr>In the restaurant</vt:lpstr>
      <vt:lpstr>Specifically, in the kitchen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POSITIONS AT THE RESTAURANT </dc:title>
  <dc:creator>Intel Corporate</dc:creator>
  <cp:lastModifiedBy>ASUS</cp:lastModifiedBy>
  <cp:revision>8</cp:revision>
  <dcterms:created xsi:type="dcterms:W3CDTF">2020-03-27T00:03:47Z</dcterms:created>
  <dcterms:modified xsi:type="dcterms:W3CDTF">2022-05-17T02:11:24Z</dcterms:modified>
</cp:coreProperties>
</file>