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9" r:id="rId4"/>
    <p:sldId id="270" r:id="rId5"/>
    <p:sldId id="276" r:id="rId6"/>
    <p:sldId id="277" r:id="rId7"/>
    <p:sldId id="273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95" r:id="rId16"/>
    <p:sldId id="297" r:id="rId17"/>
    <p:sldId id="298" r:id="rId18"/>
    <p:sldId id="299" r:id="rId19"/>
    <p:sldId id="291" r:id="rId20"/>
    <p:sldId id="287" r:id="rId21"/>
    <p:sldId id="288" r:id="rId22"/>
    <p:sldId id="289" r:id="rId23"/>
    <p:sldId id="30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>
      <p:cViewPr varScale="1">
        <p:scale>
          <a:sx n="63" d="100"/>
          <a:sy n="63" d="100"/>
        </p:scale>
        <p:origin x="13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4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4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8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7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0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5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6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5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5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3217-4CCC-4381-811B-C5BDF8AB221A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17BA7-D4CE-4AF8-A196-8EBDD0006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1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Phrases Used </a:t>
            </a:r>
            <a:br>
              <a:rPr lang="en-US" dirty="0"/>
            </a:br>
            <a:r>
              <a:rPr lang="en-US" dirty="0"/>
              <a:t>in the Restaurant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MEETING 12</a:t>
            </a:r>
          </a:p>
        </p:txBody>
      </p:sp>
    </p:spTree>
    <p:extLst>
      <p:ext uri="{BB962C8B-B14F-4D97-AF65-F5344CB8AC3E}">
        <p14:creationId xmlns:p14="http://schemas.microsoft.com/office/powerpoint/2010/main" val="1627804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1: </a:t>
            </a:r>
            <a:r>
              <a:rPr lang="en-US" i="1" dirty="0"/>
              <a:t>What is your response?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i="1" dirty="0">
                <a:solidFill>
                  <a:srgbClr val="FF0000"/>
                </a:solidFill>
              </a:rPr>
              <a:t>Guest: </a:t>
            </a:r>
            <a:r>
              <a:rPr lang="id-ID" i="1" dirty="0">
                <a:solidFill>
                  <a:srgbClr val="FF0000"/>
                </a:solidFill>
              </a:rPr>
              <a:t>Can you bring me the ketchup, please?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Waiter: …. (group 5)</a:t>
            </a:r>
          </a:p>
          <a:p>
            <a:pPr lvl="0"/>
            <a:r>
              <a:rPr lang="en-US" i="1" dirty="0">
                <a:solidFill>
                  <a:srgbClr val="FF0000"/>
                </a:solidFill>
              </a:rPr>
              <a:t>Head Waiter: </a:t>
            </a:r>
            <a:r>
              <a:rPr lang="id-ID" i="1" dirty="0">
                <a:solidFill>
                  <a:srgbClr val="FF0000"/>
                </a:solidFill>
              </a:rPr>
              <a:t>Have you booked a table?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Guest: …. (group 6)</a:t>
            </a:r>
          </a:p>
          <a:p>
            <a:pPr lvl="0"/>
            <a:r>
              <a:rPr lang="en-US" i="1" dirty="0">
                <a:solidFill>
                  <a:srgbClr val="FF0000"/>
                </a:solidFill>
              </a:rPr>
              <a:t>Waiter: </a:t>
            </a:r>
            <a:r>
              <a:rPr lang="id-ID" i="1" dirty="0">
                <a:solidFill>
                  <a:srgbClr val="FF0000"/>
                </a:solidFill>
              </a:rPr>
              <a:t>What would you like to start with?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Guest: …. (group 7)</a:t>
            </a:r>
          </a:p>
          <a:p>
            <a:pPr lvl="0"/>
            <a:r>
              <a:rPr lang="en-US" i="1" dirty="0">
                <a:solidFill>
                  <a:srgbClr val="FF0000"/>
                </a:solidFill>
              </a:rPr>
              <a:t>Waiter: </a:t>
            </a:r>
            <a:r>
              <a:rPr lang="id-ID" i="1" dirty="0">
                <a:solidFill>
                  <a:srgbClr val="FF0000"/>
                </a:solidFill>
              </a:rPr>
              <a:t>Sorry, the hamburgers are off.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Guest: …. (group 8)</a:t>
            </a:r>
          </a:p>
        </p:txBody>
      </p:sp>
    </p:spTree>
    <p:extLst>
      <p:ext uri="{BB962C8B-B14F-4D97-AF65-F5344CB8AC3E}">
        <p14:creationId xmlns:p14="http://schemas.microsoft.com/office/powerpoint/2010/main" val="19796400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1: </a:t>
            </a:r>
            <a:r>
              <a:rPr lang="en-US" i="1" dirty="0"/>
              <a:t>What is your response?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Guest: </a:t>
            </a:r>
            <a:r>
              <a:rPr lang="id-ID" i="1" dirty="0">
                <a:solidFill>
                  <a:srgbClr val="FF0000"/>
                </a:solidFill>
              </a:rPr>
              <a:t>Can I see my order on the bill before I pay for it</a:t>
            </a:r>
            <a:r>
              <a:rPr lang="en-US" i="1" dirty="0">
                <a:solidFill>
                  <a:srgbClr val="FF0000"/>
                </a:solidFill>
              </a:rPr>
              <a:t>?</a:t>
            </a:r>
          </a:p>
          <a:p>
            <a:r>
              <a:rPr lang="en-US" dirty="0"/>
              <a:t>Waiter: …. (group 9)</a:t>
            </a:r>
          </a:p>
          <a:p>
            <a:r>
              <a:rPr lang="en-US" dirty="0"/>
              <a:t>Guest: …. (group 2)</a:t>
            </a:r>
          </a:p>
          <a:p>
            <a:r>
              <a:rPr lang="en-US" i="1" dirty="0">
                <a:solidFill>
                  <a:srgbClr val="FF0000"/>
                </a:solidFill>
              </a:rPr>
              <a:t>Waiter: </a:t>
            </a:r>
            <a:r>
              <a:rPr lang="id-ID" i="1" dirty="0">
                <a:solidFill>
                  <a:srgbClr val="FF0000"/>
                </a:solidFill>
              </a:rPr>
              <a:t>Of course. I’ll just go and get </a:t>
            </a:r>
            <a:r>
              <a:rPr lang="en-US" i="1" dirty="0">
                <a:solidFill>
                  <a:srgbClr val="FF0000"/>
                </a:solidFill>
              </a:rPr>
              <a:t>the bill</a:t>
            </a:r>
            <a:r>
              <a:rPr lang="id-ID" i="1" dirty="0">
                <a:solidFill>
                  <a:srgbClr val="FF0000"/>
                </a:solidFill>
              </a:rPr>
              <a:t> for you</a:t>
            </a:r>
            <a:r>
              <a:rPr lang="en-US" i="1" dirty="0">
                <a:solidFill>
                  <a:srgbClr val="FF0000"/>
                </a:solidFill>
              </a:rPr>
              <a:t>, Sir</a:t>
            </a:r>
            <a:r>
              <a:rPr lang="id-ID" i="1" dirty="0">
                <a:solidFill>
                  <a:srgbClr val="FF0000"/>
                </a:solidFill>
              </a:rPr>
              <a:t>.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i="1" dirty="0">
                <a:solidFill>
                  <a:srgbClr val="FF0000"/>
                </a:solidFill>
              </a:rPr>
              <a:t>Guest: Could you double check my bill? </a:t>
            </a:r>
          </a:p>
          <a:p>
            <a:r>
              <a:rPr lang="en-US" dirty="0"/>
              <a:t>Waiter: …. (group 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34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1: </a:t>
            </a:r>
            <a:r>
              <a:rPr lang="en-US" i="1" dirty="0"/>
              <a:t>What is your response?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Guest: Sorry, this is not the drink I ordered.</a:t>
            </a:r>
          </a:p>
          <a:p>
            <a:r>
              <a:rPr lang="en-US" dirty="0"/>
              <a:t>Waiter: ….(group 3)</a:t>
            </a:r>
          </a:p>
          <a:p>
            <a:r>
              <a:rPr lang="en-US" i="1" dirty="0">
                <a:solidFill>
                  <a:srgbClr val="FF0000"/>
                </a:solidFill>
              </a:rPr>
              <a:t>Guest: Well Sir, this table doesn't match my order. I ordered a table with shades of birthday celebration.</a:t>
            </a:r>
          </a:p>
          <a:p>
            <a:r>
              <a:rPr lang="en-US" dirty="0"/>
              <a:t>Host: ….(group 4)</a:t>
            </a:r>
          </a:p>
          <a:p>
            <a:r>
              <a:rPr lang="en-US" i="1" dirty="0">
                <a:solidFill>
                  <a:srgbClr val="FF0000"/>
                </a:solidFill>
              </a:rPr>
              <a:t>Host: Sorry, Miss, we don't have a steak menu in our restaurant, but we do have a menu that is better than steak. Don't you want to try it?</a:t>
            </a:r>
          </a:p>
          <a:p>
            <a:r>
              <a:rPr lang="en-US" dirty="0"/>
              <a:t>Guest: ….(group 5)</a:t>
            </a:r>
          </a:p>
        </p:txBody>
      </p:sp>
    </p:spTree>
    <p:extLst>
      <p:ext uri="{BB962C8B-B14F-4D97-AF65-F5344CB8AC3E}">
        <p14:creationId xmlns:p14="http://schemas.microsoft.com/office/powerpoint/2010/main" val="3711521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1: </a:t>
            </a:r>
            <a:r>
              <a:rPr lang="en-US" i="1" dirty="0"/>
              <a:t>What is your response?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Guest: You are the Manager right? How will you be responsible for the cleanliness of the food in your restaurant?</a:t>
            </a:r>
          </a:p>
          <a:p>
            <a:r>
              <a:rPr lang="en-US" dirty="0"/>
              <a:t>Manager: ….(group 6)</a:t>
            </a:r>
          </a:p>
          <a:p>
            <a:r>
              <a:rPr lang="en-US" i="1" dirty="0">
                <a:solidFill>
                  <a:srgbClr val="FF0000"/>
                </a:solidFill>
              </a:rPr>
              <a:t>Guest: I feel uncomfortable with your employee service. How will you be responsible?</a:t>
            </a:r>
          </a:p>
          <a:p>
            <a:r>
              <a:rPr lang="en-US" dirty="0"/>
              <a:t>Manager: ….(group 7)</a:t>
            </a:r>
          </a:p>
          <a:p>
            <a:r>
              <a:rPr lang="en-US" dirty="0"/>
              <a:t>Guest: ….(group 8)</a:t>
            </a:r>
          </a:p>
          <a:p>
            <a:r>
              <a:rPr lang="en-US" i="1" dirty="0">
                <a:solidFill>
                  <a:srgbClr val="FF0000"/>
                </a:solidFill>
              </a:rPr>
              <a:t>Host: we apologize in advance, miss. There may be a misunderstanding. I will fix it as 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2038240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1: </a:t>
            </a:r>
            <a:r>
              <a:rPr lang="en-US" i="1" dirty="0"/>
              <a:t>What is your response?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Host: ….(group 9)</a:t>
            </a:r>
          </a:p>
          <a:p>
            <a:r>
              <a:rPr lang="en-US" i="1" dirty="0">
                <a:solidFill>
                  <a:srgbClr val="FF0000"/>
                </a:solidFill>
              </a:rPr>
              <a:t>Guest: Yes, I think there is something wrong about the menu. I Ordered kimchi fried rice instead of chicken fried rice.</a:t>
            </a:r>
          </a:p>
        </p:txBody>
      </p:sp>
    </p:spTree>
    <p:extLst>
      <p:ext uri="{BB962C8B-B14F-4D97-AF65-F5344CB8AC3E}">
        <p14:creationId xmlns:p14="http://schemas.microsoft.com/office/powerpoint/2010/main" val="342205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Some terms used in the restaurant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dining room and bar where the customers are served and wait staff, bartenders, bussers and dining room managers primarily work.</a:t>
            </a:r>
          </a:p>
          <a:p>
            <a:r>
              <a:rPr lang="en-US" dirty="0"/>
              <a:t>(Front of the house--FOH)</a:t>
            </a:r>
          </a:p>
          <a:p>
            <a:r>
              <a:rPr lang="en-US" dirty="0"/>
              <a:t>The back end of the restaurant: the kitchen and storage areas. </a:t>
            </a:r>
          </a:p>
          <a:p>
            <a:r>
              <a:rPr lang="en-US" dirty="0"/>
              <a:t>(Back of the house--BOH)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2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Bev nap</a:t>
            </a:r>
          </a:p>
          <a:p>
            <a:pPr lvl="7"/>
            <a:r>
              <a:rPr lang="en-US" sz="2800" dirty="0"/>
              <a:t>Rollup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Expeditor/Expo  </a:t>
            </a:r>
          </a:p>
        </p:txBody>
      </p:sp>
      <p:pic>
        <p:nvPicPr>
          <p:cNvPr id="4" name="Content Placeholder 5"/>
          <p:cNvPicPr>
            <a:picLocks/>
          </p:cNvPicPr>
          <p:nvPr/>
        </p:nvPicPr>
        <p:blipFill rotWithShape="1">
          <a:blip r:embed="rId2"/>
          <a:srcRect l="34928" t="23582" r="35855" b="20594"/>
          <a:stretch/>
        </p:blipFill>
        <p:spPr bwMode="auto">
          <a:xfrm>
            <a:off x="814035" y="2133600"/>
            <a:ext cx="1489310" cy="19929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E:\FATIMAH TEACHING\2021 - 2022 Semester Genap\ENGLISH FOR HOTEL AND RESTAURANTS\Meeting 12\Expeditor 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22724"/>
            <a:ext cx="1962150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4022724"/>
            <a:ext cx="1847850" cy="2466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493043"/>
            <a:ext cx="2267712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0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Very overcook or extra </a:t>
            </a:r>
            <a:r>
              <a:rPr lang="en-US" dirty="0" err="1"/>
              <a:t>extra</a:t>
            </a:r>
            <a:r>
              <a:rPr lang="en-US" dirty="0"/>
              <a:t> well done. For example: “Table 5 wants his burger very overcooked” </a:t>
            </a:r>
          </a:p>
          <a:p>
            <a:pPr lvl="0"/>
            <a:r>
              <a:rPr lang="en-US" b="1" dirty="0"/>
              <a:t>(Cremated/killed)</a:t>
            </a:r>
            <a:endParaRPr lang="en-US" dirty="0"/>
          </a:p>
          <a:p>
            <a:pPr lvl="0"/>
            <a:r>
              <a:rPr lang="en-US" dirty="0"/>
              <a:t>Two shifts in a row. For example: “I’m exhausted, I just pulled two shifts in a row.” </a:t>
            </a:r>
          </a:p>
          <a:p>
            <a:pPr lvl="0"/>
            <a:r>
              <a:rPr lang="en-US" b="1" dirty="0"/>
              <a:t>(Double)</a:t>
            </a:r>
            <a:endParaRPr lang="en-US" dirty="0"/>
          </a:p>
          <a:p>
            <a:pPr lvl="0"/>
            <a:r>
              <a:rPr lang="en-US" dirty="0"/>
              <a:t>Taking a guest’s bill to their table for payment.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Drop the </a:t>
            </a:r>
            <a:r>
              <a:rPr lang="en-US" b="1" dirty="0" err="1"/>
              <a:t>Cheque</a:t>
            </a:r>
            <a:r>
              <a:rPr lang="en-US" b="1" dirty="0"/>
              <a:t>)</a:t>
            </a:r>
            <a:endParaRPr lang="en-US" dirty="0"/>
          </a:p>
          <a:p>
            <a:pPr lvl="0"/>
            <a:r>
              <a:rPr lang="en-US" dirty="0"/>
              <a:t>The moment at which the kitchen begins to prepare a guest’s food or the moment a server delivers an order to the customers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Drop Food/Order</a:t>
            </a:r>
            <a:r>
              <a:rPr lang="en-US" dirty="0"/>
              <a:t> ) for example: “I just dropped the drinks on table 4.”</a:t>
            </a:r>
          </a:p>
          <a:p>
            <a:pPr lvl="0"/>
            <a:r>
              <a:rPr lang="en-US" dirty="0"/>
              <a:t>Food that is nearly or totally not servable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Dying/Dead Plate) </a:t>
            </a:r>
            <a:r>
              <a:rPr lang="en-US" dirty="0"/>
              <a:t>for example:</a:t>
            </a:r>
            <a:r>
              <a:rPr lang="en-US" b="1" dirty="0"/>
              <a:t> </a:t>
            </a:r>
            <a:r>
              <a:rPr lang="en-US" dirty="0"/>
              <a:t>“My shrimps dying in the window, because I don’t have vegetables to go with it!”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69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The service that people want everything included for very little money. 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Early Bird)</a:t>
            </a:r>
            <a:r>
              <a:rPr lang="en-US" dirty="0"/>
              <a:t> For example: </a:t>
            </a:r>
            <a:r>
              <a:rPr lang="en-US" b="1" dirty="0"/>
              <a:t>“</a:t>
            </a:r>
            <a:r>
              <a:rPr lang="en-US" dirty="0"/>
              <a:t>The $12.95 all you can eat buffet”.</a:t>
            </a:r>
          </a:p>
          <a:p>
            <a:pPr lvl="0"/>
            <a:r>
              <a:rPr lang="en-US" dirty="0"/>
              <a:t>A cheap meal that is generally available for a limited amount of time when the restaurant opens for service.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Early Bird Special)</a:t>
            </a:r>
            <a:endParaRPr lang="en-US" dirty="0"/>
          </a:p>
          <a:p>
            <a:pPr lvl="0"/>
            <a:r>
              <a:rPr lang="en-US" dirty="0"/>
              <a:t>Employee who does not show up and does not call or a Reservation that does not show up and does not call.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No Call/No Show)</a:t>
            </a:r>
            <a:endParaRPr lang="en-US" dirty="0"/>
          </a:p>
          <a:p>
            <a:pPr lvl="0"/>
            <a:r>
              <a:rPr lang="en-US" dirty="0"/>
              <a:t>Something needed quickly</a:t>
            </a:r>
          </a:p>
          <a:p>
            <a:pPr lvl="0"/>
            <a:r>
              <a:rPr lang="en-US" dirty="0"/>
              <a:t>(</a:t>
            </a:r>
            <a:r>
              <a:rPr lang="en-US" b="1" dirty="0"/>
              <a:t>on a Rail or On the Fly)</a:t>
            </a:r>
            <a:r>
              <a:rPr lang="en-US" dirty="0"/>
              <a:t> for example:  “I need table 2’s salads on a rail!”  Or, “Give me a well done tender on the fly.”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2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What’s your quick reply?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rgbClr val="00B0F0"/>
                </a:solidFill>
              </a:rPr>
              <a:t>Guest: Now this is what I call quality service.</a:t>
            </a:r>
          </a:p>
          <a:p>
            <a:r>
              <a:rPr lang="en-US" dirty="0"/>
              <a:t>Host: ….</a:t>
            </a:r>
          </a:p>
          <a:p>
            <a:r>
              <a:rPr lang="en-US" dirty="0"/>
              <a:t>Guest: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Waiter : Okay Sir, let me repeat your order. You ordered a chicken steak with mushroom sauce and a glass of avocado juice.</a:t>
            </a:r>
          </a:p>
        </p:txBody>
      </p:sp>
    </p:spTree>
    <p:extLst>
      <p:ext uri="{BB962C8B-B14F-4D97-AF65-F5344CB8AC3E}">
        <p14:creationId xmlns:p14="http://schemas.microsoft.com/office/powerpoint/2010/main" val="126767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Restaurant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Booking a seat</a:t>
            </a:r>
          </a:p>
          <a:p>
            <a:r>
              <a:rPr lang="en-US" dirty="0"/>
              <a:t>Asking about the menu</a:t>
            </a:r>
          </a:p>
          <a:p>
            <a:r>
              <a:rPr lang="en-US" dirty="0"/>
              <a:t>Ordering a menu</a:t>
            </a:r>
          </a:p>
          <a:p>
            <a:r>
              <a:rPr lang="en-US" dirty="0"/>
              <a:t>Dealing with problems/complaints</a:t>
            </a:r>
          </a:p>
          <a:p>
            <a:r>
              <a:rPr lang="en-US" dirty="0"/>
              <a:t>Getting the bill/check/</a:t>
            </a:r>
            <a:r>
              <a:rPr lang="en-US" dirty="0" err="1"/>
              <a:t>cheque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05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What’s your quick reply?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00B0F0"/>
                </a:solidFill>
              </a:rPr>
              <a:t>Guest: Can I change my order?</a:t>
            </a:r>
          </a:p>
          <a:p>
            <a:r>
              <a:rPr lang="en-US" dirty="0"/>
              <a:t>Waiter: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Guest: What’s the specialty here?</a:t>
            </a:r>
          </a:p>
          <a:p>
            <a:r>
              <a:rPr lang="en-US" dirty="0"/>
              <a:t>Waiter: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Guest: Will the steak be served with the potatoes?</a:t>
            </a:r>
          </a:p>
          <a:p>
            <a:r>
              <a:rPr lang="en-US" dirty="0"/>
              <a:t>Waiter: 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1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What’s your quick reply?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Guest: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Host: I'm really sorry, Miss. Today, the visitors are really booming. So, we were overwhelmed. We apologize for the inconvenience. </a:t>
            </a:r>
          </a:p>
          <a:p>
            <a:r>
              <a:rPr lang="en-US" i="1" dirty="0">
                <a:solidFill>
                  <a:srgbClr val="00B0F0"/>
                </a:solidFill>
              </a:rPr>
              <a:t>Guest: I want 1 cup of </a:t>
            </a:r>
            <a:r>
              <a:rPr lang="en-US" i="1" dirty="0" err="1">
                <a:solidFill>
                  <a:srgbClr val="00B0F0"/>
                </a:solidFill>
              </a:rPr>
              <a:t>Moccachino</a:t>
            </a:r>
            <a:r>
              <a:rPr lang="en-US" i="1" dirty="0">
                <a:solidFill>
                  <a:srgbClr val="00B0F0"/>
                </a:solidFill>
              </a:rPr>
              <a:t>, 2 cups of green tea and 3 pieces of red velvet with a sprinkling of cheese on top.</a:t>
            </a:r>
          </a:p>
          <a:p>
            <a:r>
              <a:rPr lang="en-US" dirty="0"/>
              <a:t>Waiter: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Guest: How about the taste of </a:t>
            </a:r>
            <a:r>
              <a:rPr lang="en-US" i="1" dirty="0" err="1">
                <a:solidFill>
                  <a:srgbClr val="00B0F0"/>
                </a:solidFill>
              </a:rPr>
              <a:t>Hokkian</a:t>
            </a:r>
            <a:r>
              <a:rPr lang="en-US" i="1" dirty="0">
                <a:solidFill>
                  <a:srgbClr val="00B0F0"/>
                </a:solidFill>
              </a:rPr>
              <a:t> Noodles? I never eat it.</a:t>
            </a:r>
          </a:p>
          <a:p>
            <a:r>
              <a:rPr lang="en-US" dirty="0"/>
              <a:t>Waiter: ….</a:t>
            </a:r>
          </a:p>
        </p:txBody>
      </p:sp>
    </p:spTree>
    <p:extLst>
      <p:ext uri="{BB962C8B-B14F-4D97-AF65-F5344CB8AC3E}">
        <p14:creationId xmlns:p14="http://schemas.microsoft.com/office/powerpoint/2010/main" val="728607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What’s your quick reply?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00B0F0"/>
                </a:solidFill>
              </a:rPr>
              <a:t>Guest: Can you tell me what is another dish coming with the Salad?</a:t>
            </a:r>
          </a:p>
          <a:p>
            <a:r>
              <a:rPr lang="en-US" dirty="0"/>
              <a:t>Waiter: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Guest: Can you pack my left over?</a:t>
            </a:r>
          </a:p>
          <a:p>
            <a:r>
              <a:rPr lang="en-US" dirty="0"/>
              <a:t>Waiter: ….</a:t>
            </a:r>
          </a:p>
          <a:p>
            <a:r>
              <a:rPr lang="en-US" dirty="0"/>
              <a:t>Guest: ….</a:t>
            </a:r>
          </a:p>
          <a:p>
            <a:r>
              <a:rPr lang="en-US" i="1" dirty="0">
                <a:solidFill>
                  <a:srgbClr val="00B0F0"/>
                </a:solidFill>
              </a:rPr>
              <a:t>Waiter: We have </a:t>
            </a:r>
            <a:r>
              <a:rPr lang="en-US" i="1" dirty="0" err="1">
                <a:solidFill>
                  <a:srgbClr val="00B0F0"/>
                </a:solidFill>
              </a:rPr>
              <a:t>Jalangkote</a:t>
            </a:r>
            <a:r>
              <a:rPr lang="en-US" i="1" dirty="0">
                <a:solidFill>
                  <a:srgbClr val="00B0F0"/>
                </a:solidFill>
              </a:rPr>
              <a:t> for appetizer, </a:t>
            </a:r>
            <a:r>
              <a:rPr lang="en-US" i="1" dirty="0" err="1">
                <a:solidFill>
                  <a:srgbClr val="00B0F0"/>
                </a:solidFill>
              </a:rPr>
              <a:t>Rendang</a:t>
            </a:r>
            <a:r>
              <a:rPr lang="en-US" i="1" dirty="0">
                <a:solidFill>
                  <a:srgbClr val="00B0F0"/>
                </a:solidFill>
              </a:rPr>
              <a:t> with </a:t>
            </a:r>
            <a:r>
              <a:rPr lang="en-US" i="1" dirty="0" err="1">
                <a:solidFill>
                  <a:srgbClr val="00B0F0"/>
                </a:solidFill>
              </a:rPr>
              <a:t>Burasa</a:t>
            </a:r>
            <a:r>
              <a:rPr lang="en-US" i="1" dirty="0">
                <a:solidFill>
                  <a:srgbClr val="00B0F0"/>
                </a:solidFill>
              </a:rPr>
              <a:t> for main course and </a:t>
            </a:r>
            <a:r>
              <a:rPr lang="en-US" i="1" dirty="0" err="1">
                <a:solidFill>
                  <a:srgbClr val="00B0F0"/>
                </a:solidFill>
              </a:rPr>
              <a:t>Pisang</a:t>
            </a:r>
            <a:r>
              <a:rPr lang="en-US" i="1" dirty="0">
                <a:solidFill>
                  <a:srgbClr val="00B0F0"/>
                </a:solidFill>
              </a:rPr>
              <a:t> </a:t>
            </a:r>
            <a:r>
              <a:rPr lang="en-US" i="1" dirty="0" err="1">
                <a:solidFill>
                  <a:srgbClr val="00B0F0"/>
                </a:solidFill>
              </a:rPr>
              <a:t>Ijo</a:t>
            </a:r>
            <a:r>
              <a:rPr lang="en-US" i="1" dirty="0">
                <a:solidFill>
                  <a:srgbClr val="00B0F0"/>
                </a:solidFill>
              </a:rPr>
              <a:t> for dessert.  </a:t>
            </a:r>
          </a:p>
        </p:txBody>
      </p:sp>
    </p:spTree>
    <p:extLst>
      <p:ext uri="{BB962C8B-B14F-4D97-AF65-F5344CB8AC3E}">
        <p14:creationId xmlns:p14="http://schemas.microsoft.com/office/powerpoint/2010/main" val="2847067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>
              <a:latin typeface="Lucida Console" panose="020B0609040504020204" pitchFamily="49" charset="0"/>
            </a:endParaRPr>
          </a:p>
          <a:p>
            <a:pPr algn="ctr"/>
            <a:endParaRPr lang="en-US" dirty="0">
              <a:latin typeface="Lucida Console" panose="020B0609040504020204" pitchFamily="49" charset="0"/>
            </a:endParaRPr>
          </a:p>
          <a:p>
            <a:pPr algn="ctr"/>
            <a:endParaRPr lang="en-US" dirty="0">
              <a:latin typeface="Lucida Console" panose="020B0609040504020204" pitchFamily="49" charset="0"/>
            </a:endParaRPr>
          </a:p>
          <a:p>
            <a:pPr algn="ctr"/>
            <a:r>
              <a:rPr lang="en-US" dirty="0">
                <a:latin typeface="Lucida Console" panose="020B0609040504020204" pitchFamily="49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33790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Booking a seat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900" b="1" dirty="0"/>
              <a:t>Guest:</a:t>
            </a:r>
          </a:p>
          <a:p>
            <a:r>
              <a:rPr lang="en-US" dirty="0"/>
              <a:t>"I booked a table for two tonight. It's under the name of Hasan.” </a:t>
            </a:r>
          </a:p>
          <a:p>
            <a:r>
              <a:rPr lang="en-US" dirty="0"/>
              <a:t>"A table for two please.“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400" b="1" dirty="0"/>
              <a:t>WAITER</a:t>
            </a:r>
          </a:p>
          <a:p>
            <a:r>
              <a:rPr lang="en-US" dirty="0"/>
              <a:t>"Of course. Please come this way."</a:t>
            </a:r>
          </a:p>
          <a:p>
            <a:r>
              <a:rPr lang="en-US" dirty="0"/>
              <a:t>"Your table isn't quite ready yet.“</a:t>
            </a:r>
          </a:p>
          <a:p>
            <a:r>
              <a:rPr lang="en-US" dirty="0"/>
              <a:t>"Would you like to wait in the lobby?“</a:t>
            </a:r>
          </a:p>
          <a:p>
            <a:r>
              <a:rPr lang="en-US" dirty="0"/>
              <a:t>"We're fully booked at the moment. Could you come back a bit later?"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76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about the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/>
              <a:t>GUEST: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"What do you recommend?“</a:t>
            </a:r>
          </a:p>
          <a:p>
            <a:pPr marL="0" indent="0">
              <a:buNone/>
            </a:pPr>
            <a:r>
              <a:rPr lang="en-US" dirty="0"/>
              <a:t>"What is this menu exactly?“</a:t>
            </a:r>
          </a:p>
          <a:p>
            <a:pPr marL="0" indent="0">
              <a:buNone/>
            </a:pPr>
            <a:r>
              <a:rPr lang="en-US" dirty="0"/>
              <a:t>"Is this served with salad?“</a:t>
            </a:r>
          </a:p>
          <a:p>
            <a:pPr marL="0" indent="0">
              <a:buNone/>
            </a:pPr>
            <a:r>
              <a:rPr lang="en-US" dirty="0"/>
              <a:t>"Does this have any seafood in it?“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400" b="1" dirty="0"/>
              <a:t>WAITER:</a:t>
            </a:r>
          </a:p>
          <a:p>
            <a:pPr marL="0" indent="0">
              <a:buNone/>
            </a:pPr>
            <a:r>
              <a:rPr lang="en-US" dirty="0"/>
              <a:t>I recommend you try one of the specials.</a:t>
            </a:r>
          </a:p>
          <a:p>
            <a:pPr marL="0" indent="0">
              <a:buNone/>
            </a:pPr>
            <a:r>
              <a:rPr lang="en-US" dirty="0"/>
              <a:t>The trout. It comes with potatoes and fresh vegetables. It is very good. </a:t>
            </a:r>
          </a:p>
          <a:p>
            <a:pPr marL="0" indent="0">
              <a:buNone/>
            </a:pPr>
            <a:r>
              <a:rPr lang="en-US" dirty="0"/>
              <a:t>This is their standard menu and these are the specials.</a:t>
            </a:r>
          </a:p>
          <a:p>
            <a:pPr marL="0" indent="0">
              <a:buNone/>
            </a:pPr>
            <a:r>
              <a:rPr lang="en-US" dirty="0"/>
              <a:t>Yes, you could try the lamb with the salad in it. It is very nice.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99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a menu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WAITER:</a:t>
            </a:r>
          </a:p>
          <a:p>
            <a:r>
              <a:rPr lang="en-US" sz="3800" dirty="0"/>
              <a:t>"Are you ready to order?“</a:t>
            </a:r>
          </a:p>
          <a:p>
            <a:r>
              <a:rPr lang="en-US" sz="3800" dirty="0"/>
              <a:t>"Can I take your order?“</a:t>
            </a:r>
          </a:p>
          <a:p>
            <a:r>
              <a:rPr lang="en-US" sz="3800" dirty="0"/>
              <a:t>"Anything to drink?“</a:t>
            </a:r>
          </a:p>
          <a:p>
            <a:r>
              <a:rPr lang="en-US" sz="3800" dirty="0"/>
              <a:t>"Would you like chips with that?“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b="1" dirty="0"/>
              <a:t>GUEST:</a:t>
            </a:r>
            <a:endParaRPr lang="en-US" b="1" dirty="0"/>
          </a:p>
          <a:p>
            <a:r>
              <a:rPr lang="en-US" dirty="0"/>
              <a:t>Yes, I’ll have a today's special please.</a:t>
            </a:r>
          </a:p>
          <a:p>
            <a:r>
              <a:rPr lang="en-US" dirty="0"/>
              <a:t>I’ll take a portion of potatoes, please.</a:t>
            </a:r>
          </a:p>
          <a:p>
            <a:r>
              <a:rPr lang="en-US" dirty="0"/>
              <a:t>Yes, two glasses of warm orange juice, please.</a:t>
            </a:r>
          </a:p>
          <a:p>
            <a:r>
              <a:rPr lang="en-US" dirty="0"/>
              <a:t>No, thanks. I’ll have the plain one.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87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problems/complaints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GUEST:</a:t>
            </a:r>
          </a:p>
          <a:p>
            <a:r>
              <a:rPr lang="en-US" dirty="0"/>
              <a:t>"Excuse me, but I didn't order this.“</a:t>
            </a:r>
          </a:p>
          <a:p>
            <a:r>
              <a:rPr lang="en-US" dirty="0"/>
              <a:t>"I'm sorry, but this is cold.“</a:t>
            </a:r>
          </a:p>
          <a:p>
            <a:r>
              <a:rPr lang="en-US" dirty="0"/>
              <a:t>"Can I change my order please?“</a:t>
            </a:r>
          </a:p>
          <a:p>
            <a:r>
              <a:rPr lang="en-US" dirty="0"/>
              <a:t>“Excuse me, but this isn't what I ordered.”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/>
              <a:t>WAITER:</a:t>
            </a:r>
          </a:p>
          <a:p>
            <a:r>
              <a:rPr lang="en-US" dirty="0"/>
              <a:t>"I'm so sorry about that“</a:t>
            </a:r>
          </a:p>
          <a:p>
            <a:r>
              <a:rPr lang="en-US" dirty="0"/>
              <a:t>"Let me take it back for you.“</a:t>
            </a:r>
          </a:p>
          <a:p>
            <a:r>
              <a:rPr lang="en-US" dirty="0"/>
              <a:t>"Let me change it for you.“</a:t>
            </a:r>
          </a:p>
          <a:p>
            <a:r>
              <a:rPr lang="en-US" dirty="0"/>
              <a:t>“Oh, I'm so sorry. I'll change it for you straightaway.”</a:t>
            </a:r>
            <a:br>
              <a:rPr lang="en-US" dirty="0"/>
            </a:br>
            <a:br>
              <a:rPr lang="en-US" dirty="0"/>
            </a:b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31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bill/check/</a:t>
            </a:r>
            <a:r>
              <a:rPr lang="en-US" dirty="0" err="1"/>
              <a:t>cheque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/>
              <a:t>GUEST: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"Can we  have the bill please?“</a:t>
            </a:r>
          </a:p>
          <a:p>
            <a:pPr marL="0" indent="0">
              <a:buNone/>
            </a:pPr>
            <a:r>
              <a:rPr lang="en-US" dirty="0"/>
              <a:t>"Could we get the bill?“</a:t>
            </a:r>
          </a:p>
          <a:p>
            <a:pPr marL="0" indent="0">
              <a:buNone/>
            </a:pPr>
            <a:r>
              <a:rPr lang="en-US" dirty="0"/>
              <a:t>"Could we pay please?“</a:t>
            </a:r>
          </a:p>
          <a:p>
            <a:pPr marL="0" indent="0">
              <a:buNone/>
            </a:pPr>
            <a:r>
              <a:rPr lang="en-US" dirty="0"/>
              <a:t>“I am ready for my bill, please.”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3600" b="1" dirty="0"/>
              <a:t>WAITER:</a:t>
            </a:r>
          </a:p>
          <a:p>
            <a:pPr marL="0" indent="0">
              <a:buNone/>
            </a:pPr>
            <a:r>
              <a:rPr lang="en-US" dirty="0"/>
              <a:t> ”yes, I will go and get it for you"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030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Restaurant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60292"/>
            <a:ext cx="7886700" cy="3263504"/>
          </a:xfrm>
        </p:spPr>
        <p:txBody>
          <a:bodyPr/>
          <a:lstStyle/>
          <a:p>
            <a:r>
              <a:rPr lang="en-US" dirty="0"/>
              <a:t>Booking a seat</a:t>
            </a:r>
          </a:p>
          <a:p>
            <a:r>
              <a:rPr lang="en-US" dirty="0"/>
              <a:t>Asking about the menu</a:t>
            </a:r>
          </a:p>
          <a:p>
            <a:r>
              <a:rPr lang="en-US" dirty="0"/>
              <a:t>Ordering a menu</a:t>
            </a:r>
          </a:p>
          <a:p>
            <a:r>
              <a:rPr lang="en-US" dirty="0"/>
              <a:t>Dealing with problems/complaints</a:t>
            </a:r>
          </a:p>
          <a:p>
            <a:r>
              <a:rPr lang="en-US" dirty="0"/>
              <a:t>Getting the bill/check/</a:t>
            </a:r>
            <a:r>
              <a:rPr lang="en-US" dirty="0" err="1"/>
              <a:t>cheque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Practice 1: </a:t>
            </a:r>
            <a:r>
              <a:rPr lang="en-US" i="1" dirty="0"/>
              <a:t>What is your response?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Guest: I'd like to make a reservation for next week with 18 people. Do you have any vacancies?</a:t>
            </a:r>
          </a:p>
          <a:p>
            <a:r>
              <a:rPr lang="en-US" dirty="0"/>
              <a:t>Head Waiter: ….(group 1)</a:t>
            </a:r>
          </a:p>
          <a:p>
            <a:r>
              <a:rPr lang="en-US" i="1" dirty="0">
                <a:solidFill>
                  <a:srgbClr val="FF0000"/>
                </a:solidFill>
              </a:rPr>
              <a:t>Guest: </a:t>
            </a:r>
            <a:r>
              <a:rPr lang="id-ID" i="1" dirty="0">
                <a:solidFill>
                  <a:srgbClr val="FF0000"/>
                </a:solidFill>
              </a:rPr>
              <a:t>I would like a table for two. Please.</a:t>
            </a:r>
            <a:endParaRPr lang="en-US" i="1" dirty="0">
              <a:solidFill>
                <a:srgbClr val="FF0000"/>
              </a:solidFill>
            </a:endParaRPr>
          </a:p>
          <a:p>
            <a:r>
              <a:rPr lang="en-US" dirty="0"/>
              <a:t>Head Waiter: …. (group 2)</a:t>
            </a:r>
          </a:p>
          <a:p>
            <a:r>
              <a:rPr lang="en-US" i="1" dirty="0">
                <a:solidFill>
                  <a:srgbClr val="FF0000"/>
                </a:solidFill>
              </a:rPr>
              <a:t>Guest: I have made a table reservation. Can I ask for a menu list? </a:t>
            </a:r>
          </a:p>
          <a:p>
            <a:r>
              <a:rPr lang="en-US" dirty="0"/>
              <a:t>Waiter: …. (group 3)</a:t>
            </a:r>
          </a:p>
          <a:p>
            <a:r>
              <a:rPr lang="en-US" dirty="0"/>
              <a:t>Waiter: …. (group 4)</a:t>
            </a:r>
          </a:p>
          <a:p>
            <a:r>
              <a:rPr lang="en-US" i="1" dirty="0">
                <a:solidFill>
                  <a:srgbClr val="FF0000"/>
                </a:solidFill>
              </a:rPr>
              <a:t>Guest: I would like to have spring rolls and chicken steak with mushroom sauce.</a:t>
            </a:r>
          </a:p>
        </p:txBody>
      </p:sp>
    </p:spTree>
    <p:extLst>
      <p:ext uri="{BB962C8B-B14F-4D97-AF65-F5344CB8AC3E}">
        <p14:creationId xmlns:p14="http://schemas.microsoft.com/office/powerpoint/2010/main" val="1457249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1470</Words>
  <Application>Microsoft Office PowerPoint</Application>
  <PresentationFormat>On-screen Show (4:3)</PresentationFormat>
  <Paragraphs>172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Lucida Console</vt:lpstr>
      <vt:lpstr>Office Theme</vt:lpstr>
      <vt:lpstr>More Phrases Used  in the Restaurant</vt:lpstr>
      <vt:lpstr>Restaurant activities</vt:lpstr>
      <vt:lpstr>Booking a seat</vt:lpstr>
      <vt:lpstr>Asking about the menu</vt:lpstr>
      <vt:lpstr>Ordering a menu</vt:lpstr>
      <vt:lpstr>Dealing with problems/complaints</vt:lpstr>
      <vt:lpstr>Getting the bill/check/cheque</vt:lpstr>
      <vt:lpstr>Restaurant activities</vt:lpstr>
      <vt:lpstr>Practice 1: What is your response? </vt:lpstr>
      <vt:lpstr>Practice 1: What is your response? </vt:lpstr>
      <vt:lpstr>Practice 1: What is your response? </vt:lpstr>
      <vt:lpstr>Practice 1: What is your response? </vt:lpstr>
      <vt:lpstr>Practice 1: What is your response? </vt:lpstr>
      <vt:lpstr>Practice 1: What is your response? </vt:lpstr>
      <vt:lpstr>Some terms used in the restaurant</vt:lpstr>
      <vt:lpstr>PowerPoint Presentation</vt:lpstr>
      <vt:lpstr>PowerPoint Presentation</vt:lpstr>
      <vt:lpstr>PowerPoint Presentation</vt:lpstr>
      <vt:lpstr>What’s your quick reply?</vt:lpstr>
      <vt:lpstr>What’s your quick reply?</vt:lpstr>
      <vt:lpstr>What’s your quick reply?</vt:lpstr>
      <vt:lpstr>What’s your quick reply?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Phrases/Expressions  in a Restaurant</dc:title>
  <dc:creator>Intel Corporate</dc:creator>
  <cp:lastModifiedBy>Amin Fatimah</cp:lastModifiedBy>
  <cp:revision>38</cp:revision>
  <dcterms:created xsi:type="dcterms:W3CDTF">2018-10-20T06:32:41Z</dcterms:created>
  <dcterms:modified xsi:type="dcterms:W3CDTF">2022-05-23T15:32:56Z</dcterms:modified>
</cp:coreProperties>
</file>