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6"/>
  </p:notesMasterIdLst>
  <p:sldIdLst>
    <p:sldId id="256" r:id="rId2"/>
    <p:sldId id="258" r:id="rId3"/>
    <p:sldId id="260" r:id="rId4"/>
    <p:sldId id="263" r:id="rId5"/>
    <p:sldId id="257" r:id="rId6"/>
    <p:sldId id="298" r:id="rId7"/>
    <p:sldId id="261" r:id="rId8"/>
    <p:sldId id="299" r:id="rId9"/>
    <p:sldId id="300" r:id="rId10"/>
    <p:sldId id="301" r:id="rId11"/>
    <p:sldId id="297" r:id="rId12"/>
    <p:sldId id="262" r:id="rId13"/>
    <p:sldId id="302" r:id="rId14"/>
    <p:sldId id="265" r:id="rId15"/>
  </p:sldIdLst>
  <p:sldSz cx="9144000" cy="5143500" type="screen16x9"/>
  <p:notesSz cx="6858000" cy="9144000"/>
  <p:embeddedFontLst>
    <p:embeddedFont>
      <p:font typeface="Yeon Sung" panose="020B0604020202020204" charset="-127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Nunito Light" pitchFamily="2" charset="0"/>
      <p:regular r:id="rId23"/>
      <p:italic r:id="rId24"/>
    </p:embeddedFont>
    <p:embeddedFont>
      <p:font typeface="Roboto Condensed Light" panose="02000000000000000000" pitchFamily="2" charset="0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D6F7D9-6EB4-46FD-A4BB-9483ACCB9F1A}">
  <a:tblStyle styleId="{82D6F7D9-6EB4-46FD-A4BB-9483ACCB9F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66" y="84"/>
      </p:cViewPr>
      <p:guideLst>
        <p:guide orient="horz" pos="162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43eea2285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43eea2285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44977f74a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44977f74a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342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44977f74a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44977f74a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600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982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44977f74a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44977f74a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44977f74a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44977f74a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44977f74a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44977f74a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98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44977f74a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44977f74a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44977f74a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44977f74a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011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44977f74a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44977f74a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96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-115550" y="-56462"/>
            <a:ext cx="9375099" cy="527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83550" y="1443725"/>
            <a:ext cx="7176900" cy="138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81450" y="3385325"/>
            <a:ext cx="71811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36650" y="195050"/>
            <a:ext cx="8870700" cy="4770463"/>
            <a:chOff x="136960" y="195050"/>
            <a:chExt cx="8870700" cy="4770463"/>
          </a:xfrm>
        </p:grpSpPr>
        <p:sp>
          <p:nvSpPr>
            <p:cNvPr id="13" name="Google Shape;13;p2"/>
            <p:cNvSpPr/>
            <p:nvPr/>
          </p:nvSpPr>
          <p:spPr>
            <a:xfrm>
              <a:off x="136960" y="195050"/>
              <a:ext cx="1153750" cy="1106475"/>
            </a:xfrm>
            <a:custGeom>
              <a:avLst/>
              <a:gdLst/>
              <a:ahLst/>
              <a:cxnLst/>
              <a:rect l="l" t="t" r="r" b="b"/>
              <a:pathLst>
                <a:path w="46150" h="44259" extrusionOk="0">
                  <a:moveTo>
                    <a:pt x="15076" y="4466"/>
                  </a:moveTo>
                  <a:lnTo>
                    <a:pt x="15076" y="8270"/>
                  </a:lnTo>
                  <a:lnTo>
                    <a:pt x="11957" y="8270"/>
                  </a:lnTo>
                  <a:lnTo>
                    <a:pt x="11957" y="4466"/>
                  </a:lnTo>
                  <a:close/>
                  <a:moveTo>
                    <a:pt x="7869" y="19566"/>
                  </a:moveTo>
                  <a:lnTo>
                    <a:pt x="7869" y="22708"/>
                  </a:lnTo>
                  <a:lnTo>
                    <a:pt x="3757" y="22708"/>
                  </a:lnTo>
                  <a:lnTo>
                    <a:pt x="3757" y="19566"/>
                  </a:lnTo>
                  <a:close/>
                  <a:moveTo>
                    <a:pt x="11484" y="0"/>
                  </a:moveTo>
                  <a:lnTo>
                    <a:pt x="11484" y="3993"/>
                  </a:lnTo>
                  <a:lnTo>
                    <a:pt x="0" y="3993"/>
                  </a:lnTo>
                  <a:lnTo>
                    <a:pt x="0" y="13658"/>
                  </a:lnTo>
                  <a:lnTo>
                    <a:pt x="7869" y="13658"/>
                  </a:lnTo>
                  <a:lnTo>
                    <a:pt x="7869" y="19093"/>
                  </a:lnTo>
                  <a:lnTo>
                    <a:pt x="3285" y="19093"/>
                  </a:lnTo>
                  <a:lnTo>
                    <a:pt x="3285" y="23181"/>
                  </a:lnTo>
                  <a:lnTo>
                    <a:pt x="8341" y="23181"/>
                  </a:lnTo>
                  <a:lnTo>
                    <a:pt x="8341" y="19566"/>
                  </a:lnTo>
                  <a:lnTo>
                    <a:pt x="11153" y="19566"/>
                  </a:lnTo>
                  <a:lnTo>
                    <a:pt x="11153" y="44259"/>
                  </a:lnTo>
                  <a:lnTo>
                    <a:pt x="11626" y="44259"/>
                  </a:lnTo>
                  <a:lnTo>
                    <a:pt x="11626" y="19093"/>
                  </a:lnTo>
                  <a:lnTo>
                    <a:pt x="8341" y="19093"/>
                  </a:lnTo>
                  <a:lnTo>
                    <a:pt x="8341" y="13185"/>
                  </a:lnTo>
                  <a:lnTo>
                    <a:pt x="473" y="13185"/>
                  </a:lnTo>
                  <a:lnTo>
                    <a:pt x="473" y="4466"/>
                  </a:lnTo>
                  <a:lnTo>
                    <a:pt x="11484" y="4466"/>
                  </a:lnTo>
                  <a:lnTo>
                    <a:pt x="11484" y="8743"/>
                  </a:lnTo>
                  <a:lnTo>
                    <a:pt x="15548" y="8743"/>
                  </a:lnTo>
                  <a:lnTo>
                    <a:pt x="15548" y="3993"/>
                  </a:lnTo>
                  <a:lnTo>
                    <a:pt x="11957" y="3993"/>
                  </a:lnTo>
                  <a:lnTo>
                    <a:pt x="11957" y="473"/>
                  </a:lnTo>
                  <a:lnTo>
                    <a:pt x="46149" y="473"/>
                  </a:lnTo>
                  <a:lnTo>
                    <a:pt x="461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7853910" y="3859038"/>
              <a:ext cx="1153750" cy="1106475"/>
            </a:xfrm>
            <a:custGeom>
              <a:avLst/>
              <a:gdLst/>
              <a:ahLst/>
              <a:cxnLst/>
              <a:rect l="l" t="t" r="r" b="b"/>
              <a:pathLst>
                <a:path w="46150" h="44259" extrusionOk="0">
                  <a:moveTo>
                    <a:pt x="15076" y="4466"/>
                  </a:moveTo>
                  <a:lnTo>
                    <a:pt x="15076" y="8270"/>
                  </a:lnTo>
                  <a:lnTo>
                    <a:pt x="11957" y="8270"/>
                  </a:lnTo>
                  <a:lnTo>
                    <a:pt x="11957" y="4466"/>
                  </a:lnTo>
                  <a:close/>
                  <a:moveTo>
                    <a:pt x="7869" y="19566"/>
                  </a:moveTo>
                  <a:lnTo>
                    <a:pt x="7869" y="22708"/>
                  </a:lnTo>
                  <a:lnTo>
                    <a:pt x="3757" y="22708"/>
                  </a:lnTo>
                  <a:lnTo>
                    <a:pt x="3757" y="19566"/>
                  </a:lnTo>
                  <a:close/>
                  <a:moveTo>
                    <a:pt x="11484" y="0"/>
                  </a:moveTo>
                  <a:lnTo>
                    <a:pt x="11484" y="3993"/>
                  </a:lnTo>
                  <a:lnTo>
                    <a:pt x="0" y="3993"/>
                  </a:lnTo>
                  <a:lnTo>
                    <a:pt x="0" y="13658"/>
                  </a:lnTo>
                  <a:lnTo>
                    <a:pt x="7869" y="13658"/>
                  </a:lnTo>
                  <a:lnTo>
                    <a:pt x="7869" y="19093"/>
                  </a:lnTo>
                  <a:lnTo>
                    <a:pt x="3285" y="19093"/>
                  </a:lnTo>
                  <a:lnTo>
                    <a:pt x="3285" y="23181"/>
                  </a:lnTo>
                  <a:lnTo>
                    <a:pt x="8341" y="23181"/>
                  </a:lnTo>
                  <a:lnTo>
                    <a:pt x="8341" y="19566"/>
                  </a:lnTo>
                  <a:lnTo>
                    <a:pt x="11153" y="19566"/>
                  </a:lnTo>
                  <a:lnTo>
                    <a:pt x="11153" y="44259"/>
                  </a:lnTo>
                  <a:lnTo>
                    <a:pt x="11626" y="44259"/>
                  </a:lnTo>
                  <a:lnTo>
                    <a:pt x="11626" y="19093"/>
                  </a:lnTo>
                  <a:lnTo>
                    <a:pt x="8341" y="19093"/>
                  </a:lnTo>
                  <a:lnTo>
                    <a:pt x="8341" y="13185"/>
                  </a:lnTo>
                  <a:lnTo>
                    <a:pt x="473" y="13185"/>
                  </a:lnTo>
                  <a:lnTo>
                    <a:pt x="473" y="4466"/>
                  </a:lnTo>
                  <a:lnTo>
                    <a:pt x="11484" y="4466"/>
                  </a:lnTo>
                  <a:lnTo>
                    <a:pt x="11484" y="8743"/>
                  </a:lnTo>
                  <a:lnTo>
                    <a:pt x="15548" y="8743"/>
                  </a:lnTo>
                  <a:lnTo>
                    <a:pt x="15548" y="3993"/>
                  </a:lnTo>
                  <a:lnTo>
                    <a:pt x="11957" y="3993"/>
                  </a:lnTo>
                  <a:lnTo>
                    <a:pt x="11957" y="473"/>
                  </a:lnTo>
                  <a:lnTo>
                    <a:pt x="46149" y="473"/>
                  </a:lnTo>
                  <a:lnTo>
                    <a:pt x="461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r="6672"/>
          <a:stretch/>
        </p:blipFill>
        <p:spPr>
          <a:xfrm>
            <a:off x="8346325" y="2521454"/>
            <a:ext cx="797676" cy="50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r="6550"/>
          <a:stretch/>
        </p:blipFill>
        <p:spPr>
          <a:xfrm flipH="1">
            <a:off x="1" y="3985875"/>
            <a:ext cx="1200174" cy="763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"/>
          <p:cNvGrpSpPr/>
          <p:nvPr/>
        </p:nvGrpSpPr>
        <p:grpSpPr>
          <a:xfrm>
            <a:off x="8589401" y="119436"/>
            <a:ext cx="387505" cy="840139"/>
            <a:chOff x="578900" y="360375"/>
            <a:chExt cx="1406550" cy="3048400"/>
          </a:xfrm>
        </p:grpSpPr>
        <p:sp>
          <p:nvSpPr>
            <p:cNvPr id="18" name="Google Shape;18;p2"/>
            <p:cNvSpPr/>
            <p:nvPr/>
          </p:nvSpPr>
          <p:spPr>
            <a:xfrm>
              <a:off x="579625" y="360375"/>
              <a:ext cx="1405825" cy="1459225"/>
            </a:xfrm>
            <a:custGeom>
              <a:avLst/>
              <a:gdLst/>
              <a:ahLst/>
              <a:cxnLst/>
              <a:rect l="l" t="t" r="r" b="b"/>
              <a:pathLst>
                <a:path w="56233" h="58369" extrusionOk="0">
                  <a:moveTo>
                    <a:pt x="19380" y="0"/>
                  </a:moveTo>
                  <a:lnTo>
                    <a:pt x="19178" y="29"/>
                  </a:lnTo>
                  <a:lnTo>
                    <a:pt x="19005" y="87"/>
                  </a:lnTo>
                  <a:lnTo>
                    <a:pt x="18918" y="173"/>
                  </a:lnTo>
                  <a:lnTo>
                    <a:pt x="18889" y="231"/>
                  </a:lnTo>
                  <a:lnTo>
                    <a:pt x="18889" y="318"/>
                  </a:lnTo>
                  <a:lnTo>
                    <a:pt x="18889" y="375"/>
                  </a:lnTo>
                  <a:lnTo>
                    <a:pt x="18918" y="462"/>
                  </a:lnTo>
                  <a:lnTo>
                    <a:pt x="19062" y="635"/>
                  </a:lnTo>
                  <a:lnTo>
                    <a:pt x="19265" y="866"/>
                  </a:lnTo>
                  <a:lnTo>
                    <a:pt x="19524" y="1155"/>
                  </a:lnTo>
                  <a:lnTo>
                    <a:pt x="20246" y="1733"/>
                  </a:lnTo>
                  <a:lnTo>
                    <a:pt x="21084" y="2368"/>
                  </a:lnTo>
                  <a:lnTo>
                    <a:pt x="22008" y="3004"/>
                  </a:lnTo>
                  <a:lnTo>
                    <a:pt x="22470" y="3264"/>
                  </a:lnTo>
                  <a:lnTo>
                    <a:pt x="22904" y="3523"/>
                  </a:lnTo>
                  <a:lnTo>
                    <a:pt x="23337" y="3755"/>
                  </a:lnTo>
                  <a:lnTo>
                    <a:pt x="23741" y="3899"/>
                  </a:lnTo>
                  <a:lnTo>
                    <a:pt x="24088" y="4014"/>
                  </a:lnTo>
                  <a:lnTo>
                    <a:pt x="24405" y="4072"/>
                  </a:lnTo>
                  <a:lnTo>
                    <a:pt x="26745" y="4217"/>
                  </a:lnTo>
                  <a:lnTo>
                    <a:pt x="28824" y="4217"/>
                  </a:lnTo>
                  <a:lnTo>
                    <a:pt x="30730" y="4188"/>
                  </a:lnTo>
                  <a:lnTo>
                    <a:pt x="32492" y="4101"/>
                  </a:lnTo>
                  <a:lnTo>
                    <a:pt x="34109" y="4014"/>
                  </a:lnTo>
                  <a:lnTo>
                    <a:pt x="34369" y="3986"/>
                  </a:lnTo>
                  <a:lnTo>
                    <a:pt x="34600" y="3899"/>
                  </a:lnTo>
                  <a:lnTo>
                    <a:pt x="34831" y="3755"/>
                  </a:lnTo>
                  <a:lnTo>
                    <a:pt x="35034" y="3610"/>
                  </a:lnTo>
                  <a:lnTo>
                    <a:pt x="35178" y="3437"/>
                  </a:lnTo>
                  <a:lnTo>
                    <a:pt x="35322" y="3235"/>
                  </a:lnTo>
                  <a:lnTo>
                    <a:pt x="35380" y="3004"/>
                  </a:lnTo>
                  <a:lnTo>
                    <a:pt x="35409" y="2773"/>
                  </a:lnTo>
                  <a:lnTo>
                    <a:pt x="35380" y="2542"/>
                  </a:lnTo>
                  <a:lnTo>
                    <a:pt x="35294" y="2310"/>
                  </a:lnTo>
                  <a:lnTo>
                    <a:pt x="35120" y="2079"/>
                  </a:lnTo>
                  <a:lnTo>
                    <a:pt x="34889" y="1877"/>
                  </a:lnTo>
                  <a:lnTo>
                    <a:pt x="34572" y="1675"/>
                  </a:lnTo>
                  <a:lnTo>
                    <a:pt x="34167" y="1502"/>
                  </a:lnTo>
                  <a:lnTo>
                    <a:pt x="33676" y="1357"/>
                  </a:lnTo>
                  <a:lnTo>
                    <a:pt x="33070" y="1242"/>
                  </a:lnTo>
                  <a:lnTo>
                    <a:pt x="30182" y="1184"/>
                  </a:lnTo>
                  <a:lnTo>
                    <a:pt x="28478" y="1155"/>
                  </a:lnTo>
                  <a:lnTo>
                    <a:pt x="26716" y="1069"/>
                  </a:lnTo>
                  <a:lnTo>
                    <a:pt x="24954" y="953"/>
                  </a:lnTo>
                  <a:lnTo>
                    <a:pt x="24117" y="895"/>
                  </a:lnTo>
                  <a:lnTo>
                    <a:pt x="23308" y="809"/>
                  </a:lnTo>
                  <a:lnTo>
                    <a:pt x="22528" y="722"/>
                  </a:lnTo>
                  <a:lnTo>
                    <a:pt x="21835" y="607"/>
                  </a:lnTo>
                  <a:lnTo>
                    <a:pt x="21171" y="462"/>
                  </a:lnTo>
                  <a:lnTo>
                    <a:pt x="20622" y="318"/>
                  </a:lnTo>
                  <a:lnTo>
                    <a:pt x="19871" y="87"/>
                  </a:lnTo>
                  <a:lnTo>
                    <a:pt x="19611" y="29"/>
                  </a:lnTo>
                  <a:lnTo>
                    <a:pt x="19380" y="0"/>
                  </a:lnTo>
                  <a:close/>
                  <a:moveTo>
                    <a:pt x="38933" y="8607"/>
                  </a:moveTo>
                  <a:lnTo>
                    <a:pt x="38211" y="8635"/>
                  </a:lnTo>
                  <a:lnTo>
                    <a:pt x="37691" y="8664"/>
                  </a:lnTo>
                  <a:lnTo>
                    <a:pt x="37286" y="8751"/>
                  </a:lnTo>
                  <a:lnTo>
                    <a:pt x="36969" y="8838"/>
                  </a:lnTo>
                  <a:lnTo>
                    <a:pt x="36651" y="8924"/>
                  </a:lnTo>
                  <a:lnTo>
                    <a:pt x="36304" y="9011"/>
                  </a:lnTo>
                  <a:lnTo>
                    <a:pt x="35871" y="9098"/>
                  </a:lnTo>
                  <a:lnTo>
                    <a:pt x="35294" y="9155"/>
                  </a:lnTo>
                  <a:lnTo>
                    <a:pt x="29691" y="9444"/>
                  </a:lnTo>
                  <a:lnTo>
                    <a:pt x="24983" y="9675"/>
                  </a:lnTo>
                  <a:lnTo>
                    <a:pt x="21026" y="9791"/>
                  </a:lnTo>
                  <a:lnTo>
                    <a:pt x="19322" y="9820"/>
                  </a:lnTo>
                  <a:lnTo>
                    <a:pt x="17763" y="9848"/>
                  </a:lnTo>
                  <a:lnTo>
                    <a:pt x="16463" y="9820"/>
                  </a:lnTo>
                  <a:lnTo>
                    <a:pt x="15250" y="9820"/>
                  </a:lnTo>
                  <a:lnTo>
                    <a:pt x="14153" y="9762"/>
                  </a:lnTo>
                  <a:lnTo>
                    <a:pt x="13142" y="9704"/>
                  </a:lnTo>
                  <a:lnTo>
                    <a:pt x="12189" y="9617"/>
                  </a:lnTo>
                  <a:lnTo>
                    <a:pt x="11293" y="9531"/>
                  </a:lnTo>
                  <a:lnTo>
                    <a:pt x="10456" y="9415"/>
                  </a:lnTo>
                  <a:lnTo>
                    <a:pt x="9647" y="9271"/>
                  </a:lnTo>
                  <a:lnTo>
                    <a:pt x="9069" y="9242"/>
                  </a:lnTo>
                  <a:lnTo>
                    <a:pt x="8550" y="9213"/>
                  </a:lnTo>
                  <a:lnTo>
                    <a:pt x="8059" y="9242"/>
                  </a:lnTo>
                  <a:lnTo>
                    <a:pt x="7741" y="9300"/>
                  </a:lnTo>
                  <a:lnTo>
                    <a:pt x="7625" y="9357"/>
                  </a:lnTo>
                  <a:lnTo>
                    <a:pt x="7568" y="9415"/>
                  </a:lnTo>
                  <a:lnTo>
                    <a:pt x="7510" y="9473"/>
                  </a:lnTo>
                  <a:lnTo>
                    <a:pt x="7481" y="9531"/>
                  </a:lnTo>
                  <a:lnTo>
                    <a:pt x="7510" y="9617"/>
                  </a:lnTo>
                  <a:lnTo>
                    <a:pt x="7568" y="9704"/>
                  </a:lnTo>
                  <a:lnTo>
                    <a:pt x="7741" y="9906"/>
                  </a:lnTo>
                  <a:lnTo>
                    <a:pt x="8030" y="10137"/>
                  </a:lnTo>
                  <a:lnTo>
                    <a:pt x="8376" y="10368"/>
                  </a:lnTo>
                  <a:lnTo>
                    <a:pt x="8838" y="10628"/>
                  </a:lnTo>
                  <a:lnTo>
                    <a:pt x="9329" y="10888"/>
                  </a:lnTo>
                  <a:lnTo>
                    <a:pt x="10456" y="11408"/>
                  </a:lnTo>
                  <a:lnTo>
                    <a:pt x="11669" y="11899"/>
                  </a:lnTo>
                  <a:lnTo>
                    <a:pt x="12824" y="12303"/>
                  </a:lnTo>
                  <a:lnTo>
                    <a:pt x="13344" y="12477"/>
                  </a:lnTo>
                  <a:lnTo>
                    <a:pt x="13835" y="12592"/>
                  </a:lnTo>
                  <a:lnTo>
                    <a:pt x="14239" y="12650"/>
                  </a:lnTo>
                  <a:lnTo>
                    <a:pt x="14557" y="12679"/>
                  </a:lnTo>
                  <a:lnTo>
                    <a:pt x="14846" y="12679"/>
                  </a:lnTo>
                  <a:lnTo>
                    <a:pt x="15106" y="12621"/>
                  </a:lnTo>
                  <a:lnTo>
                    <a:pt x="15337" y="12534"/>
                  </a:lnTo>
                  <a:lnTo>
                    <a:pt x="15568" y="12448"/>
                  </a:lnTo>
                  <a:lnTo>
                    <a:pt x="16059" y="12246"/>
                  </a:lnTo>
                  <a:lnTo>
                    <a:pt x="16348" y="12159"/>
                  </a:lnTo>
                  <a:lnTo>
                    <a:pt x="16723" y="12072"/>
                  </a:lnTo>
                  <a:lnTo>
                    <a:pt x="18398" y="11870"/>
                  </a:lnTo>
                  <a:lnTo>
                    <a:pt x="20478" y="11668"/>
                  </a:lnTo>
                  <a:lnTo>
                    <a:pt x="22846" y="11466"/>
                  </a:lnTo>
                  <a:lnTo>
                    <a:pt x="25358" y="11264"/>
                  </a:lnTo>
                  <a:lnTo>
                    <a:pt x="27929" y="11090"/>
                  </a:lnTo>
                  <a:lnTo>
                    <a:pt x="30413" y="10946"/>
                  </a:lnTo>
                  <a:lnTo>
                    <a:pt x="32723" y="10859"/>
                  </a:lnTo>
                  <a:lnTo>
                    <a:pt x="34745" y="10830"/>
                  </a:lnTo>
                  <a:lnTo>
                    <a:pt x="33965" y="11524"/>
                  </a:lnTo>
                  <a:lnTo>
                    <a:pt x="33156" y="12217"/>
                  </a:lnTo>
                  <a:lnTo>
                    <a:pt x="32319" y="12881"/>
                  </a:lnTo>
                  <a:lnTo>
                    <a:pt x="31481" y="13545"/>
                  </a:lnTo>
                  <a:lnTo>
                    <a:pt x="30615" y="14181"/>
                  </a:lnTo>
                  <a:lnTo>
                    <a:pt x="29719" y="14787"/>
                  </a:lnTo>
                  <a:lnTo>
                    <a:pt x="28795" y="15394"/>
                  </a:lnTo>
                  <a:lnTo>
                    <a:pt x="27871" y="16000"/>
                  </a:lnTo>
                  <a:lnTo>
                    <a:pt x="26947" y="16578"/>
                  </a:lnTo>
                  <a:lnTo>
                    <a:pt x="25994" y="17126"/>
                  </a:lnTo>
                  <a:lnTo>
                    <a:pt x="25012" y="17675"/>
                  </a:lnTo>
                  <a:lnTo>
                    <a:pt x="24059" y="18195"/>
                  </a:lnTo>
                  <a:lnTo>
                    <a:pt x="22095" y="19235"/>
                  </a:lnTo>
                  <a:lnTo>
                    <a:pt x="20102" y="20188"/>
                  </a:lnTo>
                  <a:lnTo>
                    <a:pt x="18080" y="21083"/>
                  </a:lnTo>
                  <a:lnTo>
                    <a:pt x="16088" y="21921"/>
                  </a:lnTo>
                  <a:lnTo>
                    <a:pt x="14124" y="22700"/>
                  </a:lnTo>
                  <a:lnTo>
                    <a:pt x="12160" y="23451"/>
                  </a:lnTo>
                  <a:lnTo>
                    <a:pt x="10254" y="24116"/>
                  </a:lnTo>
                  <a:lnTo>
                    <a:pt x="8405" y="24722"/>
                  </a:lnTo>
                  <a:lnTo>
                    <a:pt x="6615" y="25300"/>
                  </a:lnTo>
                  <a:lnTo>
                    <a:pt x="4882" y="25820"/>
                  </a:lnTo>
                  <a:lnTo>
                    <a:pt x="4131" y="26051"/>
                  </a:lnTo>
                  <a:lnTo>
                    <a:pt x="3813" y="26166"/>
                  </a:lnTo>
                  <a:lnTo>
                    <a:pt x="3582" y="26253"/>
                  </a:lnTo>
                  <a:lnTo>
                    <a:pt x="3409" y="26368"/>
                  </a:lnTo>
                  <a:lnTo>
                    <a:pt x="3264" y="26455"/>
                  </a:lnTo>
                  <a:lnTo>
                    <a:pt x="3178" y="26542"/>
                  </a:lnTo>
                  <a:lnTo>
                    <a:pt x="3149" y="26628"/>
                  </a:lnTo>
                  <a:lnTo>
                    <a:pt x="3178" y="26686"/>
                  </a:lnTo>
                  <a:lnTo>
                    <a:pt x="3207" y="26744"/>
                  </a:lnTo>
                  <a:lnTo>
                    <a:pt x="3293" y="26802"/>
                  </a:lnTo>
                  <a:lnTo>
                    <a:pt x="3380" y="26859"/>
                  </a:lnTo>
                  <a:lnTo>
                    <a:pt x="3669" y="26917"/>
                  </a:lnTo>
                  <a:lnTo>
                    <a:pt x="4015" y="26917"/>
                  </a:lnTo>
                  <a:lnTo>
                    <a:pt x="4448" y="26888"/>
                  </a:lnTo>
                  <a:lnTo>
                    <a:pt x="5084" y="26802"/>
                  </a:lnTo>
                  <a:lnTo>
                    <a:pt x="5921" y="26628"/>
                  </a:lnTo>
                  <a:lnTo>
                    <a:pt x="6961" y="26426"/>
                  </a:lnTo>
                  <a:lnTo>
                    <a:pt x="8174" y="26137"/>
                  </a:lnTo>
                  <a:lnTo>
                    <a:pt x="9560" y="25791"/>
                  </a:lnTo>
                  <a:lnTo>
                    <a:pt x="11062" y="25415"/>
                  </a:lnTo>
                  <a:lnTo>
                    <a:pt x="12680" y="24953"/>
                  </a:lnTo>
                  <a:lnTo>
                    <a:pt x="14384" y="24433"/>
                  </a:lnTo>
                  <a:lnTo>
                    <a:pt x="16174" y="23885"/>
                  </a:lnTo>
                  <a:lnTo>
                    <a:pt x="18023" y="23249"/>
                  </a:lnTo>
                  <a:lnTo>
                    <a:pt x="19929" y="22585"/>
                  </a:lnTo>
                  <a:lnTo>
                    <a:pt x="21835" y="21892"/>
                  </a:lnTo>
                  <a:lnTo>
                    <a:pt x="23741" y="21112"/>
                  </a:lnTo>
                  <a:lnTo>
                    <a:pt x="25647" y="20303"/>
                  </a:lnTo>
                  <a:lnTo>
                    <a:pt x="27496" y="19437"/>
                  </a:lnTo>
                  <a:lnTo>
                    <a:pt x="28911" y="19812"/>
                  </a:lnTo>
                  <a:lnTo>
                    <a:pt x="30355" y="20188"/>
                  </a:lnTo>
                  <a:lnTo>
                    <a:pt x="33330" y="20910"/>
                  </a:lnTo>
                  <a:lnTo>
                    <a:pt x="36362" y="21603"/>
                  </a:lnTo>
                  <a:lnTo>
                    <a:pt x="39337" y="22238"/>
                  </a:lnTo>
                  <a:lnTo>
                    <a:pt x="44709" y="23394"/>
                  </a:lnTo>
                  <a:lnTo>
                    <a:pt x="46904" y="23885"/>
                  </a:lnTo>
                  <a:lnTo>
                    <a:pt x="47857" y="24116"/>
                  </a:lnTo>
                  <a:lnTo>
                    <a:pt x="48666" y="24318"/>
                  </a:lnTo>
                  <a:lnTo>
                    <a:pt x="49012" y="24347"/>
                  </a:lnTo>
                  <a:lnTo>
                    <a:pt x="49272" y="24404"/>
                  </a:lnTo>
                  <a:lnTo>
                    <a:pt x="49705" y="24376"/>
                  </a:lnTo>
                  <a:lnTo>
                    <a:pt x="50081" y="24318"/>
                  </a:lnTo>
                  <a:lnTo>
                    <a:pt x="50398" y="24202"/>
                  </a:lnTo>
                  <a:lnTo>
                    <a:pt x="50658" y="24058"/>
                  </a:lnTo>
                  <a:lnTo>
                    <a:pt x="50860" y="23913"/>
                  </a:lnTo>
                  <a:lnTo>
                    <a:pt x="51005" y="23711"/>
                  </a:lnTo>
                  <a:lnTo>
                    <a:pt x="51120" y="23509"/>
                  </a:lnTo>
                  <a:lnTo>
                    <a:pt x="51149" y="23278"/>
                  </a:lnTo>
                  <a:lnTo>
                    <a:pt x="51120" y="23076"/>
                  </a:lnTo>
                  <a:lnTo>
                    <a:pt x="51063" y="22874"/>
                  </a:lnTo>
                  <a:lnTo>
                    <a:pt x="50947" y="22672"/>
                  </a:lnTo>
                  <a:lnTo>
                    <a:pt x="50803" y="22498"/>
                  </a:lnTo>
                  <a:lnTo>
                    <a:pt x="50629" y="22296"/>
                  </a:lnTo>
                  <a:lnTo>
                    <a:pt x="50398" y="22123"/>
                  </a:lnTo>
                  <a:lnTo>
                    <a:pt x="50167" y="21950"/>
                  </a:lnTo>
                  <a:lnTo>
                    <a:pt x="49907" y="21776"/>
                  </a:lnTo>
                  <a:lnTo>
                    <a:pt x="49272" y="21430"/>
                  </a:lnTo>
                  <a:lnTo>
                    <a:pt x="48579" y="21112"/>
                  </a:lnTo>
                  <a:lnTo>
                    <a:pt x="47828" y="20823"/>
                  </a:lnTo>
                  <a:lnTo>
                    <a:pt x="47048" y="20534"/>
                  </a:lnTo>
                  <a:lnTo>
                    <a:pt x="46239" y="20303"/>
                  </a:lnTo>
                  <a:lnTo>
                    <a:pt x="45460" y="20072"/>
                  </a:lnTo>
                  <a:lnTo>
                    <a:pt x="44680" y="19899"/>
                  </a:lnTo>
                  <a:lnTo>
                    <a:pt x="43958" y="19726"/>
                  </a:lnTo>
                  <a:lnTo>
                    <a:pt x="43322" y="19610"/>
                  </a:lnTo>
                  <a:lnTo>
                    <a:pt x="42745" y="19524"/>
                  </a:lnTo>
                  <a:lnTo>
                    <a:pt x="42312" y="19466"/>
                  </a:lnTo>
                  <a:lnTo>
                    <a:pt x="41994" y="19437"/>
                  </a:lnTo>
                  <a:lnTo>
                    <a:pt x="41561" y="19466"/>
                  </a:lnTo>
                  <a:lnTo>
                    <a:pt x="41185" y="19495"/>
                  </a:lnTo>
                  <a:lnTo>
                    <a:pt x="40521" y="19639"/>
                  </a:lnTo>
                  <a:lnTo>
                    <a:pt x="40146" y="19697"/>
                  </a:lnTo>
                  <a:lnTo>
                    <a:pt x="39741" y="19755"/>
                  </a:lnTo>
                  <a:lnTo>
                    <a:pt x="39308" y="19783"/>
                  </a:lnTo>
                  <a:lnTo>
                    <a:pt x="38759" y="19812"/>
                  </a:lnTo>
                  <a:lnTo>
                    <a:pt x="37084" y="19697"/>
                  </a:lnTo>
                  <a:lnTo>
                    <a:pt x="35525" y="19552"/>
                  </a:lnTo>
                  <a:lnTo>
                    <a:pt x="34081" y="19408"/>
                  </a:lnTo>
                  <a:lnTo>
                    <a:pt x="32839" y="19235"/>
                  </a:lnTo>
                  <a:lnTo>
                    <a:pt x="31770" y="19033"/>
                  </a:lnTo>
                  <a:lnTo>
                    <a:pt x="31308" y="18946"/>
                  </a:lnTo>
                  <a:lnTo>
                    <a:pt x="30904" y="18830"/>
                  </a:lnTo>
                  <a:lnTo>
                    <a:pt x="30557" y="18715"/>
                  </a:lnTo>
                  <a:lnTo>
                    <a:pt x="30239" y="18599"/>
                  </a:lnTo>
                  <a:lnTo>
                    <a:pt x="30008" y="18455"/>
                  </a:lnTo>
                  <a:lnTo>
                    <a:pt x="29835" y="18311"/>
                  </a:lnTo>
                  <a:lnTo>
                    <a:pt x="31626" y="17271"/>
                  </a:lnTo>
                  <a:lnTo>
                    <a:pt x="33214" y="16289"/>
                  </a:lnTo>
                  <a:lnTo>
                    <a:pt x="34687" y="15336"/>
                  </a:lnTo>
                  <a:lnTo>
                    <a:pt x="36044" y="14412"/>
                  </a:lnTo>
                  <a:lnTo>
                    <a:pt x="37315" y="13516"/>
                  </a:lnTo>
                  <a:lnTo>
                    <a:pt x="38470" y="12621"/>
                  </a:lnTo>
                  <a:lnTo>
                    <a:pt x="39597" y="11726"/>
                  </a:lnTo>
                  <a:lnTo>
                    <a:pt x="40665" y="10830"/>
                  </a:lnTo>
                  <a:lnTo>
                    <a:pt x="41474" y="10339"/>
                  </a:lnTo>
                  <a:lnTo>
                    <a:pt x="41821" y="10108"/>
                  </a:lnTo>
                  <a:lnTo>
                    <a:pt x="42109" y="9877"/>
                  </a:lnTo>
                  <a:lnTo>
                    <a:pt x="42341" y="9675"/>
                  </a:lnTo>
                  <a:lnTo>
                    <a:pt x="42514" y="9473"/>
                  </a:lnTo>
                  <a:lnTo>
                    <a:pt x="42629" y="9300"/>
                  </a:lnTo>
                  <a:lnTo>
                    <a:pt x="42658" y="9155"/>
                  </a:lnTo>
                  <a:lnTo>
                    <a:pt x="42629" y="9069"/>
                  </a:lnTo>
                  <a:lnTo>
                    <a:pt x="42543" y="8982"/>
                  </a:lnTo>
                  <a:lnTo>
                    <a:pt x="42427" y="8895"/>
                  </a:lnTo>
                  <a:lnTo>
                    <a:pt x="42225" y="8838"/>
                  </a:lnTo>
                  <a:lnTo>
                    <a:pt x="41792" y="8751"/>
                  </a:lnTo>
                  <a:lnTo>
                    <a:pt x="41214" y="8664"/>
                  </a:lnTo>
                  <a:lnTo>
                    <a:pt x="40608" y="8635"/>
                  </a:lnTo>
                  <a:lnTo>
                    <a:pt x="40001" y="8607"/>
                  </a:lnTo>
                  <a:close/>
                  <a:moveTo>
                    <a:pt x="48781" y="28968"/>
                  </a:moveTo>
                  <a:lnTo>
                    <a:pt x="48463" y="28997"/>
                  </a:lnTo>
                  <a:lnTo>
                    <a:pt x="48203" y="29054"/>
                  </a:lnTo>
                  <a:lnTo>
                    <a:pt x="47943" y="29083"/>
                  </a:lnTo>
                  <a:lnTo>
                    <a:pt x="47510" y="29228"/>
                  </a:lnTo>
                  <a:lnTo>
                    <a:pt x="47135" y="29372"/>
                  </a:lnTo>
                  <a:lnTo>
                    <a:pt x="46759" y="29545"/>
                  </a:lnTo>
                  <a:lnTo>
                    <a:pt x="46268" y="29719"/>
                  </a:lnTo>
                  <a:lnTo>
                    <a:pt x="45691" y="29892"/>
                  </a:lnTo>
                  <a:lnTo>
                    <a:pt x="45315" y="29950"/>
                  </a:lnTo>
                  <a:lnTo>
                    <a:pt x="44882" y="30036"/>
                  </a:lnTo>
                  <a:lnTo>
                    <a:pt x="41676" y="30296"/>
                  </a:lnTo>
                  <a:lnTo>
                    <a:pt x="37922" y="30556"/>
                  </a:lnTo>
                  <a:lnTo>
                    <a:pt x="33705" y="30787"/>
                  </a:lnTo>
                  <a:lnTo>
                    <a:pt x="29228" y="31018"/>
                  </a:lnTo>
                  <a:lnTo>
                    <a:pt x="24579" y="31220"/>
                  </a:lnTo>
                  <a:lnTo>
                    <a:pt x="19929" y="31365"/>
                  </a:lnTo>
                  <a:lnTo>
                    <a:pt x="15423" y="31480"/>
                  </a:lnTo>
                  <a:lnTo>
                    <a:pt x="11149" y="31509"/>
                  </a:lnTo>
                  <a:lnTo>
                    <a:pt x="8665" y="31509"/>
                  </a:lnTo>
                  <a:lnTo>
                    <a:pt x="6412" y="31451"/>
                  </a:lnTo>
                  <a:lnTo>
                    <a:pt x="4333" y="31394"/>
                  </a:lnTo>
                  <a:lnTo>
                    <a:pt x="2542" y="31278"/>
                  </a:lnTo>
                  <a:lnTo>
                    <a:pt x="1994" y="31134"/>
                  </a:lnTo>
                  <a:lnTo>
                    <a:pt x="1503" y="31076"/>
                  </a:lnTo>
                  <a:lnTo>
                    <a:pt x="1098" y="31018"/>
                  </a:lnTo>
                  <a:lnTo>
                    <a:pt x="752" y="31018"/>
                  </a:lnTo>
                  <a:lnTo>
                    <a:pt x="434" y="31047"/>
                  </a:lnTo>
                  <a:lnTo>
                    <a:pt x="174" y="31105"/>
                  </a:lnTo>
                  <a:lnTo>
                    <a:pt x="116" y="31134"/>
                  </a:lnTo>
                  <a:lnTo>
                    <a:pt x="59" y="31192"/>
                  </a:lnTo>
                  <a:lnTo>
                    <a:pt x="1" y="31249"/>
                  </a:lnTo>
                  <a:lnTo>
                    <a:pt x="1" y="31336"/>
                  </a:lnTo>
                  <a:lnTo>
                    <a:pt x="30" y="31451"/>
                  </a:lnTo>
                  <a:lnTo>
                    <a:pt x="87" y="31567"/>
                  </a:lnTo>
                  <a:lnTo>
                    <a:pt x="174" y="31682"/>
                  </a:lnTo>
                  <a:lnTo>
                    <a:pt x="318" y="31827"/>
                  </a:lnTo>
                  <a:lnTo>
                    <a:pt x="694" y="32116"/>
                  </a:lnTo>
                  <a:lnTo>
                    <a:pt x="1185" y="32405"/>
                  </a:lnTo>
                  <a:lnTo>
                    <a:pt x="1763" y="32722"/>
                  </a:lnTo>
                  <a:lnTo>
                    <a:pt x="2398" y="33040"/>
                  </a:lnTo>
                  <a:lnTo>
                    <a:pt x="3120" y="33358"/>
                  </a:lnTo>
                  <a:lnTo>
                    <a:pt x="3842" y="33646"/>
                  </a:lnTo>
                  <a:lnTo>
                    <a:pt x="4622" y="33935"/>
                  </a:lnTo>
                  <a:lnTo>
                    <a:pt x="5373" y="34224"/>
                  </a:lnTo>
                  <a:lnTo>
                    <a:pt x="6788" y="34686"/>
                  </a:lnTo>
                  <a:lnTo>
                    <a:pt x="7423" y="34859"/>
                  </a:lnTo>
                  <a:lnTo>
                    <a:pt x="7972" y="34975"/>
                  </a:lnTo>
                  <a:lnTo>
                    <a:pt x="8405" y="35062"/>
                  </a:lnTo>
                  <a:lnTo>
                    <a:pt x="8723" y="35090"/>
                  </a:lnTo>
                  <a:lnTo>
                    <a:pt x="9098" y="35062"/>
                  </a:lnTo>
                  <a:lnTo>
                    <a:pt x="9416" y="35004"/>
                  </a:lnTo>
                  <a:lnTo>
                    <a:pt x="9676" y="34859"/>
                  </a:lnTo>
                  <a:lnTo>
                    <a:pt x="9965" y="34715"/>
                  </a:lnTo>
                  <a:lnTo>
                    <a:pt x="10254" y="34571"/>
                  </a:lnTo>
                  <a:lnTo>
                    <a:pt x="10600" y="34397"/>
                  </a:lnTo>
                  <a:lnTo>
                    <a:pt x="11062" y="34253"/>
                  </a:lnTo>
                  <a:lnTo>
                    <a:pt x="11640" y="34108"/>
                  </a:lnTo>
                  <a:lnTo>
                    <a:pt x="12535" y="33935"/>
                  </a:lnTo>
                  <a:lnTo>
                    <a:pt x="13459" y="33791"/>
                  </a:lnTo>
                  <a:lnTo>
                    <a:pt x="14412" y="33675"/>
                  </a:lnTo>
                  <a:lnTo>
                    <a:pt x="15394" y="33560"/>
                  </a:lnTo>
                  <a:lnTo>
                    <a:pt x="17387" y="33358"/>
                  </a:lnTo>
                  <a:lnTo>
                    <a:pt x="19409" y="33213"/>
                  </a:lnTo>
                  <a:lnTo>
                    <a:pt x="21402" y="33098"/>
                  </a:lnTo>
                  <a:lnTo>
                    <a:pt x="23366" y="33011"/>
                  </a:lnTo>
                  <a:lnTo>
                    <a:pt x="26947" y="32867"/>
                  </a:lnTo>
                  <a:lnTo>
                    <a:pt x="26947" y="55336"/>
                  </a:lnTo>
                  <a:lnTo>
                    <a:pt x="27005" y="56058"/>
                  </a:lnTo>
                  <a:lnTo>
                    <a:pt x="27091" y="56693"/>
                  </a:lnTo>
                  <a:lnTo>
                    <a:pt x="27207" y="57213"/>
                  </a:lnTo>
                  <a:lnTo>
                    <a:pt x="27322" y="57618"/>
                  </a:lnTo>
                  <a:lnTo>
                    <a:pt x="27496" y="57964"/>
                  </a:lnTo>
                  <a:lnTo>
                    <a:pt x="27582" y="58080"/>
                  </a:lnTo>
                  <a:lnTo>
                    <a:pt x="27669" y="58195"/>
                  </a:lnTo>
                  <a:lnTo>
                    <a:pt x="27756" y="58282"/>
                  </a:lnTo>
                  <a:lnTo>
                    <a:pt x="27842" y="58340"/>
                  </a:lnTo>
                  <a:lnTo>
                    <a:pt x="27958" y="58369"/>
                  </a:lnTo>
                  <a:lnTo>
                    <a:pt x="28044" y="58369"/>
                  </a:lnTo>
                  <a:lnTo>
                    <a:pt x="28247" y="58340"/>
                  </a:lnTo>
                  <a:lnTo>
                    <a:pt x="28420" y="58253"/>
                  </a:lnTo>
                  <a:lnTo>
                    <a:pt x="28622" y="58080"/>
                  </a:lnTo>
                  <a:lnTo>
                    <a:pt x="28824" y="57820"/>
                  </a:lnTo>
                  <a:lnTo>
                    <a:pt x="29026" y="57502"/>
                  </a:lnTo>
                  <a:lnTo>
                    <a:pt x="29228" y="57098"/>
                  </a:lnTo>
                  <a:lnTo>
                    <a:pt x="29460" y="56636"/>
                  </a:lnTo>
                  <a:lnTo>
                    <a:pt x="29662" y="56087"/>
                  </a:lnTo>
                  <a:lnTo>
                    <a:pt x="29777" y="55769"/>
                  </a:lnTo>
                  <a:lnTo>
                    <a:pt x="29864" y="55365"/>
                  </a:lnTo>
                  <a:lnTo>
                    <a:pt x="30037" y="54470"/>
                  </a:lnTo>
                  <a:lnTo>
                    <a:pt x="30210" y="53401"/>
                  </a:lnTo>
                  <a:lnTo>
                    <a:pt x="30326" y="52159"/>
                  </a:lnTo>
                  <a:lnTo>
                    <a:pt x="30442" y="50802"/>
                  </a:lnTo>
                  <a:lnTo>
                    <a:pt x="30528" y="49329"/>
                  </a:lnTo>
                  <a:lnTo>
                    <a:pt x="30615" y="47769"/>
                  </a:lnTo>
                  <a:lnTo>
                    <a:pt x="30673" y="46123"/>
                  </a:lnTo>
                  <a:lnTo>
                    <a:pt x="30759" y="42686"/>
                  </a:lnTo>
                  <a:lnTo>
                    <a:pt x="30788" y="39163"/>
                  </a:lnTo>
                  <a:lnTo>
                    <a:pt x="30846" y="32578"/>
                  </a:lnTo>
                  <a:lnTo>
                    <a:pt x="36362" y="32433"/>
                  </a:lnTo>
                  <a:lnTo>
                    <a:pt x="38730" y="32405"/>
                  </a:lnTo>
                  <a:lnTo>
                    <a:pt x="40868" y="32376"/>
                  </a:lnTo>
                  <a:lnTo>
                    <a:pt x="42745" y="32376"/>
                  </a:lnTo>
                  <a:lnTo>
                    <a:pt x="44478" y="32405"/>
                  </a:lnTo>
                  <a:lnTo>
                    <a:pt x="47684" y="32491"/>
                  </a:lnTo>
                  <a:lnTo>
                    <a:pt x="50745" y="32636"/>
                  </a:lnTo>
                  <a:lnTo>
                    <a:pt x="53864" y="32809"/>
                  </a:lnTo>
                  <a:lnTo>
                    <a:pt x="54124" y="32838"/>
                  </a:lnTo>
                  <a:lnTo>
                    <a:pt x="54355" y="32867"/>
                  </a:lnTo>
                  <a:lnTo>
                    <a:pt x="54586" y="32867"/>
                  </a:lnTo>
                  <a:lnTo>
                    <a:pt x="54788" y="32838"/>
                  </a:lnTo>
                  <a:lnTo>
                    <a:pt x="55135" y="32751"/>
                  </a:lnTo>
                  <a:lnTo>
                    <a:pt x="55481" y="32607"/>
                  </a:lnTo>
                  <a:lnTo>
                    <a:pt x="55741" y="32405"/>
                  </a:lnTo>
                  <a:lnTo>
                    <a:pt x="55944" y="32173"/>
                  </a:lnTo>
                  <a:lnTo>
                    <a:pt x="56088" y="31942"/>
                  </a:lnTo>
                  <a:lnTo>
                    <a:pt x="56175" y="31654"/>
                  </a:lnTo>
                  <a:lnTo>
                    <a:pt x="56232" y="31394"/>
                  </a:lnTo>
                  <a:lnTo>
                    <a:pt x="56203" y="31134"/>
                  </a:lnTo>
                  <a:lnTo>
                    <a:pt x="56117" y="30874"/>
                  </a:lnTo>
                  <a:lnTo>
                    <a:pt x="55972" y="30614"/>
                  </a:lnTo>
                  <a:lnTo>
                    <a:pt x="55770" y="30354"/>
                  </a:lnTo>
                  <a:lnTo>
                    <a:pt x="55510" y="30123"/>
                  </a:lnTo>
                  <a:lnTo>
                    <a:pt x="55193" y="29921"/>
                  </a:lnTo>
                  <a:lnTo>
                    <a:pt x="54817" y="29719"/>
                  </a:lnTo>
                  <a:lnTo>
                    <a:pt x="54355" y="29603"/>
                  </a:lnTo>
                  <a:lnTo>
                    <a:pt x="52564" y="29314"/>
                  </a:lnTo>
                  <a:lnTo>
                    <a:pt x="51149" y="29112"/>
                  </a:lnTo>
                  <a:lnTo>
                    <a:pt x="50023" y="28997"/>
                  </a:lnTo>
                  <a:lnTo>
                    <a:pt x="49156" y="289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78900" y="1952425"/>
              <a:ext cx="1176225" cy="1456350"/>
            </a:xfrm>
            <a:custGeom>
              <a:avLst/>
              <a:gdLst/>
              <a:ahLst/>
              <a:cxnLst/>
              <a:rect l="l" t="t" r="r" b="b"/>
              <a:pathLst>
                <a:path w="47049" h="58254" extrusionOk="0">
                  <a:moveTo>
                    <a:pt x="15741" y="4015"/>
                  </a:moveTo>
                  <a:lnTo>
                    <a:pt x="15452" y="4044"/>
                  </a:lnTo>
                  <a:lnTo>
                    <a:pt x="15221" y="4044"/>
                  </a:lnTo>
                  <a:lnTo>
                    <a:pt x="14990" y="4102"/>
                  </a:lnTo>
                  <a:lnTo>
                    <a:pt x="14817" y="4160"/>
                  </a:lnTo>
                  <a:lnTo>
                    <a:pt x="14644" y="4246"/>
                  </a:lnTo>
                  <a:lnTo>
                    <a:pt x="14528" y="4333"/>
                  </a:lnTo>
                  <a:lnTo>
                    <a:pt x="14470" y="4448"/>
                  </a:lnTo>
                  <a:lnTo>
                    <a:pt x="14441" y="4593"/>
                  </a:lnTo>
                  <a:lnTo>
                    <a:pt x="14441" y="4708"/>
                  </a:lnTo>
                  <a:lnTo>
                    <a:pt x="14499" y="4824"/>
                  </a:lnTo>
                  <a:lnTo>
                    <a:pt x="14586" y="4968"/>
                  </a:lnTo>
                  <a:lnTo>
                    <a:pt x="14701" y="5113"/>
                  </a:lnTo>
                  <a:lnTo>
                    <a:pt x="14875" y="5257"/>
                  </a:lnTo>
                  <a:lnTo>
                    <a:pt x="15077" y="5430"/>
                  </a:lnTo>
                  <a:lnTo>
                    <a:pt x="15683" y="5806"/>
                  </a:lnTo>
                  <a:lnTo>
                    <a:pt x="16434" y="6383"/>
                  </a:lnTo>
                  <a:lnTo>
                    <a:pt x="17127" y="6903"/>
                  </a:lnTo>
                  <a:lnTo>
                    <a:pt x="17676" y="7365"/>
                  </a:lnTo>
                  <a:lnTo>
                    <a:pt x="18109" y="7799"/>
                  </a:lnTo>
                  <a:lnTo>
                    <a:pt x="18456" y="8203"/>
                  </a:lnTo>
                  <a:lnTo>
                    <a:pt x="18687" y="8549"/>
                  </a:lnTo>
                  <a:lnTo>
                    <a:pt x="18831" y="8838"/>
                  </a:lnTo>
                  <a:lnTo>
                    <a:pt x="18889" y="8983"/>
                  </a:lnTo>
                  <a:lnTo>
                    <a:pt x="18889" y="9098"/>
                  </a:lnTo>
                  <a:lnTo>
                    <a:pt x="18687" y="9705"/>
                  </a:lnTo>
                  <a:lnTo>
                    <a:pt x="18456" y="10398"/>
                  </a:lnTo>
                  <a:lnTo>
                    <a:pt x="18080" y="11235"/>
                  </a:lnTo>
                  <a:lnTo>
                    <a:pt x="17676" y="12073"/>
                  </a:lnTo>
                  <a:lnTo>
                    <a:pt x="17243" y="12882"/>
                  </a:lnTo>
                  <a:lnTo>
                    <a:pt x="16810" y="13690"/>
                  </a:lnTo>
                  <a:lnTo>
                    <a:pt x="16348" y="14470"/>
                  </a:lnTo>
                  <a:lnTo>
                    <a:pt x="15886" y="15250"/>
                  </a:lnTo>
                  <a:lnTo>
                    <a:pt x="15423" y="16001"/>
                  </a:lnTo>
                  <a:lnTo>
                    <a:pt x="14932" y="16752"/>
                  </a:lnTo>
                  <a:lnTo>
                    <a:pt x="14413" y="17503"/>
                  </a:lnTo>
                  <a:lnTo>
                    <a:pt x="13893" y="18196"/>
                  </a:lnTo>
                  <a:lnTo>
                    <a:pt x="12824" y="19611"/>
                  </a:lnTo>
                  <a:lnTo>
                    <a:pt x="11727" y="20939"/>
                  </a:lnTo>
                  <a:lnTo>
                    <a:pt x="10571" y="22239"/>
                  </a:lnTo>
                  <a:lnTo>
                    <a:pt x="9416" y="23481"/>
                  </a:lnTo>
                  <a:lnTo>
                    <a:pt x="8232" y="24665"/>
                  </a:lnTo>
                  <a:lnTo>
                    <a:pt x="7048" y="25820"/>
                  </a:lnTo>
                  <a:lnTo>
                    <a:pt x="5835" y="26918"/>
                  </a:lnTo>
                  <a:lnTo>
                    <a:pt x="4622" y="27957"/>
                  </a:lnTo>
                  <a:lnTo>
                    <a:pt x="3409" y="28968"/>
                  </a:lnTo>
                  <a:lnTo>
                    <a:pt x="2196" y="29921"/>
                  </a:lnTo>
                  <a:lnTo>
                    <a:pt x="983" y="30817"/>
                  </a:lnTo>
                  <a:lnTo>
                    <a:pt x="752" y="31019"/>
                  </a:lnTo>
                  <a:lnTo>
                    <a:pt x="550" y="31192"/>
                  </a:lnTo>
                  <a:lnTo>
                    <a:pt x="376" y="31365"/>
                  </a:lnTo>
                  <a:lnTo>
                    <a:pt x="232" y="31539"/>
                  </a:lnTo>
                  <a:lnTo>
                    <a:pt x="145" y="31712"/>
                  </a:lnTo>
                  <a:lnTo>
                    <a:pt x="59" y="31828"/>
                  </a:lnTo>
                  <a:lnTo>
                    <a:pt x="30" y="31972"/>
                  </a:lnTo>
                  <a:lnTo>
                    <a:pt x="1" y="32059"/>
                  </a:lnTo>
                  <a:lnTo>
                    <a:pt x="30" y="32145"/>
                  </a:lnTo>
                  <a:lnTo>
                    <a:pt x="59" y="32203"/>
                  </a:lnTo>
                  <a:lnTo>
                    <a:pt x="145" y="32232"/>
                  </a:lnTo>
                  <a:lnTo>
                    <a:pt x="261" y="32261"/>
                  </a:lnTo>
                  <a:lnTo>
                    <a:pt x="376" y="32232"/>
                  </a:lnTo>
                  <a:lnTo>
                    <a:pt x="550" y="32174"/>
                  </a:lnTo>
                  <a:lnTo>
                    <a:pt x="1070" y="31972"/>
                  </a:lnTo>
                  <a:lnTo>
                    <a:pt x="1792" y="31625"/>
                  </a:lnTo>
                  <a:lnTo>
                    <a:pt x="2658" y="31134"/>
                  </a:lnTo>
                  <a:lnTo>
                    <a:pt x="3698" y="30528"/>
                  </a:lnTo>
                  <a:lnTo>
                    <a:pt x="4853" y="29806"/>
                  </a:lnTo>
                  <a:lnTo>
                    <a:pt x="6095" y="28997"/>
                  </a:lnTo>
                  <a:lnTo>
                    <a:pt x="7423" y="28073"/>
                  </a:lnTo>
                  <a:lnTo>
                    <a:pt x="8810" y="27033"/>
                  </a:lnTo>
                  <a:lnTo>
                    <a:pt x="10254" y="25936"/>
                  </a:lnTo>
                  <a:lnTo>
                    <a:pt x="11698" y="24752"/>
                  </a:lnTo>
                  <a:lnTo>
                    <a:pt x="13142" y="23481"/>
                  </a:lnTo>
                  <a:lnTo>
                    <a:pt x="13864" y="22817"/>
                  </a:lnTo>
                  <a:lnTo>
                    <a:pt x="14557" y="22152"/>
                  </a:lnTo>
                  <a:lnTo>
                    <a:pt x="15250" y="21459"/>
                  </a:lnTo>
                  <a:lnTo>
                    <a:pt x="15943" y="20766"/>
                  </a:lnTo>
                  <a:lnTo>
                    <a:pt x="16608" y="20044"/>
                  </a:lnTo>
                  <a:lnTo>
                    <a:pt x="17243" y="19322"/>
                  </a:lnTo>
                  <a:lnTo>
                    <a:pt x="17849" y="18571"/>
                  </a:lnTo>
                  <a:lnTo>
                    <a:pt x="18456" y="17820"/>
                  </a:lnTo>
                  <a:lnTo>
                    <a:pt x="20449" y="20593"/>
                  </a:lnTo>
                  <a:lnTo>
                    <a:pt x="22673" y="23654"/>
                  </a:lnTo>
                  <a:lnTo>
                    <a:pt x="27236" y="29835"/>
                  </a:lnTo>
                  <a:lnTo>
                    <a:pt x="27438" y="30095"/>
                  </a:lnTo>
                  <a:lnTo>
                    <a:pt x="27640" y="30326"/>
                  </a:lnTo>
                  <a:lnTo>
                    <a:pt x="27871" y="30528"/>
                  </a:lnTo>
                  <a:lnTo>
                    <a:pt x="28102" y="30672"/>
                  </a:lnTo>
                  <a:lnTo>
                    <a:pt x="28333" y="30788"/>
                  </a:lnTo>
                  <a:lnTo>
                    <a:pt x="28564" y="30874"/>
                  </a:lnTo>
                  <a:lnTo>
                    <a:pt x="28795" y="30932"/>
                  </a:lnTo>
                  <a:lnTo>
                    <a:pt x="29055" y="30961"/>
                  </a:lnTo>
                  <a:lnTo>
                    <a:pt x="29315" y="30932"/>
                  </a:lnTo>
                  <a:lnTo>
                    <a:pt x="29575" y="30846"/>
                  </a:lnTo>
                  <a:lnTo>
                    <a:pt x="29806" y="30730"/>
                  </a:lnTo>
                  <a:lnTo>
                    <a:pt x="30008" y="30557"/>
                  </a:lnTo>
                  <a:lnTo>
                    <a:pt x="30182" y="30355"/>
                  </a:lnTo>
                  <a:lnTo>
                    <a:pt x="30297" y="30124"/>
                  </a:lnTo>
                  <a:lnTo>
                    <a:pt x="30384" y="29835"/>
                  </a:lnTo>
                  <a:lnTo>
                    <a:pt x="30413" y="29517"/>
                  </a:lnTo>
                  <a:lnTo>
                    <a:pt x="30384" y="29170"/>
                  </a:lnTo>
                  <a:lnTo>
                    <a:pt x="30297" y="28766"/>
                  </a:lnTo>
                  <a:lnTo>
                    <a:pt x="30153" y="28362"/>
                  </a:lnTo>
                  <a:lnTo>
                    <a:pt x="29922" y="27929"/>
                  </a:lnTo>
                  <a:lnTo>
                    <a:pt x="29344" y="26802"/>
                  </a:lnTo>
                  <a:lnTo>
                    <a:pt x="28824" y="25849"/>
                  </a:lnTo>
                  <a:lnTo>
                    <a:pt x="28362" y="25069"/>
                  </a:lnTo>
                  <a:lnTo>
                    <a:pt x="27929" y="24405"/>
                  </a:lnTo>
                  <a:lnTo>
                    <a:pt x="27554" y="23885"/>
                  </a:lnTo>
                  <a:lnTo>
                    <a:pt x="27207" y="23481"/>
                  </a:lnTo>
                  <a:lnTo>
                    <a:pt x="26860" y="23163"/>
                  </a:lnTo>
                  <a:lnTo>
                    <a:pt x="26572" y="22903"/>
                  </a:lnTo>
                  <a:lnTo>
                    <a:pt x="26283" y="22730"/>
                  </a:lnTo>
                  <a:lnTo>
                    <a:pt x="25994" y="22586"/>
                  </a:lnTo>
                  <a:lnTo>
                    <a:pt x="25474" y="22355"/>
                  </a:lnTo>
                  <a:lnTo>
                    <a:pt x="25214" y="22239"/>
                  </a:lnTo>
                  <a:lnTo>
                    <a:pt x="24925" y="22095"/>
                  </a:lnTo>
                  <a:lnTo>
                    <a:pt x="24637" y="21921"/>
                  </a:lnTo>
                  <a:lnTo>
                    <a:pt x="24348" y="21661"/>
                  </a:lnTo>
                  <a:lnTo>
                    <a:pt x="24030" y="21430"/>
                  </a:lnTo>
                  <a:lnTo>
                    <a:pt x="23712" y="21142"/>
                  </a:lnTo>
                  <a:lnTo>
                    <a:pt x="23048" y="20506"/>
                  </a:lnTo>
                  <a:lnTo>
                    <a:pt x="22355" y="19784"/>
                  </a:lnTo>
                  <a:lnTo>
                    <a:pt x="21662" y="19004"/>
                  </a:lnTo>
                  <a:lnTo>
                    <a:pt x="21055" y="18225"/>
                  </a:lnTo>
                  <a:lnTo>
                    <a:pt x="20478" y="17503"/>
                  </a:lnTo>
                  <a:lnTo>
                    <a:pt x="20044" y="16867"/>
                  </a:lnTo>
                  <a:lnTo>
                    <a:pt x="19871" y="16578"/>
                  </a:lnTo>
                  <a:lnTo>
                    <a:pt x="19756" y="16347"/>
                  </a:lnTo>
                  <a:lnTo>
                    <a:pt x="21142" y="14152"/>
                  </a:lnTo>
                  <a:lnTo>
                    <a:pt x="21864" y="12997"/>
                  </a:lnTo>
                  <a:lnTo>
                    <a:pt x="22499" y="11871"/>
                  </a:lnTo>
                  <a:lnTo>
                    <a:pt x="23106" y="10831"/>
                  </a:lnTo>
                  <a:lnTo>
                    <a:pt x="23539" y="9907"/>
                  </a:lnTo>
                  <a:lnTo>
                    <a:pt x="23712" y="9503"/>
                  </a:lnTo>
                  <a:lnTo>
                    <a:pt x="23857" y="9156"/>
                  </a:lnTo>
                  <a:lnTo>
                    <a:pt x="23943" y="8896"/>
                  </a:lnTo>
                  <a:lnTo>
                    <a:pt x="23972" y="8665"/>
                  </a:lnTo>
                  <a:lnTo>
                    <a:pt x="23943" y="8521"/>
                  </a:lnTo>
                  <a:lnTo>
                    <a:pt x="23914" y="8376"/>
                  </a:lnTo>
                  <a:lnTo>
                    <a:pt x="23828" y="8203"/>
                  </a:lnTo>
                  <a:lnTo>
                    <a:pt x="23712" y="8058"/>
                  </a:lnTo>
                  <a:lnTo>
                    <a:pt x="23452" y="7712"/>
                  </a:lnTo>
                  <a:lnTo>
                    <a:pt x="23077" y="7365"/>
                  </a:lnTo>
                  <a:lnTo>
                    <a:pt x="22615" y="7048"/>
                  </a:lnTo>
                  <a:lnTo>
                    <a:pt x="22124" y="6701"/>
                  </a:lnTo>
                  <a:lnTo>
                    <a:pt x="21575" y="6354"/>
                  </a:lnTo>
                  <a:lnTo>
                    <a:pt x="20997" y="6037"/>
                  </a:lnTo>
                  <a:lnTo>
                    <a:pt x="19842" y="5401"/>
                  </a:lnTo>
                  <a:lnTo>
                    <a:pt x="18745" y="4882"/>
                  </a:lnTo>
                  <a:lnTo>
                    <a:pt x="17821" y="4506"/>
                  </a:lnTo>
                  <a:lnTo>
                    <a:pt x="17214" y="4275"/>
                  </a:lnTo>
                  <a:lnTo>
                    <a:pt x="16867" y="4188"/>
                  </a:lnTo>
                  <a:lnTo>
                    <a:pt x="16492" y="4102"/>
                  </a:lnTo>
                  <a:lnTo>
                    <a:pt x="16117" y="4044"/>
                  </a:lnTo>
                  <a:lnTo>
                    <a:pt x="15741" y="4015"/>
                  </a:lnTo>
                  <a:close/>
                  <a:moveTo>
                    <a:pt x="38153" y="1"/>
                  </a:moveTo>
                  <a:lnTo>
                    <a:pt x="37604" y="58"/>
                  </a:lnTo>
                  <a:lnTo>
                    <a:pt x="37171" y="116"/>
                  </a:lnTo>
                  <a:lnTo>
                    <a:pt x="36795" y="203"/>
                  </a:lnTo>
                  <a:lnTo>
                    <a:pt x="36507" y="289"/>
                  </a:lnTo>
                  <a:lnTo>
                    <a:pt x="36304" y="405"/>
                  </a:lnTo>
                  <a:lnTo>
                    <a:pt x="36160" y="521"/>
                  </a:lnTo>
                  <a:lnTo>
                    <a:pt x="36073" y="636"/>
                  </a:lnTo>
                  <a:lnTo>
                    <a:pt x="36045" y="752"/>
                  </a:lnTo>
                  <a:lnTo>
                    <a:pt x="36073" y="867"/>
                  </a:lnTo>
                  <a:lnTo>
                    <a:pt x="36160" y="1011"/>
                  </a:lnTo>
                  <a:lnTo>
                    <a:pt x="36276" y="1156"/>
                  </a:lnTo>
                  <a:lnTo>
                    <a:pt x="36478" y="1300"/>
                  </a:lnTo>
                  <a:lnTo>
                    <a:pt x="36680" y="1416"/>
                  </a:lnTo>
                  <a:lnTo>
                    <a:pt x="36969" y="1560"/>
                  </a:lnTo>
                  <a:lnTo>
                    <a:pt x="37575" y="1791"/>
                  </a:lnTo>
                  <a:lnTo>
                    <a:pt x="38442" y="2167"/>
                  </a:lnTo>
                  <a:lnTo>
                    <a:pt x="39366" y="2600"/>
                  </a:lnTo>
                  <a:lnTo>
                    <a:pt x="40232" y="3062"/>
                  </a:lnTo>
                  <a:lnTo>
                    <a:pt x="41070" y="3553"/>
                  </a:lnTo>
                  <a:lnTo>
                    <a:pt x="41445" y="3813"/>
                  </a:lnTo>
                  <a:lnTo>
                    <a:pt x="41792" y="4073"/>
                  </a:lnTo>
                  <a:lnTo>
                    <a:pt x="42110" y="4333"/>
                  </a:lnTo>
                  <a:lnTo>
                    <a:pt x="42398" y="4593"/>
                  </a:lnTo>
                  <a:lnTo>
                    <a:pt x="42629" y="4853"/>
                  </a:lnTo>
                  <a:lnTo>
                    <a:pt x="42803" y="5113"/>
                  </a:lnTo>
                  <a:lnTo>
                    <a:pt x="42918" y="5373"/>
                  </a:lnTo>
                  <a:lnTo>
                    <a:pt x="42976" y="5632"/>
                  </a:lnTo>
                  <a:lnTo>
                    <a:pt x="42976" y="15972"/>
                  </a:lnTo>
                  <a:lnTo>
                    <a:pt x="41821" y="16087"/>
                  </a:lnTo>
                  <a:lnTo>
                    <a:pt x="40521" y="16174"/>
                  </a:lnTo>
                  <a:lnTo>
                    <a:pt x="37720" y="16347"/>
                  </a:lnTo>
                  <a:lnTo>
                    <a:pt x="34860" y="16434"/>
                  </a:lnTo>
                  <a:lnTo>
                    <a:pt x="32261" y="16463"/>
                  </a:lnTo>
                  <a:lnTo>
                    <a:pt x="29229" y="16405"/>
                  </a:lnTo>
                  <a:lnTo>
                    <a:pt x="28767" y="16434"/>
                  </a:lnTo>
                  <a:lnTo>
                    <a:pt x="28420" y="16492"/>
                  </a:lnTo>
                  <a:lnTo>
                    <a:pt x="28276" y="16549"/>
                  </a:lnTo>
                  <a:lnTo>
                    <a:pt x="28189" y="16607"/>
                  </a:lnTo>
                  <a:lnTo>
                    <a:pt x="28131" y="16694"/>
                  </a:lnTo>
                  <a:lnTo>
                    <a:pt x="28102" y="16781"/>
                  </a:lnTo>
                  <a:lnTo>
                    <a:pt x="28131" y="16838"/>
                  </a:lnTo>
                  <a:lnTo>
                    <a:pt x="28160" y="16925"/>
                  </a:lnTo>
                  <a:lnTo>
                    <a:pt x="28276" y="17069"/>
                  </a:lnTo>
                  <a:lnTo>
                    <a:pt x="28478" y="17243"/>
                  </a:lnTo>
                  <a:lnTo>
                    <a:pt x="28709" y="17416"/>
                  </a:lnTo>
                  <a:lnTo>
                    <a:pt x="29026" y="17618"/>
                  </a:lnTo>
                  <a:lnTo>
                    <a:pt x="29373" y="17791"/>
                  </a:lnTo>
                  <a:lnTo>
                    <a:pt x="30153" y="18167"/>
                  </a:lnTo>
                  <a:lnTo>
                    <a:pt x="30990" y="18513"/>
                  </a:lnTo>
                  <a:lnTo>
                    <a:pt x="31828" y="18802"/>
                  </a:lnTo>
                  <a:lnTo>
                    <a:pt x="32203" y="18918"/>
                  </a:lnTo>
                  <a:lnTo>
                    <a:pt x="32579" y="19004"/>
                  </a:lnTo>
                  <a:lnTo>
                    <a:pt x="32897" y="19033"/>
                  </a:lnTo>
                  <a:lnTo>
                    <a:pt x="33185" y="19062"/>
                  </a:lnTo>
                  <a:lnTo>
                    <a:pt x="33561" y="19033"/>
                  </a:lnTo>
                  <a:lnTo>
                    <a:pt x="33878" y="18975"/>
                  </a:lnTo>
                  <a:lnTo>
                    <a:pt x="34196" y="18860"/>
                  </a:lnTo>
                  <a:lnTo>
                    <a:pt x="34514" y="18744"/>
                  </a:lnTo>
                  <a:lnTo>
                    <a:pt x="34860" y="18600"/>
                  </a:lnTo>
                  <a:lnTo>
                    <a:pt x="35236" y="18484"/>
                  </a:lnTo>
                  <a:lnTo>
                    <a:pt x="35698" y="18398"/>
                  </a:lnTo>
                  <a:lnTo>
                    <a:pt x="36218" y="18311"/>
                  </a:lnTo>
                  <a:lnTo>
                    <a:pt x="37518" y="18225"/>
                  </a:lnTo>
                  <a:lnTo>
                    <a:pt x="39019" y="18109"/>
                  </a:lnTo>
                  <a:lnTo>
                    <a:pt x="40810" y="17936"/>
                  </a:lnTo>
                  <a:lnTo>
                    <a:pt x="41850" y="17878"/>
                  </a:lnTo>
                  <a:lnTo>
                    <a:pt x="42976" y="17820"/>
                  </a:lnTo>
                  <a:lnTo>
                    <a:pt x="42976" y="30037"/>
                  </a:lnTo>
                  <a:lnTo>
                    <a:pt x="43005" y="31106"/>
                  </a:lnTo>
                  <a:lnTo>
                    <a:pt x="43063" y="32001"/>
                  </a:lnTo>
                  <a:lnTo>
                    <a:pt x="43178" y="32752"/>
                  </a:lnTo>
                  <a:lnTo>
                    <a:pt x="43294" y="33329"/>
                  </a:lnTo>
                  <a:lnTo>
                    <a:pt x="43380" y="33560"/>
                  </a:lnTo>
                  <a:lnTo>
                    <a:pt x="43467" y="33763"/>
                  </a:lnTo>
                  <a:lnTo>
                    <a:pt x="43554" y="33936"/>
                  </a:lnTo>
                  <a:lnTo>
                    <a:pt x="43640" y="34080"/>
                  </a:lnTo>
                  <a:lnTo>
                    <a:pt x="43756" y="34167"/>
                  </a:lnTo>
                  <a:lnTo>
                    <a:pt x="43871" y="34254"/>
                  </a:lnTo>
                  <a:lnTo>
                    <a:pt x="43987" y="34282"/>
                  </a:lnTo>
                  <a:lnTo>
                    <a:pt x="44102" y="34311"/>
                  </a:lnTo>
                  <a:lnTo>
                    <a:pt x="44218" y="34282"/>
                  </a:lnTo>
                  <a:lnTo>
                    <a:pt x="44362" y="34225"/>
                  </a:lnTo>
                  <a:lnTo>
                    <a:pt x="44507" y="34138"/>
                  </a:lnTo>
                  <a:lnTo>
                    <a:pt x="44651" y="33994"/>
                  </a:lnTo>
                  <a:lnTo>
                    <a:pt x="44796" y="33849"/>
                  </a:lnTo>
                  <a:lnTo>
                    <a:pt x="44911" y="33676"/>
                  </a:lnTo>
                  <a:lnTo>
                    <a:pt x="45200" y="33243"/>
                  </a:lnTo>
                  <a:lnTo>
                    <a:pt x="45431" y="32867"/>
                  </a:lnTo>
                  <a:lnTo>
                    <a:pt x="45633" y="32434"/>
                  </a:lnTo>
                  <a:lnTo>
                    <a:pt x="45806" y="32001"/>
                  </a:lnTo>
                  <a:lnTo>
                    <a:pt x="45980" y="31510"/>
                  </a:lnTo>
                  <a:lnTo>
                    <a:pt x="46124" y="31019"/>
                  </a:lnTo>
                  <a:lnTo>
                    <a:pt x="46240" y="30499"/>
                  </a:lnTo>
                  <a:lnTo>
                    <a:pt x="46355" y="29979"/>
                  </a:lnTo>
                  <a:lnTo>
                    <a:pt x="46442" y="29402"/>
                  </a:lnTo>
                  <a:lnTo>
                    <a:pt x="46615" y="28275"/>
                  </a:lnTo>
                  <a:lnTo>
                    <a:pt x="46702" y="27091"/>
                  </a:lnTo>
                  <a:lnTo>
                    <a:pt x="46788" y="25907"/>
                  </a:lnTo>
                  <a:lnTo>
                    <a:pt x="46817" y="24694"/>
                  </a:lnTo>
                  <a:lnTo>
                    <a:pt x="46875" y="4650"/>
                  </a:lnTo>
                  <a:lnTo>
                    <a:pt x="46904" y="4131"/>
                  </a:lnTo>
                  <a:lnTo>
                    <a:pt x="46962" y="3726"/>
                  </a:lnTo>
                  <a:lnTo>
                    <a:pt x="47019" y="3380"/>
                  </a:lnTo>
                  <a:lnTo>
                    <a:pt x="47048" y="3091"/>
                  </a:lnTo>
                  <a:lnTo>
                    <a:pt x="47048" y="2947"/>
                  </a:lnTo>
                  <a:lnTo>
                    <a:pt x="46962" y="2773"/>
                  </a:lnTo>
                  <a:lnTo>
                    <a:pt x="46846" y="2629"/>
                  </a:lnTo>
                  <a:lnTo>
                    <a:pt x="46702" y="2484"/>
                  </a:lnTo>
                  <a:lnTo>
                    <a:pt x="46528" y="2340"/>
                  </a:lnTo>
                  <a:lnTo>
                    <a:pt x="46297" y="2196"/>
                  </a:lnTo>
                  <a:lnTo>
                    <a:pt x="45778" y="1907"/>
                  </a:lnTo>
                  <a:lnTo>
                    <a:pt x="45142" y="1647"/>
                  </a:lnTo>
                  <a:lnTo>
                    <a:pt x="44420" y="1387"/>
                  </a:lnTo>
                  <a:lnTo>
                    <a:pt x="43640" y="1127"/>
                  </a:lnTo>
                  <a:lnTo>
                    <a:pt x="42861" y="925"/>
                  </a:lnTo>
                  <a:lnTo>
                    <a:pt x="42052" y="723"/>
                  </a:lnTo>
                  <a:lnTo>
                    <a:pt x="41272" y="549"/>
                  </a:lnTo>
                  <a:lnTo>
                    <a:pt x="39828" y="232"/>
                  </a:lnTo>
                  <a:lnTo>
                    <a:pt x="38731" y="58"/>
                  </a:lnTo>
                  <a:lnTo>
                    <a:pt x="38153" y="1"/>
                  </a:lnTo>
                  <a:close/>
                  <a:moveTo>
                    <a:pt x="42861" y="36477"/>
                  </a:moveTo>
                  <a:lnTo>
                    <a:pt x="42254" y="36506"/>
                  </a:lnTo>
                  <a:lnTo>
                    <a:pt x="41763" y="36564"/>
                  </a:lnTo>
                  <a:lnTo>
                    <a:pt x="41416" y="36680"/>
                  </a:lnTo>
                  <a:lnTo>
                    <a:pt x="41099" y="36795"/>
                  </a:lnTo>
                  <a:lnTo>
                    <a:pt x="40810" y="36939"/>
                  </a:lnTo>
                  <a:lnTo>
                    <a:pt x="40463" y="37026"/>
                  </a:lnTo>
                  <a:lnTo>
                    <a:pt x="40088" y="37113"/>
                  </a:lnTo>
                  <a:lnTo>
                    <a:pt x="39568" y="37142"/>
                  </a:lnTo>
                  <a:lnTo>
                    <a:pt x="35496" y="37344"/>
                  </a:lnTo>
                  <a:lnTo>
                    <a:pt x="30933" y="37517"/>
                  </a:lnTo>
                  <a:lnTo>
                    <a:pt x="28564" y="37604"/>
                  </a:lnTo>
                  <a:lnTo>
                    <a:pt x="26167" y="37661"/>
                  </a:lnTo>
                  <a:lnTo>
                    <a:pt x="23799" y="37690"/>
                  </a:lnTo>
                  <a:lnTo>
                    <a:pt x="18716" y="37690"/>
                  </a:lnTo>
                  <a:lnTo>
                    <a:pt x="17416" y="37633"/>
                  </a:lnTo>
                  <a:lnTo>
                    <a:pt x="16174" y="37604"/>
                  </a:lnTo>
                  <a:lnTo>
                    <a:pt x="14990" y="37517"/>
                  </a:lnTo>
                  <a:lnTo>
                    <a:pt x="13893" y="37430"/>
                  </a:lnTo>
                  <a:lnTo>
                    <a:pt x="12882" y="37344"/>
                  </a:lnTo>
                  <a:lnTo>
                    <a:pt x="11958" y="37199"/>
                  </a:lnTo>
                  <a:lnTo>
                    <a:pt x="11467" y="37142"/>
                  </a:lnTo>
                  <a:lnTo>
                    <a:pt x="11091" y="37142"/>
                  </a:lnTo>
                  <a:lnTo>
                    <a:pt x="10716" y="37171"/>
                  </a:lnTo>
                  <a:lnTo>
                    <a:pt x="10485" y="37228"/>
                  </a:lnTo>
                  <a:lnTo>
                    <a:pt x="10398" y="37286"/>
                  </a:lnTo>
                  <a:lnTo>
                    <a:pt x="10340" y="37315"/>
                  </a:lnTo>
                  <a:lnTo>
                    <a:pt x="10283" y="37402"/>
                  </a:lnTo>
                  <a:lnTo>
                    <a:pt x="10283" y="37459"/>
                  </a:lnTo>
                  <a:lnTo>
                    <a:pt x="10311" y="37517"/>
                  </a:lnTo>
                  <a:lnTo>
                    <a:pt x="10340" y="37604"/>
                  </a:lnTo>
                  <a:lnTo>
                    <a:pt x="10485" y="37777"/>
                  </a:lnTo>
                  <a:lnTo>
                    <a:pt x="10716" y="37979"/>
                  </a:lnTo>
                  <a:lnTo>
                    <a:pt x="11033" y="38210"/>
                  </a:lnTo>
                  <a:lnTo>
                    <a:pt x="11438" y="38470"/>
                  </a:lnTo>
                  <a:lnTo>
                    <a:pt x="11871" y="38701"/>
                  </a:lnTo>
                  <a:lnTo>
                    <a:pt x="12824" y="39221"/>
                  </a:lnTo>
                  <a:lnTo>
                    <a:pt x="13893" y="39712"/>
                  </a:lnTo>
                  <a:lnTo>
                    <a:pt x="14413" y="39914"/>
                  </a:lnTo>
                  <a:lnTo>
                    <a:pt x="14932" y="40116"/>
                  </a:lnTo>
                  <a:lnTo>
                    <a:pt x="15423" y="40261"/>
                  </a:lnTo>
                  <a:lnTo>
                    <a:pt x="15857" y="40376"/>
                  </a:lnTo>
                  <a:lnTo>
                    <a:pt x="16261" y="40463"/>
                  </a:lnTo>
                  <a:lnTo>
                    <a:pt x="16608" y="40492"/>
                  </a:lnTo>
                  <a:lnTo>
                    <a:pt x="16839" y="40492"/>
                  </a:lnTo>
                  <a:lnTo>
                    <a:pt x="17041" y="40434"/>
                  </a:lnTo>
                  <a:lnTo>
                    <a:pt x="17445" y="40347"/>
                  </a:lnTo>
                  <a:lnTo>
                    <a:pt x="17821" y="40174"/>
                  </a:lnTo>
                  <a:lnTo>
                    <a:pt x="18225" y="40001"/>
                  </a:lnTo>
                  <a:lnTo>
                    <a:pt x="18658" y="39828"/>
                  </a:lnTo>
                  <a:lnTo>
                    <a:pt x="19178" y="39654"/>
                  </a:lnTo>
                  <a:lnTo>
                    <a:pt x="19496" y="39568"/>
                  </a:lnTo>
                  <a:lnTo>
                    <a:pt x="19842" y="39510"/>
                  </a:lnTo>
                  <a:lnTo>
                    <a:pt x="20218" y="39481"/>
                  </a:lnTo>
                  <a:lnTo>
                    <a:pt x="20622" y="39423"/>
                  </a:lnTo>
                  <a:lnTo>
                    <a:pt x="32839" y="39019"/>
                  </a:lnTo>
                  <a:lnTo>
                    <a:pt x="38211" y="38788"/>
                  </a:lnTo>
                  <a:lnTo>
                    <a:pt x="42110" y="38643"/>
                  </a:lnTo>
                  <a:lnTo>
                    <a:pt x="42110" y="56030"/>
                  </a:lnTo>
                  <a:lnTo>
                    <a:pt x="42138" y="56579"/>
                  </a:lnTo>
                  <a:lnTo>
                    <a:pt x="42196" y="57041"/>
                  </a:lnTo>
                  <a:lnTo>
                    <a:pt x="42283" y="57416"/>
                  </a:lnTo>
                  <a:lnTo>
                    <a:pt x="42398" y="57734"/>
                  </a:lnTo>
                  <a:lnTo>
                    <a:pt x="42543" y="57965"/>
                  </a:lnTo>
                  <a:lnTo>
                    <a:pt x="42716" y="58138"/>
                  </a:lnTo>
                  <a:lnTo>
                    <a:pt x="42889" y="58225"/>
                  </a:lnTo>
                  <a:lnTo>
                    <a:pt x="43092" y="58254"/>
                  </a:lnTo>
                  <a:lnTo>
                    <a:pt x="43236" y="58254"/>
                  </a:lnTo>
                  <a:lnTo>
                    <a:pt x="43351" y="58196"/>
                  </a:lnTo>
                  <a:lnTo>
                    <a:pt x="43496" y="58138"/>
                  </a:lnTo>
                  <a:lnTo>
                    <a:pt x="43640" y="58080"/>
                  </a:lnTo>
                  <a:lnTo>
                    <a:pt x="43900" y="57820"/>
                  </a:lnTo>
                  <a:lnTo>
                    <a:pt x="44189" y="57503"/>
                  </a:lnTo>
                  <a:lnTo>
                    <a:pt x="44449" y="57127"/>
                  </a:lnTo>
                  <a:lnTo>
                    <a:pt x="44680" y="56636"/>
                  </a:lnTo>
                  <a:lnTo>
                    <a:pt x="44911" y="56088"/>
                  </a:lnTo>
                  <a:lnTo>
                    <a:pt x="45084" y="55481"/>
                  </a:lnTo>
                  <a:lnTo>
                    <a:pt x="45258" y="54759"/>
                  </a:lnTo>
                  <a:lnTo>
                    <a:pt x="45402" y="54037"/>
                  </a:lnTo>
                  <a:lnTo>
                    <a:pt x="45518" y="53315"/>
                  </a:lnTo>
                  <a:lnTo>
                    <a:pt x="45633" y="52564"/>
                  </a:lnTo>
                  <a:lnTo>
                    <a:pt x="45720" y="51784"/>
                  </a:lnTo>
                  <a:lnTo>
                    <a:pt x="45806" y="50976"/>
                  </a:lnTo>
                  <a:lnTo>
                    <a:pt x="45922" y="49243"/>
                  </a:lnTo>
                  <a:lnTo>
                    <a:pt x="46009" y="47279"/>
                  </a:lnTo>
                  <a:lnTo>
                    <a:pt x="46037" y="45026"/>
                  </a:lnTo>
                  <a:lnTo>
                    <a:pt x="46066" y="42427"/>
                  </a:lnTo>
                  <a:lnTo>
                    <a:pt x="46066" y="39423"/>
                  </a:lnTo>
                  <a:lnTo>
                    <a:pt x="46095" y="39134"/>
                  </a:lnTo>
                  <a:lnTo>
                    <a:pt x="46153" y="38846"/>
                  </a:lnTo>
                  <a:lnTo>
                    <a:pt x="46268" y="38586"/>
                  </a:lnTo>
                  <a:lnTo>
                    <a:pt x="46384" y="38326"/>
                  </a:lnTo>
                  <a:lnTo>
                    <a:pt x="46586" y="37864"/>
                  </a:lnTo>
                  <a:lnTo>
                    <a:pt x="46673" y="37661"/>
                  </a:lnTo>
                  <a:lnTo>
                    <a:pt x="46702" y="37459"/>
                  </a:lnTo>
                  <a:lnTo>
                    <a:pt x="46673" y="37286"/>
                  </a:lnTo>
                  <a:lnTo>
                    <a:pt x="46615" y="37228"/>
                  </a:lnTo>
                  <a:lnTo>
                    <a:pt x="46557" y="37142"/>
                  </a:lnTo>
                  <a:lnTo>
                    <a:pt x="46384" y="36997"/>
                  </a:lnTo>
                  <a:lnTo>
                    <a:pt x="46124" y="36882"/>
                  </a:lnTo>
                  <a:lnTo>
                    <a:pt x="45720" y="36766"/>
                  </a:lnTo>
                  <a:lnTo>
                    <a:pt x="45229" y="36651"/>
                  </a:lnTo>
                  <a:lnTo>
                    <a:pt x="44593" y="36593"/>
                  </a:lnTo>
                  <a:lnTo>
                    <a:pt x="43785" y="36535"/>
                  </a:lnTo>
                  <a:lnTo>
                    <a:pt x="43265" y="36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1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-115550" y="-56462"/>
            <a:ext cx="9375099" cy="527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21"/>
          <p:cNvGrpSpPr/>
          <p:nvPr/>
        </p:nvGrpSpPr>
        <p:grpSpPr>
          <a:xfrm>
            <a:off x="136650" y="195050"/>
            <a:ext cx="8870700" cy="4770463"/>
            <a:chOff x="136960" y="195050"/>
            <a:chExt cx="8870700" cy="4770463"/>
          </a:xfrm>
        </p:grpSpPr>
        <p:sp>
          <p:nvSpPr>
            <p:cNvPr id="219" name="Google Shape;219;p21"/>
            <p:cNvSpPr/>
            <p:nvPr/>
          </p:nvSpPr>
          <p:spPr>
            <a:xfrm>
              <a:off x="136960" y="195050"/>
              <a:ext cx="1153750" cy="1106475"/>
            </a:xfrm>
            <a:custGeom>
              <a:avLst/>
              <a:gdLst/>
              <a:ahLst/>
              <a:cxnLst/>
              <a:rect l="l" t="t" r="r" b="b"/>
              <a:pathLst>
                <a:path w="46150" h="44259" extrusionOk="0">
                  <a:moveTo>
                    <a:pt x="15076" y="4466"/>
                  </a:moveTo>
                  <a:lnTo>
                    <a:pt x="15076" y="8270"/>
                  </a:lnTo>
                  <a:lnTo>
                    <a:pt x="11957" y="8270"/>
                  </a:lnTo>
                  <a:lnTo>
                    <a:pt x="11957" y="4466"/>
                  </a:lnTo>
                  <a:close/>
                  <a:moveTo>
                    <a:pt x="7869" y="19566"/>
                  </a:moveTo>
                  <a:lnTo>
                    <a:pt x="7869" y="22708"/>
                  </a:lnTo>
                  <a:lnTo>
                    <a:pt x="3757" y="22708"/>
                  </a:lnTo>
                  <a:lnTo>
                    <a:pt x="3757" y="19566"/>
                  </a:lnTo>
                  <a:close/>
                  <a:moveTo>
                    <a:pt x="11484" y="0"/>
                  </a:moveTo>
                  <a:lnTo>
                    <a:pt x="11484" y="3993"/>
                  </a:lnTo>
                  <a:lnTo>
                    <a:pt x="0" y="3993"/>
                  </a:lnTo>
                  <a:lnTo>
                    <a:pt x="0" y="13658"/>
                  </a:lnTo>
                  <a:lnTo>
                    <a:pt x="7869" y="13658"/>
                  </a:lnTo>
                  <a:lnTo>
                    <a:pt x="7869" y="19093"/>
                  </a:lnTo>
                  <a:lnTo>
                    <a:pt x="3285" y="19093"/>
                  </a:lnTo>
                  <a:lnTo>
                    <a:pt x="3285" y="23181"/>
                  </a:lnTo>
                  <a:lnTo>
                    <a:pt x="8341" y="23181"/>
                  </a:lnTo>
                  <a:lnTo>
                    <a:pt x="8341" y="19566"/>
                  </a:lnTo>
                  <a:lnTo>
                    <a:pt x="11153" y="19566"/>
                  </a:lnTo>
                  <a:lnTo>
                    <a:pt x="11153" y="44259"/>
                  </a:lnTo>
                  <a:lnTo>
                    <a:pt x="11626" y="44259"/>
                  </a:lnTo>
                  <a:lnTo>
                    <a:pt x="11626" y="19093"/>
                  </a:lnTo>
                  <a:lnTo>
                    <a:pt x="8341" y="19093"/>
                  </a:lnTo>
                  <a:lnTo>
                    <a:pt x="8341" y="13185"/>
                  </a:lnTo>
                  <a:lnTo>
                    <a:pt x="473" y="13185"/>
                  </a:lnTo>
                  <a:lnTo>
                    <a:pt x="473" y="4466"/>
                  </a:lnTo>
                  <a:lnTo>
                    <a:pt x="11484" y="4466"/>
                  </a:lnTo>
                  <a:lnTo>
                    <a:pt x="11484" y="8743"/>
                  </a:lnTo>
                  <a:lnTo>
                    <a:pt x="15548" y="8743"/>
                  </a:lnTo>
                  <a:lnTo>
                    <a:pt x="15548" y="3993"/>
                  </a:lnTo>
                  <a:lnTo>
                    <a:pt x="11957" y="3993"/>
                  </a:lnTo>
                  <a:lnTo>
                    <a:pt x="11957" y="473"/>
                  </a:lnTo>
                  <a:lnTo>
                    <a:pt x="46149" y="473"/>
                  </a:lnTo>
                  <a:lnTo>
                    <a:pt x="461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 rot="10800000">
              <a:off x="7853910" y="3859038"/>
              <a:ext cx="1153750" cy="1106475"/>
            </a:xfrm>
            <a:custGeom>
              <a:avLst/>
              <a:gdLst/>
              <a:ahLst/>
              <a:cxnLst/>
              <a:rect l="l" t="t" r="r" b="b"/>
              <a:pathLst>
                <a:path w="46150" h="44259" extrusionOk="0">
                  <a:moveTo>
                    <a:pt x="15076" y="4466"/>
                  </a:moveTo>
                  <a:lnTo>
                    <a:pt x="15076" y="8270"/>
                  </a:lnTo>
                  <a:lnTo>
                    <a:pt x="11957" y="8270"/>
                  </a:lnTo>
                  <a:lnTo>
                    <a:pt x="11957" y="4466"/>
                  </a:lnTo>
                  <a:close/>
                  <a:moveTo>
                    <a:pt x="7869" y="19566"/>
                  </a:moveTo>
                  <a:lnTo>
                    <a:pt x="7869" y="22708"/>
                  </a:lnTo>
                  <a:lnTo>
                    <a:pt x="3757" y="22708"/>
                  </a:lnTo>
                  <a:lnTo>
                    <a:pt x="3757" y="19566"/>
                  </a:lnTo>
                  <a:close/>
                  <a:moveTo>
                    <a:pt x="11484" y="0"/>
                  </a:moveTo>
                  <a:lnTo>
                    <a:pt x="11484" y="3993"/>
                  </a:lnTo>
                  <a:lnTo>
                    <a:pt x="0" y="3993"/>
                  </a:lnTo>
                  <a:lnTo>
                    <a:pt x="0" y="13658"/>
                  </a:lnTo>
                  <a:lnTo>
                    <a:pt x="7869" y="13658"/>
                  </a:lnTo>
                  <a:lnTo>
                    <a:pt x="7869" y="19093"/>
                  </a:lnTo>
                  <a:lnTo>
                    <a:pt x="3285" y="19093"/>
                  </a:lnTo>
                  <a:lnTo>
                    <a:pt x="3285" y="23181"/>
                  </a:lnTo>
                  <a:lnTo>
                    <a:pt x="8341" y="23181"/>
                  </a:lnTo>
                  <a:lnTo>
                    <a:pt x="8341" y="19566"/>
                  </a:lnTo>
                  <a:lnTo>
                    <a:pt x="11153" y="19566"/>
                  </a:lnTo>
                  <a:lnTo>
                    <a:pt x="11153" y="44259"/>
                  </a:lnTo>
                  <a:lnTo>
                    <a:pt x="11626" y="44259"/>
                  </a:lnTo>
                  <a:lnTo>
                    <a:pt x="11626" y="19093"/>
                  </a:lnTo>
                  <a:lnTo>
                    <a:pt x="8341" y="19093"/>
                  </a:lnTo>
                  <a:lnTo>
                    <a:pt x="8341" y="13185"/>
                  </a:lnTo>
                  <a:lnTo>
                    <a:pt x="473" y="13185"/>
                  </a:lnTo>
                  <a:lnTo>
                    <a:pt x="473" y="4466"/>
                  </a:lnTo>
                  <a:lnTo>
                    <a:pt x="11484" y="4466"/>
                  </a:lnTo>
                  <a:lnTo>
                    <a:pt x="11484" y="8743"/>
                  </a:lnTo>
                  <a:lnTo>
                    <a:pt x="15548" y="8743"/>
                  </a:lnTo>
                  <a:lnTo>
                    <a:pt x="15548" y="3993"/>
                  </a:lnTo>
                  <a:lnTo>
                    <a:pt x="11957" y="3993"/>
                  </a:lnTo>
                  <a:lnTo>
                    <a:pt x="11957" y="473"/>
                  </a:lnTo>
                  <a:lnTo>
                    <a:pt x="46149" y="473"/>
                  </a:lnTo>
                  <a:lnTo>
                    <a:pt x="461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1" name="Google Shape;221;p21"/>
          <p:cNvPicPr preferRelativeResize="0"/>
          <p:nvPr/>
        </p:nvPicPr>
        <p:blipFill rotWithShape="1">
          <a:blip r:embed="rId3">
            <a:alphaModFix/>
          </a:blip>
          <a:srcRect r="6672"/>
          <a:stretch/>
        </p:blipFill>
        <p:spPr>
          <a:xfrm>
            <a:off x="7945450" y="2759150"/>
            <a:ext cx="1198551" cy="763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1"/>
          <p:cNvGrpSpPr/>
          <p:nvPr/>
        </p:nvGrpSpPr>
        <p:grpSpPr>
          <a:xfrm>
            <a:off x="8589401" y="119436"/>
            <a:ext cx="387505" cy="840139"/>
            <a:chOff x="578900" y="360375"/>
            <a:chExt cx="1406550" cy="3048400"/>
          </a:xfrm>
        </p:grpSpPr>
        <p:sp>
          <p:nvSpPr>
            <p:cNvPr id="223" name="Google Shape;223;p21"/>
            <p:cNvSpPr/>
            <p:nvPr/>
          </p:nvSpPr>
          <p:spPr>
            <a:xfrm>
              <a:off x="579625" y="360375"/>
              <a:ext cx="1405825" cy="1459225"/>
            </a:xfrm>
            <a:custGeom>
              <a:avLst/>
              <a:gdLst/>
              <a:ahLst/>
              <a:cxnLst/>
              <a:rect l="l" t="t" r="r" b="b"/>
              <a:pathLst>
                <a:path w="56233" h="58369" extrusionOk="0">
                  <a:moveTo>
                    <a:pt x="19380" y="0"/>
                  </a:moveTo>
                  <a:lnTo>
                    <a:pt x="19178" y="29"/>
                  </a:lnTo>
                  <a:lnTo>
                    <a:pt x="19005" y="87"/>
                  </a:lnTo>
                  <a:lnTo>
                    <a:pt x="18918" y="173"/>
                  </a:lnTo>
                  <a:lnTo>
                    <a:pt x="18889" y="231"/>
                  </a:lnTo>
                  <a:lnTo>
                    <a:pt x="18889" y="318"/>
                  </a:lnTo>
                  <a:lnTo>
                    <a:pt x="18889" y="375"/>
                  </a:lnTo>
                  <a:lnTo>
                    <a:pt x="18918" y="462"/>
                  </a:lnTo>
                  <a:lnTo>
                    <a:pt x="19062" y="635"/>
                  </a:lnTo>
                  <a:lnTo>
                    <a:pt x="19265" y="866"/>
                  </a:lnTo>
                  <a:lnTo>
                    <a:pt x="19524" y="1155"/>
                  </a:lnTo>
                  <a:lnTo>
                    <a:pt x="20246" y="1733"/>
                  </a:lnTo>
                  <a:lnTo>
                    <a:pt x="21084" y="2368"/>
                  </a:lnTo>
                  <a:lnTo>
                    <a:pt x="22008" y="3004"/>
                  </a:lnTo>
                  <a:lnTo>
                    <a:pt x="22470" y="3264"/>
                  </a:lnTo>
                  <a:lnTo>
                    <a:pt x="22904" y="3523"/>
                  </a:lnTo>
                  <a:lnTo>
                    <a:pt x="23337" y="3755"/>
                  </a:lnTo>
                  <a:lnTo>
                    <a:pt x="23741" y="3899"/>
                  </a:lnTo>
                  <a:lnTo>
                    <a:pt x="24088" y="4014"/>
                  </a:lnTo>
                  <a:lnTo>
                    <a:pt x="24405" y="4072"/>
                  </a:lnTo>
                  <a:lnTo>
                    <a:pt x="26745" y="4217"/>
                  </a:lnTo>
                  <a:lnTo>
                    <a:pt x="28824" y="4217"/>
                  </a:lnTo>
                  <a:lnTo>
                    <a:pt x="30730" y="4188"/>
                  </a:lnTo>
                  <a:lnTo>
                    <a:pt x="32492" y="4101"/>
                  </a:lnTo>
                  <a:lnTo>
                    <a:pt x="34109" y="4014"/>
                  </a:lnTo>
                  <a:lnTo>
                    <a:pt x="34369" y="3986"/>
                  </a:lnTo>
                  <a:lnTo>
                    <a:pt x="34600" y="3899"/>
                  </a:lnTo>
                  <a:lnTo>
                    <a:pt x="34831" y="3755"/>
                  </a:lnTo>
                  <a:lnTo>
                    <a:pt x="35034" y="3610"/>
                  </a:lnTo>
                  <a:lnTo>
                    <a:pt x="35178" y="3437"/>
                  </a:lnTo>
                  <a:lnTo>
                    <a:pt x="35322" y="3235"/>
                  </a:lnTo>
                  <a:lnTo>
                    <a:pt x="35380" y="3004"/>
                  </a:lnTo>
                  <a:lnTo>
                    <a:pt x="35409" y="2773"/>
                  </a:lnTo>
                  <a:lnTo>
                    <a:pt x="35380" y="2542"/>
                  </a:lnTo>
                  <a:lnTo>
                    <a:pt x="35294" y="2310"/>
                  </a:lnTo>
                  <a:lnTo>
                    <a:pt x="35120" y="2079"/>
                  </a:lnTo>
                  <a:lnTo>
                    <a:pt x="34889" y="1877"/>
                  </a:lnTo>
                  <a:lnTo>
                    <a:pt x="34572" y="1675"/>
                  </a:lnTo>
                  <a:lnTo>
                    <a:pt x="34167" y="1502"/>
                  </a:lnTo>
                  <a:lnTo>
                    <a:pt x="33676" y="1357"/>
                  </a:lnTo>
                  <a:lnTo>
                    <a:pt x="33070" y="1242"/>
                  </a:lnTo>
                  <a:lnTo>
                    <a:pt x="30182" y="1184"/>
                  </a:lnTo>
                  <a:lnTo>
                    <a:pt x="28478" y="1155"/>
                  </a:lnTo>
                  <a:lnTo>
                    <a:pt x="26716" y="1069"/>
                  </a:lnTo>
                  <a:lnTo>
                    <a:pt x="24954" y="953"/>
                  </a:lnTo>
                  <a:lnTo>
                    <a:pt x="24117" y="895"/>
                  </a:lnTo>
                  <a:lnTo>
                    <a:pt x="23308" y="809"/>
                  </a:lnTo>
                  <a:lnTo>
                    <a:pt x="22528" y="722"/>
                  </a:lnTo>
                  <a:lnTo>
                    <a:pt x="21835" y="607"/>
                  </a:lnTo>
                  <a:lnTo>
                    <a:pt x="21171" y="462"/>
                  </a:lnTo>
                  <a:lnTo>
                    <a:pt x="20622" y="318"/>
                  </a:lnTo>
                  <a:lnTo>
                    <a:pt x="19871" y="87"/>
                  </a:lnTo>
                  <a:lnTo>
                    <a:pt x="19611" y="29"/>
                  </a:lnTo>
                  <a:lnTo>
                    <a:pt x="19380" y="0"/>
                  </a:lnTo>
                  <a:close/>
                  <a:moveTo>
                    <a:pt x="38933" y="8607"/>
                  </a:moveTo>
                  <a:lnTo>
                    <a:pt x="38211" y="8635"/>
                  </a:lnTo>
                  <a:lnTo>
                    <a:pt x="37691" y="8664"/>
                  </a:lnTo>
                  <a:lnTo>
                    <a:pt x="37286" y="8751"/>
                  </a:lnTo>
                  <a:lnTo>
                    <a:pt x="36969" y="8838"/>
                  </a:lnTo>
                  <a:lnTo>
                    <a:pt x="36651" y="8924"/>
                  </a:lnTo>
                  <a:lnTo>
                    <a:pt x="36304" y="9011"/>
                  </a:lnTo>
                  <a:lnTo>
                    <a:pt x="35871" y="9098"/>
                  </a:lnTo>
                  <a:lnTo>
                    <a:pt x="35294" y="9155"/>
                  </a:lnTo>
                  <a:lnTo>
                    <a:pt x="29691" y="9444"/>
                  </a:lnTo>
                  <a:lnTo>
                    <a:pt x="24983" y="9675"/>
                  </a:lnTo>
                  <a:lnTo>
                    <a:pt x="21026" y="9791"/>
                  </a:lnTo>
                  <a:lnTo>
                    <a:pt x="19322" y="9820"/>
                  </a:lnTo>
                  <a:lnTo>
                    <a:pt x="17763" y="9848"/>
                  </a:lnTo>
                  <a:lnTo>
                    <a:pt x="16463" y="9820"/>
                  </a:lnTo>
                  <a:lnTo>
                    <a:pt x="15250" y="9820"/>
                  </a:lnTo>
                  <a:lnTo>
                    <a:pt x="14153" y="9762"/>
                  </a:lnTo>
                  <a:lnTo>
                    <a:pt x="13142" y="9704"/>
                  </a:lnTo>
                  <a:lnTo>
                    <a:pt x="12189" y="9617"/>
                  </a:lnTo>
                  <a:lnTo>
                    <a:pt x="11293" y="9531"/>
                  </a:lnTo>
                  <a:lnTo>
                    <a:pt x="10456" y="9415"/>
                  </a:lnTo>
                  <a:lnTo>
                    <a:pt x="9647" y="9271"/>
                  </a:lnTo>
                  <a:lnTo>
                    <a:pt x="9069" y="9242"/>
                  </a:lnTo>
                  <a:lnTo>
                    <a:pt x="8550" y="9213"/>
                  </a:lnTo>
                  <a:lnTo>
                    <a:pt x="8059" y="9242"/>
                  </a:lnTo>
                  <a:lnTo>
                    <a:pt x="7741" y="9300"/>
                  </a:lnTo>
                  <a:lnTo>
                    <a:pt x="7625" y="9357"/>
                  </a:lnTo>
                  <a:lnTo>
                    <a:pt x="7568" y="9415"/>
                  </a:lnTo>
                  <a:lnTo>
                    <a:pt x="7510" y="9473"/>
                  </a:lnTo>
                  <a:lnTo>
                    <a:pt x="7481" y="9531"/>
                  </a:lnTo>
                  <a:lnTo>
                    <a:pt x="7510" y="9617"/>
                  </a:lnTo>
                  <a:lnTo>
                    <a:pt x="7568" y="9704"/>
                  </a:lnTo>
                  <a:lnTo>
                    <a:pt x="7741" y="9906"/>
                  </a:lnTo>
                  <a:lnTo>
                    <a:pt x="8030" y="10137"/>
                  </a:lnTo>
                  <a:lnTo>
                    <a:pt x="8376" y="10368"/>
                  </a:lnTo>
                  <a:lnTo>
                    <a:pt x="8838" y="10628"/>
                  </a:lnTo>
                  <a:lnTo>
                    <a:pt x="9329" y="10888"/>
                  </a:lnTo>
                  <a:lnTo>
                    <a:pt x="10456" y="11408"/>
                  </a:lnTo>
                  <a:lnTo>
                    <a:pt x="11669" y="11899"/>
                  </a:lnTo>
                  <a:lnTo>
                    <a:pt x="12824" y="12303"/>
                  </a:lnTo>
                  <a:lnTo>
                    <a:pt x="13344" y="12477"/>
                  </a:lnTo>
                  <a:lnTo>
                    <a:pt x="13835" y="12592"/>
                  </a:lnTo>
                  <a:lnTo>
                    <a:pt x="14239" y="12650"/>
                  </a:lnTo>
                  <a:lnTo>
                    <a:pt x="14557" y="12679"/>
                  </a:lnTo>
                  <a:lnTo>
                    <a:pt x="14846" y="12679"/>
                  </a:lnTo>
                  <a:lnTo>
                    <a:pt x="15106" y="12621"/>
                  </a:lnTo>
                  <a:lnTo>
                    <a:pt x="15337" y="12534"/>
                  </a:lnTo>
                  <a:lnTo>
                    <a:pt x="15568" y="12448"/>
                  </a:lnTo>
                  <a:lnTo>
                    <a:pt x="16059" y="12246"/>
                  </a:lnTo>
                  <a:lnTo>
                    <a:pt x="16348" y="12159"/>
                  </a:lnTo>
                  <a:lnTo>
                    <a:pt x="16723" y="12072"/>
                  </a:lnTo>
                  <a:lnTo>
                    <a:pt x="18398" y="11870"/>
                  </a:lnTo>
                  <a:lnTo>
                    <a:pt x="20478" y="11668"/>
                  </a:lnTo>
                  <a:lnTo>
                    <a:pt x="22846" y="11466"/>
                  </a:lnTo>
                  <a:lnTo>
                    <a:pt x="25358" y="11264"/>
                  </a:lnTo>
                  <a:lnTo>
                    <a:pt x="27929" y="11090"/>
                  </a:lnTo>
                  <a:lnTo>
                    <a:pt x="30413" y="10946"/>
                  </a:lnTo>
                  <a:lnTo>
                    <a:pt x="32723" y="10859"/>
                  </a:lnTo>
                  <a:lnTo>
                    <a:pt x="34745" y="10830"/>
                  </a:lnTo>
                  <a:lnTo>
                    <a:pt x="33965" y="11524"/>
                  </a:lnTo>
                  <a:lnTo>
                    <a:pt x="33156" y="12217"/>
                  </a:lnTo>
                  <a:lnTo>
                    <a:pt x="32319" y="12881"/>
                  </a:lnTo>
                  <a:lnTo>
                    <a:pt x="31481" y="13545"/>
                  </a:lnTo>
                  <a:lnTo>
                    <a:pt x="30615" y="14181"/>
                  </a:lnTo>
                  <a:lnTo>
                    <a:pt x="29719" y="14787"/>
                  </a:lnTo>
                  <a:lnTo>
                    <a:pt x="28795" y="15394"/>
                  </a:lnTo>
                  <a:lnTo>
                    <a:pt x="27871" y="16000"/>
                  </a:lnTo>
                  <a:lnTo>
                    <a:pt x="26947" y="16578"/>
                  </a:lnTo>
                  <a:lnTo>
                    <a:pt x="25994" y="17126"/>
                  </a:lnTo>
                  <a:lnTo>
                    <a:pt x="25012" y="17675"/>
                  </a:lnTo>
                  <a:lnTo>
                    <a:pt x="24059" y="18195"/>
                  </a:lnTo>
                  <a:lnTo>
                    <a:pt x="22095" y="19235"/>
                  </a:lnTo>
                  <a:lnTo>
                    <a:pt x="20102" y="20188"/>
                  </a:lnTo>
                  <a:lnTo>
                    <a:pt x="18080" y="21083"/>
                  </a:lnTo>
                  <a:lnTo>
                    <a:pt x="16088" y="21921"/>
                  </a:lnTo>
                  <a:lnTo>
                    <a:pt x="14124" y="22700"/>
                  </a:lnTo>
                  <a:lnTo>
                    <a:pt x="12160" y="23451"/>
                  </a:lnTo>
                  <a:lnTo>
                    <a:pt x="10254" y="24116"/>
                  </a:lnTo>
                  <a:lnTo>
                    <a:pt x="8405" y="24722"/>
                  </a:lnTo>
                  <a:lnTo>
                    <a:pt x="6615" y="25300"/>
                  </a:lnTo>
                  <a:lnTo>
                    <a:pt x="4882" y="25820"/>
                  </a:lnTo>
                  <a:lnTo>
                    <a:pt x="4131" y="26051"/>
                  </a:lnTo>
                  <a:lnTo>
                    <a:pt x="3813" y="26166"/>
                  </a:lnTo>
                  <a:lnTo>
                    <a:pt x="3582" y="26253"/>
                  </a:lnTo>
                  <a:lnTo>
                    <a:pt x="3409" y="26368"/>
                  </a:lnTo>
                  <a:lnTo>
                    <a:pt x="3264" y="26455"/>
                  </a:lnTo>
                  <a:lnTo>
                    <a:pt x="3178" y="26542"/>
                  </a:lnTo>
                  <a:lnTo>
                    <a:pt x="3149" y="26628"/>
                  </a:lnTo>
                  <a:lnTo>
                    <a:pt x="3178" y="26686"/>
                  </a:lnTo>
                  <a:lnTo>
                    <a:pt x="3207" y="26744"/>
                  </a:lnTo>
                  <a:lnTo>
                    <a:pt x="3293" y="26802"/>
                  </a:lnTo>
                  <a:lnTo>
                    <a:pt x="3380" y="26859"/>
                  </a:lnTo>
                  <a:lnTo>
                    <a:pt x="3669" y="26917"/>
                  </a:lnTo>
                  <a:lnTo>
                    <a:pt x="4015" y="26917"/>
                  </a:lnTo>
                  <a:lnTo>
                    <a:pt x="4448" y="26888"/>
                  </a:lnTo>
                  <a:lnTo>
                    <a:pt x="5084" y="26802"/>
                  </a:lnTo>
                  <a:lnTo>
                    <a:pt x="5921" y="26628"/>
                  </a:lnTo>
                  <a:lnTo>
                    <a:pt x="6961" y="26426"/>
                  </a:lnTo>
                  <a:lnTo>
                    <a:pt x="8174" y="26137"/>
                  </a:lnTo>
                  <a:lnTo>
                    <a:pt x="9560" y="25791"/>
                  </a:lnTo>
                  <a:lnTo>
                    <a:pt x="11062" y="25415"/>
                  </a:lnTo>
                  <a:lnTo>
                    <a:pt x="12680" y="24953"/>
                  </a:lnTo>
                  <a:lnTo>
                    <a:pt x="14384" y="24433"/>
                  </a:lnTo>
                  <a:lnTo>
                    <a:pt x="16174" y="23885"/>
                  </a:lnTo>
                  <a:lnTo>
                    <a:pt x="18023" y="23249"/>
                  </a:lnTo>
                  <a:lnTo>
                    <a:pt x="19929" y="22585"/>
                  </a:lnTo>
                  <a:lnTo>
                    <a:pt x="21835" y="21892"/>
                  </a:lnTo>
                  <a:lnTo>
                    <a:pt x="23741" y="21112"/>
                  </a:lnTo>
                  <a:lnTo>
                    <a:pt x="25647" y="20303"/>
                  </a:lnTo>
                  <a:lnTo>
                    <a:pt x="27496" y="19437"/>
                  </a:lnTo>
                  <a:lnTo>
                    <a:pt x="28911" y="19812"/>
                  </a:lnTo>
                  <a:lnTo>
                    <a:pt x="30355" y="20188"/>
                  </a:lnTo>
                  <a:lnTo>
                    <a:pt x="33330" y="20910"/>
                  </a:lnTo>
                  <a:lnTo>
                    <a:pt x="36362" y="21603"/>
                  </a:lnTo>
                  <a:lnTo>
                    <a:pt x="39337" y="22238"/>
                  </a:lnTo>
                  <a:lnTo>
                    <a:pt x="44709" y="23394"/>
                  </a:lnTo>
                  <a:lnTo>
                    <a:pt x="46904" y="23885"/>
                  </a:lnTo>
                  <a:lnTo>
                    <a:pt x="47857" y="24116"/>
                  </a:lnTo>
                  <a:lnTo>
                    <a:pt x="48666" y="24318"/>
                  </a:lnTo>
                  <a:lnTo>
                    <a:pt x="49012" y="24347"/>
                  </a:lnTo>
                  <a:lnTo>
                    <a:pt x="49272" y="24404"/>
                  </a:lnTo>
                  <a:lnTo>
                    <a:pt x="49705" y="24376"/>
                  </a:lnTo>
                  <a:lnTo>
                    <a:pt x="50081" y="24318"/>
                  </a:lnTo>
                  <a:lnTo>
                    <a:pt x="50398" y="24202"/>
                  </a:lnTo>
                  <a:lnTo>
                    <a:pt x="50658" y="24058"/>
                  </a:lnTo>
                  <a:lnTo>
                    <a:pt x="50860" y="23913"/>
                  </a:lnTo>
                  <a:lnTo>
                    <a:pt x="51005" y="23711"/>
                  </a:lnTo>
                  <a:lnTo>
                    <a:pt x="51120" y="23509"/>
                  </a:lnTo>
                  <a:lnTo>
                    <a:pt x="51149" y="23278"/>
                  </a:lnTo>
                  <a:lnTo>
                    <a:pt x="51120" y="23076"/>
                  </a:lnTo>
                  <a:lnTo>
                    <a:pt x="51063" y="22874"/>
                  </a:lnTo>
                  <a:lnTo>
                    <a:pt x="50947" y="22672"/>
                  </a:lnTo>
                  <a:lnTo>
                    <a:pt x="50803" y="22498"/>
                  </a:lnTo>
                  <a:lnTo>
                    <a:pt x="50629" y="22296"/>
                  </a:lnTo>
                  <a:lnTo>
                    <a:pt x="50398" y="22123"/>
                  </a:lnTo>
                  <a:lnTo>
                    <a:pt x="50167" y="21950"/>
                  </a:lnTo>
                  <a:lnTo>
                    <a:pt x="49907" y="21776"/>
                  </a:lnTo>
                  <a:lnTo>
                    <a:pt x="49272" y="21430"/>
                  </a:lnTo>
                  <a:lnTo>
                    <a:pt x="48579" y="21112"/>
                  </a:lnTo>
                  <a:lnTo>
                    <a:pt x="47828" y="20823"/>
                  </a:lnTo>
                  <a:lnTo>
                    <a:pt x="47048" y="20534"/>
                  </a:lnTo>
                  <a:lnTo>
                    <a:pt x="46239" y="20303"/>
                  </a:lnTo>
                  <a:lnTo>
                    <a:pt x="45460" y="20072"/>
                  </a:lnTo>
                  <a:lnTo>
                    <a:pt x="44680" y="19899"/>
                  </a:lnTo>
                  <a:lnTo>
                    <a:pt x="43958" y="19726"/>
                  </a:lnTo>
                  <a:lnTo>
                    <a:pt x="43322" y="19610"/>
                  </a:lnTo>
                  <a:lnTo>
                    <a:pt x="42745" y="19524"/>
                  </a:lnTo>
                  <a:lnTo>
                    <a:pt x="42312" y="19466"/>
                  </a:lnTo>
                  <a:lnTo>
                    <a:pt x="41994" y="19437"/>
                  </a:lnTo>
                  <a:lnTo>
                    <a:pt x="41561" y="19466"/>
                  </a:lnTo>
                  <a:lnTo>
                    <a:pt x="41185" y="19495"/>
                  </a:lnTo>
                  <a:lnTo>
                    <a:pt x="40521" y="19639"/>
                  </a:lnTo>
                  <a:lnTo>
                    <a:pt x="40146" y="19697"/>
                  </a:lnTo>
                  <a:lnTo>
                    <a:pt x="39741" y="19755"/>
                  </a:lnTo>
                  <a:lnTo>
                    <a:pt x="39308" y="19783"/>
                  </a:lnTo>
                  <a:lnTo>
                    <a:pt x="38759" y="19812"/>
                  </a:lnTo>
                  <a:lnTo>
                    <a:pt x="37084" y="19697"/>
                  </a:lnTo>
                  <a:lnTo>
                    <a:pt x="35525" y="19552"/>
                  </a:lnTo>
                  <a:lnTo>
                    <a:pt x="34081" y="19408"/>
                  </a:lnTo>
                  <a:lnTo>
                    <a:pt x="32839" y="19235"/>
                  </a:lnTo>
                  <a:lnTo>
                    <a:pt x="31770" y="19033"/>
                  </a:lnTo>
                  <a:lnTo>
                    <a:pt x="31308" y="18946"/>
                  </a:lnTo>
                  <a:lnTo>
                    <a:pt x="30904" y="18830"/>
                  </a:lnTo>
                  <a:lnTo>
                    <a:pt x="30557" y="18715"/>
                  </a:lnTo>
                  <a:lnTo>
                    <a:pt x="30239" y="18599"/>
                  </a:lnTo>
                  <a:lnTo>
                    <a:pt x="30008" y="18455"/>
                  </a:lnTo>
                  <a:lnTo>
                    <a:pt x="29835" y="18311"/>
                  </a:lnTo>
                  <a:lnTo>
                    <a:pt x="31626" y="17271"/>
                  </a:lnTo>
                  <a:lnTo>
                    <a:pt x="33214" y="16289"/>
                  </a:lnTo>
                  <a:lnTo>
                    <a:pt x="34687" y="15336"/>
                  </a:lnTo>
                  <a:lnTo>
                    <a:pt x="36044" y="14412"/>
                  </a:lnTo>
                  <a:lnTo>
                    <a:pt x="37315" y="13516"/>
                  </a:lnTo>
                  <a:lnTo>
                    <a:pt x="38470" y="12621"/>
                  </a:lnTo>
                  <a:lnTo>
                    <a:pt x="39597" y="11726"/>
                  </a:lnTo>
                  <a:lnTo>
                    <a:pt x="40665" y="10830"/>
                  </a:lnTo>
                  <a:lnTo>
                    <a:pt x="41474" y="10339"/>
                  </a:lnTo>
                  <a:lnTo>
                    <a:pt x="41821" y="10108"/>
                  </a:lnTo>
                  <a:lnTo>
                    <a:pt x="42109" y="9877"/>
                  </a:lnTo>
                  <a:lnTo>
                    <a:pt x="42341" y="9675"/>
                  </a:lnTo>
                  <a:lnTo>
                    <a:pt x="42514" y="9473"/>
                  </a:lnTo>
                  <a:lnTo>
                    <a:pt x="42629" y="9300"/>
                  </a:lnTo>
                  <a:lnTo>
                    <a:pt x="42658" y="9155"/>
                  </a:lnTo>
                  <a:lnTo>
                    <a:pt x="42629" y="9069"/>
                  </a:lnTo>
                  <a:lnTo>
                    <a:pt x="42543" y="8982"/>
                  </a:lnTo>
                  <a:lnTo>
                    <a:pt x="42427" y="8895"/>
                  </a:lnTo>
                  <a:lnTo>
                    <a:pt x="42225" y="8838"/>
                  </a:lnTo>
                  <a:lnTo>
                    <a:pt x="41792" y="8751"/>
                  </a:lnTo>
                  <a:lnTo>
                    <a:pt x="41214" y="8664"/>
                  </a:lnTo>
                  <a:lnTo>
                    <a:pt x="40608" y="8635"/>
                  </a:lnTo>
                  <a:lnTo>
                    <a:pt x="40001" y="8607"/>
                  </a:lnTo>
                  <a:close/>
                  <a:moveTo>
                    <a:pt x="48781" y="28968"/>
                  </a:moveTo>
                  <a:lnTo>
                    <a:pt x="48463" y="28997"/>
                  </a:lnTo>
                  <a:lnTo>
                    <a:pt x="48203" y="29054"/>
                  </a:lnTo>
                  <a:lnTo>
                    <a:pt x="47943" y="29083"/>
                  </a:lnTo>
                  <a:lnTo>
                    <a:pt x="47510" y="29228"/>
                  </a:lnTo>
                  <a:lnTo>
                    <a:pt x="47135" y="29372"/>
                  </a:lnTo>
                  <a:lnTo>
                    <a:pt x="46759" y="29545"/>
                  </a:lnTo>
                  <a:lnTo>
                    <a:pt x="46268" y="29719"/>
                  </a:lnTo>
                  <a:lnTo>
                    <a:pt x="45691" y="29892"/>
                  </a:lnTo>
                  <a:lnTo>
                    <a:pt x="45315" y="29950"/>
                  </a:lnTo>
                  <a:lnTo>
                    <a:pt x="44882" y="30036"/>
                  </a:lnTo>
                  <a:lnTo>
                    <a:pt x="41676" y="30296"/>
                  </a:lnTo>
                  <a:lnTo>
                    <a:pt x="37922" y="30556"/>
                  </a:lnTo>
                  <a:lnTo>
                    <a:pt x="33705" y="30787"/>
                  </a:lnTo>
                  <a:lnTo>
                    <a:pt x="29228" y="31018"/>
                  </a:lnTo>
                  <a:lnTo>
                    <a:pt x="24579" y="31220"/>
                  </a:lnTo>
                  <a:lnTo>
                    <a:pt x="19929" y="31365"/>
                  </a:lnTo>
                  <a:lnTo>
                    <a:pt x="15423" y="31480"/>
                  </a:lnTo>
                  <a:lnTo>
                    <a:pt x="11149" y="31509"/>
                  </a:lnTo>
                  <a:lnTo>
                    <a:pt x="8665" y="31509"/>
                  </a:lnTo>
                  <a:lnTo>
                    <a:pt x="6412" y="31451"/>
                  </a:lnTo>
                  <a:lnTo>
                    <a:pt x="4333" y="31394"/>
                  </a:lnTo>
                  <a:lnTo>
                    <a:pt x="2542" y="31278"/>
                  </a:lnTo>
                  <a:lnTo>
                    <a:pt x="1994" y="31134"/>
                  </a:lnTo>
                  <a:lnTo>
                    <a:pt x="1503" y="31076"/>
                  </a:lnTo>
                  <a:lnTo>
                    <a:pt x="1098" y="31018"/>
                  </a:lnTo>
                  <a:lnTo>
                    <a:pt x="752" y="31018"/>
                  </a:lnTo>
                  <a:lnTo>
                    <a:pt x="434" y="31047"/>
                  </a:lnTo>
                  <a:lnTo>
                    <a:pt x="174" y="31105"/>
                  </a:lnTo>
                  <a:lnTo>
                    <a:pt x="116" y="31134"/>
                  </a:lnTo>
                  <a:lnTo>
                    <a:pt x="59" y="31192"/>
                  </a:lnTo>
                  <a:lnTo>
                    <a:pt x="1" y="31249"/>
                  </a:lnTo>
                  <a:lnTo>
                    <a:pt x="1" y="31336"/>
                  </a:lnTo>
                  <a:lnTo>
                    <a:pt x="30" y="31451"/>
                  </a:lnTo>
                  <a:lnTo>
                    <a:pt x="87" y="31567"/>
                  </a:lnTo>
                  <a:lnTo>
                    <a:pt x="174" y="31682"/>
                  </a:lnTo>
                  <a:lnTo>
                    <a:pt x="318" y="31827"/>
                  </a:lnTo>
                  <a:lnTo>
                    <a:pt x="694" y="32116"/>
                  </a:lnTo>
                  <a:lnTo>
                    <a:pt x="1185" y="32405"/>
                  </a:lnTo>
                  <a:lnTo>
                    <a:pt x="1763" y="32722"/>
                  </a:lnTo>
                  <a:lnTo>
                    <a:pt x="2398" y="33040"/>
                  </a:lnTo>
                  <a:lnTo>
                    <a:pt x="3120" y="33358"/>
                  </a:lnTo>
                  <a:lnTo>
                    <a:pt x="3842" y="33646"/>
                  </a:lnTo>
                  <a:lnTo>
                    <a:pt x="4622" y="33935"/>
                  </a:lnTo>
                  <a:lnTo>
                    <a:pt x="5373" y="34224"/>
                  </a:lnTo>
                  <a:lnTo>
                    <a:pt x="6788" y="34686"/>
                  </a:lnTo>
                  <a:lnTo>
                    <a:pt x="7423" y="34859"/>
                  </a:lnTo>
                  <a:lnTo>
                    <a:pt x="7972" y="34975"/>
                  </a:lnTo>
                  <a:lnTo>
                    <a:pt x="8405" y="35062"/>
                  </a:lnTo>
                  <a:lnTo>
                    <a:pt x="8723" y="35090"/>
                  </a:lnTo>
                  <a:lnTo>
                    <a:pt x="9098" y="35062"/>
                  </a:lnTo>
                  <a:lnTo>
                    <a:pt x="9416" y="35004"/>
                  </a:lnTo>
                  <a:lnTo>
                    <a:pt x="9676" y="34859"/>
                  </a:lnTo>
                  <a:lnTo>
                    <a:pt x="9965" y="34715"/>
                  </a:lnTo>
                  <a:lnTo>
                    <a:pt x="10254" y="34571"/>
                  </a:lnTo>
                  <a:lnTo>
                    <a:pt x="10600" y="34397"/>
                  </a:lnTo>
                  <a:lnTo>
                    <a:pt x="11062" y="34253"/>
                  </a:lnTo>
                  <a:lnTo>
                    <a:pt x="11640" y="34108"/>
                  </a:lnTo>
                  <a:lnTo>
                    <a:pt x="12535" y="33935"/>
                  </a:lnTo>
                  <a:lnTo>
                    <a:pt x="13459" y="33791"/>
                  </a:lnTo>
                  <a:lnTo>
                    <a:pt x="14412" y="33675"/>
                  </a:lnTo>
                  <a:lnTo>
                    <a:pt x="15394" y="33560"/>
                  </a:lnTo>
                  <a:lnTo>
                    <a:pt x="17387" y="33358"/>
                  </a:lnTo>
                  <a:lnTo>
                    <a:pt x="19409" y="33213"/>
                  </a:lnTo>
                  <a:lnTo>
                    <a:pt x="21402" y="33098"/>
                  </a:lnTo>
                  <a:lnTo>
                    <a:pt x="23366" y="33011"/>
                  </a:lnTo>
                  <a:lnTo>
                    <a:pt x="26947" y="32867"/>
                  </a:lnTo>
                  <a:lnTo>
                    <a:pt x="26947" y="55336"/>
                  </a:lnTo>
                  <a:lnTo>
                    <a:pt x="27005" y="56058"/>
                  </a:lnTo>
                  <a:lnTo>
                    <a:pt x="27091" y="56693"/>
                  </a:lnTo>
                  <a:lnTo>
                    <a:pt x="27207" y="57213"/>
                  </a:lnTo>
                  <a:lnTo>
                    <a:pt x="27322" y="57618"/>
                  </a:lnTo>
                  <a:lnTo>
                    <a:pt x="27496" y="57964"/>
                  </a:lnTo>
                  <a:lnTo>
                    <a:pt x="27582" y="58080"/>
                  </a:lnTo>
                  <a:lnTo>
                    <a:pt x="27669" y="58195"/>
                  </a:lnTo>
                  <a:lnTo>
                    <a:pt x="27756" y="58282"/>
                  </a:lnTo>
                  <a:lnTo>
                    <a:pt x="27842" y="58340"/>
                  </a:lnTo>
                  <a:lnTo>
                    <a:pt x="27958" y="58369"/>
                  </a:lnTo>
                  <a:lnTo>
                    <a:pt x="28044" y="58369"/>
                  </a:lnTo>
                  <a:lnTo>
                    <a:pt x="28247" y="58340"/>
                  </a:lnTo>
                  <a:lnTo>
                    <a:pt x="28420" y="58253"/>
                  </a:lnTo>
                  <a:lnTo>
                    <a:pt x="28622" y="58080"/>
                  </a:lnTo>
                  <a:lnTo>
                    <a:pt x="28824" y="57820"/>
                  </a:lnTo>
                  <a:lnTo>
                    <a:pt x="29026" y="57502"/>
                  </a:lnTo>
                  <a:lnTo>
                    <a:pt x="29228" y="57098"/>
                  </a:lnTo>
                  <a:lnTo>
                    <a:pt x="29460" y="56636"/>
                  </a:lnTo>
                  <a:lnTo>
                    <a:pt x="29662" y="56087"/>
                  </a:lnTo>
                  <a:lnTo>
                    <a:pt x="29777" y="55769"/>
                  </a:lnTo>
                  <a:lnTo>
                    <a:pt x="29864" y="55365"/>
                  </a:lnTo>
                  <a:lnTo>
                    <a:pt x="30037" y="54470"/>
                  </a:lnTo>
                  <a:lnTo>
                    <a:pt x="30210" y="53401"/>
                  </a:lnTo>
                  <a:lnTo>
                    <a:pt x="30326" y="52159"/>
                  </a:lnTo>
                  <a:lnTo>
                    <a:pt x="30442" y="50802"/>
                  </a:lnTo>
                  <a:lnTo>
                    <a:pt x="30528" y="49329"/>
                  </a:lnTo>
                  <a:lnTo>
                    <a:pt x="30615" y="47769"/>
                  </a:lnTo>
                  <a:lnTo>
                    <a:pt x="30673" y="46123"/>
                  </a:lnTo>
                  <a:lnTo>
                    <a:pt x="30759" y="42686"/>
                  </a:lnTo>
                  <a:lnTo>
                    <a:pt x="30788" y="39163"/>
                  </a:lnTo>
                  <a:lnTo>
                    <a:pt x="30846" y="32578"/>
                  </a:lnTo>
                  <a:lnTo>
                    <a:pt x="36362" y="32433"/>
                  </a:lnTo>
                  <a:lnTo>
                    <a:pt x="38730" y="32405"/>
                  </a:lnTo>
                  <a:lnTo>
                    <a:pt x="40868" y="32376"/>
                  </a:lnTo>
                  <a:lnTo>
                    <a:pt x="42745" y="32376"/>
                  </a:lnTo>
                  <a:lnTo>
                    <a:pt x="44478" y="32405"/>
                  </a:lnTo>
                  <a:lnTo>
                    <a:pt x="47684" y="32491"/>
                  </a:lnTo>
                  <a:lnTo>
                    <a:pt x="50745" y="32636"/>
                  </a:lnTo>
                  <a:lnTo>
                    <a:pt x="53864" y="32809"/>
                  </a:lnTo>
                  <a:lnTo>
                    <a:pt x="54124" y="32838"/>
                  </a:lnTo>
                  <a:lnTo>
                    <a:pt x="54355" y="32867"/>
                  </a:lnTo>
                  <a:lnTo>
                    <a:pt x="54586" y="32867"/>
                  </a:lnTo>
                  <a:lnTo>
                    <a:pt x="54788" y="32838"/>
                  </a:lnTo>
                  <a:lnTo>
                    <a:pt x="55135" y="32751"/>
                  </a:lnTo>
                  <a:lnTo>
                    <a:pt x="55481" y="32607"/>
                  </a:lnTo>
                  <a:lnTo>
                    <a:pt x="55741" y="32405"/>
                  </a:lnTo>
                  <a:lnTo>
                    <a:pt x="55944" y="32173"/>
                  </a:lnTo>
                  <a:lnTo>
                    <a:pt x="56088" y="31942"/>
                  </a:lnTo>
                  <a:lnTo>
                    <a:pt x="56175" y="31654"/>
                  </a:lnTo>
                  <a:lnTo>
                    <a:pt x="56232" y="31394"/>
                  </a:lnTo>
                  <a:lnTo>
                    <a:pt x="56203" y="31134"/>
                  </a:lnTo>
                  <a:lnTo>
                    <a:pt x="56117" y="30874"/>
                  </a:lnTo>
                  <a:lnTo>
                    <a:pt x="55972" y="30614"/>
                  </a:lnTo>
                  <a:lnTo>
                    <a:pt x="55770" y="30354"/>
                  </a:lnTo>
                  <a:lnTo>
                    <a:pt x="55510" y="30123"/>
                  </a:lnTo>
                  <a:lnTo>
                    <a:pt x="55193" y="29921"/>
                  </a:lnTo>
                  <a:lnTo>
                    <a:pt x="54817" y="29719"/>
                  </a:lnTo>
                  <a:lnTo>
                    <a:pt x="54355" y="29603"/>
                  </a:lnTo>
                  <a:lnTo>
                    <a:pt x="52564" y="29314"/>
                  </a:lnTo>
                  <a:lnTo>
                    <a:pt x="51149" y="29112"/>
                  </a:lnTo>
                  <a:lnTo>
                    <a:pt x="50023" y="28997"/>
                  </a:lnTo>
                  <a:lnTo>
                    <a:pt x="49156" y="289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578900" y="1952425"/>
              <a:ext cx="1176225" cy="1456350"/>
            </a:xfrm>
            <a:custGeom>
              <a:avLst/>
              <a:gdLst/>
              <a:ahLst/>
              <a:cxnLst/>
              <a:rect l="l" t="t" r="r" b="b"/>
              <a:pathLst>
                <a:path w="47049" h="58254" extrusionOk="0">
                  <a:moveTo>
                    <a:pt x="15741" y="4015"/>
                  </a:moveTo>
                  <a:lnTo>
                    <a:pt x="15452" y="4044"/>
                  </a:lnTo>
                  <a:lnTo>
                    <a:pt x="15221" y="4044"/>
                  </a:lnTo>
                  <a:lnTo>
                    <a:pt x="14990" y="4102"/>
                  </a:lnTo>
                  <a:lnTo>
                    <a:pt x="14817" y="4160"/>
                  </a:lnTo>
                  <a:lnTo>
                    <a:pt x="14644" y="4246"/>
                  </a:lnTo>
                  <a:lnTo>
                    <a:pt x="14528" y="4333"/>
                  </a:lnTo>
                  <a:lnTo>
                    <a:pt x="14470" y="4448"/>
                  </a:lnTo>
                  <a:lnTo>
                    <a:pt x="14441" y="4593"/>
                  </a:lnTo>
                  <a:lnTo>
                    <a:pt x="14441" y="4708"/>
                  </a:lnTo>
                  <a:lnTo>
                    <a:pt x="14499" y="4824"/>
                  </a:lnTo>
                  <a:lnTo>
                    <a:pt x="14586" y="4968"/>
                  </a:lnTo>
                  <a:lnTo>
                    <a:pt x="14701" y="5113"/>
                  </a:lnTo>
                  <a:lnTo>
                    <a:pt x="14875" y="5257"/>
                  </a:lnTo>
                  <a:lnTo>
                    <a:pt x="15077" y="5430"/>
                  </a:lnTo>
                  <a:lnTo>
                    <a:pt x="15683" y="5806"/>
                  </a:lnTo>
                  <a:lnTo>
                    <a:pt x="16434" y="6383"/>
                  </a:lnTo>
                  <a:lnTo>
                    <a:pt x="17127" y="6903"/>
                  </a:lnTo>
                  <a:lnTo>
                    <a:pt x="17676" y="7365"/>
                  </a:lnTo>
                  <a:lnTo>
                    <a:pt x="18109" y="7799"/>
                  </a:lnTo>
                  <a:lnTo>
                    <a:pt x="18456" y="8203"/>
                  </a:lnTo>
                  <a:lnTo>
                    <a:pt x="18687" y="8549"/>
                  </a:lnTo>
                  <a:lnTo>
                    <a:pt x="18831" y="8838"/>
                  </a:lnTo>
                  <a:lnTo>
                    <a:pt x="18889" y="8983"/>
                  </a:lnTo>
                  <a:lnTo>
                    <a:pt x="18889" y="9098"/>
                  </a:lnTo>
                  <a:lnTo>
                    <a:pt x="18687" y="9705"/>
                  </a:lnTo>
                  <a:lnTo>
                    <a:pt x="18456" y="10398"/>
                  </a:lnTo>
                  <a:lnTo>
                    <a:pt x="18080" y="11235"/>
                  </a:lnTo>
                  <a:lnTo>
                    <a:pt x="17676" y="12073"/>
                  </a:lnTo>
                  <a:lnTo>
                    <a:pt x="17243" y="12882"/>
                  </a:lnTo>
                  <a:lnTo>
                    <a:pt x="16810" y="13690"/>
                  </a:lnTo>
                  <a:lnTo>
                    <a:pt x="16348" y="14470"/>
                  </a:lnTo>
                  <a:lnTo>
                    <a:pt x="15886" y="15250"/>
                  </a:lnTo>
                  <a:lnTo>
                    <a:pt x="15423" y="16001"/>
                  </a:lnTo>
                  <a:lnTo>
                    <a:pt x="14932" y="16752"/>
                  </a:lnTo>
                  <a:lnTo>
                    <a:pt x="14413" y="17503"/>
                  </a:lnTo>
                  <a:lnTo>
                    <a:pt x="13893" y="18196"/>
                  </a:lnTo>
                  <a:lnTo>
                    <a:pt x="12824" y="19611"/>
                  </a:lnTo>
                  <a:lnTo>
                    <a:pt x="11727" y="20939"/>
                  </a:lnTo>
                  <a:lnTo>
                    <a:pt x="10571" y="22239"/>
                  </a:lnTo>
                  <a:lnTo>
                    <a:pt x="9416" y="23481"/>
                  </a:lnTo>
                  <a:lnTo>
                    <a:pt x="8232" y="24665"/>
                  </a:lnTo>
                  <a:lnTo>
                    <a:pt x="7048" y="25820"/>
                  </a:lnTo>
                  <a:lnTo>
                    <a:pt x="5835" y="26918"/>
                  </a:lnTo>
                  <a:lnTo>
                    <a:pt x="4622" y="27957"/>
                  </a:lnTo>
                  <a:lnTo>
                    <a:pt x="3409" y="28968"/>
                  </a:lnTo>
                  <a:lnTo>
                    <a:pt x="2196" y="29921"/>
                  </a:lnTo>
                  <a:lnTo>
                    <a:pt x="983" y="30817"/>
                  </a:lnTo>
                  <a:lnTo>
                    <a:pt x="752" y="31019"/>
                  </a:lnTo>
                  <a:lnTo>
                    <a:pt x="550" y="31192"/>
                  </a:lnTo>
                  <a:lnTo>
                    <a:pt x="376" y="31365"/>
                  </a:lnTo>
                  <a:lnTo>
                    <a:pt x="232" y="31539"/>
                  </a:lnTo>
                  <a:lnTo>
                    <a:pt x="145" y="31712"/>
                  </a:lnTo>
                  <a:lnTo>
                    <a:pt x="59" y="31828"/>
                  </a:lnTo>
                  <a:lnTo>
                    <a:pt x="30" y="31972"/>
                  </a:lnTo>
                  <a:lnTo>
                    <a:pt x="1" y="32059"/>
                  </a:lnTo>
                  <a:lnTo>
                    <a:pt x="30" y="32145"/>
                  </a:lnTo>
                  <a:lnTo>
                    <a:pt x="59" y="32203"/>
                  </a:lnTo>
                  <a:lnTo>
                    <a:pt x="145" y="32232"/>
                  </a:lnTo>
                  <a:lnTo>
                    <a:pt x="261" y="32261"/>
                  </a:lnTo>
                  <a:lnTo>
                    <a:pt x="376" y="32232"/>
                  </a:lnTo>
                  <a:lnTo>
                    <a:pt x="550" y="32174"/>
                  </a:lnTo>
                  <a:lnTo>
                    <a:pt x="1070" y="31972"/>
                  </a:lnTo>
                  <a:lnTo>
                    <a:pt x="1792" y="31625"/>
                  </a:lnTo>
                  <a:lnTo>
                    <a:pt x="2658" y="31134"/>
                  </a:lnTo>
                  <a:lnTo>
                    <a:pt x="3698" y="30528"/>
                  </a:lnTo>
                  <a:lnTo>
                    <a:pt x="4853" y="29806"/>
                  </a:lnTo>
                  <a:lnTo>
                    <a:pt x="6095" y="28997"/>
                  </a:lnTo>
                  <a:lnTo>
                    <a:pt x="7423" y="28073"/>
                  </a:lnTo>
                  <a:lnTo>
                    <a:pt x="8810" y="27033"/>
                  </a:lnTo>
                  <a:lnTo>
                    <a:pt x="10254" y="25936"/>
                  </a:lnTo>
                  <a:lnTo>
                    <a:pt x="11698" y="24752"/>
                  </a:lnTo>
                  <a:lnTo>
                    <a:pt x="13142" y="23481"/>
                  </a:lnTo>
                  <a:lnTo>
                    <a:pt x="13864" y="22817"/>
                  </a:lnTo>
                  <a:lnTo>
                    <a:pt x="14557" y="22152"/>
                  </a:lnTo>
                  <a:lnTo>
                    <a:pt x="15250" y="21459"/>
                  </a:lnTo>
                  <a:lnTo>
                    <a:pt x="15943" y="20766"/>
                  </a:lnTo>
                  <a:lnTo>
                    <a:pt x="16608" y="20044"/>
                  </a:lnTo>
                  <a:lnTo>
                    <a:pt x="17243" y="19322"/>
                  </a:lnTo>
                  <a:lnTo>
                    <a:pt x="17849" y="18571"/>
                  </a:lnTo>
                  <a:lnTo>
                    <a:pt x="18456" y="17820"/>
                  </a:lnTo>
                  <a:lnTo>
                    <a:pt x="20449" y="20593"/>
                  </a:lnTo>
                  <a:lnTo>
                    <a:pt x="22673" y="23654"/>
                  </a:lnTo>
                  <a:lnTo>
                    <a:pt x="27236" y="29835"/>
                  </a:lnTo>
                  <a:lnTo>
                    <a:pt x="27438" y="30095"/>
                  </a:lnTo>
                  <a:lnTo>
                    <a:pt x="27640" y="30326"/>
                  </a:lnTo>
                  <a:lnTo>
                    <a:pt x="27871" y="30528"/>
                  </a:lnTo>
                  <a:lnTo>
                    <a:pt x="28102" y="30672"/>
                  </a:lnTo>
                  <a:lnTo>
                    <a:pt x="28333" y="30788"/>
                  </a:lnTo>
                  <a:lnTo>
                    <a:pt x="28564" y="30874"/>
                  </a:lnTo>
                  <a:lnTo>
                    <a:pt x="28795" y="30932"/>
                  </a:lnTo>
                  <a:lnTo>
                    <a:pt x="29055" y="30961"/>
                  </a:lnTo>
                  <a:lnTo>
                    <a:pt x="29315" y="30932"/>
                  </a:lnTo>
                  <a:lnTo>
                    <a:pt x="29575" y="30846"/>
                  </a:lnTo>
                  <a:lnTo>
                    <a:pt x="29806" y="30730"/>
                  </a:lnTo>
                  <a:lnTo>
                    <a:pt x="30008" y="30557"/>
                  </a:lnTo>
                  <a:lnTo>
                    <a:pt x="30182" y="30355"/>
                  </a:lnTo>
                  <a:lnTo>
                    <a:pt x="30297" y="30124"/>
                  </a:lnTo>
                  <a:lnTo>
                    <a:pt x="30384" y="29835"/>
                  </a:lnTo>
                  <a:lnTo>
                    <a:pt x="30413" y="29517"/>
                  </a:lnTo>
                  <a:lnTo>
                    <a:pt x="30384" y="29170"/>
                  </a:lnTo>
                  <a:lnTo>
                    <a:pt x="30297" y="28766"/>
                  </a:lnTo>
                  <a:lnTo>
                    <a:pt x="30153" y="28362"/>
                  </a:lnTo>
                  <a:lnTo>
                    <a:pt x="29922" y="27929"/>
                  </a:lnTo>
                  <a:lnTo>
                    <a:pt x="29344" y="26802"/>
                  </a:lnTo>
                  <a:lnTo>
                    <a:pt x="28824" y="25849"/>
                  </a:lnTo>
                  <a:lnTo>
                    <a:pt x="28362" y="25069"/>
                  </a:lnTo>
                  <a:lnTo>
                    <a:pt x="27929" y="24405"/>
                  </a:lnTo>
                  <a:lnTo>
                    <a:pt x="27554" y="23885"/>
                  </a:lnTo>
                  <a:lnTo>
                    <a:pt x="27207" y="23481"/>
                  </a:lnTo>
                  <a:lnTo>
                    <a:pt x="26860" y="23163"/>
                  </a:lnTo>
                  <a:lnTo>
                    <a:pt x="26572" y="22903"/>
                  </a:lnTo>
                  <a:lnTo>
                    <a:pt x="26283" y="22730"/>
                  </a:lnTo>
                  <a:lnTo>
                    <a:pt x="25994" y="22586"/>
                  </a:lnTo>
                  <a:lnTo>
                    <a:pt x="25474" y="22355"/>
                  </a:lnTo>
                  <a:lnTo>
                    <a:pt x="25214" y="22239"/>
                  </a:lnTo>
                  <a:lnTo>
                    <a:pt x="24925" y="22095"/>
                  </a:lnTo>
                  <a:lnTo>
                    <a:pt x="24637" y="21921"/>
                  </a:lnTo>
                  <a:lnTo>
                    <a:pt x="24348" y="21661"/>
                  </a:lnTo>
                  <a:lnTo>
                    <a:pt x="24030" y="21430"/>
                  </a:lnTo>
                  <a:lnTo>
                    <a:pt x="23712" y="21142"/>
                  </a:lnTo>
                  <a:lnTo>
                    <a:pt x="23048" y="20506"/>
                  </a:lnTo>
                  <a:lnTo>
                    <a:pt x="22355" y="19784"/>
                  </a:lnTo>
                  <a:lnTo>
                    <a:pt x="21662" y="19004"/>
                  </a:lnTo>
                  <a:lnTo>
                    <a:pt x="21055" y="18225"/>
                  </a:lnTo>
                  <a:lnTo>
                    <a:pt x="20478" y="17503"/>
                  </a:lnTo>
                  <a:lnTo>
                    <a:pt x="20044" y="16867"/>
                  </a:lnTo>
                  <a:lnTo>
                    <a:pt x="19871" y="16578"/>
                  </a:lnTo>
                  <a:lnTo>
                    <a:pt x="19756" y="16347"/>
                  </a:lnTo>
                  <a:lnTo>
                    <a:pt x="21142" y="14152"/>
                  </a:lnTo>
                  <a:lnTo>
                    <a:pt x="21864" y="12997"/>
                  </a:lnTo>
                  <a:lnTo>
                    <a:pt x="22499" y="11871"/>
                  </a:lnTo>
                  <a:lnTo>
                    <a:pt x="23106" y="10831"/>
                  </a:lnTo>
                  <a:lnTo>
                    <a:pt x="23539" y="9907"/>
                  </a:lnTo>
                  <a:lnTo>
                    <a:pt x="23712" y="9503"/>
                  </a:lnTo>
                  <a:lnTo>
                    <a:pt x="23857" y="9156"/>
                  </a:lnTo>
                  <a:lnTo>
                    <a:pt x="23943" y="8896"/>
                  </a:lnTo>
                  <a:lnTo>
                    <a:pt x="23972" y="8665"/>
                  </a:lnTo>
                  <a:lnTo>
                    <a:pt x="23943" y="8521"/>
                  </a:lnTo>
                  <a:lnTo>
                    <a:pt x="23914" y="8376"/>
                  </a:lnTo>
                  <a:lnTo>
                    <a:pt x="23828" y="8203"/>
                  </a:lnTo>
                  <a:lnTo>
                    <a:pt x="23712" y="8058"/>
                  </a:lnTo>
                  <a:lnTo>
                    <a:pt x="23452" y="7712"/>
                  </a:lnTo>
                  <a:lnTo>
                    <a:pt x="23077" y="7365"/>
                  </a:lnTo>
                  <a:lnTo>
                    <a:pt x="22615" y="7048"/>
                  </a:lnTo>
                  <a:lnTo>
                    <a:pt x="22124" y="6701"/>
                  </a:lnTo>
                  <a:lnTo>
                    <a:pt x="21575" y="6354"/>
                  </a:lnTo>
                  <a:lnTo>
                    <a:pt x="20997" y="6037"/>
                  </a:lnTo>
                  <a:lnTo>
                    <a:pt x="19842" y="5401"/>
                  </a:lnTo>
                  <a:lnTo>
                    <a:pt x="18745" y="4882"/>
                  </a:lnTo>
                  <a:lnTo>
                    <a:pt x="17821" y="4506"/>
                  </a:lnTo>
                  <a:lnTo>
                    <a:pt x="17214" y="4275"/>
                  </a:lnTo>
                  <a:lnTo>
                    <a:pt x="16867" y="4188"/>
                  </a:lnTo>
                  <a:lnTo>
                    <a:pt x="16492" y="4102"/>
                  </a:lnTo>
                  <a:lnTo>
                    <a:pt x="16117" y="4044"/>
                  </a:lnTo>
                  <a:lnTo>
                    <a:pt x="15741" y="4015"/>
                  </a:lnTo>
                  <a:close/>
                  <a:moveTo>
                    <a:pt x="38153" y="1"/>
                  </a:moveTo>
                  <a:lnTo>
                    <a:pt x="37604" y="58"/>
                  </a:lnTo>
                  <a:lnTo>
                    <a:pt x="37171" y="116"/>
                  </a:lnTo>
                  <a:lnTo>
                    <a:pt x="36795" y="203"/>
                  </a:lnTo>
                  <a:lnTo>
                    <a:pt x="36507" y="289"/>
                  </a:lnTo>
                  <a:lnTo>
                    <a:pt x="36304" y="405"/>
                  </a:lnTo>
                  <a:lnTo>
                    <a:pt x="36160" y="521"/>
                  </a:lnTo>
                  <a:lnTo>
                    <a:pt x="36073" y="636"/>
                  </a:lnTo>
                  <a:lnTo>
                    <a:pt x="36045" y="752"/>
                  </a:lnTo>
                  <a:lnTo>
                    <a:pt x="36073" y="867"/>
                  </a:lnTo>
                  <a:lnTo>
                    <a:pt x="36160" y="1011"/>
                  </a:lnTo>
                  <a:lnTo>
                    <a:pt x="36276" y="1156"/>
                  </a:lnTo>
                  <a:lnTo>
                    <a:pt x="36478" y="1300"/>
                  </a:lnTo>
                  <a:lnTo>
                    <a:pt x="36680" y="1416"/>
                  </a:lnTo>
                  <a:lnTo>
                    <a:pt x="36969" y="1560"/>
                  </a:lnTo>
                  <a:lnTo>
                    <a:pt x="37575" y="1791"/>
                  </a:lnTo>
                  <a:lnTo>
                    <a:pt x="38442" y="2167"/>
                  </a:lnTo>
                  <a:lnTo>
                    <a:pt x="39366" y="2600"/>
                  </a:lnTo>
                  <a:lnTo>
                    <a:pt x="40232" y="3062"/>
                  </a:lnTo>
                  <a:lnTo>
                    <a:pt x="41070" y="3553"/>
                  </a:lnTo>
                  <a:lnTo>
                    <a:pt x="41445" y="3813"/>
                  </a:lnTo>
                  <a:lnTo>
                    <a:pt x="41792" y="4073"/>
                  </a:lnTo>
                  <a:lnTo>
                    <a:pt x="42110" y="4333"/>
                  </a:lnTo>
                  <a:lnTo>
                    <a:pt x="42398" y="4593"/>
                  </a:lnTo>
                  <a:lnTo>
                    <a:pt x="42629" y="4853"/>
                  </a:lnTo>
                  <a:lnTo>
                    <a:pt x="42803" y="5113"/>
                  </a:lnTo>
                  <a:lnTo>
                    <a:pt x="42918" y="5373"/>
                  </a:lnTo>
                  <a:lnTo>
                    <a:pt x="42976" y="5632"/>
                  </a:lnTo>
                  <a:lnTo>
                    <a:pt x="42976" y="15972"/>
                  </a:lnTo>
                  <a:lnTo>
                    <a:pt x="41821" y="16087"/>
                  </a:lnTo>
                  <a:lnTo>
                    <a:pt x="40521" y="16174"/>
                  </a:lnTo>
                  <a:lnTo>
                    <a:pt x="37720" y="16347"/>
                  </a:lnTo>
                  <a:lnTo>
                    <a:pt x="34860" y="16434"/>
                  </a:lnTo>
                  <a:lnTo>
                    <a:pt x="32261" y="16463"/>
                  </a:lnTo>
                  <a:lnTo>
                    <a:pt x="29229" y="16405"/>
                  </a:lnTo>
                  <a:lnTo>
                    <a:pt x="28767" y="16434"/>
                  </a:lnTo>
                  <a:lnTo>
                    <a:pt x="28420" y="16492"/>
                  </a:lnTo>
                  <a:lnTo>
                    <a:pt x="28276" y="16549"/>
                  </a:lnTo>
                  <a:lnTo>
                    <a:pt x="28189" y="16607"/>
                  </a:lnTo>
                  <a:lnTo>
                    <a:pt x="28131" y="16694"/>
                  </a:lnTo>
                  <a:lnTo>
                    <a:pt x="28102" y="16781"/>
                  </a:lnTo>
                  <a:lnTo>
                    <a:pt x="28131" y="16838"/>
                  </a:lnTo>
                  <a:lnTo>
                    <a:pt x="28160" y="16925"/>
                  </a:lnTo>
                  <a:lnTo>
                    <a:pt x="28276" y="17069"/>
                  </a:lnTo>
                  <a:lnTo>
                    <a:pt x="28478" y="17243"/>
                  </a:lnTo>
                  <a:lnTo>
                    <a:pt x="28709" y="17416"/>
                  </a:lnTo>
                  <a:lnTo>
                    <a:pt x="29026" y="17618"/>
                  </a:lnTo>
                  <a:lnTo>
                    <a:pt x="29373" y="17791"/>
                  </a:lnTo>
                  <a:lnTo>
                    <a:pt x="30153" y="18167"/>
                  </a:lnTo>
                  <a:lnTo>
                    <a:pt x="30990" y="18513"/>
                  </a:lnTo>
                  <a:lnTo>
                    <a:pt x="31828" y="18802"/>
                  </a:lnTo>
                  <a:lnTo>
                    <a:pt x="32203" y="18918"/>
                  </a:lnTo>
                  <a:lnTo>
                    <a:pt x="32579" y="19004"/>
                  </a:lnTo>
                  <a:lnTo>
                    <a:pt x="32897" y="19033"/>
                  </a:lnTo>
                  <a:lnTo>
                    <a:pt x="33185" y="19062"/>
                  </a:lnTo>
                  <a:lnTo>
                    <a:pt x="33561" y="19033"/>
                  </a:lnTo>
                  <a:lnTo>
                    <a:pt x="33878" y="18975"/>
                  </a:lnTo>
                  <a:lnTo>
                    <a:pt x="34196" y="18860"/>
                  </a:lnTo>
                  <a:lnTo>
                    <a:pt x="34514" y="18744"/>
                  </a:lnTo>
                  <a:lnTo>
                    <a:pt x="34860" y="18600"/>
                  </a:lnTo>
                  <a:lnTo>
                    <a:pt x="35236" y="18484"/>
                  </a:lnTo>
                  <a:lnTo>
                    <a:pt x="35698" y="18398"/>
                  </a:lnTo>
                  <a:lnTo>
                    <a:pt x="36218" y="18311"/>
                  </a:lnTo>
                  <a:lnTo>
                    <a:pt x="37518" y="18225"/>
                  </a:lnTo>
                  <a:lnTo>
                    <a:pt x="39019" y="18109"/>
                  </a:lnTo>
                  <a:lnTo>
                    <a:pt x="40810" y="17936"/>
                  </a:lnTo>
                  <a:lnTo>
                    <a:pt x="41850" y="17878"/>
                  </a:lnTo>
                  <a:lnTo>
                    <a:pt x="42976" y="17820"/>
                  </a:lnTo>
                  <a:lnTo>
                    <a:pt x="42976" y="30037"/>
                  </a:lnTo>
                  <a:lnTo>
                    <a:pt x="43005" y="31106"/>
                  </a:lnTo>
                  <a:lnTo>
                    <a:pt x="43063" y="32001"/>
                  </a:lnTo>
                  <a:lnTo>
                    <a:pt x="43178" y="32752"/>
                  </a:lnTo>
                  <a:lnTo>
                    <a:pt x="43294" y="33329"/>
                  </a:lnTo>
                  <a:lnTo>
                    <a:pt x="43380" y="33560"/>
                  </a:lnTo>
                  <a:lnTo>
                    <a:pt x="43467" y="33763"/>
                  </a:lnTo>
                  <a:lnTo>
                    <a:pt x="43554" y="33936"/>
                  </a:lnTo>
                  <a:lnTo>
                    <a:pt x="43640" y="34080"/>
                  </a:lnTo>
                  <a:lnTo>
                    <a:pt x="43756" y="34167"/>
                  </a:lnTo>
                  <a:lnTo>
                    <a:pt x="43871" y="34254"/>
                  </a:lnTo>
                  <a:lnTo>
                    <a:pt x="43987" y="34282"/>
                  </a:lnTo>
                  <a:lnTo>
                    <a:pt x="44102" y="34311"/>
                  </a:lnTo>
                  <a:lnTo>
                    <a:pt x="44218" y="34282"/>
                  </a:lnTo>
                  <a:lnTo>
                    <a:pt x="44362" y="34225"/>
                  </a:lnTo>
                  <a:lnTo>
                    <a:pt x="44507" y="34138"/>
                  </a:lnTo>
                  <a:lnTo>
                    <a:pt x="44651" y="33994"/>
                  </a:lnTo>
                  <a:lnTo>
                    <a:pt x="44796" y="33849"/>
                  </a:lnTo>
                  <a:lnTo>
                    <a:pt x="44911" y="33676"/>
                  </a:lnTo>
                  <a:lnTo>
                    <a:pt x="45200" y="33243"/>
                  </a:lnTo>
                  <a:lnTo>
                    <a:pt x="45431" y="32867"/>
                  </a:lnTo>
                  <a:lnTo>
                    <a:pt x="45633" y="32434"/>
                  </a:lnTo>
                  <a:lnTo>
                    <a:pt x="45806" y="32001"/>
                  </a:lnTo>
                  <a:lnTo>
                    <a:pt x="45980" y="31510"/>
                  </a:lnTo>
                  <a:lnTo>
                    <a:pt x="46124" y="31019"/>
                  </a:lnTo>
                  <a:lnTo>
                    <a:pt x="46240" y="30499"/>
                  </a:lnTo>
                  <a:lnTo>
                    <a:pt x="46355" y="29979"/>
                  </a:lnTo>
                  <a:lnTo>
                    <a:pt x="46442" y="29402"/>
                  </a:lnTo>
                  <a:lnTo>
                    <a:pt x="46615" y="28275"/>
                  </a:lnTo>
                  <a:lnTo>
                    <a:pt x="46702" y="27091"/>
                  </a:lnTo>
                  <a:lnTo>
                    <a:pt x="46788" y="25907"/>
                  </a:lnTo>
                  <a:lnTo>
                    <a:pt x="46817" y="24694"/>
                  </a:lnTo>
                  <a:lnTo>
                    <a:pt x="46875" y="4650"/>
                  </a:lnTo>
                  <a:lnTo>
                    <a:pt x="46904" y="4131"/>
                  </a:lnTo>
                  <a:lnTo>
                    <a:pt x="46962" y="3726"/>
                  </a:lnTo>
                  <a:lnTo>
                    <a:pt x="47019" y="3380"/>
                  </a:lnTo>
                  <a:lnTo>
                    <a:pt x="47048" y="3091"/>
                  </a:lnTo>
                  <a:lnTo>
                    <a:pt x="47048" y="2947"/>
                  </a:lnTo>
                  <a:lnTo>
                    <a:pt x="46962" y="2773"/>
                  </a:lnTo>
                  <a:lnTo>
                    <a:pt x="46846" y="2629"/>
                  </a:lnTo>
                  <a:lnTo>
                    <a:pt x="46702" y="2484"/>
                  </a:lnTo>
                  <a:lnTo>
                    <a:pt x="46528" y="2340"/>
                  </a:lnTo>
                  <a:lnTo>
                    <a:pt x="46297" y="2196"/>
                  </a:lnTo>
                  <a:lnTo>
                    <a:pt x="45778" y="1907"/>
                  </a:lnTo>
                  <a:lnTo>
                    <a:pt x="45142" y="1647"/>
                  </a:lnTo>
                  <a:lnTo>
                    <a:pt x="44420" y="1387"/>
                  </a:lnTo>
                  <a:lnTo>
                    <a:pt x="43640" y="1127"/>
                  </a:lnTo>
                  <a:lnTo>
                    <a:pt x="42861" y="925"/>
                  </a:lnTo>
                  <a:lnTo>
                    <a:pt x="42052" y="723"/>
                  </a:lnTo>
                  <a:lnTo>
                    <a:pt x="41272" y="549"/>
                  </a:lnTo>
                  <a:lnTo>
                    <a:pt x="39828" y="232"/>
                  </a:lnTo>
                  <a:lnTo>
                    <a:pt x="38731" y="58"/>
                  </a:lnTo>
                  <a:lnTo>
                    <a:pt x="38153" y="1"/>
                  </a:lnTo>
                  <a:close/>
                  <a:moveTo>
                    <a:pt x="42861" y="36477"/>
                  </a:moveTo>
                  <a:lnTo>
                    <a:pt x="42254" y="36506"/>
                  </a:lnTo>
                  <a:lnTo>
                    <a:pt x="41763" y="36564"/>
                  </a:lnTo>
                  <a:lnTo>
                    <a:pt x="41416" y="36680"/>
                  </a:lnTo>
                  <a:lnTo>
                    <a:pt x="41099" y="36795"/>
                  </a:lnTo>
                  <a:lnTo>
                    <a:pt x="40810" y="36939"/>
                  </a:lnTo>
                  <a:lnTo>
                    <a:pt x="40463" y="37026"/>
                  </a:lnTo>
                  <a:lnTo>
                    <a:pt x="40088" y="37113"/>
                  </a:lnTo>
                  <a:lnTo>
                    <a:pt x="39568" y="37142"/>
                  </a:lnTo>
                  <a:lnTo>
                    <a:pt x="35496" y="37344"/>
                  </a:lnTo>
                  <a:lnTo>
                    <a:pt x="30933" y="37517"/>
                  </a:lnTo>
                  <a:lnTo>
                    <a:pt x="28564" y="37604"/>
                  </a:lnTo>
                  <a:lnTo>
                    <a:pt x="26167" y="37661"/>
                  </a:lnTo>
                  <a:lnTo>
                    <a:pt x="23799" y="37690"/>
                  </a:lnTo>
                  <a:lnTo>
                    <a:pt x="18716" y="37690"/>
                  </a:lnTo>
                  <a:lnTo>
                    <a:pt x="17416" y="37633"/>
                  </a:lnTo>
                  <a:lnTo>
                    <a:pt x="16174" y="37604"/>
                  </a:lnTo>
                  <a:lnTo>
                    <a:pt x="14990" y="37517"/>
                  </a:lnTo>
                  <a:lnTo>
                    <a:pt x="13893" y="37430"/>
                  </a:lnTo>
                  <a:lnTo>
                    <a:pt x="12882" y="37344"/>
                  </a:lnTo>
                  <a:lnTo>
                    <a:pt x="11958" y="37199"/>
                  </a:lnTo>
                  <a:lnTo>
                    <a:pt x="11467" y="37142"/>
                  </a:lnTo>
                  <a:lnTo>
                    <a:pt x="11091" y="37142"/>
                  </a:lnTo>
                  <a:lnTo>
                    <a:pt x="10716" y="37171"/>
                  </a:lnTo>
                  <a:lnTo>
                    <a:pt x="10485" y="37228"/>
                  </a:lnTo>
                  <a:lnTo>
                    <a:pt x="10398" y="37286"/>
                  </a:lnTo>
                  <a:lnTo>
                    <a:pt x="10340" y="37315"/>
                  </a:lnTo>
                  <a:lnTo>
                    <a:pt x="10283" y="37402"/>
                  </a:lnTo>
                  <a:lnTo>
                    <a:pt x="10283" y="37459"/>
                  </a:lnTo>
                  <a:lnTo>
                    <a:pt x="10311" y="37517"/>
                  </a:lnTo>
                  <a:lnTo>
                    <a:pt x="10340" y="37604"/>
                  </a:lnTo>
                  <a:lnTo>
                    <a:pt x="10485" y="37777"/>
                  </a:lnTo>
                  <a:lnTo>
                    <a:pt x="10716" y="37979"/>
                  </a:lnTo>
                  <a:lnTo>
                    <a:pt x="11033" y="38210"/>
                  </a:lnTo>
                  <a:lnTo>
                    <a:pt x="11438" y="38470"/>
                  </a:lnTo>
                  <a:lnTo>
                    <a:pt x="11871" y="38701"/>
                  </a:lnTo>
                  <a:lnTo>
                    <a:pt x="12824" y="39221"/>
                  </a:lnTo>
                  <a:lnTo>
                    <a:pt x="13893" y="39712"/>
                  </a:lnTo>
                  <a:lnTo>
                    <a:pt x="14413" y="39914"/>
                  </a:lnTo>
                  <a:lnTo>
                    <a:pt x="14932" y="40116"/>
                  </a:lnTo>
                  <a:lnTo>
                    <a:pt x="15423" y="40261"/>
                  </a:lnTo>
                  <a:lnTo>
                    <a:pt x="15857" y="40376"/>
                  </a:lnTo>
                  <a:lnTo>
                    <a:pt x="16261" y="40463"/>
                  </a:lnTo>
                  <a:lnTo>
                    <a:pt x="16608" y="40492"/>
                  </a:lnTo>
                  <a:lnTo>
                    <a:pt x="16839" y="40492"/>
                  </a:lnTo>
                  <a:lnTo>
                    <a:pt x="17041" y="40434"/>
                  </a:lnTo>
                  <a:lnTo>
                    <a:pt x="17445" y="40347"/>
                  </a:lnTo>
                  <a:lnTo>
                    <a:pt x="17821" y="40174"/>
                  </a:lnTo>
                  <a:lnTo>
                    <a:pt x="18225" y="40001"/>
                  </a:lnTo>
                  <a:lnTo>
                    <a:pt x="18658" y="39828"/>
                  </a:lnTo>
                  <a:lnTo>
                    <a:pt x="19178" y="39654"/>
                  </a:lnTo>
                  <a:lnTo>
                    <a:pt x="19496" y="39568"/>
                  </a:lnTo>
                  <a:lnTo>
                    <a:pt x="19842" y="39510"/>
                  </a:lnTo>
                  <a:lnTo>
                    <a:pt x="20218" y="39481"/>
                  </a:lnTo>
                  <a:lnTo>
                    <a:pt x="20622" y="39423"/>
                  </a:lnTo>
                  <a:lnTo>
                    <a:pt x="32839" y="39019"/>
                  </a:lnTo>
                  <a:lnTo>
                    <a:pt x="38211" y="38788"/>
                  </a:lnTo>
                  <a:lnTo>
                    <a:pt x="42110" y="38643"/>
                  </a:lnTo>
                  <a:lnTo>
                    <a:pt x="42110" y="56030"/>
                  </a:lnTo>
                  <a:lnTo>
                    <a:pt x="42138" y="56579"/>
                  </a:lnTo>
                  <a:lnTo>
                    <a:pt x="42196" y="57041"/>
                  </a:lnTo>
                  <a:lnTo>
                    <a:pt x="42283" y="57416"/>
                  </a:lnTo>
                  <a:lnTo>
                    <a:pt x="42398" y="57734"/>
                  </a:lnTo>
                  <a:lnTo>
                    <a:pt x="42543" y="57965"/>
                  </a:lnTo>
                  <a:lnTo>
                    <a:pt x="42716" y="58138"/>
                  </a:lnTo>
                  <a:lnTo>
                    <a:pt x="42889" y="58225"/>
                  </a:lnTo>
                  <a:lnTo>
                    <a:pt x="43092" y="58254"/>
                  </a:lnTo>
                  <a:lnTo>
                    <a:pt x="43236" y="58254"/>
                  </a:lnTo>
                  <a:lnTo>
                    <a:pt x="43351" y="58196"/>
                  </a:lnTo>
                  <a:lnTo>
                    <a:pt x="43496" y="58138"/>
                  </a:lnTo>
                  <a:lnTo>
                    <a:pt x="43640" y="58080"/>
                  </a:lnTo>
                  <a:lnTo>
                    <a:pt x="43900" y="57820"/>
                  </a:lnTo>
                  <a:lnTo>
                    <a:pt x="44189" y="57503"/>
                  </a:lnTo>
                  <a:lnTo>
                    <a:pt x="44449" y="57127"/>
                  </a:lnTo>
                  <a:lnTo>
                    <a:pt x="44680" y="56636"/>
                  </a:lnTo>
                  <a:lnTo>
                    <a:pt x="44911" y="56088"/>
                  </a:lnTo>
                  <a:lnTo>
                    <a:pt x="45084" y="55481"/>
                  </a:lnTo>
                  <a:lnTo>
                    <a:pt x="45258" y="54759"/>
                  </a:lnTo>
                  <a:lnTo>
                    <a:pt x="45402" y="54037"/>
                  </a:lnTo>
                  <a:lnTo>
                    <a:pt x="45518" y="53315"/>
                  </a:lnTo>
                  <a:lnTo>
                    <a:pt x="45633" y="52564"/>
                  </a:lnTo>
                  <a:lnTo>
                    <a:pt x="45720" y="51784"/>
                  </a:lnTo>
                  <a:lnTo>
                    <a:pt x="45806" y="50976"/>
                  </a:lnTo>
                  <a:lnTo>
                    <a:pt x="45922" y="49243"/>
                  </a:lnTo>
                  <a:lnTo>
                    <a:pt x="46009" y="47279"/>
                  </a:lnTo>
                  <a:lnTo>
                    <a:pt x="46037" y="45026"/>
                  </a:lnTo>
                  <a:lnTo>
                    <a:pt x="46066" y="42427"/>
                  </a:lnTo>
                  <a:lnTo>
                    <a:pt x="46066" y="39423"/>
                  </a:lnTo>
                  <a:lnTo>
                    <a:pt x="46095" y="39134"/>
                  </a:lnTo>
                  <a:lnTo>
                    <a:pt x="46153" y="38846"/>
                  </a:lnTo>
                  <a:lnTo>
                    <a:pt x="46268" y="38586"/>
                  </a:lnTo>
                  <a:lnTo>
                    <a:pt x="46384" y="38326"/>
                  </a:lnTo>
                  <a:lnTo>
                    <a:pt x="46586" y="37864"/>
                  </a:lnTo>
                  <a:lnTo>
                    <a:pt x="46673" y="37661"/>
                  </a:lnTo>
                  <a:lnTo>
                    <a:pt x="46702" y="37459"/>
                  </a:lnTo>
                  <a:lnTo>
                    <a:pt x="46673" y="37286"/>
                  </a:lnTo>
                  <a:lnTo>
                    <a:pt x="46615" y="37228"/>
                  </a:lnTo>
                  <a:lnTo>
                    <a:pt x="46557" y="37142"/>
                  </a:lnTo>
                  <a:lnTo>
                    <a:pt x="46384" y="36997"/>
                  </a:lnTo>
                  <a:lnTo>
                    <a:pt x="46124" y="36882"/>
                  </a:lnTo>
                  <a:lnTo>
                    <a:pt x="45720" y="36766"/>
                  </a:lnTo>
                  <a:lnTo>
                    <a:pt x="45229" y="36651"/>
                  </a:lnTo>
                  <a:lnTo>
                    <a:pt x="44593" y="36593"/>
                  </a:lnTo>
                  <a:lnTo>
                    <a:pt x="43785" y="36535"/>
                  </a:lnTo>
                  <a:lnTo>
                    <a:pt x="43265" y="36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2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-115550" y="-56462"/>
            <a:ext cx="9375099" cy="527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2"/>
          <p:cNvSpPr/>
          <p:nvPr/>
        </p:nvSpPr>
        <p:spPr>
          <a:xfrm flipH="1">
            <a:off x="7853910" y="195050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"/>
          <p:cNvSpPr/>
          <p:nvPr/>
        </p:nvSpPr>
        <p:spPr>
          <a:xfrm rot="10800000" flipH="1">
            <a:off x="136960" y="3859038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22"/>
          <p:cNvPicPr preferRelativeResize="0"/>
          <p:nvPr/>
        </p:nvPicPr>
        <p:blipFill rotWithShape="1">
          <a:blip r:embed="rId3">
            <a:alphaModFix/>
          </a:blip>
          <a:srcRect r="6550"/>
          <a:stretch/>
        </p:blipFill>
        <p:spPr>
          <a:xfrm flipH="1">
            <a:off x="1" y="1430275"/>
            <a:ext cx="1200174" cy="763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22"/>
          <p:cNvGrpSpPr/>
          <p:nvPr/>
        </p:nvGrpSpPr>
        <p:grpSpPr>
          <a:xfrm>
            <a:off x="8601101" y="4125386"/>
            <a:ext cx="387505" cy="840139"/>
            <a:chOff x="578900" y="360375"/>
            <a:chExt cx="1406550" cy="3048400"/>
          </a:xfrm>
        </p:grpSpPr>
        <p:sp>
          <p:nvSpPr>
            <p:cNvPr id="231" name="Google Shape;231;p22"/>
            <p:cNvSpPr/>
            <p:nvPr/>
          </p:nvSpPr>
          <p:spPr>
            <a:xfrm>
              <a:off x="579625" y="360375"/>
              <a:ext cx="1405825" cy="1459225"/>
            </a:xfrm>
            <a:custGeom>
              <a:avLst/>
              <a:gdLst/>
              <a:ahLst/>
              <a:cxnLst/>
              <a:rect l="l" t="t" r="r" b="b"/>
              <a:pathLst>
                <a:path w="56233" h="58369" extrusionOk="0">
                  <a:moveTo>
                    <a:pt x="19380" y="0"/>
                  </a:moveTo>
                  <a:lnTo>
                    <a:pt x="19178" y="29"/>
                  </a:lnTo>
                  <a:lnTo>
                    <a:pt x="19005" y="87"/>
                  </a:lnTo>
                  <a:lnTo>
                    <a:pt x="18918" y="173"/>
                  </a:lnTo>
                  <a:lnTo>
                    <a:pt x="18889" y="231"/>
                  </a:lnTo>
                  <a:lnTo>
                    <a:pt x="18889" y="318"/>
                  </a:lnTo>
                  <a:lnTo>
                    <a:pt x="18889" y="375"/>
                  </a:lnTo>
                  <a:lnTo>
                    <a:pt x="18918" y="462"/>
                  </a:lnTo>
                  <a:lnTo>
                    <a:pt x="19062" y="635"/>
                  </a:lnTo>
                  <a:lnTo>
                    <a:pt x="19265" y="866"/>
                  </a:lnTo>
                  <a:lnTo>
                    <a:pt x="19524" y="1155"/>
                  </a:lnTo>
                  <a:lnTo>
                    <a:pt x="20246" y="1733"/>
                  </a:lnTo>
                  <a:lnTo>
                    <a:pt x="21084" y="2368"/>
                  </a:lnTo>
                  <a:lnTo>
                    <a:pt x="22008" y="3004"/>
                  </a:lnTo>
                  <a:lnTo>
                    <a:pt x="22470" y="3264"/>
                  </a:lnTo>
                  <a:lnTo>
                    <a:pt x="22904" y="3523"/>
                  </a:lnTo>
                  <a:lnTo>
                    <a:pt x="23337" y="3755"/>
                  </a:lnTo>
                  <a:lnTo>
                    <a:pt x="23741" y="3899"/>
                  </a:lnTo>
                  <a:lnTo>
                    <a:pt x="24088" y="4014"/>
                  </a:lnTo>
                  <a:lnTo>
                    <a:pt x="24405" y="4072"/>
                  </a:lnTo>
                  <a:lnTo>
                    <a:pt x="26745" y="4217"/>
                  </a:lnTo>
                  <a:lnTo>
                    <a:pt x="28824" y="4217"/>
                  </a:lnTo>
                  <a:lnTo>
                    <a:pt x="30730" y="4188"/>
                  </a:lnTo>
                  <a:lnTo>
                    <a:pt x="32492" y="4101"/>
                  </a:lnTo>
                  <a:lnTo>
                    <a:pt x="34109" y="4014"/>
                  </a:lnTo>
                  <a:lnTo>
                    <a:pt x="34369" y="3986"/>
                  </a:lnTo>
                  <a:lnTo>
                    <a:pt x="34600" y="3899"/>
                  </a:lnTo>
                  <a:lnTo>
                    <a:pt x="34831" y="3755"/>
                  </a:lnTo>
                  <a:lnTo>
                    <a:pt x="35034" y="3610"/>
                  </a:lnTo>
                  <a:lnTo>
                    <a:pt x="35178" y="3437"/>
                  </a:lnTo>
                  <a:lnTo>
                    <a:pt x="35322" y="3235"/>
                  </a:lnTo>
                  <a:lnTo>
                    <a:pt x="35380" y="3004"/>
                  </a:lnTo>
                  <a:lnTo>
                    <a:pt x="35409" y="2773"/>
                  </a:lnTo>
                  <a:lnTo>
                    <a:pt x="35380" y="2542"/>
                  </a:lnTo>
                  <a:lnTo>
                    <a:pt x="35294" y="2310"/>
                  </a:lnTo>
                  <a:lnTo>
                    <a:pt x="35120" y="2079"/>
                  </a:lnTo>
                  <a:lnTo>
                    <a:pt x="34889" y="1877"/>
                  </a:lnTo>
                  <a:lnTo>
                    <a:pt x="34572" y="1675"/>
                  </a:lnTo>
                  <a:lnTo>
                    <a:pt x="34167" y="1502"/>
                  </a:lnTo>
                  <a:lnTo>
                    <a:pt x="33676" y="1357"/>
                  </a:lnTo>
                  <a:lnTo>
                    <a:pt x="33070" y="1242"/>
                  </a:lnTo>
                  <a:lnTo>
                    <a:pt x="30182" y="1184"/>
                  </a:lnTo>
                  <a:lnTo>
                    <a:pt x="28478" y="1155"/>
                  </a:lnTo>
                  <a:lnTo>
                    <a:pt x="26716" y="1069"/>
                  </a:lnTo>
                  <a:lnTo>
                    <a:pt x="24954" y="953"/>
                  </a:lnTo>
                  <a:lnTo>
                    <a:pt x="24117" y="895"/>
                  </a:lnTo>
                  <a:lnTo>
                    <a:pt x="23308" y="809"/>
                  </a:lnTo>
                  <a:lnTo>
                    <a:pt x="22528" y="722"/>
                  </a:lnTo>
                  <a:lnTo>
                    <a:pt x="21835" y="607"/>
                  </a:lnTo>
                  <a:lnTo>
                    <a:pt x="21171" y="462"/>
                  </a:lnTo>
                  <a:lnTo>
                    <a:pt x="20622" y="318"/>
                  </a:lnTo>
                  <a:lnTo>
                    <a:pt x="19871" y="87"/>
                  </a:lnTo>
                  <a:lnTo>
                    <a:pt x="19611" y="29"/>
                  </a:lnTo>
                  <a:lnTo>
                    <a:pt x="19380" y="0"/>
                  </a:lnTo>
                  <a:close/>
                  <a:moveTo>
                    <a:pt x="38933" y="8607"/>
                  </a:moveTo>
                  <a:lnTo>
                    <a:pt x="38211" y="8635"/>
                  </a:lnTo>
                  <a:lnTo>
                    <a:pt x="37691" y="8664"/>
                  </a:lnTo>
                  <a:lnTo>
                    <a:pt x="37286" y="8751"/>
                  </a:lnTo>
                  <a:lnTo>
                    <a:pt x="36969" y="8838"/>
                  </a:lnTo>
                  <a:lnTo>
                    <a:pt x="36651" y="8924"/>
                  </a:lnTo>
                  <a:lnTo>
                    <a:pt x="36304" y="9011"/>
                  </a:lnTo>
                  <a:lnTo>
                    <a:pt x="35871" y="9098"/>
                  </a:lnTo>
                  <a:lnTo>
                    <a:pt x="35294" y="9155"/>
                  </a:lnTo>
                  <a:lnTo>
                    <a:pt x="29691" y="9444"/>
                  </a:lnTo>
                  <a:lnTo>
                    <a:pt x="24983" y="9675"/>
                  </a:lnTo>
                  <a:lnTo>
                    <a:pt x="21026" y="9791"/>
                  </a:lnTo>
                  <a:lnTo>
                    <a:pt x="19322" y="9820"/>
                  </a:lnTo>
                  <a:lnTo>
                    <a:pt x="17763" y="9848"/>
                  </a:lnTo>
                  <a:lnTo>
                    <a:pt x="16463" y="9820"/>
                  </a:lnTo>
                  <a:lnTo>
                    <a:pt x="15250" y="9820"/>
                  </a:lnTo>
                  <a:lnTo>
                    <a:pt x="14153" y="9762"/>
                  </a:lnTo>
                  <a:lnTo>
                    <a:pt x="13142" y="9704"/>
                  </a:lnTo>
                  <a:lnTo>
                    <a:pt x="12189" y="9617"/>
                  </a:lnTo>
                  <a:lnTo>
                    <a:pt x="11293" y="9531"/>
                  </a:lnTo>
                  <a:lnTo>
                    <a:pt x="10456" y="9415"/>
                  </a:lnTo>
                  <a:lnTo>
                    <a:pt x="9647" y="9271"/>
                  </a:lnTo>
                  <a:lnTo>
                    <a:pt x="9069" y="9242"/>
                  </a:lnTo>
                  <a:lnTo>
                    <a:pt x="8550" y="9213"/>
                  </a:lnTo>
                  <a:lnTo>
                    <a:pt x="8059" y="9242"/>
                  </a:lnTo>
                  <a:lnTo>
                    <a:pt x="7741" y="9300"/>
                  </a:lnTo>
                  <a:lnTo>
                    <a:pt x="7625" y="9357"/>
                  </a:lnTo>
                  <a:lnTo>
                    <a:pt x="7568" y="9415"/>
                  </a:lnTo>
                  <a:lnTo>
                    <a:pt x="7510" y="9473"/>
                  </a:lnTo>
                  <a:lnTo>
                    <a:pt x="7481" y="9531"/>
                  </a:lnTo>
                  <a:lnTo>
                    <a:pt x="7510" y="9617"/>
                  </a:lnTo>
                  <a:lnTo>
                    <a:pt x="7568" y="9704"/>
                  </a:lnTo>
                  <a:lnTo>
                    <a:pt x="7741" y="9906"/>
                  </a:lnTo>
                  <a:lnTo>
                    <a:pt x="8030" y="10137"/>
                  </a:lnTo>
                  <a:lnTo>
                    <a:pt x="8376" y="10368"/>
                  </a:lnTo>
                  <a:lnTo>
                    <a:pt x="8838" y="10628"/>
                  </a:lnTo>
                  <a:lnTo>
                    <a:pt x="9329" y="10888"/>
                  </a:lnTo>
                  <a:lnTo>
                    <a:pt x="10456" y="11408"/>
                  </a:lnTo>
                  <a:lnTo>
                    <a:pt x="11669" y="11899"/>
                  </a:lnTo>
                  <a:lnTo>
                    <a:pt x="12824" y="12303"/>
                  </a:lnTo>
                  <a:lnTo>
                    <a:pt x="13344" y="12477"/>
                  </a:lnTo>
                  <a:lnTo>
                    <a:pt x="13835" y="12592"/>
                  </a:lnTo>
                  <a:lnTo>
                    <a:pt x="14239" y="12650"/>
                  </a:lnTo>
                  <a:lnTo>
                    <a:pt x="14557" y="12679"/>
                  </a:lnTo>
                  <a:lnTo>
                    <a:pt x="14846" y="12679"/>
                  </a:lnTo>
                  <a:lnTo>
                    <a:pt x="15106" y="12621"/>
                  </a:lnTo>
                  <a:lnTo>
                    <a:pt x="15337" y="12534"/>
                  </a:lnTo>
                  <a:lnTo>
                    <a:pt x="15568" y="12448"/>
                  </a:lnTo>
                  <a:lnTo>
                    <a:pt x="16059" y="12246"/>
                  </a:lnTo>
                  <a:lnTo>
                    <a:pt x="16348" y="12159"/>
                  </a:lnTo>
                  <a:lnTo>
                    <a:pt x="16723" y="12072"/>
                  </a:lnTo>
                  <a:lnTo>
                    <a:pt x="18398" y="11870"/>
                  </a:lnTo>
                  <a:lnTo>
                    <a:pt x="20478" y="11668"/>
                  </a:lnTo>
                  <a:lnTo>
                    <a:pt x="22846" y="11466"/>
                  </a:lnTo>
                  <a:lnTo>
                    <a:pt x="25358" y="11264"/>
                  </a:lnTo>
                  <a:lnTo>
                    <a:pt x="27929" y="11090"/>
                  </a:lnTo>
                  <a:lnTo>
                    <a:pt x="30413" y="10946"/>
                  </a:lnTo>
                  <a:lnTo>
                    <a:pt x="32723" y="10859"/>
                  </a:lnTo>
                  <a:lnTo>
                    <a:pt x="34745" y="10830"/>
                  </a:lnTo>
                  <a:lnTo>
                    <a:pt x="33965" y="11524"/>
                  </a:lnTo>
                  <a:lnTo>
                    <a:pt x="33156" y="12217"/>
                  </a:lnTo>
                  <a:lnTo>
                    <a:pt x="32319" y="12881"/>
                  </a:lnTo>
                  <a:lnTo>
                    <a:pt x="31481" y="13545"/>
                  </a:lnTo>
                  <a:lnTo>
                    <a:pt x="30615" y="14181"/>
                  </a:lnTo>
                  <a:lnTo>
                    <a:pt x="29719" y="14787"/>
                  </a:lnTo>
                  <a:lnTo>
                    <a:pt x="28795" y="15394"/>
                  </a:lnTo>
                  <a:lnTo>
                    <a:pt x="27871" y="16000"/>
                  </a:lnTo>
                  <a:lnTo>
                    <a:pt x="26947" y="16578"/>
                  </a:lnTo>
                  <a:lnTo>
                    <a:pt x="25994" y="17126"/>
                  </a:lnTo>
                  <a:lnTo>
                    <a:pt x="25012" y="17675"/>
                  </a:lnTo>
                  <a:lnTo>
                    <a:pt x="24059" y="18195"/>
                  </a:lnTo>
                  <a:lnTo>
                    <a:pt x="22095" y="19235"/>
                  </a:lnTo>
                  <a:lnTo>
                    <a:pt x="20102" y="20188"/>
                  </a:lnTo>
                  <a:lnTo>
                    <a:pt x="18080" y="21083"/>
                  </a:lnTo>
                  <a:lnTo>
                    <a:pt x="16088" y="21921"/>
                  </a:lnTo>
                  <a:lnTo>
                    <a:pt x="14124" y="22700"/>
                  </a:lnTo>
                  <a:lnTo>
                    <a:pt x="12160" y="23451"/>
                  </a:lnTo>
                  <a:lnTo>
                    <a:pt x="10254" y="24116"/>
                  </a:lnTo>
                  <a:lnTo>
                    <a:pt x="8405" y="24722"/>
                  </a:lnTo>
                  <a:lnTo>
                    <a:pt x="6615" y="25300"/>
                  </a:lnTo>
                  <a:lnTo>
                    <a:pt x="4882" y="25820"/>
                  </a:lnTo>
                  <a:lnTo>
                    <a:pt x="4131" y="26051"/>
                  </a:lnTo>
                  <a:lnTo>
                    <a:pt x="3813" y="26166"/>
                  </a:lnTo>
                  <a:lnTo>
                    <a:pt x="3582" y="26253"/>
                  </a:lnTo>
                  <a:lnTo>
                    <a:pt x="3409" y="26368"/>
                  </a:lnTo>
                  <a:lnTo>
                    <a:pt x="3264" y="26455"/>
                  </a:lnTo>
                  <a:lnTo>
                    <a:pt x="3178" y="26542"/>
                  </a:lnTo>
                  <a:lnTo>
                    <a:pt x="3149" y="26628"/>
                  </a:lnTo>
                  <a:lnTo>
                    <a:pt x="3178" y="26686"/>
                  </a:lnTo>
                  <a:lnTo>
                    <a:pt x="3207" y="26744"/>
                  </a:lnTo>
                  <a:lnTo>
                    <a:pt x="3293" y="26802"/>
                  </a:lnTo>
                  <a:lnTo>
                    <a:pt x="3380" y="26859"/>
                  </a:lnTo>
                  <a:lnTo>
                    <a:pt x="3669" y="26917"/>
                  </a:lnTo>
                  <a:lnTo>
                    <a:pt x="4015" y="26917"/>
                  </a:lnTo>
                  <a:lnTo>
                    <a:pt x="4448" y="26888"/>
                  </a:lnTo>
                  <a:lnTo>
                    <a:pt x="5084" y="26802"/>
                  </a:lnTo>
                  <a:lnTo>
                    <a:pt x="5921" y="26628"/>
                  </a:lnTo>
                  <a:lnTo>
                    <a:pt x="6961" y="26426"/>
                  </a:lnTo>
                  <a:lnTo>
                    <a:pt x="8174" y="26137"/>
                  </a:lnTo>
                  <a:lnTo>
                    <a:pt x="9560" y="25791"/>
                  </a:lnTo>
                  <a:lnTo>
                    <a:pt x="11062" y="25415"/>
                  </a:lnTo>
                  <a:lnTo>
                    <a:pt x="12680" y="24953"/>
                  </a:lnTo>
                  <a:lnTo>
                    <a:pt x="14384" y="24433"/>
                  </a:lnTo>
                  <a:lnTo>
                    <a:pt x="16174" y="23885"/>
                  </a:lnTo>
                  <a:lnTo>
                    <a:pt x="18023" y="23249"/>
                  </a:lnTo>
                  <a:lnTo>
                    <a:pt x="19929" y="22585"/>
                  </a:lnTo>
                  <a:lnTo>
                    <a:pt x="21835" y="21892"/>
                  </a:lnTo>
                  <a:lnTo>
                    <a:pt x="23741" y="21112"/>
                  </a:lnTo>
                  <a:lnTo>
                    <a:pt x="25647" y="20303"/>
                  </a:lnTo>
                  <a:lnTo>
                    <a:pt x="27496" y="19437"/>
                  </a:lnTo>
                  <a:lnTo>
                    <a:pt x="28911" y="19812"/>
                  </a:lnTo>
                  <a:lnTo>
                    <a:pt x="30355" y="20188"/>
                  </a:lnTo>
                  <a:lnTo>
                    <a:pt x="33330" y="20910"/>
                  </a:lnTo>
                  <a:lnTo>
                    <a:pt x="36362" y="21603"/>
                  </a:lnTo>
                  <a:lnTo>
                    <a:pt x="39337" y="22238"/>
                  </a:lnTo>
                  <a:lnTo>
                    <a:pt x="44709" y="23394"/>
                  </a:lnTo>
                  <a:lnTo>
                    <a:pt x="46904" y="23885"/>
                  </a:lnTo>
                  <a:lnTo>
                    <a:pt x="47857" y="24116"/>
                  </a:lnTo>
                  <a:lnTo>
                    <a:pt x="48666" y="24318"/>
                  </a:lnTo>
                  <a:lnTo>
                    <a:pt x="49012" y="24347"/>
                  </a:lnTo>
                  <a:lnTo>
                    <a:pt x="49272" y="24404"/>
                  </a:lnTo>
                  <a:lnTo>
                    <a:pt x="49705" y="24376"/>
                  </a:lnTo>
                  <a:lnTo>
                    <a:pt x="50081" y="24318"/>
                  </a:lnTo>
                  <a:lnTo>
                    <a:pt x="50398" y="24202"/>
                  </a:lnTo>
                  <a:lnTo>
                    <a:pt x="50658" y="24058"/>
                  </a:lnTo>
                  <a:lnTo>
                    <a:pt x="50860" y="23913"/>
                  </a:lnTo>
                  <a:lnTo>
                    <a:pt x="51005" y="23711"/>
                  </a:lnTo>
                  <a:lnTo>
                    <a:pt x="51120" y="23509"/>
                  </a:lnTo>
                  <a:lnTo>
                    <a:pt x="51149" y="23278"/>
                  </a:lnTo>
                  <a:lnTo>
                    <a:pt x="51120" y="23076"/>
                  </a:lnTo>
                  <a:lnTo>
                    <a:pt x="51063" y="22874"/>
                  </a:lnTo>
                  <a:lnTo>
                    <a:pt x="50947" y="22672"/>
                  </a:lnTo>
                  <a:lnTo>
                    <a:pt x="50803" y="22498"/>
                  </a:lnTo>
                  <a:lnTo>
                    <a:pt x="50629" y="22296"/>
                  </a:lnTo>
                  <a:lnTo>
                    <a:pt x="50398" y="22123"/>
                  </a:lnTo>
                  <a:lnTo>
                    <a:pt x="50167" y="21950"/>
                  </a:lnTo>
                  <a:lnTo>
                    <a:pt x="49907" y="21776"/>
                  </a:lnTo>
                  <a:lnTo>
                    <a:pt x="49272" y="21430"/>
                  </a:lnTo>
                  <a:lnTo>
                    <a:pt x="48579" y="21112"/>
                  </a:lnTo>
                  <a:lnTo>
                    <a:pt x="47828" y="20823"/>
                  </a:lnTo>
                  <a:lnTo>
                    <a:pt x="47048" y="20534"/>
                  </a:lnTo>
                  <a:lnTo>
                    <a:pt x="46239" y="20303"/>
                  </a:lnTo>
                  <a:lnTo>
                    <a:pt x="45460" y="20072"/>
                  </a:lnTo>
                  <a:lnTo>
                    <a:pt x="44680" y="19899"/>
                  </a:lnTo>
                  <a:lnTo>
                    <a:pt x="43958" y="19726"/>
                  </a:lnTo>
                  <a:lnTo>
                    <a:pt x="43322" y="19610"/>
                  </a:lnTo>
                  <a:lnTo>
                    <a:pt x="42745" y="19524"/>
                  </a:lnTo>
                  <a:lnTo>
                    <a:pt x="42312" y="19466"/>
                  </a:lnTo>
                  <a:lnTo>
                    <a:pt x="41994" y="19437"/>
                  </a:lnTo>
                  <a:lnTo>
                    <a:pt x="41561" y="19466"/>
                  </a:lnTo>
                  <a:lnTo>
                    <a:pt x="41185" y="19495"/>
                  </a:lnTo>
                  <a:lnTo>
                    <a:pt x="40521" y="19639"/>
                  </a:lnTo>
                  <a:lnTo>
                    <a:pt x="40146" y="19697"/>
                  </a:lnTo>
                  <a:lnTo>
                    <a:pt x="39741" y="19755"/>
                  </a:lnTo>
                  <a:lnTo>
                    <a:pt x="39308" y="19783"/>
                  </a:lnTo>
                  <a:lnTo>
                    <a:pt x="38759" y="19812"/>
                  </a:lnTo>
                  <a:lnTo>
                    <a:pt x="37084" y="19697"/>
                  </a:lnTo>
                  <a:lnTo>
                    <a:pt x="35525" y="19552"/>
                  </a:lnTo>
                  <a:lnTo>
                    <a:pt x="34081" y="19408"/>
                  </a:lnTo>
                  <a:lnTo>
                    <a:pt x="32839" y="19235"/>
                  </a:lnTo>
                  <a:lnTo>
                    <a:pt x="31770" y="19033"/>
                  </a:lnTo>
                  <a:lnTo>
                    <a:pt x="31308" y="18946"/>
                  </a:lnTo>
                  <a:lnTo>
                    <a:pt x="30904" y="18830"/>
                  </a:lnTo>
                  <a:lnTo>
                    <a:pt x="30557" y="18715"/>
                  </a:lnTo>
                  <a:lnTo>
                    <a:pt x="30239" y="18599"/>
                  </a:lnTo>
                  <a:lnTo>
                    <a:pt x="30008" y="18455"/>
                  </a:lnTo>
                  <a:lnTo>
                    <a:pt x="29835" y="18311"/>
                  </a:lnTo>
                  <a:lnTo>
                    <a:pt x="31626" y="17271"/>
                  </a:lnTo>
                  <a:lnTo>
                    <a:pt x="33214" y="16289"/>
                  </a:lnTo>
                  <a:lnTo>
                    <a:pt x="34687" y="15336"/>
                  </a:lnTo>
                  <a:lnTo>
                    <a:pt x="36044" y="14412"/>
                  </a:lnTo>
                  <a:lnTo>
                    <a:pt x="37315" y="13516"/>
                  </a:lnTo>
                  <a:lnTo>
                    <a:pt x="38470" y="12621"/>
                  </a:lnTo>
                  <a:lnTo>
                    <a:pt x="39597" y="11726"/>
                  </a:lnTo>
                  <a:lnTo>
                    <a:pt x="40665" y="10830"/>
                  </a:lnTo>
                  <a:lnTo>
                    <a:pt x="41474" y="10339"/>
                  </a:lnTo>
                  <a:lnTo>
                    <a:pt x="41821" y="10108"/>
                  </a:lnTo>
                  <a:lnTo>
                    <a:pt x="42109" y="9877"/>
                  </a:lnTo>
                  <a:lnTo>
                    <a:pt x="42341" y="9675"/>
                  </a:lnTo>
                  <a:lnTo>
                    <a:pt x="42514" y="9473"/>
                  </a:lnTo>
                  <a:lnTo>
                    <a:pt x="42629" y="9300"/>
                  </a:lnTo>
                  <a:lnTo>
                    <a:pt x="42658" y="9155"/>
                  </a:lnTo>
                  <a:lnTo>
                    <a:pt x="42629" y="9069"/>
                  </a:lnTo>
                  <a:lnTo>
                    <a:pt x="42543" y="8982"/>
                  </a:lnTo>
                  <a:lnTo>
                    <a:pt x="42427" y="8895"/>
                  </a:lnTo>
                  <a:lnTo>
                    <a:pt x="42225" y="8838"/>
                  </a:lnTo>
                  <a:lnTo>
                    <a:pt x="41792" y="8751"/>
                  </a:lnTo>
                  <a:lnTo>
                    <a:pt x="41214" y="8664"/>
                  </a:lnTo>
                  <a:lnTo>
                    <a:pt x="40608" y="8635"/>
                  </a:lnTo>
                  <a:lnTo>
                    <a:pt x="40001" y="8607"/>
                  </a:lnTo>
                  <a:close/>
                  <a:moveTo>
                    <a:pt x="48781" y="28968"/>
                  </a:moveTo>
                  <a:lnTo>
                    <a:pt x="48463" y="28997"/>
                  </a:lnTo>
                  <a:lnTo>
                    <a:pt x="48203" y="29054"/>
                  </a:lnTo>
                  <a:lnTo>
                    <a:pt x="47943" y="29083"/>
                  </a:lnTo>
                  <a:lnTo>
                    <a:pt x="47510" y="29228"/>
                  </a:lnTo>
                  <a:lnTo>
                    <a:pt x="47135" y="29372"/>
                  </a:lnTo>
                  <a:lnTo>
                    <a:pt x="46759" y="29545"/>
                  </a:lnTo>
                  <a:lnTo>
                    <a:pt x="46268" y="29719"/>
                  </a:lnTo>
                  <a:lnTo>
                    <a:pt x="45691" y="29892"/>
                  </a:lnTo>
                  <a:lnTo>
                    <a:pt x="45315" y="29950"/>
                  </a:lnTo>
                  <a:lnTo>
                    <a:pt x="44882" y="30036"/>
                  </a:lnTo>
                  <a:lnTo>
                    <a:pt x="41676" y="30296"/>
                  </a:lnTo>
                  <a:lnTo>
                    <a:pt x="37922" y="30556"/>
                  </a:lnTo>
                  <a:lnTo>
                    <a:pt x="33705" y="30787"/>
                  </a:lnTo>
                  <a:lnTo>
                    <a:pt x="29228" y="31018"/>
                  </a:lnTo>
                  <a:lnTo>
                    <a:pt x="24579" y="31220"/>
                  </a:lnTo>
                  <a:lnTo>
                    <a:pt x="19929" y="31365"/>
                  </a:lnTo>
                  <a:lnTo>
                    <a:pt x="15423" y="31480"/>
                  </a:lnTo>
                  <a:lnTo>
                    <a:pt x="11149" y="31509"/>
                  </a:lnTo>
                  <a:lnTo>
                    <a:pt x="8665" y="31509"/>
                  </a:lnTo>
                  <a:lnTo>
                    <a:pt x="6412" y="31451"/>
                  </a:lnTo>
                  <a:lnTo>
                    <a:pt x="4333" y="31394"/>
                  </a:lnTo>
                  <a:lnTo>
                    <a:pt x="2542" y="31278"/>
                  </a:lnTo>
                  <a:lnTo>
                    <a:pt x="1994" y="31134"/>
                  </a:lnTo>
                  <a:lnTo>
                    <a:pt x="1503" y="31076"/>
                  </a:lnTo>
                  <a:lnTo>
                    <a:pt x="1098" y="31018"/>
                  </a:lnTo>
                  <a:lnTo>
                    <a:pt x="752" y="31018"/>
                  </a:lnTo>
                  <a:lnTo>
                    <a:pt x="434" y="31047"/>
                  </a:lnTo>
                  <a:lnTo>
                    <a:pt x="174" y="31105"/>
                  </a:lnTo>
                  <a:lnTo>
                    <a:pt x="116" y="31134"/>
                  </a:lnTo>
                  <a:lnTo>
                    <a:pt x="59" y="31192"/>
                  </a:lnTo>
                  <a:lnTo>
                    <a:pt x="1" y="31249"/>
                  </a:lnTo>
                  <a:lnTo>
                    <a:pt x="1" y="31336"/>
                  </a:lnTo>
                  <a:lnTo>
                    <a:pt x="30" y="31451"/>
                  </a:lnTo>
                  <a:lnTo>
                    <a:pt x="87" y="31567"/>
                  </a:lnTo>
                  <a:lnTo>
                    <a:pt x="174" y="31682"/>
                  </a:lnTo>
                  <a:lnTo>
                    <a:pt x="318" y="31827"/>
                  </a:lnTo>
                  <a:lnTo>
                    <a:pt x="694" y="32116"/>
                  </a:lnTo>
                  <a:lnTo>
                    <a:pt x="1185" y="32405"/>
                  </a:lnTo>
                  <a:lnTo>
                    <a:pt x="1763" y="32722"/>
                  </a:lnTo>
                  <a:lnTo>
                    <a:pt x="2398" y="33040"/>
                  </a:lnTo>
                  <a:lnTo>
                    <a:pt x="3120" y="33358"/>
                  </a:lnTo>
                  <a:lnTo>
                    <a:pt x="3842" y="33646"/>
                  </a:lnTo>
                  <a:lnTo>
                    <a:pt x="4622" y="33935"/>
                  </a:lnTo>
                  <a:lnTo>
                    <a:pt x="5373" y="34224"/>
                  </a:lnTo>
                  <a:lnTo>
                    <a:pt x="6788" y="34686"/>
                  </a:lnTo>
                  <a:lnTo>
                    <a:pt x="7423" y="34859"/>
                  </a:lnTo>
                  <a:lnTo>
                    <a:pt x="7972" y="34975"/>
                  </a:lnTo>
                  <a:lnTo>
                    <a:pt x="8405" y="35062"/>
                  </a:lnTo>
                  <a:lnTo>
                    <a:pt x="8723" y="35090"/>
                  </a:lnTo>
                  <a:lnTo>
                    <a:pt x="9098" y="35062"/>
                  </a:lnTo>
                  <a:lnTo>
                    <a:pt x="9416" y="35004"/>
                  </a:lnTo>
                  <a:lnTo>
                    <a:pt x="9676" y="34859"/>
                  </a:lnTo>
                  <a:lnTo>
                    <a:pt x="9965" y="34715"/>
                  </a:lnTo>
                  <a:lnTo>
                    <a:pt x="10254" y="34571"/>
                  </a:lnTo>
                  <a:lnTo>
                    <a:pt x="10600" y="34397"/>
                  </a:lnTo>
                  <a:lnTo>
                    <a:pt x="11062" y="34253"/>
                  </a:lnTo>
                  <a:lnTo>
                    <a:pt x="11640" y="34108"/>
                  </a:lnTo>
                  <a:lnTo>
                    <a:pt x="12535" y="33935"/>
                  </a:lnTo>
                  <a:lnTo>
                    <a:pt x="13459" y="33791"/>
                  </a:lnTo>
                  <a:lnTo>
                    <a:pt x="14412" y="33675"/>
                  </a:lnTo>
                  <a:lnTo>
                    <a:pt x="15394" y="33560"/>
                  </a:lnTo>
                  <a:lnTo>
                    <a:pt x="17387" y="33358"/>
                  </a:lnTo>
                  <a:lnTo>
                    <a:pt x="19409" y="33213"/>
                  </a:lnTo>
                  <a:lnTo>
                    <a:pt x="21402" y="33098"/>
                  </a:lnTo>
                  <a:lnTo>
                    <a:pt x="23366" y="33011"/>
                  </a:lnTo>
                  <a:lnTo>
                    <a:pt x="26947" y="32867"/>
                  </a:lnTo>
                  <a:lnTo>
                    <a:pt x="26947" y="55336"/>
                  </a:lnTo>
                  <a:lnTo>
                    <a:pt x="27005" y="56058"/>
                  </a:lnTo>
                  <a:lnTo>
                    <a:pt x="27091" y="56693"/>
                  </a:lnTo>
                  <a:lnTo>
                    <a:pt x="27207" y="57213"/>
                  </a:lnTo>
                  <a:lnTo>
                    <a:pt x="27322" y="57618"/>
                  </a:lnTo>
                  <a:lnTo>
                    <a:pt x="27496" y="57964"/>
                  </a:lnTo>
                  <a:lnTo>
                    <a:pt x="27582" y="58080"/>
                  </a:lnTo>
                  <a:lnTo>
                    <a:pt x="27669" y="58195"/>
                  </a:lnTo>
                  <a:lnTo>
                    <a:pt x="27756" y="58282"/>
                  </a:lnTo>
                  <a:lnTo>
                    <a:pt x="27842" y="58340"/>
                  </a:lnTo>
                  <a:lnTo>
                    <a:pt x="27958" y="58369"/>
                  </a:lnTo>
                  <a:lnTo>
                    <a:pt x="28044" y="58369"/>
                  </a:lnTo>
                  <a:lnTo>
                    <a:pt x="28247" y="58340"/>
                  </a:lnTo>
                  <a:lnTo>
                    <a:pt x="28420" y="58253"/>
                  </a:lnTo>
                  <a:lnTo>
                    <a:pt x="28622" y="58080"/>
                  </a:lnTo>
                  <a:lnTo>
                    <a:pt x="28824" y="57820"/>
                  </a:lnTo>
                  <a:lnTo>
                    <a:pt x="29026" y="57502"/>
                  </a:lnTo>
                  <a:lnTo>
                    <a:pt x="29228" y="57098"/>
                  </a:lnTo>
                  <a:lnTo>
                    <a:pt x="29460" y="56636"/>
                  </a:lnTo>
                  <a:lnTo>
                    <a:pt x="29662" y="56087"/>
                  </a:lnTo>
                  <a:lnTo>
                    <a:pt x="29777" y="55769"/>
                  </a:lnTo>
                  <a:lnTo>
                    <a:pt x="29864" y="55365"/>
                  </a:lnTo>
                  <a:lnTo>
                    <a:pt x="30037" y="54470"/>
                  </a:lnTo>
                  <a:lnTo>
                    <a:pt x="30210" y="53401"/>
                  </a:lnTo>
                  <a:lnTo>
                    <a:pt x="30326" y="52159"/>
                  </a:lnTo>
                  <a:lnTo>
                    <a:pt x="30442" y="50802"/>
                  </a:lnTo>
                  <a:lnTo>
                    <a:pt x="30528" y="49329"/>
                  </a:lnTo>
                  <a:lnTo>
                    <a:pt x="30615" y="47769"/>
                  </a:lnTo>
                  <a:lnTo>
                    <a:pt x="30673" y="46123"/>
                  </a:lnTo>
                  <a:lnTo>
                    <a:pt x="30759" y="42686"/>
                  </a:lnTo>
                  <a:lnTo>
                    <a:pt x="30788" y="39163"/>
                  </a:lnTo>
                  <a:lnTo>
                    <a:pt x="30846" y="32578"/>
                  </a:lnTo>
                  <a:lnTo>
                    <a:pt x="36362" y="32433"/>
                  </a:lnTo>
                  <a:lnTo>
                    <a:pt x="38730" y="32405"/>
                  </a:lnTo>
                  <a:lnTo>
                    <a:pt x="40868" y="32376"/>
                  </a:lnTo>
                  <a:lnTo>
                    <a:pt x="42745" y="32376"/>
                  </a:lnTo>
                  <a:lnTo>
                    <a:pt x="44478" y="32405"/>
                  </a:lnTo>
                  <a:lnTo>
                    <a:pt x="47684" y="32491"/>
                  </a:lnTo>
                  <a:lnTo>
                    <a:pt x="50745" y="32636"/>
                  </a:lnTo>
                  <a:lnTo>
                    <a:pt x="53864" y="32809"/>
                  </a:lnTo>
                  <a:lnTo>
                    <a:pt x="54124" y="32838"/>
                  </a:lnTo>
                  <a:lnTo>
                    <a:pt x="54355" y="32867"/>
                  </a:lnTo>
                  <a:lnTo>
                    <a:pt x="54586" y="32867"/>
                  </a:lnTo>
                  <a:lnTo>
                    <a:pt x="54788" y="32838"/>
                  </a:lnTo>
                  <a:lnTo>
                    <a:pt x="55135" y="32751"/>
                  </a:lnTo>
                  <a:lnTo>
                    <a:pt x="55481" y="32607"/>
                  </a:lnTo>
                  <a:lnTo>
                    <a:pt x="55741" y="32405"/>
                  </a:lnTo>
                  <a:lnTo>
                    <a:pt x="55944" y="32173"/>
                  </a:lnTo>
                  <a:lnTo>
                    <a:pt x="56088" y="31942"/>
                  </a:lnTo>
                  <a:lnTo>
                    <a:pt x="56175" y="31654"/>
                  </a:lnTo>
                  <a:lnTo>
                    <a:pt x="56232" y="31394"/>
                  </a:lnTo>
                  <a:lnTo>
                    <a:pt x="56203" y="31134"/>
                  </a:lnTo>
                  <a:lnTo>
                    <a:pt x="56117" y="30874"/>
                  </a:lnTo>
                  <a:lnTo>
                    <a:pt x="55972" y="30614"/>
                  </a:lnTo>
                  <a:lnTo>
                    <a:pt x="55770" y="30354"/>
                  </a:lnTo>
                  <a:lnTo>
                    <a:pt x="55510" y="30123"/>
                  </a:lnTo>
                  <a:lnTo>
                    <a:pt x="55193" y="29921"/>
                  </a:lnTo>
                  <a:lnTo>
                    <a:pt x="54817" y="29719"/>
                  </a:lnTo>
                  <a:lnTo>
                    <a:pt x="54355" y="29603"/>
                  </a:lnTo>
                  <a:lnTo>
                    <a:pt x="52564" y="29314"/>
                  </a:lnTo>
                  <a:lnTo>
                    <a:pt x="51149" y="29112"/>
                  </a:lnTo>
                  <a:lnTo>
                    <a:pt x="50023" y="28997"/>
                  </a:lnTo>
                  <a:lnTo>
                    <a:pt x="49156" y="289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578900" y="1952425"/>
              <a:ext cx="1176225" cy="1456350"/>
            </a:xfrm>
            <a:custGeom>
              <a:avLst/>
              <a:gdLst/>
              <a:ahLst/>
              <a:cxnLst/>
              <a:rect l="l" t="t" r="r" b="b"/>
              <a:pathLst>
                <a:path w="47049" h="58254" extrusionOk="0">
                  <a:moveTo>
                    <a:pt x="15741" y="4015"/>
                  </a:moveTo>
                  <a:lnTo>
                    <a:pt x="15452" y="4044"/>
                  </a:lnTo>
                  <a:lnTo>
                    <a:pt x="15221" y="4044"/>
                  </a:lnTo>
                  <a:lnTo>
                    <a:pt x="14990" y="4102"/>
                  </a:lnTo>
                  <a:lnTo>
                    <a:pt x="14817" y="4160"/>
                  </a:lnTo>
                  <a:lnTo>
                    <a:pt x="14644" y="4246"/>
                  </a:lnTo>
                  <a:lnTo>
                    <a:pt x="14528" y="4333"/>
                  </a:lnTo>
                  <a:lnTo>
                    <a:pt x="14470" y="4448"/>
                  </a:lnTo>
                  <a:lnTo>
                    <a:pt x="14441" y="4593"/>
                  </a:lnTo>
                  <a:lnTo>
                    <a:pt x="14441" y="4708"/>
                  </a:lnTo>
                  <a:lnTo>
                    <a:pt x="14499" y="4824"/>
                  </a:lnTo>
                  <a:lnTo>
                    <a:pt x="14586" y="4968"/>
                  </a:lnTo>
                  <a:lnTo>
                    <a:pt x="14701" y="5113"/>
                  </a:lnTo>
                  <a:lnTo>
                    <a:pt x="14875" y="5257"/>
                  </a:lnTo>
                  <a:lnTo>
                    <a:pt x="15077" y="5430"/>
                  </a:lnTo>
                  <a:lnTo>
                    <a:pt x="15683" y="5806"/>
                  </a:lnTo>
                  <a:lnTo>
                    <a:pt x="16434" y="6383"/>
                  </a:lnTo>
                  <a:lnTo>
                    <a:pt x="17127" y="6903"/>
                  </a:lnTo>
                  <a:lnTo>
                    <a:pt x="17676" y="7365"/>
                  </a:lnTo>
                  <a:lnTo>
                    <a:pt x="18109" y="7799"/>
                  </a:lnTo>
                  <a:lnTo>
                    <a:pt x="18456" y="8203"/>
                  </a:lnTo>
                  <a:lnTo>
                    <a:pt x="18687" y="8549"/>
                  </a:lnTo>
                  <a:lnTo>
                    <a:pt x="18831" y="8838"/>
                  </a:lnTo>
                  <a:lnTo>
                    <a:pt x="18889" y="8983"/>
                  </a:lnTo>
                  <a:lnTo>
                    <a:pt x="18889" y="9098"/>
                  </a:lnTo>
                  <a:lnTo>
                    <a:pt x="18687" y="9705"/>
                  </a:lnTo>
                  <a:lnTo>
                    <a:pt x="18456" y="10398"/>
                  </a:lnTo>
                  <a:lnTo>
                    <a:pt x="18080" y="11235"/>
                  </a:lnTo>
                  <a:lnTo>
                    <a:pt x="17676" y="12073"/>
                  </a:lnTo>
                  <a:lnTo>
                    <a:pt x="17243" y="12882"/>
                  </a:lnTo>
                  <a:lnTo>
                    <a:pt x="16810" y="13690"/>
                  </a:lnTo>
                  <a:lnTo>
                    <a:pt x="16348" y="14470"/>
                  </a:lnTo>
                  <a:lnTo>
                    <a:pt x="15886" y="15250"/>
                  </a:lnTo>
                  <a:lnTo>
                    <a:pt x="15423" y="16001"/>
                  </a:lnTo>
                  <a:lnTo>
                    <a:pt x="14932" y="16752"/>
                  </a:lnTo>
                  <a:lnTo>
                    <a:pt x="14413" y="17503"/>
                  </a:lnTo>
                  <a:lnTo>
                    <a:pt x="13893" y="18196"/>
                  </a:lnTo>
                  <a:lnTo>
                    <a:pt x="12824" y="19611"/>
                  </a:lnTo>
                  <a:lnTo>
                    <a:pt x="11727" y="20939"/>
                  </a:lnTo>
                  <a:lnTo>
                    <a:pt x="10571" y="22239"/>
                  </a:lnTo>
                  <a:lnTo>
                    <a:pt x="9416" y="23481"/>
                  </a:lnTo>
                  <a:lnTo>
                    <a:pt x="8232" y="24665"/>
                  </a:lnTo>
                  <a:lnTo>
                    <a:pt x="7048" y="25820"/>
                  </a:lnTo>
                  <a:lnTo>
                    <a:pt x="5835" y="26918"/>
                  </a:lnTo>
                  <a:lnTo>
                    <a:pt x="4622" y="27957"/>
                  </a:lnTo>
                  <a:lnTo>
                    <a:pt x="3409" y="28968"/>
                  </a:lnTo>
                  <a:lnTo>
                    <a:pt x="2196" y="29921"/>
                  </a:lnTo>
                  <a:lnTo>
                    <a:pt x="983" y="30817"/>
                  </a:lnTo>
                  <a:lnTo>
                    <a:pt x="752" y="31019"/>
                  </a:lnTo>
                  <a:lnTo>
                    <a:pt x="550" y="31192"/>
                  </a:lnTo>
                  <a:lnTo>
                    <a:pt x="376" y="31365"/>
                  </a:lnTo>
                  <a:lnTo>
                    <a:pt x="232" y="31539"/>
                  </a:lnTo>
                  <a:lnTo>
                    <a:pt x="145" y="31712"/>
                  </a:lnTo>
                  <a:lnTo>
                    <a:pt x="59" y="31828"/>
                  </a:lnTo>
                  <a:lnTo>
                    <a:pt x="30" y="31972"/>
                  </a:lnTo>
                  <a:lnTo>
                    <a:pt x="1" y="32059"/>
                  </a:lnTo>
                  <a:lnTo>
                    <a:pt x="30" y="32145"/>
                  </a:lnTo>
                  <a:lnTo>
                    <a:pt x="59" y="32203"/>
                  </a:lnTo>
                  <a:lnTo>
                    <a:pt x="145" y="32232"/>
                  </a:lnTo>
                  <a:lnTo>
                    <a:pt x="261" y="32261"/>
                  </a:lnTo>
                  <a:lnTo>
                    <a:pt x="376" y="32232"/>
                  </a:lnTo>
                  <a:lnTo>
                    <a:pt x="550" y="32174"/>
                  </a:lnTo>
                  <a:lnTo>
                    <a:pt x="1070" y="31972"/>
                  </a:lnTo>
                  <a:lnTo>
                    <a:pt x="1792" y="31625"/>
                  </a:lnTo>
                  <a:lnTo>
                    <a:pt x="2658" y="31134"/>
                  </a:lnTo>
                  <a:lnTo>
                    <a:pt x="3698" y="30528"/>
                  </a:lnTo>
                  <a:lnTo>
                    <a:pt x="4853" y="29806"/>
                  </a:lnTo>
                  <a:lnTo>
                    <a:pt x="6095" y="28997"/>
                  </a:lnTo>
                  <a:lnTo>
                    <a:pt x="7423" y="28073"/>
                  </a:lnTo>
                  <a:lnTo>
                    <a:pt x="8810" y="27033"/>
                  </a:lnTo>
                  <a:lnTo>
                    <a:pt x="10254" y="25936"/>
                  </a:lnTo>
                  <a:lnTo>
                    <a:pt x="11698" y="24752"/>
                  </a:lnTo>
                  <a:lnTo>
                    <a:pt x="13142" y="23481"/>
                  </a:lnTo>
                  <a:lnTo>
                    <a:pt x="13864" y="22817"/>
                  </a:lnTo>
                  <a:lnTo>
                    <a:pt x="14557" y="22152"/>
                  </a:lnTo>
                  <a:lnTo>
                    <a:pt x="15250" y="21459"/>
                  </a:lnTo>
                  <a:lnTo>
                    <a:pt x="15943" y="20766"/>
                  </a:lnTo>
                  <a:lnTo>
                    <a:pt x="16608" y="20044"/>
                  </a:lnTo>
                  <a:lnTo>
                    <a:pt x="17243" y="19322"/>
                  </a:lnTo>
                  <a:lnTo>
                    <a:pt x="17849" y="18571"/>
                  </a:lnTo>
                  <a:lnTo>
                    <a:pt x="18456" y="17820"/>
                  </a:lnTo>
                  <a:lnTo>
                    <a:pt x="20449" y="20593"/>
                  </a:lnTo>
                  <a:lnTo>
                    <a:pt x="22673" y="23654"/>
                  </a:lnTo>
                  <a:lnTo>
                    <a:pt x="27236" y="29835"/>
                  </a:lnTo>
                  <a:lnTo>
                    <a:pt x="27438" y="30095"/>
                  </a:lnTo>
                  <a:lnTo>
                    <a:pt x="27640" y="30326"/>
                  </a:lnTo>
                  <a:lnTo>
                    <a:pt x="27871" y="30528"/>
                  </a:lnTo>
                  <a:lnTo>
                    <a:pt x="28102" y="30672"/>
                  </a:lnTo>
                  <a:lnTo>
                    <a:pt x="28333" y="30788"/>
                  </a:lnTo>
                  <a:lnTo>
                    <a:pt x="28564" y="30874"/>
                  </a:lnTo>
                  <a:lnTo>
                    <a:pt x="28795" y="30932"/>
                  </a:lnTo>
                  <a:lnTo>
                    <a:pt x="29055" y="30961"/>
                  </a:lnTo>
                  <a:lnTo>
                    <a:pt x="29315" y="30932"/>
                  </a:lnTo>
                  <a:lnTo>
                    <a:pt x="29575" y="30846"/>
                  </a:lnTo>
                  <a:lnTo>
                    <a:pt x="29806" y="30730"/>
                  </a:lnTo>
                  <a:lnTo>
                    <a:pt x="30008" y="30557"/>
                  </a:lnTo>
                  <a:lnTo>
                    <a:pt x="30182" y="30355"/>
                  </a:lnTo>
                  <a:lnTo>
                    <a:pt x="30297" y="30124"/>
                  </a:lnTo>
                  <a:lnTo>
                    <a:pt x="30384" y="29835"/>
                  </a:lnTo>
                  <a:lnTo>
                    <a:pt x="30413" y="29517"/>
                  </a:lnTo>
                  <a:lnTo>
                    <a:pt x="30384" y="29170"/>
                  </a:lnTo>
                  <a:lnTo>
                    <a:pt x="30297" y="28766"/>
                  </a:lnTo>
                  <a:lnTo>
                    <a:pt x="30153" y="28362"/>
                  </a:lnTo>
                  <a:lnTo>
                    <a:pt x="29922" y="27929"/>
                  </a:lnTo>
                  <a:lnTo>
                    <a:pt x="29344" y="26802"/>
                  </a:lnTo>
                  <a:lnTo>
                    <a:pt x="28824" y="25849"/>
                  </a:lnTo>
                  <a:lnTo>
                    <a:pt x="28362" y="25069"/>
                  </a:lnTo>
                  <a:lnTo>
                    <a:pt x="27929" y="24405"/>
                  </a:lnTo>
                  <a:lnTo>
                    <a:pt x="27554" y="23885"/>
                  </a:lnTo>
                  <a:lnTo>
                    <a:pt x="27207" y="23481"/>
                  </a:lnTo>
                  <a:lnTo>
                    <a:pt x="26860" y="23163"/>
                  </a:lnTo>
                  <a:lnTo>
                    <a:pt x="26572" y="22903"/>
                  </a:lnTo>
                  <a:lnTo>
                    <a:pt x="26283" y="22730"/>
                  </a:lnTo>
                  <a:lnTo>
                    <a:pt x="25994" y="22586"/>
                  </a:lnTo>
                  <a:lnTo>
                    <a:pt x="25474" y="22355"/>
                  </a:lnTo>
                  <a:lnTo>
                    <a:pt x="25214" y="22239"/>
                  </a:lnTo>
                  <a:lnTo>
                    <a:pt x="24925" y="22095"/>
                  </a:lnTo>
                  <a:lnTo>
                    <a:pt x="24637" y="21921"/>
                  </a:lnTo>
                  <a:lnTo>
                    <a:pt x="24348" y="21661"/>
                  </a:lnTo>
                  <a:lnTo>
                    <a:pt x="24030" y="21430"/>
                  </a:lnTo>
                  <a:lnTo>
                    <a:pt x="23712" y="21142"/>
                  </a:lnTo>
                  <a:lnTo>
                    <a:pt x="23048" y="20506"/>
                  </a:lnTo>
                  <a:lnTo>
                    <a:pt x="22355" y="19784"/>
                  </a:lnTo>
                  <a:lnTo>
                    <a:pt x="21662" y="19004"/>
                  </a:lnTo>
                  <a:lnTo>
                    <a:pt x="21055" y="18225"/>
                  </a:lnTo>
                  <a:lnTo>
                    <a:pt x="20478" y="17503"/>
                  </a:lnTo>
                  <a:lnTo>
                    <a:pt x="20044" y="16867"/>
                  </a:lnTo>
                  <a:lnTo>
                    <a:pt x="19871" y="16578"/>
                  </a:lnTo>
                  <a:lnTo>
                    <a:pt x="19756" y="16347"/>
                  </a:lnTo>
                  <a:lnTo>
                    <a:pt x="21142" y="14152"/>
                  </a:lnTo>
                  <a:lnTo>
                    <a:pt x="21864" y="12997"/>
                  </a:lnTo>
                  <a:lnTo>
                    <a:pt x="22499" y="11871"/>
                  </a:lnTo>
                  <a:lnTo>
                    <a:pt x="23106" y="10831"/>
                  </a:lnTo>
                  <a:lnTo>
                    <a:pt x="23539" y="9907"/>
                  </a:lnTo>
                  <a:lnTo>
                    <a:pt x="23712" y="9503"/>
                  </a:lnTo>
                  <a:lnTo>
                    <a:pt x="23857" y="9156"/>
                  </a:lnTo>
                  <a:lnTo>
                    <a:pt x="23943" y="8896"/>
                  </a:lnTo>
                  <a:lnTo>
                    <a:pt x="23972" y="8665"/>
                  </a:lnTo>
                  <a:lnTo>
                    <a:pt x="23943" y="8521"/>
                  </a:lnTo>
                  <a:lnTo>
                    <a:pt x="23914" y="8376"/>
                  </a:lnTo>
                  <a:lnTo>
                    <a:pt x="23828" y="8203"/>
                  </a:lnTo>
                  <a:lnTo>
                    <a:pt x="23712" y="8058"/>
                  </a:lnTo>
                  <a:lnTo>
                    <a:pt x="23452" y="7712"/>
                  </a:lnTo>
                  <a:lnTo>
                    <a:pt x="23077" y="7365"/>
                  </a:lnTo>
                  <a:lnTo>
                    <a:pt x="22615" y="7048"/>
                  </a:lnTo>
                  <a:lnTo>
                    <a:pt x="22124" y="6701"/>
                  </a:lnTo>
                  <a:lnTo>
                    <a:pt x="21575" y="6354"/>
                  </a:lnTo>
                  <a:lnTo>
                    <a:pt x="20997" y="6037"/>
                  </a:lnTo>
                  <a:lnTo>
                    <a:pt x="19842" y="5401"/>
                  </a:lnTo>
                  <a:lnTo>
                    <a:pt x="18745" y="4882"/>
                  </a:lnTo>
                  <a:lnTo>
                    <a:pt x="17821" y="4506"/>
                  </a:lnTo>
                  <a:lnTo>
                    <a:pt x="17214" y="4275"/>
                  </a:lnTo>
                  <a:lnTo>
                    <a:pt x="16867" y="4188"/>
                  </a:lnTo>
                  <a:lnTo>
                    <a:pt x="16492" y="4102"/>
                  </a:lnTo>
                  <a:lnTo>
                    <a:pt x="16117" y="4044"/>
                  </a:lnTo>
                  <a:lnTo>
                    <a:pt x="15741" y="4015"/>
                  </a:lnTo>
                  <a:close/>
                  <a:moveTo>
                    <a:pt x="38153" y="1"/>
                  </a:moveTo>
                  <a:lnTo>
                    <a:pt x="37604" y="58"/>
                  </a:lnTo>
                  <a:lnTo>
                    <a:pt x="37171" y="116"/>
                  </a:lnTo>
                  <a:lnTo>
                    <a:pt x="36795" y="203"/>
                  </a:lnTo>
                  <a:lnTo>
                    <a:pt x="36507" y="289"/>
                  </a:lnTo>
                  <a:lnTo>
                    <a:pt x="36304" y="405"/>
                  </a:lnTo>
                  <a:lnTo>
                    <a:pt x="36160" y="521"/>
                  </a:lnTo>
                  <a:lnTo>
                    <a:pt x="36073" y="636"/>
                  </a:lnTo>
                  <a:lnTo>
                    <a:pt x="36045" y="752"/>
                  </a:lnTo>
                  <a:lnTo>
                    <a:pt x="36073" y="867"/>
                  </a:lnTo>
                  <a:lnTo>
                    <a:pt x="36160" y="1011"/>
                  </a:lnTo>
                  <a:lnTo>
                    <a:pt x="36276" y="1156"/>
                  </a:lnTo>
                  <a:lnTo>
                    <a:pt x="36478" y="1300"/>
                  </a:lnTo>
                  <a:lnTo>
                    <a:pt x="36680" y="1416"/>
                  </a:lnTo>
                  <a:lnTo>
                    <a:pt x="36969" y="1560"/>
                  </a:lnTo>
                  <a:lnTo>
                    <a:pt x="37575" y="1791"/>
                  </a:lnTo>
                  <a:lnTo>
                    <a:pt x="38442" y="2167"/>
                  </a:lnTo>
                  <a:lnTo>
                    <a:pt x="39366" y="2600"/>
                  </a:lnTo>
                  <a:lnTo>
                    <a:pt x="40232" y="3062"/>
                  </a:lnTo>
                  <a:lnTo>
                    <a:pt x="41070" y="3553"/>
                  </a:lnTo>
                  <a:lnTo>
                    <a:pt x="41445" y="3813"/>
                  </a:lnTo>
                  <a:lnTo>
                    <a:pt x="41792" y="4073"/>
                  </a:lnTo>
                  <a:lnTo>
                    <a:pt x="42110" y="4333"/>
                  </a:lnTo>
                  <a:lnTo>
                    <a:pt x="42398" y="4593"/>
                  </a:lnTo>
                  <a:lnTo>
                    <a:pt x="42629" y="4853"/>
                  </a:lnTo>
                  <a:lnTo>
                    <a:pt x="42803" y="5113"/>
                  </a:lnTo>
                  <a:lnTo>
                    <a:pt x="42918" y="5373"/>
                  </a:lnTo>
                  <a:lnTo>
                    <a:pt x="42976" y="5632"/>
                  </a:lnTo>
                  <a:lnTo>
                    <a:pt x="42976" y="15972"/>
                  </a:lnTo>
                  <a:lnTo>
                    <a:pt x="41821" y="16087"/>
                  </a:lnTo>
                  <a:lnTo>
                    <a:pt x="40521" y="16174"/>
                  </a:lnTo>
                  <a:lnTo>
                    <a:pt x="37720" y="16347"/>
                  </a:lnTo>
                  <a:lnTo>
                    <a:pt x="34860" y="16434"/>
                  </a:lnTo>
                  <a:lnTo>
                    <a:pt x="32261" y="16463"/>
                  </a:lnTo>
                  <a:lnTo>
                    <a:pt x="29229" y="16405"/>
                  </a:lnTo>
                  <a:lnTo>
                    <a:pt x="28767" y="16434"/>
                  </a:lnTo>
                  <a:lnTo>
                    <a:pt x="28420" y="16492"/>
                  </a:lnTo>
                  <a:lnTo>
                    <a:pt x="28276" y="16549"/>
                  </a:lnTo>
                  <a:lnTo>
                    <a:pt x="28189" y="16607"/>
                  </a:lnTo>
                  <a:lnTo>
                    <a:pt x="28131" y="16694"/>
                  </a:lnTo>
                  <a:lnTo>
                    <a:pt x="28102" y="16781"/>
                  </a:lnTo>
                  <a:lnTo>
                    <a:pt x="28131" y="16838"/>
                  </a:lnTo>
                  <a:lnTo>
                    <a:pt x="28160" y="16925"/>
                  </a:lnTo>
                  <a:lnTo>
                    <a:pt x="28276" y="17069"/>
                  </a:lnTo>
                  <a:lnTo>
                    <a:pt x="28478" y="17243"/>
                  </a:lnTo>
                  <a:lnTo>
                    <a:pt x="28709" y="17416"/>
                  </a:lnTo>
                  <a:lnTo>
                    <a:pt x="29026" y="17618"/>
                  </a:lnTo>
                  <a:lnTo>
                    <a:pt x="29373" y="17791"/>
                  </a:lnTo>
                  <a:lnTo>
                    <a:pt x="30153" y="18167"/>
                  </a:lnTo>
                  <a:lnTo>
                    <a:pt x="30990" y="18513"/>
                  </a:lnTo>
                  <a:lnTo>
                    <a:pt x="31828" y="18802"/>
                  </a:lnTo>
                  <a:lnTo>
                    <a:pt x="32203" y="18918"/>
                  </a:lnTo>
                  <a:lnTo>
                    <a:pt x="32579" y="19004"/>
                  </a:lnTo>
                  <a:lnTo>
                    <a:pt x="32897" y="19033"/>
                  </a:lnTo>
                  <a:lnTo>
                    <a:pt x="33185" y="19062"/>
                  </a:lnTo>
                  <a:lnTo>
                    <a:pt x="33561" y="19033"/>
                  </a:lnTo>
                  <a:lnTo>
                    <a:pt x="33878" y="18975"/>
                  </a:lnTo>
                  <a:lnTo>
                    <a:pt x="34196" y="18860"/>
                  </a:lnTo>
                  <a:lnTo>
                    <a:pt x="34514" y="18744"/>
                  </a:lnTo>
                  <a:lnTo>
                    <a:pt x="34860" y="18600"/>
                  </a:lnTo>
                  <a:lnTo>
                    <a:pt x="35236" y="18484"/>
                  </a:lnTo>
                  <a:lnTo>
                    <a:pt x="35698" y="18398"/>
                  </a:lnTo>
                  <a:lnTo>
                    <a:pt x="36218" y="18311"/>
                  </a:lnTo>
                  <a:lnTo>
                    <a:pt x="37518" y="18225"/>
                  </a:lnTo>
                  <a:lnTo>
                    <a:pt x="39019" y="18109"/>
                  </a:lnTo>
                  <a:lnTo>
                    <a:pt x="40810" y="17936"/>
                  </a:lnTo>
                  <a:lnTo>
                    <a:pt x="41850" y="17878"/>
                  </a:lnTo>
                  <a:lnTo>
                    <a:pt x="42976" y="17820"/>
                  </a:lnTo>
                  <a:lnTo>
                    <a:pt x="42976" y="30037"/>
                  </a:lnTo>
                  <a:lnTo>
                    <a:pt x="43005" y="31106"/>
                  </a:lnTo>
                  <a:lnTo>
                    <a:pt x="43063" y="32001"/>
                  </a:lnTo>
                  <a:lnTo>
                    <a:pt x="43178" y="32752"/>
                  </a:lnTo>
                  <a:lnTo>
                    <a:pt x="43294" y="33329"/>
                  </a:lnTo>
                  <a:lnTo>
                    <a:pt x="43380" y="33560"/>
                  </a:lnTo>
                  <a:lnTo>
                    <a:pt x="43467" y="33763"/>
                  </a:lnTo>
                  <a:lnTo>
                    <a:pt x="43554" y="33936"/>
                  </a:lnTo>
                  <a:lnTo>
                    <a:pt x="43640" y="34080"/>
                  </a:lnTo>
                  <a:lnTo>
                    <a:pt x="43756" y="34167"/>
                  </a:lnTo>
                  <a:lnTo>
                    <a:pt x="43871" y="34254"/>
                  </a:lnTo>
                  <a:lnTo>
                    <a:pt x="43987" y="34282"/>
                  </a:lnTo>
                  <a:lnTo>
                    <a:pt x="44102" y="34311"/>
                  </a:lnTo>
                  <a:lnTo>
                    <a:pt x="44218" y="34282"/>
                  </a:lnTo>
                  <a:lnTo>
                    <a:pt x="44362" y="34225"/>
                  </a:lnTo>
                  <a:lnTo>
                    <a:pt x="44507" y="34138"/>
                  </a:lnTo>
                  <a:lnTo>
                    <a:pt x="44651" y="33994"/>
                  </a:lnTo>
                  <a:lnTo>
                    <a:pt x="44796" y="33849"/>
                  </a:lnTo>
                  <a:lnTo>
                    <a:pt x="44911" y="33676"/>
                  </a:lnTo>
                  <a:lnTo>
                    <a:pt x="45200" y="33243"/>
                  </a:lnTo>
                  <a:lnTo>
                    <a:pt x="45431" y="32867"/>
                  </a:lnTo>
                  <a:lnTo>
                    <a:pt x="45633" y="32434"/>
                  </a:lnTo>
                  <a:lnTo>
                    <a:pt x="45806" y="32001"/>
                  </a:lnTo>
                  <a:lnTo>
                    <a:pt x="45980" y="31510"/>
                  </a:lnTo>
                  <a:lnTo>
                    <a:pt x="46124" y="31019"/>
                  </a:lnTo>
                  <a:lnTo>
                    <a:pt x="46240" y="30499"/>
                  </a:lnTo>
                  <a:lnTo>
                    <a:pt x="46355" y="29979"/>
                  </a:lnTo>
                  <a:lnTo>
                    <a:pt x="46442" y="29402"/>
                  </a:lnTo>
                  <a:lnTo>
                    <a:pt x="46615" y="28275"/>
                  </a:lnTo>
                  <a:lnTo>
                    <a:pt x="46702" y="27091"/>
                  </a:lnTo>
                  <a:lnTo>
                    <a:pt x="46788" y="25907"/>
                  </a:lnTo>
                  <a:lnTo>
                    <a:pt x="46817" y="24694"/>
                  </a:lnTo>
                  <a:lnTo>
                    <a:pt x="46875" y="4650"/>
                  </a:lnTo>
                  <a:lnTo>
                    <a:pt x="46904" y="4131"/>
                  </a:lnTo>
                  <a:lnTo>
                    <a:pt x="46962" y="3726"/>
                  </a:lnTo>
                  <a:lnTo>
                    <a:pt x="47019" y="3380"/>
                  </a:lnTo>
                  <a:lnTo>
                    <a:pt x="47048" y="3091"/>
                  </a:lnTo>
                  <a:lnTo>
                    <a:pt x="47048" y="2947"/>
                  </a:lnTo>
                  <a:lnTo>
                    <a:pt x="46962" y="2773"/>
                  </a:lnTo>
                  <a:lnTo>
                    <a:pt x="46846" y="2629"/>
                  </a:lnTo>
                  <a:lnTo>
                    <a:pt x="46702" y="2484"/>
                  </a:lnTo>
                  <a:lnTo>
                    <a:pt x="46528" y="2340"/>
                  </a:lnTo>
                  <a:lnTo>
                    <a:pt x="46297" y="2196"/>
                  </a:lnTo>
                  <a:lnTo>
                    <a:pt x="45778" y="1907"/>
                  </a:lnTo>
                  <a:lnTo>
                    <a:pt x="45142" y="1647"/>
                  </a:lnTo>
                  <a:lnTo>
                    <a:pt x="44420" y="1387"/>
                  </a:lnTo>
                  <a:lnTo>
                    <a:pt x="43640" y="1127"/>
                  </a:lnTo>
                  <a:lnTo>
                    <a:pt x="42861" y="925"/>
                  </a:lnTo>
                  <a:lnTo>
                    <a:pt x="42052" y="723"/>
                  </a:lnTo>
                  <a:lnTo>
                    <a:pt x="41272" y="549"/>
                  </a:lnTo>
                  <a:lnTo>
                    <a:pt x="39828" y="232"/>
                  </a:lnTo>
                  <a:lnTo>
                    <a:pt x="38731" y="58"/>
                  </a:lnTo>
                  <a:lnTo>
                    <a:pt x="38153" y="1"/>
                  </a:lnTo>
                  <a:close/>
                  <a:moveTo>
                    <a:pt x="42861" y="36477"/>
                  </a:moveTo>
                  <a:lnTo>
                    <a:pt x="42254" y="36506"/>
                  </a:lnTo>
                  <a:lnTo>
                    <a:pt x="41763" y="36564"/>
                  </a:lnTo>
                  <a:lnTo>
                    <a:pt x="41416" y="36680"/>
                  </a:lnTo>
                  <a:lnTo>
                    <a:pt x="41099" y="36795"/>
                  </a:lnTo>
                  <a:lnTo>
                    <a:pt x="40810" y="36939"/>
                  </a:lnTo>
                  <a:lnTo>
                    <a:pt x="40463" y="37026"/>
                  </a:lnTo>
                  <a:lnTo>
                    <a:pt x="40088" y="37113"/>
                  </a:lnTo>
                  <a:lnTo>
                    <a:pt x="39568" y="37142"/>
                  </a:lnTo>
                  <a:lnTo>
                    <a:pt x="35496" y="37344"/>
                  </a:lnTo>
                  <a:lnTo>
                    <a:pt x="30933" y="37517"/>
                  </a:lnTo>
                  <a:lnTo>
                    <a:pt x="28564" y="37604"/>
                  </a:lnTo>
                  <a:lnTo>
                    <a:pt x="26167" y="37661"/>
                  </a:lnTo>
                  <a:lnTo>
                    <a:pt x="23799" y="37690"/>
                  </a:lnTo>
                  <a:lnTo>
                    <a:pt x="18716" y="37690"/>
                  </a:lnTo>
                  <a:lnTo>
                    <a:pt x="17416" y="37633"/>
                  </a:lnTo>
                  <a:lnTo>
                    <a:pt x="16174" y="37604"/>
                  </a:lnTo>
                  <a:lnTo>
                    <a:pt x="14990" y="37517"/>
                  </a:lnTo>
                  <a:lnTo>
                    <a:pt x="13893" y="37430"/>
                  </a:lnTo>
                  <a:lnTo>
                    <a:pt x="12882" y="37344"/>
                  </a:lnTo>
                  <a:lnTo>
                    <a:pt x="11958" y="37199"/>
                  </a:lnTo>
                  <a:lnTo>
                    <a:pt x="11467" y="37142"/>
                  </a:lnTo>
                  <a:lnTo>
                    <a:pt x="11091" y="37142"/>
                  </a:lnTo>
                  <a:lnTo>
                    <a:pt x="10716" y="37171"/>
                  </a:lnTo>
                  <a:lnTo>
                    <a:pt x="10485" y="37228"/>
                  </a:lnTo>
                  <a:lnTo>
                    <a:pt x="10398" y="37286"/>
                  </a:lnTo>
                  <a:lnTo>
                    <a:pt x="10340" y="37315"/>
                  </a:lnTo>
                  <a:lnTo>
                    <a:pt x="10283" y="37402"/>
                  </a:lnTo>
                  <a:lnTo>
                    <a:pt x="10283" y="37459"/>
                  </a:lnTo>
                  <a:lnTo>
                    <a:pt x="10311" y="37517"/>
                  </a:lnTo>
                  <a:lnTo>
                    <a:pt x="10340" y="37604"/>
                  </a:lnTo>
                  <a:lnTo>
                    <a:pt x="10485" y="37777"/>
                  </a:lnTo>
                  <a:lnTo>
                    <a:pt x="10716" y="37979"/>
                  </a:lnTo>
                  <a:lnTo>
                    <a:pt x="11033" y="38210"/>
                  </a:lnTo>
                  <a:lnTo>
                    <a:pt x="11438" y="38470"/>
                  </a:lnTo>
                  <a:lnTo>
                    <a:pt x="11871" y="38701"/>
                  </a:lnTo>
                  <a:lnTo>
                    <a:pt x="12824" y="39221"/>
                  </a:lnTo>
                  <a:lnTo>
                    <a:pt x="13893" y="39712"/>
                  </a:lnTo>
                  <a:lnTo>
                    <a:pt x="14413" y="39914"/>
                  </a:lnTo>
                  <a:lnTo>
                    <a:pt x="14932" y="40116"/>
                  </a:lnTo>
                  <a:lnTo>
                    <a:pt x="15423" y="40261"/>
                  </a:lnTo>
                  <a:lnTo>
                    <a:pt x="15857" y="40376"/>
                  </a:lnTo>
                  <a:lnTo>
                    <a:pt x="16261" y="40463"/>
                  </a:lnTo>
                  <a:lnTo>
                    <a:pt x="16608" y="40492"/>
                  </a:lnTo>
                  <a:lnTo>
                    <a:pt x="16839" y="40492"/>
                  </a:lnTo>
                  <a:lnTo>
                    <a:pt x="17041" y="40434"/>
                  </a:lnTo>
                  <a:lnTo>
                    <a:pt x="17445" y="40347"/>
                  </a:lnTo>
                  <a:lnTo>
                    <a:pt x="17821" y="40174"/>
                  </a:lnTo>
                  <a:lnTo>
                    <a:pt x="18225" y="40001"/>
                  </a:lnTo>
                  <a:lnTo>
                    <a:pt x="18658" y="39828"/>
                  </a:lnTo>
                  <a:lnTo>
                    <a:pt x="19178" y="39654"/>
                  </a:lnTo>
                  <a:lnTo>
                    <a:pt x="19496" y="39568"/>
                  </a:lnTo>
                  <a:lnTo>
                    <a:pt x="19842" y="39510"/>
                  </a:lnTo>
                  <a:lnTo>
                    <a:pt x="20218" y="39481"/>
                  </a:lnTo>
                  <a:lnTo>
                    <a:pt x="20622" y="39423"/>
                  </a:lnTo>
                  <a:lnTo>
                    <a:pt x="32839" y="39019"/>
                  </a:lnTo>
                  <a:lnTo>
                    <a:pt x="38211" y="38788"/>
                  </a:lnTo>
                  <a:lnTo>
                    <a:pt x="42110" y="38643"/>
                  </a:lnTo>
                  <a:lnTo>
                    <a:pt x="42110" y="56030"/>
                  </a:lnTo>
                  <a:lnTo>
                    <a:pt x="42138" y="56579"/>
                  </a:lnTo>
                  <a:lnTo>
                    <a:pt x="42196" y="57041"/>
                  </a:lnTo>
                  <a:lnTo>
                    <a:pt x="42283" y="57416"/>
                  </a:lnTo>
                  <a:lnTo>
                    <a:pt x="42398" y="57734"/>
                  </a:lnTo>
                  <a:lnTo>
                    <a:pt x="42543" y="57965"/>
                  </a:lnTo>
                  <a:lnTo>
                    <a:pt x="42716" y="58138"/>
                  </a:lnTo>
                  <a:lnTo>
                    <a:pt x="42889" y="58225"/>
                  </a:lnTo>
                  <a:lnTo>
                    <a:pt x="43092" y="58254"/>
                  </a:lnTo>
                  <a:lnTo>
                    <a:pt x="43236" y="58254"/>
                  </a:lnTo>
                  <a:lnTo>
                    <a:pt x="43351" y="58196"/>
                  </a:lnTo>
                  <a:lnTo>
                    <a:pt x="43496" y="58138"/>
                  </a:lnTo>
                  <a:lnTo>
                    <a:pt x="43640" y="58080"/>
                  </a:lnTo>
                  <a:lnTo>
                    <a:pt x="43900" y="57820"/>
                  </a:lnTo>
                  <a:lnTo>
                    <a:pt x="44189" y="57503"/>
                  </a:lnTo>
                  <a:lnTo>
                    <a:pt x="44449" y="57127"/>
                  </a:lnTo>
                  <a:lnTo>
                    <a:pt x="44680" y="56636"/>
                  </a:lnTo>
                  <a:lnTo>
                    <a:pt x="44911" y="56088"/>
                  </a:lnTo>
                  <a:lnTo>
                    <a:pt x="45084" y="55481"/>
                  </a:lnTo>
                  <a:lnTo>
                    <a:pt x="45258" y="54759"/>
                  </a:lnTo>
                  <a:lnTo>
                    <a:pt x="45402" y="54037"/>
                  </a:lnTo>
                  <a:lnTo>
                    <a:pt x="45518" y="53315"/>
                  </a:lnTo>
                  <a:lnTo>
                    <a:pt x="45633" y="52564"/>
                  </a:lnTo>
                  <a:lnTo>
                    <a:pt x="45720" y="51784"/>
                  </a:lnTo>
                  <a:lnTo>
                    <a:pt x="45806" y="50976"/>
                  </a:lnTo>
                  <a:lnTo>
                    <a:pt x="45922" y="49243"/>
                  </a:lnTo>
                  <a:lnTo>
                    <a:pt x="46009" y="47279"/>
                  </a:lnTo>
                  <a:lnTo>
                    <a:pt x="46037" y="45026"/>
                  </a:lnTo>
                  <a:lnTo>
                    <a:pt x="46066" y="42427"/>
                  </a:lnTo>
                  <a:lnTo>
                    <a:pt x="46066" y="39423"/>
                  </a:lnTo>
                  <a:lnTo>
                    <a:pt x="46095" y="39134"/>
                  </a:lnTo>
                  <a:lnTo>
                    <a:pt x="46153" y="38846"/>
                  </a:lnTo>
                  <a:lnTo>
                    <a:pt x="46268" y="38586"/>
                  </a:lnTo>
                  <a:lnTo>
                    <a:pt x="46384" y="38326"/>
                  </a:lnTo>
                  <a:lnTo>
                    <a:pt x="46586" y="37864"/>
                  </a:lnTo>
                  <a:lnTo>
                    <a:pt x="46673" y="37661"/>
                  </a:lnTo>
                  <a:lnTo>
                    <a:pt x="46702" y="37459"/>
                  </a:lnTo>
                  <a:lnTo>
                    <a:pt x="46673" y="37286"/>
                  </a:lnTo>
                  <a:lnTo>
                    <a:pt x="46615" y="37228"/>
                  </a:lnTo>
                  <a:lnTo>
                    <a:pt x="46557" y="37142"/>
                  </a:lnTo>
                  <a:lnTo>
                    <a:pt x="46384" y="36997"/>
                  </a:lnTo>
                  <a:lnTo>
                    <a:pt x="46124" y="36882"/>
                  </a:lnTo>
                  <a:lnTo>
                    <a:pt x="45720" y="36766"/>
                  </a:lnTo>
                  <a:lnTo>
                    <a:pt x="45229" y="36651"/>
                  </a:lnTo>
                  <a:lnTo>
                    <a:pt x="44593" y="36593"/>
                  </a:lnTo>
                  <a:lnTo>
                    <a:pt x="43785" y="36535"/>
                  </a:lnTo>
                  <a:lnTo>
                    <a:pt x="43265" y="36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-115550" y="-56462"/>
            <a:ext cx="9375099" cy="527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19650" y="2436000"/>
            <a:ext cx="5504700" cy="88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601560"/>
            <a:ext cx="914400" cy="69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821750" y="3319800"/>
            <a:ext cx="55005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 rot="10800000" flipH="1">
            <a:off x="136960" y="3859038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flipH="1">
            <a:off x="7853910" y="195050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r="6672"/>
          <a:stretch/>
        </p:blipFill>
        <p:spPr>
          <a:xfrm>
            <a:off x="7945450" y="3835625"/>
            <a:ext cx="1198551" cy="763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28;p3"/>
          <p:cNvGrpSpPr/>
          <p:nvPr/>
        </p:nvGrpSpPr>
        <p:grpSpPr>
          <a:xfrm>
            <a:off x="169301" y="167061"/>
            <a:ext cx="387505" cy="840139"/>
            <a:chOff x="578900" y="360375"/>
            <a:chExt cx="1406550" cy="3048400"/>
          </a:xfrm>
        </p:grpSpPr>
        <p:sp>
          <p:nvSpPr>
            <p:cNvPr id="29" name="Google Shape;29;p3"/>
            <p:cNvSpPr/>
            <p:nvPr/>
          </p:nvSpPr>
          <p:spPr>
            <a:xfrm>
              <a:off x="579625" y="360375"/>
              <a:ext cx="1405825" cy="1459225"/>
            </a:xfrm>
            <a:custGeom>
              <a:avLst/>
              <a:gdLst/>
              <a:ahLst/>
              <a:cxnLst/>
              <a:rect l="l" t="t" r="r" b="b"/>
              <a:pathLst>
                <a:path w="56233" h="58369" extrusionOk="0">
                  <a:moveTo>
                    <a:pt x="19380" y="0"/>
                  </a:moveTo>
                  <a:lnTo>
                    <a:pt x="19178" y="29"/>
                  </a:lnTo>
                  <a:lnTo>
                    <a:pt x="19005" y="87"/>
                  </a:lnTo>
                  <a:lnTo>
                    <a:pt x="18918" y="173"/>
                  </a:lnTo>
                  <a:lnTo>
                    <a:pt x="18889" y="231"/>
                  </a:lnTo>
                  <a:lnTo>
                    <a:pt x="18889" y="318"/>
                  </a:lnTo>
                  <a:lnTo>
                    <a:pt x="18889" y="375"/>
                  </a:lnTo>
                  <a:lnTo>
                    <a:pt x="18918" y="462"/>
                  </a:lnTo>
                  <a:lnTo>
                    <a:pt x="19062" y="635"/>
                  </a:lnTo>
                  <a:lnTo>
                    <a:pt x="19265" y="866"/>
                  </a:lnTo>
                  <a:lnTo>
                    <a:pt x="19524" y="1155"/>
                  </a:lnTo>
                  <a:lnTo>
                    <a:pt x="20246" y="1733"/>
                  </a:lnTo>
                  <a:lnTo>
                    <a:pt x="21084" y="2368"/>
                  </a:lnTo>
                  <a:lnTo>
                    <a:pt x="22008" y="3004"/>
                  </a:lnTo>
                  <a:lnTo>
                    <a:pt x="22470" y="3264"/>
                  </a:lnTo>
                  <a:lnTo>
                    <a:pt x="22904" y="3523"/>
                  </a:lnTo>
                  <a:lnTo>
                    <a:pt x="23337" y="3755"/>
                  </a:lnTo>
                  <a:lnTo>
                    <a:pt x="23741" y="3899"/>
                  </a:lnTo>
                  <a:lnTo>
                    <a:pt x="24088" y="4014"/>
                  </a:lnTo>
                  <a:lnTo>
                    <a:pt x="24405" y="4072"/>
                  </a:lnTo>
                  <a:lnTo>
                    <a:pt x="26745" y="4217"/>
                  </a:lnTo>
                  <a:lnTo>
                    <a:pt x="28824" y="4217"/>
                  </a:lnTo>
                  <a:lnTo>
                    <a:pt x="30730" y="4188"/>
                  </a:lnTo>
                  <a:lnTo>
                    <a:pt x="32492" y="4101"/>
                  </a:lnTo>
                  <a:lnTo>
                    <a:pt x="34109" y="4014"/>
                  </a:lnTo>
                  <a:lnTo>
                    <a:pt x="34369" y="3986"/>
                  </a:lnTo>
                  <a:lnTo>
                    <a:pt x="34600" y="3899"/>
                  </a:lnTo>
                  <a:lnTo>
                    <a:pt x="34831" y="3755"/>
                  </a:lnTo>
                  <a:lnTo>
                    <a:pt x="35034" y="3610"/>
                  </a:lnTo>
                  <a:lnTo>
                    <a:pt x="35178" y="3437"/>
                  </a:lnTo>
                  <a:lnTo>
                    <a:pt x="35322" y="3235"/>
                  </a:lnTo>
                  <a:lnTo>
                    <a:pt x="35380" y="3004"/>
                  </a:lnTo>
                  <a:lnTo>
                    <a:pt x="35409" y="2773"/>
                  </a:lnTo>
                  <a:lnTo>
                    <a:pt x="35380" y="2542"/>
                  </a:lnTo>
                  <a:lnTo>
                    <a:pt x="35294" y="2310"/>
                  </a:lnTo>
                  <a:lnTo>
                    <a:pt x="35120" y="2079"/>
                  </a:lnTo>
                  <a:lnTo>
                    <a:pt x="34889" y="1877"/>
                  </a:lnTo>
                  <a:lnTo>
                    <a:pt x="34572" y="1675"/>
                  </a:lnTo>
                  <a:lnTo>
                    <a:pt x="34167" y="1502"/>
                  </a:lnTo>
                  <a:lnTo>
                    <a:pt x="33676" y="1357"/>
                  </a:lnTo>
                  <a:lnTo>
                    <a:pt x="33070" y="1242"/>
                  </a:lnTo>
                  <a:lnTo>
                    <a:pt x="30182" y="1184"/>
                  </a:lnTo>
                  <a:lnTo>
                    <a:pt x="28478" y="1155"/>
                  </a:lnTo>
                  <a:lnTo>
                    <a:pt x="26716" y="1069"/>
                  </a:lnTo>
                  <a:lnTo>
                    <a:pt x="24954" y="953"/>
                  </a:lnTo>
                  <a:lnTo>
                    <a:pt x="24117" y="895"/>
                  </a:lnTo>
                  <a:lnTo>
                    <a:pt x="23308" y="809"/>
                  </a:lnTo>
                  <a:lnTo>
                    <a:pt x="22528" y="722"/>
                  </a:lnTo>
                  <a:lnTo>
                    <a:pt x="21835" y="607"/>
                  </a:lnTo>
                  <a:lnTo>
                    <a:pt x="21171" y="462"/>
                  </a:lnTo>
                  <a:lnTo>
                    <a:pt x="20622" y="318"/>
                  </a:lnTo>
                  <a:lnTo>
                    <a:pt x="19871" y="87"/>
                  </a:lnTo>
                  <a:lnTo>
                    <a:pt x="19611" y="29"/>
                  </a:lnTo>
                  <a:lnTo>
                    <a:pt x="19380" y="0"/>
                  </a:lnTo>
                  <a:close/>
                  <a:moveTo>
                    <a:pt x="38933" y="8607"/>
                  </a:moveTo>
                  <a:lnTo>
                    <a:pt x="38211" y="8635"/>
                  </a:lnTo>
                  <a:lnTo>
                    <a:pt x="37691" y="8664"/>
                  </a:lnTo>
                  <a:lnTo>
                    <a:pt x="37286" y="8751"/>
                  </a:lnTo>
                  <a:lnTo>
                    <a:pt x="36969" y="8838"/>
                  </a:lnTo>
                  <a:lnTo>
                    <a:pt x="36651" y="8924"/>
                  </a:lnTo>
                  <a:lnTo>
                    <a:pt x="36304" y="9011"/>
                  </a:lnTo>
                  <a:lnTo>
                    <a:pt x="35871" y="9098"/>
                  </a:lnTo>
                  <a:lnTo>
                    <a:pt x="35294" y="9155"/>
                  </a:lnTo>
                  <a:lnTo>
                    <a:pt x="29691" y="9444"/>
                  </a:lnTo>
                  <a:lnTo>
                    <a:pt x="24983" y="9675"/>
                  </a:lnTo>
                  <a:lnTo>
                    <a:pt x="21026" y="9791"/>
                  </a:lnTo>
                  <a:lnTo>
                    <a:pt x="19322" y="9820"/>
                  </a:lnTo>
                  <a:lnTo>
                    <a:pt x="17763" y="9848"/>
                  </a:lnTo>
                  <a:lnTo>
                    <a:pt x="16463" y="9820"/>
                  </a:lnTo>
                  <a:lnTo>
                    <a:pt x="15250" y="9820"/>
                  </a:lnTo>
                  <a:lnTo>
                    <a:pt x="14153" y="9762"/>
                  </a:lnTo>
                  <a:lnTo>
                    <a:pt x="13142" y="9704"/>
                  </a:lnTo>
                  <a:lnTo>
                    <a:pt x="12189" y="9617"/>
                  </a:lnTo>
                  <a:lnTo>
                    <a:pt x="11293" y="9531"/>
                  </a:lnTo>
                  <a:lnTo>
                    <a:pt x="10456" y="9415"/>
                  </a:lnTo>
                  <a:lnTo>
                    <a:pt x="9647" y="9271"/>
                  </a:lnTo>
                  <a:lnTo>
                    <a:pt x="9069" y="9242"/>
                  </a:lnTo>
                  <a:lnTo>
                    <a:pt x="8550" y="9213"/>
                  </a:lnTo>
                  <a:lnTo>
                    <a:pt x="8059" y="9242"/>
                  </a:lnTo>
                  <a:lnTo>
                    <a:pt x="7741" y="9300"/>
                  </a:lnTo>
                  <a:lnTo>
                    <a:pt x="7625" y="9357"/>
                  </a:lnTo>
                  <a:lnTo>
                    <a:pt x="7568" y="9415"/>
                  </a:lnTo>
                  <a:lnTo>
                    <a:pt x="7510" y="9473"/>
                  </a:lnTo>
                  <a:lnTo>
                    <a:pt x="7481" y="9531"/>
                  </a:lnTo>
                  <a:lnTo>
                    <a:pt x="7510" y="9617"/>
                  </a:lnTo>
                  <a:lnTo>
                    <a:pt x="7568" y="9704"/>
                  </a:lnTo>
                  <a:lnTo>
                    <a:pt x="7741" y="9906"/>
                  </a:lnTo>
                  <a:lnTo>
                    <a:pt x="8030" y="10137"/>
                  </a:lnTo>
                  <a:lnTo>
                    <a:pt x="8376" y="10368"/>
                  </a:lnTo>
                  <a:lnTo>
                    <a:pt x="8838" y="10628"/>
                  </a:lnTo>
                  <a:lnTo>
                    <a:pt x="9329" y="10888"/>
                  </a:lnTo>
                  <a:lnTo>
                    <a:pt x="10456" y="11408"/>
                  </a:lnTo>
                  <a:lnTo>
                    <a:pt x="11669" y="11899"/>
                  </a:lnTo>
                  <a:lnTo>
                    <a:pt x="12824" y="12303"/>
                  </a:lnTo>
                  <a:lnTo>
                    <a:pt x="13344" y="12477"/>
                  </a:lnTo>
                  <a:lnTo>
                    <a:pt x="13835" y="12592"/>
                  </a:lnTo>
                  <a:lnTo>
                    <a:pt x="14239" y="12650"/>
                  </a:lnTo>
                  <a:lnTo>
                    <a:pt x="14557" y="12679"/>
                  </a:lnTo>
                  <a:lnTo>
                    <a:pt x="14846" y="12679"/>
                  </a:lnTo>
                  <a:lnTo>
                    <a:pt x="15106" y="12621"/>
                  </a:lnTo>
                  <a:lnTo>
                    <a:pt x="15337" y="12534"/>
                  </a:lnTo>
                  <a:lnTo>
                    <a:pt x="15568" y="12448"/>
                  </a:lnTo>
                  <a:lnTo>
                    <a:pt x="16059" y="12246"/>
                  </a:lnTo>
                  <a:lnTo>
                    <a:pt x="16348" y="12159"/>
                  </a:lnTo>
                  <a:lnTo>
                    <a:pt x="16723" y="12072"/>
                  </a:lnTo>
                  <a:lnTo>
                    <a:pt x="18398" y="11870"/>
                  </a:lnTo>
                  <a:lnTo>
                    <a:pt x="20478" y="11668"/>
                  </a:lnTo>
                  <a:lnTo>
                    <a:pt x="22846" y="11466"/>
                  </a:lnTo>
                  <a:lnTo>
                    <a:pt x="25358" y="11264"/>
                  </a:lnTo>
                  <a:lnTo>
                    <a:pt x="27929" y="11090"/>
                  </a:lnTo>
                  <a:lnTo>
                    <a:pt x="30413" y="10946"/>
                  </a:lnTo>
                  <a:lnTo>
                    <a:pt x="32723" y="10859"/>
                  </a:lnTo>
                  <a:lnTo>
                    <a:pt x="34745" y="10830"/>
                  </a:lnTo>
                  <a:lnTo>
                    <a:pt x="33965" y="11524"/>
                  </a:lnTo>
                  <a:lnTo>
                    <a:pt x="33156" y="12217"/>
                  </a:lnTo>
                  <a:lnTo>
                    <a:pt x="32319" y="12881"/>
                  </a:lnTo>
                  <a:lnTo>
                    <a:pt x="31481" y="13545"/>
                  </a:lnTo>
                  <a:lnTo>
                    <a:pt x="30615" y="14181"/>
                  </a:lnTo>
                  <a:lnTo>
                    <a:pt x="29719" y="14787"/>
                  </a:lnTo>
                  <a:lnTo>
                    <a:pt x="28795" y="15394"/>
                  </a:lnTo>
                  <a:lnTo>
                    <a:pt x="27871" y="16000"/>
                  </a:lnTo>
                  <a:lnTo>
                    <a:pt x="26947" y="16578"/>
                  </a:lnTo>
                  <a:lnTo>
                    <a:pt x="25994" y="17126"/>
                  </a:lnTo>
                  <a:lnTo>
                    <a:pt x="25012" y="17675"/>
                  </a:lnTo>
                  <a:lnTo>
                    <a:pt x="24059" y="18195"/>
                  </a:lnTo>
                  <a:lnTo>
                    <a:pt x="22095" y="19235"/>
                  </a:lnTo>
                  <a:lnTo>
                    <a:pt x="20102" y="20188"/>
                  </a:lnTo>
                  <a:lnTo>
                    <a:pt x="18080" y="21083"/>
                  </a:lnTo>
                  <a:lnTo>
                    <a:pt x="16088" y="21921"/>
                  </a:lnTo>
                  <a:lnTo>
                    <a:pt x="14124" y="22700"/>
                  </a:lnTo>
                  <a:lnTo>
                    <a:pt x="12160" y="23451"/>
                  </a:lnTo>
                  <a:lnTo>
                    <a:pt x="10254" y="24116"/>
                  </a:lnTo>
                  <a:lnTo>
                    <a:pt x="8405" y="24722"/>
                  </a:lnTo>
                  <a:lnTo>
                    <a:pt x="6615" y="25300"/>
                  </a:lnTo>
                  <a:lnTo>
                    <a:pt x="4882" y="25820"/>
                  </a:lnTo>
                  <a:lnTo>
                    <a:pt x="4131" y="26051"/>
                  </a:lnTo>
                  <a:lnTo>
                    <a:pt x="3813" y="26166"/>
                  </a:lnTo>
                  <a:lnTo>
                    <a:pt x="3582" y="26253"/>
                  </a:lnTo>
                  <a:lnTo>
                    <a:pt x="3409" y="26368"/>
                  </a:lnTo>
                  <a:lnTo>
                    <a:pt x="3264" y="26455"/>
                  </a:lnTo>
                  <a:lnTo>
                    <a:pt x="3178" y="26542"/>
                  </a:lnTo>
                  <a:lnTo>
                    <a:pt x="3149" y="26628"/>
                  </a:lnTo>
                  <a:lnTo>
                    <a:pt x="3178" y="26686"/>
                  </a:lnTo>
                  <a:lnTo>
                    <a:pt x="3207" y="26744"/>
                  </a:lnTo>
                  <a:lnTo>
                    <a:pt x="3293" y="26802"/>
                  </a:lnTo>
                  <a:lnTo>
                    <a:pt x="3380" y="26859"/>
                  </a:lnTo>
                  <a:lnTo>
                    <a:pt x="3669" y="26917"/>
                  </a:lnTo>
                  <a:lnTo>
                    <a:pt x="4015" y="26917"/>
                  </a:lnTo>
                  <a:lnTo>
                    <a:pt x="4448" y="26888"/>
                  </a:lnTo>
                  <a:lnTo>
                    <a:pt x="5084" y="26802"/>
                  </a:lnTo>
                  <a:lnTo>
                    <a:pt x="5921" y="26628"/>
                  </a:lnTo>
                  <a:lnTo>
                    <a:pt x="6961" y="26426"/>
                  </a:lnTo>
                  <a:lnTo>
                    <a:pt x="8174" y="26137"/>
                  </a:lnTo>
                  <a:lnTo>
                    <a:pt x="9560" y="25791"/>
                  </a:lnTo>
                  <a:lnTo>
                    <a:pt x="11062" y="25415"/>
                  </a:lnTo>
                  <a:lnTo>
                    <a:pt x="12680" y="24953"/>
                  </a:lnTo>
                  <a:lnTo>
                    <a:pt x="14384" y="24433"/>
                  </a:lnTo>
                  <a:lnTo>
                    <a:pt x="16174" y="23885"/>
                  </a:lnTo>
                  <a:lnTo>
                    <a:pt x="18023" y="23249"/>
                  </a:lnTo>
                  <a:lnTo>
                    <a:pt x="19929" y="22585"/>
                  </a:lnTo>
                  <a:lnTo>
                    <a:pt x="21835" y="21892"/>
                  </a:lnTo>
                  <a:lnTo>
                    <a:pt x="23741" y="21112"/>
                  </a:lnTo>
                  <a:lnTo>
                    <a:pt x="25647" y="20303"/>
                  </a:lnTo>
                  <a:lnTo>
                    <a:pt x="27496" y="19437"/>
                  </a:lnTo>
                  <a:lnTo>
                    <a:pt x="28911" y="19812"/>
                  </a:lnTo>
                  <a:lnTo>
                    <a:pt x="30355" y="20188"/>
                  </a:lnTo>
                  <a:lnTo>
                    <a:pt x="33330" y="20910"/>
                  </a:lnTo>
                  <a:lnTo>
                    <a:pt x="36362" y="21603"/>
                  </a:lnTo>
                  <a:lnTo>
                    <a:pt x="39337" y="22238"/>
                  </a:lnTo>
                  <a:lnTo>
                    <a:pt x="44709" y="23394"/>
                  </a:lnTo>
                  <a:lnTo>
                    <a:pt x="46904" y="23885"/>
                  </a:lnTo>
                  <a:lnTo>
                    <a:pt x="47857" y="24116"/>
                  </a:lnTo>
                  <a:lnTo>
                    <a:pt x="48666" y="24318"/>
                  </a:lnTo>
                  <a:lnTo>
                    <a:pt x="49012" y="24347"/>
                  </a:lnTo>
                  <a:lnTo>
                    <a:pt x="49272" y="24404"/>
                  </a:lnTo>
                  <a:lnTo>
                    <a:pt x="49705" y="24376"/>
                  </a:lnTo>
                  <a:lnTo>
                    <a:pt x="50081" y="24318"/>
                  </a:lnTo>
                  <a:lnTo>
                    <a:pt x="50398" y="24202"/>
                  </a:lnTo>
                  <a:lnTo>
                    <a:pt x="50658" y="24058"/>
                  </a:lnTo>
                  <a:lnTo>
                    <a:pt x="50860" y="23913"/>
                  </a:lnTo>
                  <a:lnTo>
                    <a:pt x="51005" y="23711"/>
                  </a:lnTo>
                  <a:lnTo>
                    <a:pt x="51120" y="23509"/>
                  </a:lnTo>
                  <a:lnTo>
                    <a:pt x="51149" y="23278"/>
                  </a:lnTo>
                  <a:lnTo>
                    <a:pt x="51120" y="23076"/>
                  </a:lnTo>
                  <a:lnTo>
                    <a:pt x="51063" y="22874"/>
                  </a:lnTo>
                  <a:lnTo>
                    <a:pt x="50947" y="22672"/>
                  </a:lnTo>
                  <a:lnTo>
                    <a:pt x="50803" y="22498"/>
                  </a:lnTo>
                  <a:lnTo>
                    <a:pt x="50629" y="22296"/>
                  </a:lnTo>
                  <a:lnTo>
                    <a:pt x="50398" y="22123"/>
                  </a:lnTo>
                  <a:lnTo>
                    <a:pt x="50167" y="21950"/>
                  </a:lnTo>
                  <a:lnTo>
                    <a:pt x="49907" y="21776"/>
                  </a:lnTo>
                  <a:lnTo>
                    <a:pt x="49272" y="21430"/>
                  </a:lnTo>
                  <a:lnTo>
                    <a:pt x="48579" y="21112"/>
                  </a:lnTo>
                  <a:lnTo>
                    <a:pt x="47828" y="20823"/>
                  </a:lnTo>
                  <a:lnTo>
                    <a:pt x="47048" y="20534"/>
                  </a:lnTo>
                  <a:lnTo>
                    <a:pt x="46239" y="20303"/>
                  </a:lnTo>
                  <a:lnTo>
                    <a:pt x="45460" y="20072"/>
                  </a:lnTo>
                  <a:lnTo>
                    <a:pt x="44680" y="19899"/>
                  </a:lnTo>
                  <a:lnTo>
                    <a:pt x="43958" y="19726"/>
                  </a:lnTo>
                  <a:lnTo>
                    <a:pt x="43322" y="19610"/>
                  </a:lnTo>
                  <a:lnTo>
                    <a:pt x="42745" y="19524"/>
                  </a:lnTo>
                  <a:lnTo>
                    <a:pt x="42312" y="19466"/>
                  </a:lnTo>
                  <a:lnTo>
                    <a:pt x="41994" y="19437"/>
                  </a:lnTo>
                  <a:lnTo>
                    <a:pt x="41561" y="19466"/>
                  </a:lnTo>
                  <a:lnTo>
                    <a:pt x="41185" y="19495"/>
                  </a:lnTo>
                  <a:lnTo>
                    <a:pt x="40521" y="19639"/>
                  </a:lnTo>
                  <a:lnTo>
                    <a:pt x="40146" y="19697"/>
                  </a:lnTo>
                  <a:lnTo>
                    <a:pt x="39741" y="19755"/>
                  </a:lnTo>
                  <a:lnTo>
                    <a:pt x="39308" y="19783"/>
                  </a:lnTo>
                  <a:lnTo>
                    <a:pt x="38759" y="19812"/>
                  </a:lnTo>
                  <a:lnTo>
                    <a:pt x="37084" y="19697"/>
                  </a:lnTo>
                  <a:lnTo>
                    <a:pt x="35525" y="19552"/>
                  </a:lnTo>
                  <a:lnTo>
                    <a:pt x="34081" y="19408"/>
                  </a:lnTo>
                  <a:lnTo>
                    <a:pt x="32839" y="19235"/>
                  </a:lnTo>
                  <a:lnTo>
                    <a:pt x="31770" y="19033"/>
                  </a:lnTo>
                  <a:lnTo>
                    <a:pt x="31308" y="18946"/>
                  </a:lnTo>
                  <a:lnTo>
                    <a:pt x="30904" y="18830"/>
                  </a:lnTo>
                  <a:lnTo>
                    <a:pt x="30557" y="18715"/>
                  </a:lnTo>
                  <a:lnTo>
                    <a:pt x="30239" y="18599"/>
                  </a:lnTo>
                  <a:lnTo>
                    <a:pt x="30008" y="18455"/>
                  </a:lnTo>
                  <a:lnTo>
                    <a:pt x="29835" y="18311"/>
                  </a:lnTo>
                  <a:lnTo>
                    <a:pt x="31626" y="17271"/>
                  </a:lnTo>
                  <a:lnTo>
                    <a:pt x="33214" y="16289"/>
                  </a:lnTo>
                  <a:lnTo>
                    <a:pt x="34687" y="15336"/>
                  </a:lnTo>
                  <a:lnTo>
                    <a:pt x="36044" y="14412"/>
                  </a:lnTo>
                  <a:lnTo>
                    <a:pt x="37315" y="13516"/>
                  </a:lnTo>
                  <a:lnTo>
                    <a:pt x="38470" y="12621"/>
                  </a:lnTo>
                  <a:lnTo>
                    <a:pt x="39597" y="11726"/>
                  </a:lnTo>
                  <a:lnTo>
                    <a:pt x="40665" y="10830"/>
                  </a:lnTo>
                  <a:lnTo>
                    <a:pt x="41474" y="10339"/>
                  </a:lnTo>
                  <a:lnTo>
                    <a:pt x="41821" y="10108"/>
                  </a:lnTo>
                  <a:lnTo>
                    <a:pt x="42109" y="9877"/>
                  </a:lnTo>
                  <a:lnTo>
                    <a:pt x="42341" y="9675"/>
                  </a:lnTo>
                  <a:lnTo>
                    <a:pt x="42514" y="9473"/>
                  </a:lnTo>
                  <a:lnTo>
                    <a:pt x="42629" y="9300"/>
                  </a:lnTo>
                  <a:lnTo>
                    <a:pt x="42658" y="9155"/>
                  </a:lnTo>
                  <a:lnTo>
                    <a:pt x="42629" y="9069"/>
                  </a:lnTo>
                  <a:lnTo>
                    <a:pt x="42543" y="8982"/>
                  </a:lnTo>
                  <a:lnTo>
                    <a:pt x="42427" y="8895"/>
                  </a:lnTo>
                  <a:lnTo>
                    <a:pt x="42225" y="8838"/>
                  </a:lnTo>
                  <a:lnTo>
                    <a:pt x="41792" y="8751"/>
                  </a:lnTo>
                  <a:lnTo>
                    <a:pt x="41214" y="8664"/>
                  </a:lnTo>
                  <a:lnTo>
                    <a:pt x="40608" y="8635"/>
                  </a:lnTo>
                  <a:lnTo>
                    <a:pt x="40001" y="8607"/>
                  </a:lnTo>
                  <a:close/>
                  <a:moveTo>
                    <a:pt x="48781" y="28968"/>
                  </a:moveTo>
                  <a:lnTo>
                    <a:pt x="48463" y="28997"/>
                  </a:lnTo>
                  <a:lnTo>
                    <a:pt x="48203" y="29054"/>
                  </a:lnTo>
                  <a:lnTo>
                    <a:pt x="47943" y="29083"/>
                  </a:lnTo>
                  <a:lnTo>
                    <a:pt x="47510" y="29228"/>
                  </a:lnTo>
                  <a:lnTo>
                    <a:pt x="47135" y="29372"/>
                  </a:lnTo>
                  <a:lnTo>
                    <a:pt x="46759" y="29545"/>
                  </a:lnTo>
                  <a:lnTo>
                    <a:pt x="46268" y="29719"/>
                  </a:lnTo>
                  <a:lnTo>
                    <a:pt x="45691" y="29892"/>
                  </a:lnTo>
                  <a:lnTo>
                    <a:pt x="45315" y="29950"/>
                  </a:lnTo>
                  <a:lnTo>
                    <a:pt x="44882" y="30036"/>
                  </a:lnTo>
                  <a:lnTo>
                    <a:pt x="41676" y="30296"/>
                  </a:lnTo>
                  <a:lnTo>
                    <a:pt x="37922" y="30556"/>
                  </a:lnTo>
                  <a:lnTo>
                    <a:pt x="33705" y="30787"/>
                  </a:lnTo>
                  <a:lnTo>
                    <a:pt x="29228" y="31018"/>
                  </a:lnTo>
                  <a:lnTo>
                    <a:pt x="24579" y="31220"/>
                  </a:lnTo>
                  <a:lnTo>
                    <a:pt x="19929" y="31365"/>
                  </a:lnTo>
                  <a:lnTo>
                    <a:pt x="15423" y="31480"/>
                  </a:lnTo>
                  <a:lnTo>
                    <a:pt x="11149" y="31509"/>
                  </a:lnTo>
                  <a:lnTo>
                    <a:pt x="8665" y="31509"/>
                  </a:lnTo>
                  <a:lnTo>
                    <a:pt x="6412" y="31451"/>
                  </a:lnTo>
                  <a:lnTo>
                    <a:pt x="4333" y="31394"/>
                  </a:lnTo>
                  <a:lnTo>
                    <a:pt x="2542" y="31278"/>
                  </a:lnTo>
                  <a:lnTo>
                    <a:pt x="1994" y="31134"/>
                  </a:lnTo>
                  <a:lnTo>
                    <a:pt x="1503" y="31076"/>
                  </a:lnTo>
                  <a:lnTo>
                    <a:pt x="1098" y="31018"/>
                  </a:lnTo>
                  <a:lnTo>
                    <a:pt x="752" y="31018"/>
                  </a:lnTo>
                  <a:lnTo>
                    <a:pt x="434" y="31047"/>
                  </a:lnTo>
                  <a:lnTo>
                    <a:pt x="174" y="31105"/>
                  </a:lnTo>
                  <a:lnTo>
                    <a:pt x="116" y="31134"/>
                  </a:lnTo>
                  <a:lnTo>
                    <a:pt x="59" y="31192"/>
                  </a:lnTo>
                  <a:lnTo>
                    <a:pt x="1" y="31249"/>
                  </a:lnTo>
                  <a:lnTo>
                    <a:pt x="1" y="31336"/>
                  </a:lnTo>
                  <a:lnTo>
                    <a:pt x="30" y="31451"/>
                  </a:lnTo>
                  <a:lnTo>
                    <a:pt x="87" y="31567"/>
                  </a:lnTo>
                  <a:lnTo>
                    <a:pt x="174" y="31682"/>
                  </a:lnTo>
                  <a:lnTo>
                    <a:pt x="318" y="31827"/>
                  </a:lnTo>
                  <a:lnTo>
                    <a:pt x="694" y="32116"/>
                  </a:lnTo>
                  <a:lnTo>
                    <a:pt x="1185" y="32405"/>
                  </a:lnTo>
                  <a:lnTo>
                    <a:pt x="1763" y="32722"/>
                  </a:lnTo>
                  <a:lnTo>
                    <a:pt x="2398" y="33040"/>
                  </a:lnTo>
                  <a:lnTo>
                    <a:pt x="3120" y="33358"/>
                  </a:lnTo>
                  <a:lnTo>
                    <a:pt x="3842" y="33646"/>
                  </a:lnTo>
                  <a:lnTo>
                    <a:pt x="4622" y="33935"/>
                  </a:lnTo>
                  <a:lnTo>
                    <a:pt x="5373" y="34224"/>
                  </a:lnTo>
                  <a:lnTo>
                    <a:pt x="6788" y="34686"/>
                  </a:lnTo>
                  <a:lnTo>
                    <a:pt x="7423" y="34859"/>
                  </a:lnTo>
                  <a:lnTo>
                    <a:pt x="7972" y="34975"/>
                  </a:lnTo>
                  <a:lnTo>
                    <a:pt x="8405" y="35062"/>
                  </a:lnTo>
                  <a:lnTo>
                    <a:pt x="8723" y="35090"/>
                  </a:lnTo>
                  <a:lnTo>
                    <a:pt x="9098" y="35062"/>
                  </a:lnTo>
                  <a:lnTo>
                    <a:pt x="9416" y="35004"/>
                  </a:lnTo>
                  <a:lnTo>
                    <a:pt x="9676" y="34859"/>
                  </a:lnTo>
                  <a:lnTo>
                    <a:pt x="9965" y="34715"/>
                  </a:lnTo>
                  <a:lnTo>
                    <a:pt x="10254" y="34571"/>
                  </a:lnTo>
                  <a:lnTo>
                    <a:pt x="10600" y="34397"/>
                  </a:lnTo>
                  <a:lnTo>
                    <a:pt x="11062" y="34253"/>
                  </a:lnTo>
                  <a:lnTo>
                    <a:pt x="11640" y="34108"/>
                  </a:lnTo>
                  <a:lnTo>
                    <a:pt x="12535" y="33935"/>
                  </a:lnTo>
                  <a:lnTo>
                    <a:pt x="13459" y="33791"/>
                  </a:lnTo>
                  <a:lnTo>
                    <a:pt x="14412" y="33675"/>
                  </a:lnTo>
                  <a:lnTo>
                    <a:pt x="15394" y="33560"/>
                  </a:lnTo>
                  <a:lnTo>
                    <a:pt x="17387" y="33358"/>
                  </a:lnTo>
                  <a:lnTo>
                    <a:pt x="19409" y="33213"/>
                  </a:lnTo>
                  <a:lnTo>
                    <a:pt x="21402" y="33098"/>
                  </a:lnTo>
                  <a:lnTo>
                    <a:pt x="23366" y="33011"/>
                  </a:lnTo>
                  <a:lnTo>
                    <a:pt x="26947" y="32867"/>
                  </a:lnTo>
                  <a:lnTo>
                    <a:pt x="26947" y="55336"/>
                  </a:lnTo>
                  <a:lnTo>
                    <a:pt x="27005" y="56058"/>
                  </a:lnTo>
                  <a:lnTo>
                    <a:pt x="27091" y="56693"/>
                  </a:lnTo>
                  <a:lnTo>
                    <a:pt x="27207" y="57213"/>
                  </a:lnTo>
                  <a:lnTo>
                    <a:pt x="27322" y="57618"/>
                  </a:lnTo>
                  <a:lnTo>
                    <a:pt x="27496" y="57964"/>
                  </a:lnTo>
                  <a:lnTo>
                    <a:pt x="27582" y="58080"/>
                  </a:lnTo>
                  <a:lnTo>
                    <a:pt x="27669" y="58195"/>
                  </a:lnTo>
                  <a:lnTo>
                    <a:pt x="27756" y="58282"/>
                  </a:lnTo>
                  <a:lnTo>
                    <a:pt x="27842" y="58340"/>
                  </a:lnTo>
                  <a:lnTo>
                    <a:pt x="27958" y="58369"/>
                  </a:lnTo>
                  <a:lnTo>
                    <a:pt x="28044" y="58369"/>
                  </a:lnTo>
                  <a:lnTo>
                    <a:pt x="28247" y="58340"/>
                  </a:lnTo>
                  <a:lnTo>
                    <a:pt x="28420" y="58253"/>
                  </a:lnTo>
                  <a:lnTo>
                    <a:pt x="28622" y="58080"/>
                  </a:lnTo>
                  <a:lnTo>
                    <a:pt x="28824" y="57820"/>
                  </a:lnTo>
                  <a:lnTo>
                    <a:pt x="29026" y="57502"/>
                  </a:lnTo>
                  <a:lnTo>
                    <a:pt x="29228" y="57098"/>
                  </a:lnTo>
                  <a:lnTo>
                    <a:pt x="29460" y="56636"/>
                  </a:lnTo>
                  <a:lnTo>
                    <a:pt x="29662" y="56087"/>
                  </a:lnTo>
                  <a:lnTo>
                    <a:pt x="29777" y="55769"/>
                  </a:lnTo>
                  <a:lnTo>
                    <a:pt x="29864" y="55365"/>
                  </a:lnTo>
                  <a:lnTo>
                    <a:pt x="30037" y="54470"/>
                  </a:lnTo>
                  <a:lnTo>
                    <a:pt x="30210" y="53401"/>
                  </a:lnTo>
                  <a:lnTo>
                    <a:pt x="30326" y="52159"/>
                  </a:lnTo>
                  <a:lnTo>
                    <a:pt x="30442" y="50802"/>
                  </a:lnTo>
                  <a:lnTo>
                    <a:pt x="30528" y="49329"/>
                  </a:lnTo>
                  <a:lnTo>
                    <a:pt x="30615" y="47769"/>
                  </a:lnTo>
                  <a:lnTo>
                    <a:pt x="30673" y="46123"/>
                  </a:lnTo>
                  <a:lnTo>
                    <a:pt x="30759" y="42686"/>
                  </a:lnTo>
                  <a:lnTo>
                    <a:pt x="30788" y="39163"/>
                  </a:lnTo>
                  <a:lnTo>
                    <a:pt x="30846" y="32578"/>
                  </a:lnTo>
                  <a:lnTo>
                    <a:pt x="36362" y="32433"/>
                  </a:lnTo>
                  <a:lnTo>
                    <a:pt x="38730" y="32405"/>
                  </a:lnTo>
                  <a:lnTo>
                    <a:pt x="40868" y="32376"/>
                  </a:lnTo>
                  <a:lnTo>
                    <a:pt x="42745" y="32376"/>
                  </a:lnTo>
                  <a:lnTo>
                    <a:pt x="44478" y="32405"/>
                  </a:lnTo>
                  <a:lnTo>
                    <a:pt x="47684" y="32491"/>
                  </a:lnTo>
                  <a:lnTo>
                    <a:pt x="50745" y="32636"/>
                  </a:lnTo>
                  <a:lnTo>
                    <a:pt x="53864" y="32809"/>
                  </a:lnTo>
                  <a:lnTo>
                    <a:pt x="54124" y="32838"/>
                  </a:lnTo>
                  <a:lnTo>
                    <a:pt x="54355" y="32867"/>
                  </a:lnTo>
                  <a:lnTo>
                    <a:pt x="54586" y="32867"/>
                  </a:lnTo>
                  <a:lnTo>
                    <a:pt x="54788" y="32838"/>
                  </a:lnTo>
                  <a:lnTo>
                    <a:pt x="55135" y="32751"/>
                  </a:lnTo>
                  <a:lnTo>
                    <a:pt x="55481" y="32607"/>
                  </a:lnTo>
                  <a:lnTo>
                    <a:pt x="55741" y="32405"/>
                  </a:lnTo>
                  <a:lnTo>
                    <a:pt x="55944" y="32173"/>
                  </a:lnTo>
                  <a:lnTo>
                    <a:pt x="56088" y="31942"/>
                  </a:lnTo>
                  <a:lnTo>
                    <a:pt x="56175" y="31654"/>
                  </a:lnTo>
                  <a:lnTo>
                    <a:pt x="56232" y="31394"/>
                  </a:lnTo>
                  <a:lnTo>
                    <a:pt x="56203" y="31134"/>
                  </a:lnTo>
                  <a:lnTo>
                    <a:pt x="56117" y="30874"/>
                  </a:lnTo>
                  <a:lnTo>
                    <a:pt x="55972" y="30614"/>
                  </a:lnTo>
                  <a:lnTo>
                    <a:pt x="55770" y="30354"/>
                  </a:lnTo>
                  <a:lnTo>
                    <a:pt x="55510" y="30123"/>
                  </a:lnTo>
                  <a:lnTo>
                    <a:pt x="55193" y="29921"/>
                  </a:lnTo>
                  <a:lnTo>
                    <a:pt x="54817" y="29719"/>
                  </a:lnTo>
                  <a:lnTo>
                    <a:pt x="54355" y="29603"/>
                  </a:lnTo>
                  <a:lnTo>
                    <a:pt x="52564" y="29314"/>
                  </a:lnTo>
                  <a:lnTo>
                    <a:pt x="51149" y="29112"/>
                  </a:lnTo>
                  <a:lnTo>
                    <a:pt x="50023" y="28997"/>
                  </a:lnTo>
                  <a:lnTo>
                    <a:pt x="49156" y="289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578900" y="1952425"/>
              <a:ext cx="1176225" cy="1456350"/>
            </a:xfrm>
            <a:custGeom>
              <a:avLst/>
              <a:gdLst/>
              <a:ahLst/>
              <a:cxnLst/>
              <a:rect l="l" t="t" r="r" b="b"/>
              <a:pathLst>
                <a:path w="47049" h="58254" extrusionOk="0">
                  <a:moveTo>
                    <a:pt x="15741" y="4015"/>
                  </a:moveTo>
                  <a:lnTo>
                    <a:pt x="15452" y="4044"/>
                  </a:lnTo>
                  <a:lnTo>
                    <a:pt x="15221" y="4044"/>
                  </a:lnTo>
                  <a:lnTo>
                    <a:pt x="14990" y="4102"/>
                  </a:lnTo>
                  <a:lnTo>
                    <a:pt x="14817" y="4160"/>
                  </a:lnTo>
                  <a:lnTo>
                    <a:pt x="14644" y="4246"/>
                  </a:lnTo>
                  <a:lnTo>
                    <a:pt x="14528" y="4333"/>
                  </a:lnTo>
                  <a:lnTo>
                    <a:pt x="14470" y="4448"/>
                  </a:lnTo>
                  <a:lnTo>
                    <a:pt x="14441" y="4593"/>
                  </a:lnTo>
                  <a:lnTo>
                    <a:pt x="14441" y="4708"/>
                  </a:lnTo>
                  <a:lnTo>
                    <a:pt x="14499" y="4824"/>
                  </a:lnTo>
                  <a:lnTo>
                    <a:pt x="14586" y="4968"/>
                  </a:lnTo>
                  <a:lnTo>
                    <a:pt x="14701" y="5113"/>
                  </a:lnTo>
                  <a:lnTo>
                    <a:pt x="14875" y="5257"/>
                  </a:lnTo>
                  <a:lnTo>
                    <a:pt x="15077" y="5430"/>
                  </a:lnTo>
                  <a:lnTo>
                    <a:pt x="15683" y="5806"/>
                  </a:lnTo>
                  <a:lnTo>
                    <a:pt x="16434" y="6383"/>
                  </a:lnTo>
                  <a:lnTo>
                    <a:pt x="17127" y="6903"/>
                  </a:lnTo>
                  <a:lnTo>
                    <a:pt x="17676" y="7365"/>
                  </a:lnTo>
                  <a:lnTo>
                    <a:pt x="18109" y="7799"/>
                  </a:lnTo>
                  <a:lnTo>
                    <a:pt x="18456" y="8203"/>
                  </a:lnTo>
                  <a:lnTo>
                    <a:pt x="18687" y="8549"/>
                  </a:lnTo>
                  <a:lnTo>
                    <a:pt x="18831" y="8838"/>
                  </a:lnTo>
                  <a:lnTo>
                    <a:pt x="18889" y="8983"/>
                  </a:lnTo>
                  <a:lnTo>
                    <a:pt x="18889" y="9098"/>
                  </a:lnTo>
                  <a:lnTo>
                    <a:pt x="18687" y="9705"/>
                  </a:lnTo>
                  <a:lnTo>
                    <a:pt x="18456" y="10398"/>
                  </a:lnTo>
                  <a:lnTo>
                    <a:pt x="18080" y="11235"/>
                  </a:lnTo>
                  <a:lnTo>
                    <a:pt x="17676" y="12073"/>
                  </a:lnTo>
                  <a:lnTo>
                    <a:pt x="17243" y="12882"/>
                  </a:lnTo>
                  <a:lnTo>
                    <a:pt x="16810" y="13690"/>
                  </a:lnTo>
                  <a:lnTo>
                    <a:pt x="16348" y="14470"/>
                  </a:lnTo>
                  <a:lnTo>
                    <a:pt x="15886" y="15250"/>
                  </a:lnTo>
                  <a:lnTo>
                    <a:pt x="15423" y="16001"/>
                  </a:lnTo>
                  <a:lnTo>
                    <a:pt x="14932" y="16752"/>
                  </a:lnTo>
                  <a:lnTo>
                    <a:pt x="14413" y="17503"/>
                  </a:lnTo>
                  <a:lnTo>
                    <a:pt x="13893" y="18196"/>
                  </a:lnTo>
                  <a:lnTo>
                    <a:pt x="12824" y="19611"/>
                  </a:lnTo>
                  <a:lnTo>
                    <a:pt x="11727" y="20939"/>
                  </a:lnTo>
                  <a:lnTo>
                    <a:pt x="10571" y="22239"/>
                  </a:lnTo>
                  <a:lnTo>
                    <a:pt x="9416" y="23481"/>
                  </a:lnTo>
                  <a:lnTo>
                    <a:pt x="8232" y="24665"/>
                  </a:lnTo>
                  <a:lnTo>
                    <a:pt x="7048" y="25820"/>
                  </a:lnTo>
                  <a:lnTo>
                    <a:pt x="5835" y="26918"/>
                  </a:lnTo>
                  <a:lnTo>
                    <a:pt x="4622" y="27957"/>
                  </a:lnTo>
                  <a:lnTo>
                    <a:pt x="3409" y="28968"/>
                  </a:lnTo>
                  <a:lnTo>
                    <a:pt x="2196" y="29921"/>
                  </a:lnTo>
                  <a:lnTo>
                    <a:pt x="983" y="30817"/>
                  </a:lnTo>
                  <a:lnTo>
                    <a:pt x="752" y="31019"/>
                  </a:lnTo>
                  <a:lnTo>
                    <a:pt x="550" y="31192"/>
                  </a:lnTo>
                  <a:lnTo>
                    <a:pt x="376" y="31365"/>
                  </a:lnTo>
                  <a:lnTo>
                    <a:pt x="232" y="31539"/>
                  </a:lnTo>
                  <a:lnTo>
                    <a:pt x="145" y="31712"/>
                  </a:lnTo>
                  <a:lnTo>
                    <a:pt x="59" y="31828"/>
                  </a:lnTo>
                  <a:lnTo>
                    <a:pt x="30" y="31972"/>
                  </a:lnTo>
                  <a:lnTo>
                    <a:pt x="1" y="32059"/>
                  </a:lnTo>
                  <a:lnTo>
                    <a:pt x="30" y="32145"/>
                  </a:lnTo>
                  <a:lnTo>
                    <a:pt x="59" y="32203"/>
                  </a:lnTo>
                  <a:lnTo>
                    <a:pt x="145" y="32232"/>
                  </a:lnTo>
                  <a:lnTo>
                    <a:pt x="261" y="32261"/>
                  </a:lnTo>
                  <a:lnTo>
                    <a:pt x="376" y="32232"/>
                  </a:lnTo>
                  <a:lnTo>
                    <a:pt x="550" y="32174"/>
                  </a:lnTo>
                  <a:lnTo>
                    <a:pt x="1070" y="31972"/>
                  </a:lnTo>
                  <a:lnTo>
                    <a:pt x="1792" y="31625"/>
                  </a:lnTo>
                  <a:lnTo>
                    <a:pt x="2658" y="31134"/>
                  </a:lnTo>
                  <a:lnTo>
                    <a:pt x="3698" y="30528"/>
                  </a:lnTo>
                  <a:lnTo>
                    <a:pt x="4853" y="29806"/>
                  </a:lnTo>
                  <a:lnTo>
                    <a:pt x="6095" y="28997"/>
                  </a:lnTo>
                  <a:lnTo>
                    <a:pt x="7423" y="28073"/>
                  </a:lnTo>
                  <a:lnTo>
                    <a:pt x="8810" y="27033"/>
                  </a:lnTo>
                  <a:lnTo>
                    <a:pt x="10254" y="25936"/>
                  </a:lnTo>
                  <a:lnTo>
                    <a:pt x="11698" y="24752"/>
                  </a:lnTo>
                  <a:lnTo>
                    <a:pt x="13142" y="23481"/>
                  </a:lnTo>
                  <a:lnTo>
                    <a:pt x="13864" y="22817"/>
                  </a:lnTo>
                  <a:lnTo>
                    <a:pt x="14557" y="22152"/>
                  </a:lnTo>
                  <a:lnTo>
                    <a:pt x="15250" y="21459"/>
                  </a:lnTo>
                  <a:lnTo>
                    <a:pt x="15943" y="20766"/>
                  </a:lnTo>
                  <a:lnTo>
                    <a:pt x="16608" y="20044"/>
                  </a:lnTo>
                  <a:lnTo>
                    <a:pt x="17243" y="19322"/>
                  </a:lnTo>
                  <a:lnTo>
                    <a:pt x="17849" y="18571"/>
                  </a:lnTo>
                  <a:lnTo>
                    <a:pt x="18456" y="17820"/>
                  </a:lnTo>
                  <a:lnTo>
                    <a:pt x="20449" y="20593"/>
                  </a:lnTo>
                  <a:lnTo>
                    <a:pt x="22673" y="23654"/>
                  </a:lnTo>
                  <a:lnTo>
                    <a:pt x="27236" y="29835"/>
                  </a:lnTo>
                  <a:lnTo>
                    <a:pt x="27438" y="30095"/>
                  </a:lnTo>
                  <a:lnTo>
                    <a:pt x="27640" y="30326"/>
                  </a:lnTo>
                  <a:lnTo>
                    <a:pt x="27871" y="30528"/>
                  </a:lnTo>
                  <a:lnTo>
                    <a:pt x="28102" y="30672"/>
                  </a:lnTo>
                  <a:lnTo>
                    <a:pt x="28333" y="30788"/>
                  </a:lnTo>
                  <a:lnTo>
                    <a:pt x="28564" y="30874"/>
                  </a:lnTo>
                  <a:lnTo>
                    <a:pt x="28795" y="30932"/>
                  </a:lnTo>
                  <a:lnTo>
                    <a:pt x="29055" y="30961"/>
                  </a:lnTo>
                  <a:lnTo>
                    <a:pt x="29315" y="30932"/>
                  </a:lnTo>
                  <a:lnTo>
                    <a:pt x="29575" y="30846"/>
                  </a:lnTo>
                  <a:lnTo>
                    <a:pt x="29806" y="30730"/>
                  </a:lnTo>
                  <a:lnTo>
                    <a:pt x="30008" y="30557"/>
                  </a:lnTo>
                  <a:lnTo>
                    <a:pt x="30182" y="30355"/>
                  </a:lnTo>
                  <a:lnTo>
                    <a:pt x="30297" y="30124"/>
                  </a:lnTo>
                  <a:lnTo>
                    <a:pt x="30384" y="29835"/>
                  </a:lnTo>
                  <a:lnTo>
                    <a:pt x="30413" y="29517"/>
                  </a:lnTo>
                  <a:lnTo>
                    <a:pt x="30384" y="29170"/>
                  </a:lnTo>
                  <a:lnTo>
                    <a:pt x="30297" y="28766"/>
                  </a:lnTo>
                  <a:lnTo>
                    <a:pt x="30153" y="28362"/>
                  </a:lnTo>
                  <a:lnTo>
                    <a:pt x="29922" y="27929"/>
                  </a:lnTo>
                  <a:lnTo>
                    <a:pt x="29344" y="26802"/>
                  </a:lnTo>
                  <a:lnTo>
                    <a:pt x="28824" y="25849"/>
                  </a:lnTo>
                  <a:lnTo>
                    <a:pt x="28362" y="25069"/>
                  </a:lnTo>
                  <a:lnTo>
                    <a:pt x="27929" y="24405"/>
                  </a:lnTo>
                  <a:lnTo>
                    <a:pt x="27554" y="23885"/>
                  </a:lnTo>
                  <a:lnTo>
                    <a:pt x="27207" y="23481"/>
                  </a:lnTo>
                  <a:lnTo>
                    <a:pt x="26860" y="23163"/>
                  </a:lnTo>
                  <a:lnTo>
                    <a:pt x="26572" y="22903"/>
                  </a:lnTo>
                  <a:lnTo>
                    <a:pt x="26283" y="22730"/>
                  </a:lnTo>
                  <a:lnTo>
                    <a:pt x="25994" y="22586"/>
                  </a:lnTo>
                  <a:lnTo>
                    <a:pt x="25474" y="22355"/>
                  </a:lnTo>
                  <a:lnTo>
                    <a:pt x="25214" y="22239"/>
                  </a:lnTo>
                  <a:lnTo>
                    <a:pt x="24925" y="22095"/>
                  </a:lnTo>
                  <a:lnTo>
                    <a:pt x="24637" y="21921"/>
                  </a:lnTo>
                  <a:lnTo>
                    <a:pt x="24348" y="21661"/>
                  </a:lnTo>
                  <a:lnTo>
                    <a:pt x="24030" y="21430"/>
                  </a:lnTo>
                  <a:lnTo>
                    <a:pt x="23712" y="21142"/>
                  </a:lnTo>
                  <a:lnTo>
                    <a:pt x="23048" y="20506"/>
                  </a:lnTo>
                  <a:lnTo>
                    <a:pt x="22355" y="19784"/>
                  </a:lnTo>
                  <a:lnTo>
                    <a:pt x="21662" y="19004"/>
                  </a:lnTo>
                  <a:lnTo>
                    <a:pt x="21055" y="18225"/>
                  </a:lnTo>
                  <a:lnTo>
                    <a:pt x="20478" y="17503"/>
                  </a:lnTo>
                  <a:lnTo>
                    <a:pt x="20044" y="16867"/>
                  </a:lnTo>
                  <a:lnTo>
                    <a:pt x="19871" y="16578"/>
                  </a:lnTo>
                  <a:lnTo>
                    <a:pt x="19756" y="16347"/>
                  </a:lnTo>
                  <a:lnTo>
                    <a:pt x="21142" y="14152"/>
                  </a:lnTo>
                  <a:lnTo>
                    <a:pt x="21864" y="12997"/>
                  </a:lnTo>
                  <a:lnTo>
                    <a:pt x="22499" y="11871"/>
                  </a:lnTo>
                  <a:lnTo>
                    <a:pt x="23106" y="10831"/>
                  </a:lnTo>
                  <a:lnTo>
                    <a:pt x="23539" y="9907"/>
                  </a:lnTo>
                  <a:lnTo>
                    <a:pt x="23712" y="9503"/>
                  </a:lnTo>
                  <a:lnTo>
                    <a:pt x="23857" y="9156"/>
                  </a:lnTo>
                  <a:lnTo>
                    <a:pt x="23943" y="8896"/>
                  </a:lnTo>
                  <a:lnTo>
                    <a:pt x="23972" y="8665"/>
                  </a:lnTo>
                  <a:lnTo>
                    <a:pt x="23943" y="8521"/>
                  </a:lnTo>
                  <a:lnTo>
                    <a:pt x="23914" y="8376"/>
                  </a:lnTo>
                  <a:lnTo>
                    <a:pt x="23828" y="8203"/>
                  </a:lnTo>
                  <a:lnTo>
                    <a:pt x="23712" y="8058"/>
                  </a:lnTo>
                  <a:lnTo>
                    <a:pt x="23452" y="7712"/>
                  </a:lnTo>
                  <a:lnTo>
                    <a:pt x="23077" y="7365"/>
                  </a:lnTo>
                  <a:lnTo>
                    <a:pt x="22615" y="7048"/>
                  </a:lnTo>
                  <a:lnTo>
                    <a:pt x="22124" y="6701"/>
                  </a:lnTo>
                  <a:lnTo>
                    <a:pt x="21575" y="6354"/>
                  </a:lnTo>
                  <a:lnTo>
                    <a:pt x="20997" y="6037"/>
                  </a:lnTo>
                  <a:lnTo>
                    <a:pt x="19842" y="5401"/>
                  </a:lnTo>
                  <a:lnTo>
                    <a:pt x="18745" y="4882"/>
                  </a:lnTo>
                  <a:lnTo>
                    <a:pt x="17821" y="4506"/>
                  </a:lnTo>
                  <a:lnTo>
                    <a:pt x="17214" y="4275"/>
                  </a:lnTo>
                  <a:lnTo>
                    <a:pt x="16867" y="4188"/>
                  </a:lnTo>
                  <a:lnTo>
                    <a:pt x="16492" y="4102"/>
                  </a:lnTo>
                  <a:lnTo>
                    <a:pt x="16117" y="4044"/>
                  </a:lnTo>
                  <a:lnTo>
                    <a:pt x="15741" y="4015"/>
                  </a:lnTo>
                  <a:close/>
                  <a:moveTo>
                    <a:pt x="38153" y="1"/>
                  </a:moveTo>
                  <a:lnTo>
                    <a:pt x="37604" y="58"/>
                  </a:lnTo>
                  <a:lnTo>
                    <a:pt x="37171" y="116"/>
                  </a:lnTo>
                  <a:lnTo>
                    <a:pt x="36795" y="203"/>
                  </a:lnTo>
                  <a:lnTo>
                    <a:pt x="36507" y="289"/>
                  </a:lnTo>
                  <a:lnTo>
                    <a:pt x="36304" y="405"/>
                  </a:lnTo>
                  <a:lnTo>
                    <a:pt x="36160" y="521"/>
                  </a:lnTo>
                  <a:lnTo>
                    <a:pt x="36073" y="636"/>
                  </a:lnTo>
                  <a:lnTo>
                    <a:pt x="36045" y="752"/>
                  </a:lnTo>
                  <a:lnTo>
                    <a:pt x="36073" y="867"/>
                  </a:lnTo>
                  <a:lnTo>
                    <a:pt x="36160" y="1011"/>
                  </a:lnTo>
                  <a:lnTo>
                    <a:pt x="36276" y="1156"/>
                  </a:lnTo>
                  <a:lnTo>
                    <a:pt x="36478" y="1300"/>
                  </a:lnTo>
                  <a:lnTo>
                    <a:pt x="36680" y="1416"/>
                  </a:lnTo>
                  <a:lnTo>
                    <a:pt x="36969" y="1560"/>
                  </a:lnTo>
                  <a:lnTo>
                    <a:pt x="37575" y="1791"/>
                  </a:lnTo>
                  <a:lnTo>
                    <a:pt x="38442" y="2167"/>
                  </a:lnTo>
                  <a:lnTo>
                    <a:pt x="39366" y="2600"/>
                  </a:lnTo>
                  <a:lnTo>
                    <a:pt x="40232" y="3062"/>
                  </a:lnTo>
                  <a:lnTo>
                    <a:pt x="41070" y="3553"/>
                  </a:lnTo>
                  <a:lnTo>
                    <a:pt x="41445" y="3813"/>
                  </a:lnTo>
                  <a:lnTo>
                    <a:pt x="41792" y="4073"/>
                  </a:lnTo>
                  <a:lnTo>
                    <a:pt x="42110" y="4333"/>
                  </a:lnTo>
                  <a:lnTo>
                    <a:pt x="42398" y="4593"/>
                  </a:lnTo>
                  <a:lnTo>
                    <a:pt x="42629" y="4853"/>
                  </a:lnTo>
                  <a:lnTo>
                    <a:pt x="42803" y="5113"/>
                  </a:lnTo>
                  <a:lnTo>
                    <a:pt x="42918" y="5373"/>
                  </a:lnTo>
                  <a:lnTo>
                    <a:pt x="42976" y="5632"/>
                  </a:lnTo>
                  <a:lnTo>
                    <a:pt x="42976" y="15972"/>
                  </a:lnTo>
                  <a:lnTo>
                    <a:pt x="41821" y="16087"/>
                  </a:lnTo>
                  <a:lnTo>
                    <a:pt x="40521" y="16174"/>
                  </a:lnTo>
                  <a:lnTo>
                    <a:pt x="37720" y="16347"/>
                  </a:lnTo>
                  <a:lnTo>
                    <a:pt x="34860" y="16434"/>
                  </a:lnTo>
                  <a:lnTo>
                    <a:pt x="32261" y="16463"/>
                  </a:lnTo>
                  <a:lnTo>
                    <a:pt x="29229" y="16405"/>
                  </a:lnTo>
                  <a:lnTo>
                    <a:pt x="28767" y="16434"/>
                  </a:lnTo>
                  <a:lnTo>
                    <a:pt x="28420" y="16492"/>
                  </a:lnTo>
                  <a:lnTo>
                    <a:pt x="28276" y="16549"/>
                  </a:lnTo>
                  <a:lnTo>
                    <a:pt x="28189" y="16607"/>
                  </a:lnTo>
                  <a:lnTo>
                    <a:pt x="28131" y="16694"/>
                  </a:lnTo>
                  <a:lnTo>
                    <a:pt x="28102" y="16781"/>
                  </a:lnTo>
                  <a:lnTo>
                    <a:pt x="28131" y="16838"/>
                  </a:lnTo>
                  <a:lnTo>
                    <a:pt x="28160" y="16925"/>
                  </a:lnTo>
                  <a:lnTo>
                    <a:pt x="28276" y="17069"/>
                  </a:lnTo>
                  <a:lnTo>
                    <a:pt x="28478" y="17243"/>
                  </a:lnTo>
                  <a:lnTo>
                    <a:pt x="28709" y="17416"/>
                  </a:lnTo>
                  <a:lnTo>
                    <a:pt x="29026" y="17618"/>
                  </a:lnTo>
                  <a:lnTo>
                    <a:pt x="29373" y="17791"/>
                  </a:lnTo>
                  <a:lnTo>
                    <a:pt x="30153" y="18167"/>
                  </a:lnTo>
                  <a:lnTo>
                    <a:pt x="30990" y="18513"/>
                  </a:lnTo>
                  <a:lnTo>
                    <a:pt x="31828" y="18802"/>
                  </a:lnTo>
                  <a:lnTo>
                    <a:pt x="32203" y="18918"/>
                  </a:lnTo>
                  <a:lnTo>
                    <a:pt x="32579" y="19004"/>
                  </a:lnTo>
                  <a:lnTo>
                    <a:pt x="32897" y="19033"/>
                  </a:lnTo>
                  <a:lnTo>
                    <a:pt x="33185" y="19062"/>
                  </a:lnTo>
                  <a:lnTo>
                    <a:pt x="33561" y="19033"/>
                  </a:lnTo>
                  <a:lnTo>
                    <a:pt x="33878" y="18975"/>
                  </a:lnTo>
                  <a:lnTo>
                    <a:pt x="34196" y="18860"/>
                  </a:lnTo>
                  <a:lnTo>
                    <a:pt x="34514" y="18744"/>
                  </a:lnTo>
                  <a:lnTo>
                    <a:pt x="34860" y="18600"/>
                  </a:lnTo>
                  <a:lnTo>
                    <a:pt x="35236" y="18484"/>
                  </a:lnTo>
                  <a:lnTo>
                    <a:pt x="35698" y="18398"/>
                  </a:lnTo>
                  <a:lnTo>
                    <a:pt x="36218" y="18311"/>
                  </a:lnTo>
                  <a:lnTo>
                    <a:pt x="37518" y="18225"/>
                  </a:lnTo>
                  <a:lnTo>
                    <a:pt x="39019" y="18109"/>
                  </a:lnTo>
                  <a:lnTo>
                    <a:pt x="40810" y="17936"/>
                  </a:lnTo>
                  <a:lnTo>
                    <a:pt x="41850" y="17878"/>
                  </a:lnTo>
                  <a:lnTo>
                    <a:pt x="42976" y="17820"/>
                  </a:lnTo>
                  <a:lnTo>
                    <a:pt x="42976" y="30037"/>
                  </a:lnTo>
                  <a:lnTo>
                    <a:pt x="43005" y="31106"/>
                  </a:lnTo>
                  <a:lnTo>
                    <a:pt x="43063" y="32001"/>
                  </a:lnTo>
                  <a:lnTo>
                    <a:pt x="43178" y="32752"/>
                  </a:lnTo>
                  <a:lnTo>
                    <a:pt x="43294" y="33329"/>
                  </a:lnTo>
                  <a:lnTo>
                    <a:pt x="43380" y="33560"/>
                  </a:lnTo>
                  <a:lnTo>
                    <a:pt x="43467" y="33763"/>
                  </a:lnTo>
                  <a:lnTo>
                    <a:pt x="43554" y="33936"/>
                  </a:lnTo>
                  <a:lnTo>
                    <a:pt x="43640" y="34080"/>
                  </a:lnTo>
                  <a:lnTo>
                    <a:pt x="43756" y="34167"/>
                  </a:lnTo>
                  <a:lnTo>
                    <a:pt x="43871" y="34254"/>
                  </a:lnTo>
                  <a:lnTo>
                    <a:pt x="43987" y="34282"/>
                  </a:lnTo>
                  <a:lnTo>
                    <a:pt x="44102" y="34311"/>
                  </a:lnTo>
                  <a:lnTo>
                    <a:pt x="44218" y="34282"/>
                  </a:lnTo>
                  <a:lnTo>
                    <a:pt x="44362" y="34225"/>
                  </a:lnTo>
                  <a:lnTo>
                    <a:pt x="44507" y="34138"/>
                  </a:lnTo>
                  <a:lnTo>
                    <a:pt x="44651" y="33994"/>
                  </a:lnTo>
                  <a:lnTo>
                    <a:pt x="44796" y="33849"/>
                  </a:lnTo>
                  <a:lnTo>
                    <a:pt x="44911" y="33676"/>
                  </a:lnTo>
                  <a:lnTo>
                    <a:pt x="45200" y="33243"/>
                  </a:lnTo>
                  <a:lnTo>
                    <a:pt x="45431" y="32867"/>
                  </a:lnTo>
                  <a:lnTo>
                    <a:pt x="45633" y="32434"/>
                  </a:lnTo>
                  <a:lnTo>
                    <a:pt x="45806" y="32001"/>
                  </a:lnTo>
                  <a:lnTo>
                    <a:pt x="45980" y="31510"/>
                  </a:lnTo>
                  <a:lnTo>
                    <a:pt x="46124" y="31019"/>
                  </a:lnTo>
                  <a:lnTo>
                    <a:pt x="46240" y="30499"/>
                  </a:lnTo>
                  <a:lnTo>
                    <a:pt x="46355" y="29979"/>
                  </a:lnTo>
                  <a:lnTo>
                    <a:pt x="46442" y="29402"/>
                  </a:lnTo>
                  <a:lnTo>
                    <a:pt x="46615" y="28275"/>
                  </a:lnTo>
                  <a:lnTo>
                    <a:pt x="46702" y="27091"/>
                  </a:lnTo>
                  <a:lnTo>
                    <a:pt x="46788" y="25907"/>
                  </a:lnTo>
                  <a:lnTo>
                    <a:pt x="46817" y="24694"/>
                  </a:lnTo>
                  <a:lnTo>
                    <a:pt x="46875" y="4650"/>
                  </a:lnTo>
                  <a:lnTo>
                    <a:pt x="46904" y="4131"/>
                  </a:lnTo>
                  <a:lnTo>
                    <a:pt x="46962" y="3726"/>
                  </a:lnTo>
                  <a:lnTo>
                    <a:pt x="47019" y="3380"/>
                  </a:lnTo>
                  <a:lnTo>
                    <a:pt x="47048" y="3091"/>
                  </a:lnTo>
                  <a:lnTo>
                    <a:pt x="47048" y="2947"/>
                  </a:lnTo>
                  <a:lnTo>
                    <a:pt x="46962" y="2773"/>
                  </a:lnTo>
                  <a:lnTo>
                    <a:pt x="46846" y="2629"/>
                  </a:lnTo>
                  <a:lnTo>
                    <a:pt x="46702" y="2484"/>
                  </a:lnTo>
                  <a:lnTo>
                    <a:pt x="46528" y="2340"/>
                  </a:lnTo>
                  <a:lnTo>
                    <a:pt x="46297" y="2196"/>
                  </a:lnTo>
                  <a:lnTo>
                    <a:pt x="45778" y="1907"/>
                  </a:lnTo>
                  <a:lnTo>
                    <a:pt x="45142" y="1647"/>
                  </a:lnTo>
                  <a:lnTo>
                    <a:pt x="44420" y="1387"/>
                  </a:lnTo>
                  <a:lnTo>
                    <a:pt x="43640" y="1127"/>
                  </a:lnTo>
                  <a:lnTo>
                    <a:pt x="42861" y="925"/>
                  </a:lnTo>
                  <a:lnTo>
                    <a:pt x="42052" y="723"/>
                  </a:lnTo>
                  <a:lnTo>
                    <a:pt x="41272" y="549"/>
                  </a:lnTo>
                  <a:lnTo>
                    <a:pt x="39828" y="232"/>
                  </a:lnTo>
                  <a:lnTo>
                    <a:pt x="38731" y="58"/>
                  </a:lnTo>
                  <a:lnTo>
                    <a:pt x="38153" y="1"/>
                  </a:lnTo>
                  <a:close/>
                  <a:moveTo>
                    <a:pt x="42861" y="36477"/>
                  </a:moveTo>
                  <a:lnTo>
                    <a:pt x="42254" y="36506"/>
                  </a:lnTo>
                  <a:lnTo>
                    <a:pt x="41763" y="36564"/>
                  </a:lnTo>
                  <a:lnTo>
                    <a:pt x="41416" y="36680"/>
                  </a:lnTo>
                  <a:lnTo>
                    <a:pt x="41099" y="36795"/>
                  </a:lnTo>
                  <a:lnTo>
                    <a:pt x="40810" y="36939"/>
                  </a:lnTo>
                  <a:lnTo>
                    <a:pt x="40463" y="37026"/>
                  </a:lnTo>
                  <a:lnTo>
                    <a:pt x="40088" y="37113"/>
                  </a:lnTo>
                  <a:lnTo>
                    <a:pt x="39568" y="37142"/>
                  </a:lnTo>
                  <a:lnTo>
                    <a:pt x="35496" y="37344"/>
                  </a:lnTo>
                  <a:lnTo>
                    <a:pt x="30933" y="37517"/>
                  </a:lnTo>
                  <a:lnTo>
                    <a:pt x="28564" y="37604"/>
                  </a:lnTo>
                  <a:lnTo>
                    <a:pt x="26167" y="37661"/>
                  </a:lnTo>
                  <a:lnTo>
                    <a:pt x="23799" y="37690"/>
                  </a:lnTo>
                  <a:lnTo>
                    <a:pt x="18716" y="37690"/>
                  </a:lnTo>
                  <a:lnTo>
                    <a:pt x="17416" y="37633"/>
                  </a:lnTo>
                  <a:lnTo>
                    <a:pt x="16174" y="37604"/>
                  </a:lnTo>
                  <a:lnTo>
                    <a:pt x="14990" y="37517"/>
                  </a:lnTo>
                  <a:lnTo>
                    <a:pt x="13893" y="37430"/>
                  </a:lnTo>
                  <a:lnTo>
                    <a:pt x="12882" y="37344"/>
                  </a:lnTo>
                  <a:lnTo>
                    <a:pt x="11958" y="37199"/>
                  </a:lnTo>
                  <a:lnTo>
                    <a:pt x="11467" y="37142"/>
                  </a:lnTo>
                  <a:lnTo>
                    <a:pt x="11091" y="37142"/>
                  </a:lnTo>
                  <a:lnTo>
                    <a:pt x="10716" y="37171"/>
                  </a:lnTo>
                  <a:lnTo>
                    <a:pt x="10485" y="37228"/>
                  </a:lnTo>
                  <a:lnTo>
                    <a:pt x="10398" y="37286"/>
                  </a:lnTo>
                  <a:lnTo>
                    <a:pt x="10340" y="37315"/>
                  </a:lnTo>
                  <a:lnTo>
                    <a:pt x="10283" y="37402"/>
                  </a:lnTo>
                  <a:lnTo>
                    <a:pt x="10283" y="37459"/>
                  </a:lnTo>
                  <a:lnTo>
                    <a:pt x="10311" y="37517"/>
                  </a:lnTo>
                  <a:lnTo>
                    <a:pt x="10340" y="37604"/>
                  </a:lnTo>
                  <a:lnTo>
                    <a:pt x="10485" y="37777"/>
                  </a:lnTo>
                  <a:lnTo>
                    <a:pt x="10716" y="37979"/>
                  </a:lnTo>
                  <a:lnTo>
                    <a:pt x="11033" y="38210"/>
                  </a:lnTo>
                  <a:lnTo>
                    <a:pt x="11438" y="38470"/>
                  </a:lnTo>
                  <a:lnTo>
                    <a:pt x="11871" y="38701"/>
                  </a:lnTo>
                  <a:lnTo>
                    <a:pt x="12824" y="39221"/>
                  </a:lnTo>
                  <a:lnTo>
                    <a:pt x="13893" y="39712"/>
                  </a:lnTo>
                  <a:lnTo>
                    <a:pt x="14413" y="39914"/>
                  </a:lnTo>
                  <a:lnTo>
                    <a:pt x="14932" y="40116"/>
                  </a:lnTo>
                  <a:lnTo>
                    <a:pt x="15423" y="40261"/>
                  </a:lnTo>
                  <a:lnTo>
                    <a:pt x="15857" y="40376"/>
                  </a:lnTo>
                  <a:lnTo>
                    <a:pt x="16261" y="40463"/>
                  </a:lnTo>
                  <a:lnTo>
                    <a:pt x="16608" y="40492"/>
                  </a:lnTo>
                  <a:lnTo>
                    <a:pt x="16839" y="40492"/>
                  </a:lnTo>
                  <a:lnTo>
                    <a:pt x="17041" y="40434"/>
                  </a:lnTo>
                  <a:lnTo>
                    <a:pt x="17445" y="40347"/>
                  </a:lnTo>
                  <a:lnTo>
                    <a:pt x="17821" y="40174"/>
                  </a:lnTo>
                  <a:lnTo>
                    <a:pt x="18225" y="40001"/>
                  </a:lnTo>
                  <a:lnTo>
                    <a:pt x="18658" y="39828"/>
                  </a:lnTo>
                  <a:lnTo>
                    <a:pt x="19178" y="39654"/>
                  </a:lnTo>
                  <a:lnTo>
                    <a:pt x="19496" y="39568"/>
                  </a:lnTo>
                  <a:lnTo>
                    <a:pt x="19842" y="39510"/>
                  </a:lnTo>
                  <a:lnTo>
                    <a:pt x="20218" y="39481"/>
                  </a:lnTo>
                  <a:lnTo>
                    <a:pt x="20622" y="39423"/>
                  </a:lnTo>
                  <a:lnTo>
                    <a:pt x="32839" y="39019"/>
                  </a:lnTo>
                  <a:lnTo>
                    <a:pt x="38211" y="38788"/>
                  </a:lnTo>
                  <a:lnTo>
                    <a:pt x="42110" y="38643"/>
                  </a:lnTo>
                  <a:lnTo>
                    <a:pt x="42110" y="56030"/>
                  </a:lnTo>
                  <a:lnTo>
                    <a:pt x="42138" y="56579"/>
                  </a:lnTo>
                  <a:lnTo>
                    <a:pt x="42196" y="57041"/>
                  </a:lnTo>
                  <a:lnTo>
                    <a:pt x="42283" y="57416"/>
                  </a:lnTo>
                  <a:lnTo>
                    <a:pt x="42398" y="57734"/>
                  </a:lnTo>
                  <a:lnTo>
                    <a:pt x="42543" y="57965"/>
                  </a:lnTo>
                  <a:lnTo>
                    <a:pt x="42716" y="58138"/>
                  </a:lnTo>
                  <a:lnTo>
                    <a:pt x="42889" y="58225"/>
                  </a:lnTo>
                  <a:lnTo>
                    <a:pt x="43092" y="58254"/>
                  </a:lnTo>
                  <a:lnTo>
                    <a:pt x="43236" y="58254"/>
                  </a:lnTo>
                  <a:lnTo>
                    <a:pt x="43351" y="58196"/>
                  </a:lnTo>
                  <a:lnTo>
                    <a:pt x="43496" y="58138"/>
                  </a:lnTo>
                  <a:lnTo>
                    <a:pt x="43640" y="58080"/>
                  </a:lnTo>
                  <a:lnTo>
                    <a:pt x="43900" y="57820"/>
                  </a:lnTo>
                  <a:lnTo>
                    <a:pt x="44189" y="57503"/>
                  </a:lnTo>
                  <a:lnTo>
                    <a:pt x="44449" y="57127"/>
                  </a:lnTo>
                  <a:lnTo>
                    <a:pt x="44680" y="56636"/>
                  </a:lnTo>
                  <a:lnTo>
                    <a:pt x="44911" y="56088"/>
                  </a:lnTo>
                  <a:lnTo>
                    <a:pt x="45084" y="55481"/>
                  </a:lnTo>
                  <a:lnTo>
                    <a:pt x="45258" y="54759"/>
                  </a:lnTo>
                  <a:lnTo>
                    <a:pt x="45402" y="54037"/>
                  </a:lnTo>
                  <a:lnTo>
                    <a:pt x="45518" y="53315"/>
                  </a:lnTo>
                  <a:lnTo>
                    <a:pt x="45633" y="52564"/>
                  </a:lnTo>
                  <a:lnTo>
                    <a:pt x="45720" y="51784"/>
                  </a:lnTo>
                  <a:lnTo>
                    <a:pt x="45806" y="50976"/>
                  </a:lnTo>
                  <a:lnTo>
                    <a:pt x="45922" y="49243"/>
                  </a:lnTo>
                  <a:lnTo>
                    <a:pt x="46009" y="47279"/>
                  </a:lnTo>
                  <a:lnTo>
                    <a:pt x="46037" y="45026"/>
                  </a:lnTo>
                  <a:lnTo>
                    <a:pt x="46066" y="42427"/>
                  </a:lnTo>
                  <a:lnTo>
                    <a:pt x="46066" y="39423"/>
                  </a:lnTo>
                  <a:lnTo>
                    <a:pt x="46095" y="39134"/>
                  </a:lnTo>
                  <a:lnTo>
                    <a:pt x="46153" y="38846"/>
                  </a:lnTo>
                  <a:lnTo>
                    <a:pt x="46268" y="38586"/>
                  </a:lnTo>
                  <a:lnTo>
                    <a:pt x="46384" y="38326"/>
                  </a:lnTo>
                  <a:lnTo>
                    <a:pt x="46586" y="37864"/>
                  </a:lnTo>
                  <a:lnTo>
                    <a:pt x="46673" y="37661"/>
                  </a:lnTo>
                  <a:lnTo>
                    <a:pt x="46702" y="37459"/>
                  </a:lnTo>
                  <a:lnTo>
                    <a:pt x="46673" y="37286"/>
                  </a:lnTo>
                  <a:lnTo>
                    <a:pt x="46615" y="37228"/>
                  </a:lnTo>
                  <a:lnTo>
                    <a:pt x="46557" y="37142"/>
                  </a:lnTo>
                  <a:lnTo>
                    <a:pt x="46384" y="36997"/>
                  </a:lnTo>
                  <a:lnTo>
                    <a:pt x="46124" y="36882"/>
                  </a:lnTo>
                  <a:lnTo>
                    <a:pt x="45720" y="36766"/>
                  </a:lnTo>
                  <a:lnTo>
                    <a:pt x="45229" y="36651"/>
                  </a:lnTo>
                  <a:lnTo>
                    <a:pt x="44593" y="36593"/>
                  </a:lnTo>
                  <a:lnTo>
                    <a:pt x="43785" y="36535"/>
                  </a:lnTo>
                  <a:lnTo>
                    <a:pt x="43265" y="36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-115550" y="-56462"/>
            <a:ext cx="9375099" cy="527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16900" y="1204249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lish SemiBold"/>
              <a:buAutoNum type="arabicPeriod"/>
              <a:defRPr sz="11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r="6550"/>
          <a:stretch/>
        </p:blipFill>
        <p:spPr>
          <a:xfrm flipH="1">
            <a:off x="1" y="983325"/>
            <a:ext cx="1200174" cy="763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36;p4"/>
          <p:cNvGrpSpPr/>
          <p:nvPr/>
        </p:nvGrpSpPr>
        <p:grpSpPr>
          <a:xfrm>
            <a:off x="8570351" y="4179361"/>
            <a:ext cx="387505" cy="840139"/>
            <a:chOff x="578900" y="360375"/>
            <a:chExt cx="1406550" cy="3048400"/>
          </a:xfrm>
        </p:grpSpPr>
        <p:sp>
          <p:nvSpPr>
            <p:cNvPr id="37" name="Google Shape;37;p4"/>
            <p:cNvSpPr/>
            <p:nvPr/>
          </p:nvSpPr>
          <p:spPr>
            <a:xfrm>
              <a:off x="579625" y="360375"/>
              <a:ext cx="1405825" cy="1459225"/>
            </a:xfrm>
            <a:custGeom>
              <a:avLst/>
              <a:gdLst/>
              <a:ahLst/>
              <a:cxnLst/>
              <a:rect l="l" t="t" r="r" b="b"/>
              <a:pathLst>
                <a:path w="56233" h="58369" extrusionOk="0">
                  <a:moveTo>
                    <a:pt x="19380" y="0"/>
                  </a:moveTo>
                  <a:lnTo>
                    <a:pt x="19178" y="29"/>
                  </a:lnTo>
                  <a:lnTo>
                    <a:pt x="19005" y="87"/>
                  </a:lnTo>
                  <a:lnTo>
                    <a:pt x="18918" y="173"/>
                  </a:lnTo>
                  <a:lnTo>
                    <a:pt x="18889" y="231"/>
                  </a:lnTo>
                  <a:lnTo>
                    <a:pt x="18889" y="318"/>
                  </a:lnTo>
                  <a:lnTo>
                    <a:pt x="18889" y="375"/>
                  </a:lnTo>
                  <a:lnTo>
                    <a:pt x="18918" y="462"/>
                  </a:lnTo>
                  <a:lnTo>
                    <a:pt x="19062" y="635"/>
                  </a:lnTo>
                  <a:lnTo>
                    <a:pt x="19265" y="866"/>
                  </a:lnTo>
                  <a:lnTo>
                    <a:pt x="19524" y="1155"/>
                  </a:lnTo>
                  <a:lnTo>
                    <a:pt x="20246" y="1733"/>
                  </a:lnTo>
                  <a:lnTo>
                    <a:pt x="21084" y="2368"/>
                  </a:lnTo>
                  <a:lnTo>
                    <a:pt x="22008" y="3004"/>
                  </a:lnTo>
                  <a:lnTo>
                    <a:pt x="22470" y="3264"/>
                  </a:lnTo>
                  <a:lnTo>
                    <a:pt x="22904" y="3523"/>
                  </a:lnTo>
                  <a:lnTo>
                    <a:pt x="23337" y="3755"/>
                  </a:lnTo>
                  <a:lnTo>
                    <a:pt x="23741" y="3899"/>
                  </a:lnTo>
                  <a:lnTo>
                    <a:pt x="24088" y="4014"/>
                  </a:lnTo>
                  <a:lnTo>
                    <a:pt x="24405" y="4072"/>
                  </a:lnTo>
                  <a:lnTo>
                    <a:pt x="26745" y="4217"/>
                  </a:lnTo>
                  <a:lnTo>
                    <a:pt x="28824" y="4217"/>
                  </a:lnTo>
                  <a:lnTo>
                    <a:pt x="30730" y="4188"/>
                  </a:lnTo>
                  <a:lnTo>
                    <a:pt x="32492" y="4101"/>
                  </a:lnTo>
                  <a:lnTo>
                    <a:pt x="34109" y="4014"/>
                  </a:lnTo>
                  <a:lnTo>
                    <a:pt x="34369" y="3986"/>
                  </a:lnTo>
                  <a:lnTo>
                    <a:pt x="34600" y="3899"/>
                  </a:lnTo>
                  <a:lnTo>
                    <a:pt x="34831" y="3755"/>
                  </a:lnTo>
                  <a:lnTo>
                    <a:pt x="35034" y="3610"/>
                  </a:lnTo>
                  <a:lnTo>
                    <a:pt x="35178" y="3437"/>
                  </a:lnTo>
                  <a:lnTo>
                    <a:pt x="35322" y="3235"/>
                  </a:lnTo>
                  <a:lnTo>
                    <a:pt x="35380" y="3004"/>
                  </a:lnTo>
                  <a:lnTo>
                    <a:pt x="35409" y="2773"/>
                  </a:lnTo>
                  <a:lnTo>
                    <a:pt x="35380" y="2542"/>
                  </a:lnTo>
                  <a:lnTo>
                    <a:pt x="35294" y="2310"/>
                  </a:lnTo>
                  <a:lnTo>
                    <a:pt x="35120" y="2079"/>
                  </a:lnTo>
                  <a:lnTo>
                    <a:pt x="34889" y="1877"/>
                  </a:lnTo>
                  <a:lnTo>
                    <a:pt x="34572" y="1675"/>
                  </a:lnTo>
                  <a:lnTo>
                    <a:pt x="34167" y="1502"/>
                  </a:lnTo>
                  <a:lnTo>
                    <a:pt x="33676" y="1357"/>
                  </a:lnTo>
                  <a:lnTo>
                    <a:pt x="33070" y="1242"/>
                  </a:lnTo>
                  <a:lnTo>
                    <a:pt x="30182" y="1184"/>
                  </a:lnTo>
                  <a:lnTo>
                    <a:pt x="28478" y="1155"/>
                  </a:lnTo>
                  <a:lnTo>
                    <a:pt x="26716" y="1069"/>
                  </a:lnTo>
                  <a:lnTo>
                    <a:pt x="24954" y="953"/>
                  </a:lnTo>
                  <a:lnTo>
                    <a:pt x="24117" y="895"/>
                  </a:lnTo>
                  <a:lnTo>
                    <a:pt x="23308" y="809"/>
                  </a:lnTo>
                  <a:lnTo>
                    <a:pt x="22528" y="722"/>
                  </a:lnTo>
                  <a:lnTo>
                    <a:pt x="21835" y="607"/>
                  </a:lnTo>
                  <a:lnTo>
                    <a:pt x="21171" y="462"/>
                  </a:lnTo>
                  <a:lnTo>
                    <a:pt x="20622" y="318"/>
                  </a:lnTo>
                  <a:lnTo>
                    <a:pt x="19871" y="87"/>
                  </a:lnTo>
                  <a:lnTo>
                    <a:pt x="19611" y="29"/>
                  </a:lnTo>
                  <a:lnTo>
                    <a:pt x="19380" y="0"/>
                  </a:lnTo>
                  <a:close/>
                  <a:moveTo>
                    <a:pt x="38933" y="8607"/>
                  </a:moveTo>
                  <a:lnTo>
                    <a:pt x="38211" y="8635"/>
                  </a:lnTo>
                  <a:lnTo>
                    <a:pt x="37691" y="8664"/>
                  </a:lnTo>
                  <a:lnTo>
                    <a:pt x="37286" y="8751"/>
                  </a:lnTo>
                  <a:lnTo>
                    <a:pt x="36969" y="8838"/>
                  </a:lnTo>
                  <a:lnTo>
                    <a:pt x="36651" y="8924"/>
                  </a:lnTo>
                  <a:lnTo>
                    <a:pt x="36304" y="9011"/>
                  </a:lnTo>
                  <a:lnTo>
                    <a:pt x="35871" y="9098"/>
                  </a:lnTo>
                  <a:lnTo>
                    <a:pt x="35294" y="9155"/>
                  </a:lnTo>
                  <a:lnTo>
                    <a:pt x="29691" y="9444"/>
                  </a:lnTo>
                  <a:lnTo>
                    <a:pt x="24983" y="9675"/>
                  </a:lnTo>
                  <a:lnTo>
                    <a:pt x="21026" y="9791"/>
                  </a:lnTo>
                  <a:lnTo>
                    <a:pt x="19322" y="9820"/>
                  </a:lnTo>
                  <a:lnTo>
                    <a:pt x="17763" y="9848"/>
                  </a:lnTo>
                  <a:lnTo>
                    <a:pt x="16463" y="9820"/>
                  </a:lnTo>
                  <a:lnTo>
                    <a:pt x="15250" y="9820"/>
                  </a:lnTo>
                  <a:lnTo>
                    <a:pt x="14153" y="9762"/>
                  </a:lnTo>
                  <a:lnTo>
                    <a:pt x="13142" y="9704"/>
                  </a:lnTo>
                  <a:lnTo>
                    <a:pt x="12189" y="9617"/>
                  </a:lnTo>
                  <a:lnTo>
                    <a:pt x="11293" y="9531"/>
                  </a:lnTo>
                  <a:lnTo>
                    <a:pt x="10456" y="9415"/>
                  </a:lnTo>
                  <a:lnTo>
                    <a:pt x="9647" y="9271"/>
                  </a:lnTo>
                  <a:lnTo>
                    <a:pt x="9069" y="9242"/>
                  </a:lnTo>
                  <a:lnTo>
                    <a:pt x="8550" y="9213"/>
                  </a:lnTo>
                  <a:lnTo>
                    <a:pt x="8059" y="9242"/>
                  </a:lnTo>
                  <a:lnTo>
                    <a:pt x="7741" y="9300"/>
                  </a:lnTo>
                  <a:lnTo>
                    <a:pt x="7625" y="9357"/>
                  </a:lnTo>
                  <a:lnTo>
                    <a:pt x="7568" y="9415"/>
                  </a:lnTo>
                  <a:lnTo>
                    <a:pt x="7510" y="9473"/>
                  </a:lnTo>
                  <a:lnTo>
                    <a:pt x="7481" y="9531"/>
                  </a:lnTo>
                  <a:lnTo>
                    <a:pt x="7510" y="9617"/>
                  </a:lnTo>
                  <a:lnTo>
                    <a:pt x="7568" y="9704"/>
                  </a:lnTo>
                  <a:lnTo>
                    <a:pt x="7741" y="9906"/>
                  </a:lnTo>
                  <a:lnTo>
                    <a:pt x="8030" y="10137"/>
                  </a:lnTo>
                  <a:lnTo>
                    <a:pt x="8376" y="10368"/>
                  </a:lnTo>
                  <a:lnTo>
                    <a:pt x="8838" y="10628"/>
                  </a:lnTo>
                  <a:lnTo>
                    <a:pt x="9329" y="10888"/>
                  </a:lnTo>
                  <a:lnTo>
                    <a:pt x="10456" y="11408"/>
                  </a:lnTo>
                  <a:lnTo>
                    <a:pt x="11669" y="11899"/>
                  </a:lnTo>
                  <a:lnTo>
                    <a:pt x="12824" y="12303"/>
                  </a:lnTo>
                  <a:lnTo>
                    <a:pt x="13344" y="12477"/>
                  </a:lnTo>
                  <a:lnTo>
                    <a:pt x="13835" y="12592"/>
                  </a:lnTo>
                  <a:lnTo>
                    <a:pt x="14239" y="12650"/>
                  </a:lnTo>
                  <a:lnTo>
                    <a:pt x="14557" y="12679"/>
                  </a:lnTo>
                  <a:lnTo>
                    <a:pt x="14846" y="12679"/>
                  </a:lnTo>
                  <a:lnTo>
                    <a:pt x="15106" y="12621"/>
                  </a:lnTo>
                  <a:lnTo>
                    <a:pt x="15337" y="12534"/>
                  </a:lnTo>
                  <a:lnTo>
                    <a:pt x="15568" y="12448"/>
                  </a:lnTo>
                  <a:lnTo>
                    <a:pt x="16059" y="12246"/>
                  </a:lnTo>
                  <a:lnTo>
                    <a:pt x="16348" y="12159"/>
                  </a:lnTo>
                  <a:lnTo>
                    <a:pt x="16723" y="12072"/>
                  </a:lnTo>
                  <a:lnTo>
                    <a:pt x="18398" y="11870"/>
                  </a:lnTo>
                  <a:lnTo>
                    <a:pt x="20478" y="11668"/>
                  </a:lnTo>
                  <a:lnTo>
                    <a:pt x="22846" y="11466"/>
                  </a:lnTo>
                  <a:lnTo>
                    <a:pt x="25358" y="11264"/>
                  </a:lnTo>
                  <a:lnTo>
                    <a:pt x="27929" y="11090"/>
                  </a:lnTo>
                  <a:lnTo>
                    <a:pt x="30413" y="10946"/>
                  </a:lnTo>
                  <a:lnTo>
                    <a:pt x="32723" y="10859"/>
                  </a:lnTo>
                  <a:lnTo>
                    <a:pt x="34745" y="10830"/>
                  </a:lnTo>
                  <a:lnTo>
                    <a:pt x="33965" y="11524"/>
                  </a:lnTo>
                  <a:lnTo>
                    <a:pt x="33156" y="12217"/>
                  </a:lnTo>
                  <a:lnTo>
                    <a:pt x="32319" y="12881"/>
                  </a:lnTo>
                  <a:lnTo>
                    <a:pt x="31481" y="13545"/>
                  </a:lnTo>
                  <a:lnTo>
                    <a:pt x="30615" y="14181"/>
                  </a:lnTo>
                  <a:lnTo>
                    <a:pt x="29719" y="14787"/>
                  </a:lnTo>
                  <a:lnTo>
                    <a:pt x="28795" y="15394"/>
                  </a:lnTo>
                  <a:lnTo>
                    <a:pt x="27871" y="16000"/>
                  </a:lnTo>
                  <a:lnTo>
                    <a:pt x="26947" y="16578"/>
                  </a:lnTo>
                  <a:lnTo>
                    <a:pt x="25994" y="17126"/>
                  </a:lnTo>
                  <a:lnTo>
                    <a:pt x="25012" y="17675"/>
                  </a:lnTo>
                  <a:lnTo>
                    <a:pt x="24059" y="18195"/>
                  </a:lnTo>
                  <a:lnTo>
                    <a:pt x="22095" y="19235"/>
                  </a:lnTo>
                  <a:lnTo>
                    <a:pt x="20102" y="20188"/>
                  </a:lnTo>
                  <a:lnTo>
                    <a:pt x="18080" y="21083"/>
                  </a:lnTo>
                  <a:lnTo>
                    <a:pt x="16088" y="21921"/>
                  </a:lnTo>
                  <a:lnTo>
                    <a:pt x="14124" y="22700"/>
                  </a:lnTo>
                  <a:lnTo>
                    <a:pt x="12160" y="23451"/>
                  </a:lnTo>
                  <a:lnTo>
                    <a:pt x="10254" y="24116"/>
                  </a:lnTo>
                  <a:lnTo>
                    <a:pt x="8405" y="24722"/>
                  </a:lnTo>
                  <a:lnTo>
                    <a:pt x="6615" y="25300"/>
                  </a:lnTo>
                  <a:lnTo>
                    <a:pt x="4882" y="25820"/>
                  </a:lnTo>
                  <a:lnTo>
                    <a:pt x="4131" y="26051"/>
                  </a:lnTo>
                  <a:lnTo>
                    <a:pt x="3813" y="26166"/>
                  </a:lnTo>
                  <a:lnTo>
                    <a:pt x="3582" y="26253"/>
                  </a:lnTo>
                  <a:lnTo>
                    <a:pt x="3409" y="26368"/>
                  </a:lnTo>
                  <a:lnTo>
                    <a:pt x="3264" y="26455"/>
                  </a:lnTo>
                  <a:lnTo>
                    <a:pt x="3178" y="26542"/>
                  </a:lnTo>
                  <a:lnTo>
                    <a:pt x="3149" y="26628"/>
                  </a:lnTo>
                  <a:lnTo>
                    <a:pt x="3178" y="26686"/>
                  </a:lnTo>
                  <a:lnTo>
                    <a:pt x="3207" y="26744"/>
                  </a:lnTo>
                  <a:lnTo>
                    <a:pt x="3293" y="26802"/>
                  </a:lnTo>
                  <a:lnTo>
                    <a:pt x="3380" y="26859"/>
                  </a:lnTo>
                  <a:lnTo>
                    <a:pt x="3669" y="26917"/>
                  </a:lnTo>
                  <a:lnTo>
                    <a:pt x="4015" y="26917"/>
                  </a:lnTo>
                  <a:lnTo>
                    <a:pt x="4448" y="26888"/>
                  </a:lnTo>
                  <a:lnTo>
                    <a:pt x="5084" y="26802"/>
                  </a:lnTo>
                  <a:lnTo>
                    <a:pt x="5921" y="26628"/>
                  </a:lnTo>
                  <a:lnTo>
                    <a:pt x="6961" y="26426"/>
                  </a:lnTo>
                  <a:lnTo>
                    <a:pt x="8174" y="26137"/>
                  </a:lnTo>
                  <a:lnTo>
                    <a:pt x="9560" y="25791"/>
                  </a:lnTo>
                  <a:lnTo>
                    <a:pt x="11062" y="25415"/>
                  </a:lnTo>
                  <a:lnTo>
                    <a:pt x="12680" y="24953"/>
                  </a:lnTo>
                  <a:lnTo>
                    <a:pt x="14384" y="24433"/>
                  </a:lnTo>
                  <a:lnTo>
                    <a:pt x="16174" y="23885"/>
                  </a:lnTo>
                  <a:lnTo>
                    <a:pt x="18023" y="23249"/>
                  </a:lnTo>
                  <a:lnTo>
                    <a:pt x="19929" y="22585"/>
                  </a:lnTo>
                  <a:lnTo>
                    <a:pt x="21835" y="21892"/>
                  </a:lnTo>
                  <a:lnTo>
                    <a:pt x="23741" y="21112"/>
                  </a:lnTo>
                  <a:lnTo>
                    <a:pt x="25647" y="20303"/>
                  </a:lnTo>
                  <a:lnTo>
                    <a:pt x="27496" y="19437"/>
                  </a:lnTo>
                  <a:lnTo>
                    <a:pt x="28911" y="19812"/>
                  </a:lnTo>
                  <a:lnTo>
                    <a:pt x="30355" y="20188"/>
                  </a:lnTo>
                  <a:lnTo>
                    <a:pt x="33330" y="20910"/>
                  </a:lnTo>
                  <a:lnTo>
                    <a:pt x="36362" y="21603"/>
                  </a:lnTo>
                  <a:lnTo>
                    <a:pt x="39337" y="22238"/>
                  </a:lnTo>
                  <a:lnTo>
                    <a:pt x="44709" y="23394"/>
                  </a:lnTo>
                  <a:lnTo>
                    <a:pt x="46904" y="23885"/>
                  </a:lnTo>
                  <a:lnTo>
                    <a:pt x="47857" y="24116"/>
                  </a:lnTo>
                  <a:lnTo>
                    <a:pt x="48666" y="24318"/>
                  </a:lnTo>
                  <a:lnTo>
                    <a:pt x="49012" y="24347"/>
                  </a:lnTo>
                  <a:lnTo>
                    <a:pt x="49272" y="24404"/>
                  </a:lnTo>
                  <a:lnTo>
                    <a:pt x="49705" y="24376"/>
                  </a:lnTo>
                  <a:lnTo>
                    <a:pt x="50081" y="24318"/>
                  </a:lnTo>
                  <a:lnTo>
                    <a:pt x="50398" y="24202"/>
                  </a:lnTo>
                  <a:lnTo>
                    <a:pt x="50658" y="24058"/>
                  </a:lnTo>
                  <a:lnTo>
                    <a:pt x="50860" y="23913"/>
                  </a:lnTo>
                  <a:lnTo>
                    <a:pt x="51005" y="23711"/>
                  </a:lnTo>
                  <a:lnTo>
                    <a:pt x="51120" y="23509"/>
                  </a:lnTo>
                  <a:lnTo>
                    <a:pt x="51149" y="23278"/>
                  </a:lnTo>
                  <a:lnTo>
                    <a:pt x="51120" y="23076"/>
                  </a:lnTo>
                  <a:lnTo>
                    <a:pt x="51063" y="22874"/>
                  </a:lnTo>
                  <a:lnTo>
                    <a:pt x="50947" y="22672"/>
                  </a:lnTo>
                  <a:lnTo>
                    <a:pt x="50803" y="22498"/>
                  </a:lnTo>
                  <a:lnTo>
                    <a:pt x="50629" y="22296"/>
                  </a:lnTo>
                  <a:lnTo>
                    <a:pt x="50398" y="22123"/>
                  </a:lnTo>
                  <a:lnTo>
                    <a:pt x="50167" y="21950"/>
                  </a:lnTo>
                  <a:lnTo>
                    <a:pt x="49907" y="21776"/>
                  </a:lnTo>
                  <a:lnTo>
                    <a:pt x="49272" y="21430"/>
                  </a:lnTo>
                  <a:lnTo>
                    <a:pt x="48579" y="21112"/>
                  </a:lnTo>
                  <a:lnTo>
                    <a:pt x="47828" y="20823"/>
                  </a:lnTo>
                  <a:lnTo>
                    <a:pt x="47048" y="20534"/>
                  </a:lnTo>
                  <a:lnTo>
                    <a:pt x="46239" y="20303"/>
                  </a:lnTo>
                  <a:lnTo>
                    <a:pt x="45460" y="20072"/>
                  </a:lnTo>
                  <a:lnTo>
                    <a:pt x="44680" y="19899"/>
                  </a:lnTo>
                  <a:lnTo>
                    <a:pt x="43958" y="19726"/>
                  </a:lnTo>
                  <a:lnTo>
                    <a:pt x="43322" y="19610"/>
                  </a:lnTo>
                  <a:lnTo>
                    <a:pt x="42745" y="19524"/>
                  </a:lnTo>
                  <a:lnTo>
                    <a:pt x="42312" y="19466"/>
                  </a:lnTo>
                  <a:lnTo>
                    <a:pt x="41994" y="19437"/>
                  </a:lnTo>
                  <a:lnTo>
                    <a:pt x="41561" y="19466"/>
                  </a:lnTo>
                  <a:lnTo>
                    <a:pt x="41185" y="19495"/>
                  </a:lnTo>
                  <a:lnTo>
                    <a:pt x="40521" y="19639"/>
                  </a:lnTo>
                  <a:lnTo>
                    <a:pt x="40146" y="19697"/>
                  </a:lnTo>
                  <a:lnTo>
                    <a:pt x="39741" y="19755"/>
                  </a:lnTo>
                  <a:lnTo>
                    <a:pt x="39308" y="19783"/>
                  </a:lnTo>
                  <a:lnTo>
                    <a:pt x="38759" y="19812"/>
                  </a:lnTo>
                  <a:lnTo>
                    <a:pt x="37084" y="19697"/>
                  </a:lnTo>
                  <a:lnTo>
                    <a:pt x="35525" y="19552"/>
                  </a:lnTo>
                  <a:lnTo>
                    <a:pt x="34081" y="19408"/>
                  </a:lnTo>
                  <a:lnTo>
                    <a:pt x="32839" y="19235"/>
                  </a:lnTo>
                  <a:lnTo>
                    <a:pt x="31770" y="19033"/>
                  </a:lnTo>
                  <a:lnTo>
                    <a:pt x="31308" y="18946"/>
                  </a:lnTo>
                  <a:lnTo>
                    <a:pt x="30904" y="18830"/>
                  </a:lnTo>
                  <a:lnTo>
                    <a:pt x="30557" y="18715"/>
                  </a:lnTo>
                  <a:lnTo>
                    <a:pt x="30239" y="18599"/>
                  </a:lnTo>
                  <a:lnTo>
                    <a:pt x="30008" y="18455"/>
                  </a:lnTo>
                  <a:lnTo>
                    <a:pt x="29835" y="18311"/>
                  </a:lnTo>
                  <a:lnTo>
                    <a:pt x="31626" y="17271"/>
                  </a:lnTo>
                  <a:lnTo>
                    <a:pt x="33214" y="16289"/>
                  </a:lnTo>
                  <a:lnTo>
                    <a:pt x="34687" y="15336"/>
                  </a:lnTo>
                  <a:lnTo>
                    <a:pt x="36044" y="14412"/>
                  </a:lnTo>
                  <a:lnTo>
                    <a:pt x="37315" y="13516"/>
                  </a:lnTo>
                  <a:lnTo>
                    <a:pt x="38470" y="12621"/>
                  </a:lnTo>
                  <a:lnTo>
                    <a:pt x="39597" y="11726"/>
                  </a:lnTo>
                  <a:lnTo>
                    <a:pt x="40665" y="10830"/>
                  </a:lnTo>
                  <a:lnTo>
                    <a:pt x="41474" y="10339"/>
                  </a:lnTo>
                  <a:lnTo>
                    <a:pt x="41821" y="10108"/>
                  </a:lnTo>
                  <a:lnTo>
                    <a:pt x="42109" y="9877"/>
                  </a:lnTo>
                  <a:lnTo>
                    <a:pt x="42341" y="9675"/>
                  </a:lnTo>
                  <a:lnTo>
                    <a:pt x="42514" y="9473"/>
                  </a:lnTo>
                  <a:lnTo>
                    <a:pt x="42629" y="9300"/>
                  </a:lnTo>
                  <a:lnTo>
                    <a:pt x="42658" y="9155"/>
                  </a:lnTo>
                  <a:lnTo>
                    <a:pt x="42629" y="9069"/>
                  </a:lnTo>
                  <a:lnTo>
                    <a:pt x="42543" y="8982"/>
                  </a:lnTo>
                  <a:lnTo>
                    <a:pt x="42427" y="8895"/>
                  </a:lnTo>
                  <a:lnTo>
                    <a:pt x="42225" y="8838"/>
                  </a:lnTo>
                  <a:lnTo>
                    <a:pt x="41792" y="8751"/>
                  </a:lnTo>
                  <a:lnTo>
                    <a:pt x="41214" y="8664"/>
                  </a:lnTo>
                  <a:lnTo>
                    <a:pt x="40608" y="8635"/>
                  </a:lnTo>
                  <a:lnTo>
                    <a:pt x="40001" y="8607"/>
                  </a:lnTo>
                  <a:close/>
                  <a:moveTo>
                    <a:pt x="48781" y="28968"/>
                  </a:moveTo>
                  <a:lnTo>
                    <a:pt x="48463" y="28997"/>
                  </a:lnTo>
                  <a:lnTo>
                    <a:pt x="48203" y="29054"/>
                  </a:lnTo>
                  <a:lnTo>
                    <a:pt x="47943" y="29083"/>
                  </a:lnTo>
                  <a:lnTo>
                    <a:pt x="47510" y="29228"/>
                  </a:lnTo>
                  <a:lnTo>
                    <a:pt x="47135" y="29372"/>
                  </a:lnTo>
                  <a:lnTo>
                    <a:pt x="46759" y="29545"/>
                  </a:lnTo>
                  <a:lnTo>
                    <a:pt x="46268" y="29719"/>
                  </a:lnTo>
                  <a:lnTo>
                    <a:pt x="45691" y="29892"/>
                  </a:lnTo>
                  <a:lnTo>
                    <a:pt x="45315" y="29950"/>
                  </a:lnTo>
                  <a:lnTo>
                    <a:pt x="44882" y="30036"/>
                  </a:lnTo>
                  <a:lnTo>
                    <a:pt x="41676" y="30296"/>
                  </a:lnTo>
                  <a:lnTo>
                    <a:pt x="37922" y="30556"/>
                  </a:lnTo>
                  <a:lnTo>
                    <a:pt x="33705" y="30787"/>
                  </a:lnTo>
                  <a:lnTo>
                    <a:pt x="29228" y="31018"/>
                  </a:lnTo>
                  <a:lnTo>
                    <a:pt x="24579" y="31220"/>
                  </a:lnTo>
                  <a:lnTo>
                    <a:pt x="19929" y="31365"/>
                  </a:lnTo>
                  <a:lnTo>
                    <a:pt x="15423" y="31480"/>
                  </a:lnTo>
                  <a:lnTo>
                    <a:pt x="11149" y="31509"/>
                  </a:lnTo>
                  <a:lnTo>
                    <a:pt x="8665" y="31509"/>
                  </a:lnTo>
                  <a:lnTo>
                    <a:pt x="6412" y="31451"/>
                  </a:lnTo>
                  <a:lnTo>
                    <a:pt x="4333" y="31394"/>
                  </a:lnTo>
                  <a:lnTo>
                    <a:pt x="2542" y="31278"/>
                  </a:lnTo>
                  <a:lnTo>
                    <a:pt x="1994" y="31134"/>
                  </a:lnTo>
                  <a:lnTo>
                    <a:pt x="1503" y="31076"/>
                  </a:lnTo>
                  <a:lnTo>
                    <a:pt x="1098" y="31018"/>
                  </a:lnTo>
                  <a:lnTo>
                    <a:pt x="752" y="31018"/>
                  </a:lnTo>
                  <a:lnTo>
                    <a:pt x="434" y="31047"/>
                  </a:lnTo>
                  <a:lnTo>
                    <a:pt x="174" y="31105"/>
                  </a:lnTo>
                  <a:lnTo>
                    <a:pt x="116" y="31134"/>
                  </a:lnTo>
                  <a:lnTo>
                    <a:pt x="59" y="31192"/>
                  </a:lnTo>
                  <a:lnTo>
                    <a:pt x="1" y="31249"/>
                  </a:lnTo>
                  <a:lnTo>
                    <a:pt x="1" y="31336"/>
                  </a:lnTo>
                  <a:lnTo>
                    <a:pt x="30" y="31451"/>
                  </a:lnTo>
                  <a:lnTo>
                    <a:pt x="87" y="31567"/>
                  </a:lnTo>
                  <a:lnTo>
                    <a:pt x="174" y="31682"/>
                  </a:lnTo>
                  <a:lnTo>
                    <a:pt x="318" y="31827"/>
                  </a:lnTo>
                  <a:lnTo>
                    <a:pt x="694" y="32116"/>
                  </a:lnTo>
                  <a:lnTo>
                    <a:pt x="1185" y="32405"/>
                  </a:lnTo>
                  <a:lnTo>
                    <a:pt x="1763" y="32722"/>
                  </a:lnTo>
                  <a:lnTo>
                    <a:pt x="2398" y="33040"/>
                  </a:lnTo>
                  <a:lnTo>
                    <a:pt x="3120" y="33358"/>
                  </a:lnTo>
                  <a:lnTo>
                    <a:pt x="3842" y="33646"/>
                  </a:lnTo>
                  <a:lnTo>
                    <a:pt x="4622" y="33935"/>
                  </a:lnTo>
                  <a:lnTo>
                    <a:pt x="5373" y="34224"/>
                  </a:lnTo>
                  <a:lnTo>
                    <a:pt x="6788" y="34686"/>
                  </a:lnTo>
                  <a:lnTo>
                    <a:pt x="7423" y="34859"/>
                  </a:lnTo>
                  <a:lnTo>
                    <a:pt x="7972" y="34975"/>
                  </a:lnTo>
                  <a:lnTo>
                    <a:pt x="8405" y="35062"/>
                  </a:lnTo>
                  <a:lnTo>
                    <a:pt x="8723" y="35090"/>
                  </a:lnTo>
                  <a:lnTo>
                    <a:pt x="9098" y="35062"/>
                  </a:lnTo>
                  <a:lnTo>
                    <a:pt x="9416" y="35004"/>
                  </a:lnTo>
                  <a:lnTo>
                    <a:pt x="9676" y="34859"/>
                  </a:lnTo>
                  <a:lnTo>
                    <a:pt x="9965" y="34715"/>
                  </a:lnTo>
                  <a:lnTo>
                    <a:pt x="10254" y="34571"/>
                  </a:lnTo>
                  <a:lnTo>
                    <a:pt x="10600" y="34397"/>
                  </a:lnTo>
                  <a:lnTo>
                    <a:pt x="11062" y="34253"/>
                  </a:lnTo>
                  <a:lnTo>
                    <a:pt x="11640" y="34108"/>
                  </a:lnTo>
                  <a:lnTo>
                    <a:pt x="12535" y="33935"/>
                  </a:lnTo>
                  <a:lnTo>
                    <a:pt x="13459" y="33791"/>
                  </a:lnTo>
                  <a:lnTo>
                    <a:pt x="14412" y="33675"/>
                  </a:lnTo>
                  <a:lnTo>
                    <a:pt x="15394" y="33560"/>
                  </a:lnTo>
                  <a:lnTo>
                    <a:pt x="17387" y="33358"/>
                  </a:lnTo>
                  <a:lnTo>
                    <a:pt x="19409" y="33213"/>
                  </a:lnTo>
                  <a:lnTo>
                    <a:pt x="21402" y="33098"/>
                  </a:lnTo>
                  <a:lnTo>
                    <a:pt x="23366" y="33011"/>
                  </a:lnTo>
                  <a:lnTo>
                    <a:pt x="26947" y="32867"/>
                  </a:lnTo>
                  <a:lnTo>
                    <a:pt x="26947" y="55336"/>
                  </a:lnTo>
                  <a:lnTo>
                    <a:pt x="27005" y="56058"/>
                  </a:lnTo>
                  <a:lnTo>
                    <a:pt x="27091" y="56693"/>
                  </a:lnTo>
                  <a:lnTo>
                    <a:pt x="27207" y="57213"/>
                  </a:lnTo>
                  <a:lnTo>
                    <a:pt x="27322" y="57618"/>
                  </a:lnTo>
                  <a:lnTo>
                    <a:pt x="27496" y="57964"/>
                  </a:lnTo>
                  <a:lnTo>
                    <a:pt x="27582" y="58080"/>
                  </a:lnTo>
                  <a:lnTo>
                    <a:pt x="27669" y="58195"/>
                  </a:lnTo>
                  <a:lnTo>
                    <a:pt x="27756" y="58282"/>
                  </a:lnTo>
                  <a:lnTo>
                    <a:pt x="27842" y="58340"/>
                  </a:lnTo>
                  <a:lnTo>
                    <a:pt x="27958" y="58369"/>
                  </a:lnTo>
                  <a:lnTo>
                    <a:pt x="28044" y="58369"/>
                  </a:lnTo>
                  <a:lnTo>
                    <a:pt x="28247" y="58340"/>
                  </a:lnTo>
                  <a:lnTo>
                    <a:pt x="28420" y="58253"/>
                  </a:lnTo>
                  <a:lnTo>
                    <a:pt x="28622" y="58080"/>
                  </a:lnTo>
                  <a:lnTo>
                    <a:pt x="28824" y="57820"/>
                  </a:lnTo>
                  <a:lnTo>
                    <a:pt x="29026" y="57502"/>
                  </a:lnTo>
                  <a:lnTo>
                    <a:pt x="29228" y="57098"/>
                  </a:lnTo>
                  <a:lnTo>
                    <a:pt x="29460" y="56636"/>
                  </a:lnTo>
                  <a:lnTo>
                    <a:pt x="29662" y="56087"/>
                  </a:lnTo>
                  <a:lnTo>
                    <a:pt x="29777" y="55769"/>
                  </a:lnTo>
                  <a:lnTo>
                    <a:pt x="29864" y="55365"/>
                  </a:lnTo>
                  <a:lnTo>
                    <a:pt x="30037" y="54470"/>
                  </a:lnTo>
                  <a:lnTo>
                    <a:pt x="30210" y="53401"/>
                  </a:lnTo>
                  <a:lnTo>
                    <a:pt x="30326" y="52159"/>
                  </a:lnTo>
                  <a:lnTo>
                    <a:pt x="30442" y="50802"/>
                  </a:lnTo>
                  <a:lnTo>
                    <a:pt x="30528" y="49329"/>
                  </a:lnTo>
                  <a:lnTo>
                    <a:pt x="30615" y="47769"/>
                  </a:lnTo>
                  <a:lnTo>
                    <a:pt x="30673" y="46123"/>
                  </a:lnTo>
                  <a:lnTo>
                    <a:pt x="30759" y="42686"/>
                  </a:lnTo>
                  <a:lnTo>
                    <a:pt x="30788" y="39163"/>
                  </a:lnTo>
                  <a:lnTo>
                    <a:pt x="30846" y="32578"/>
                  </a:lnTo>
                  <a:lnTo>
                    <a:pt x="36362" y="32433"/>
                  </a:lnTo>
                  <a:lnTo>
                    <a:pt x="38730" y="32405"/>
                  </a:lnTo>
                  <a:lnTo>
                    <a:pt x="40868" y="32376"/>
                  </a:lnTo>
                  <a:lnTo>
                    <a:pt x="42745" y="32376"/>
                  </a:lnTo>
                  <a:lnTo>
                    <a:pt x="44478" y="32405"/>
                  </a:lnTo>
                  <a:lnTo>
                    <a:pt x="47684" y="32491"/>
                  </a:lnTo>
                  <a:lnTo>
                    <a:pt x="50745" y="32636"/>
                  </a:lnTo>
                  <a:lnTo>
                    <a:pt x="53864" y="32809"/>
                  </a:lnTo>
                  <a:lnTo>
                    <a:pt x="54124" y="32838"/>
                  </a:lnTo>
                  <a:lnTo>
                    <a:pt x="54355" y="32867"/>
                  </a:lnTo>
                  <a:lnTo>
                    <a:pt x="54586" y="32867"/>
                  </a:lnTo>
                  <a:lnTo>
                    <a:pt x="54788" y="32838"/>
                  </a:lnTo>
                  <a:lnTo>
                    <a:pt x="55135" y="32751"/>
                  </a:lnTo>
                  <a:lnTo>
                    <a:pt x="55481" y="32607"/>
                  </a:lnTo>
                  <a:lnTo>
                    <a:pt x="55741" y="32405"/>
                  </a:lnTo>
                  <a:lnTo>
                    <a:pt x="55944" y="32173"/>
                  </a:lnTo>
                  <a:lnTo>
                    <a:pt x="56088" y="31942"/>
                  </a:lnTo>
                  <a:lnTo>
                    <a:pt x="56175" y="31654"/>
                  </a:lnTo>
                  <a:lnTo>
                    <a:pt x="56232" y="31394"/>
                  </a:lnTo>
                  <a:lnTo>
                    <a:pt x="56203" y="31134"/>
                  </a:lnTo>
                  <a:lnTo>
                    <a:pt x="56117" y="30874"/>
                  </a:lnTo>
                  <a:lnTo>
                    <a:pt x="55972" y="30614"/>
                  </a:lnTo>
                  <a:lnTo>
                    <a:pt x="55770" y="30354"/>
                  </a:lnTo>
                  <a:lnTo>
                    <a:pt x="55510" y="30123"/>
                  </a:lnTo>
                  <a:lnTo>
                    <a:pt x="55193" y="29921"/>
                  </a:lnTo>
                  <a:lnTo>
                    <a:pt x="54817" y="29719"/>
                  </a:lnTo>
                  <a:lnTo>
                    <a:pt x="54355" y="29603"/>
                  </a:lnTo>
                  <a:lnTo>
                    <a:pt x="52564" y="29314"/>
                  </a:lnTo>
                  <a:lnTo>
                    <a:pt x="51149" y="29112"/>
                  </a:lnTo>
                  <a:lnTo>
                    <a:pt x="50023" y="28997"/>
                  </a:lnTo>
                  <a:lnTo>
                    <a:pt x="49156" y="289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78900" y="1952425"/>
              <a:ext cx="1176225" cy="1456350"/>
            </a:xfrm>
            <a:custGeom>
              <a:avLst/>
              <a:gdLst/>
              <a:ahLst/>
              <a:cxnLst/>
              <a:rect l="l" t="t" r="r" b="b"/>
              <a:pathLst>
                <a:path w="47049" h="58254" extrusionOk="0">
                  <a:moveTo>
                    <a:pt x="15741" y="4015"/>
                  </a:moveTo>
                  <a:lnTo>
                    <a:pt x="15452" y="4044"/>
                  </a:lnTo>
                  <a:lnTo>
                    <a:pt x="15221" y="4044"/>
                  </a:lnTo>
                  <a:lnTo>
                    <a:pt x="14990" y="4102"/>
                  </a:lnTo>
                  <a:lnTo>
                    <a:pt x="14817" y="4160"/>
                  </a:lnTo>
                  <a:lnTo>
                    <a:pt x="14644" y="4246"/>
                  </a:lnTo>
                  <a:lnTo>
                    <a:pt x="14528" y="4333"/>
                  </a:lnTo>
                  <a:lnTo>
                    <a:pt x="14470" y="4448"/>
                  </a:lnTo>
                  <a:lnTo>
                    <a:pt x="14441" y="4593"/>
                  </a:lnTo>
                  <a:lnTo>
                    <a:pt x="14441" y="4708"/>
                  </a:lnTo>
                  <a:lnTo>
                    <a:pt x="14499" y="4824"/>
                  </a:lnTo>
                  <a:lnTo>
                    <a:pt x="14586" y="4968"/>
                  </a:lnTo>
                  <a:lnTo>
                    <a:pt x="14701" y="5113"/>
                  </a:lnTo>
                  <a:lnTo>
                    <a:pt x="14875" y="5257"/>
                  </a:lnTo>
                  <a:lnTo>
                    <a:pt x="15077" y="5430"/>
                  </a:lnTo>
                  <a:lnTo>
                    <a:pt x="15683" y="5806"/>
                  </a:lnTo>
                  <a:lnTo>
                    <a:pt x="16434" y="6383"/>
                  </a:lnTo>
                  <a:lnTo>
                    <a:pt x="17127" y="6903"/>
                  </a:lnTo>
                  <a:lnTo>
                    <a:pt x="17676" y="7365"/>
                  </a:lnTo>
                  <a:lnTo>
                    <a:pt x="18109" y="7799"/>
                  </a:lnTo>
                  <a:lnTo>
                    <a:pt x="18456" y="8203"/>
                  </a:lnTo>
                  <a:lnTo>
                    <a:pt x="18687" y="8549"/>
                  </a:lnTo>
                  <a:lnTo>
                    <a:pt x="18831" y="8838"/>
                  </a:lnTo>
                  <a:lnTo>
                    <a:pt x="18889" y="8983"/>
                  </a:lnTo>
                  <a:lnTo>
                    <a:pt x="18889" y="9098"/>
                  </a:lnTo>
                  <a:lnTo>
                    <a:pt x="18687" y="9705"/>
                  </a:lnTo>
                  <a:lnTo>
                    <a:pt x="18456" y="10398"/>
                  </a:lnTo>
                  <a:lnTo>
                    <a:pt x="18080" y="11235"/>
                  </a:lnTo>
                  <a:lnTo>
                    <a:pt x="17676" y="12073"/>
                  </a:lnTo>
                  <a:lnTo>
                    <a:pt x="17243" y="12882"/>
                  </a:lnTo>
                  <a:lnTo>
                    <a:pt x="16810" y="13690"/>
                  </a:lnTo>
                  <a:lnTo>
                    <a:pt x="16348" y="14470"/>
                  </a:lnTo>
                  <a:lnTo>
                    <a:pt x="15886" y="15250"/>
                  </a:lnTo>
                  <a:lnTo>
                    <a:pt x="15423" y="16001"/>
                  </a:lnTo>
                  <a:lnTo>
                    <a:pt x="14932" y="16752"/>
                  </a:lnTo>
                  <a:lnTo>
                    <a:pt x="14413" y="17503"/>
                  </a:lnTo>
                  <a:lnTo>
                    <a:pt x="13893" y="18196"/>
                  </a:lnTo>
                  <a:lnTo>
                    <a:pt x="12824" y="19611"/>
                  </a:lnTo>
                  <a:lnTo>
                    <a:pt x="11727" y="20939"/>
                  </a:lnTo>
                  <a:lnTo>
                    <a:pt x="10571" y="22239"/>
                  </a:lnTo>
                  <a:lnTo>
                    <a:pt x="9416" y="23481"/>
                  </a:lnTo>
                  <a:lnTo>
                    <a:pt x="8232" y="24665"/>
                  </a:lnTo>
                  <a:lnTo>
                    <a:pt x="7048" y="25820"/>
                  </a:lnTo>
                  <a:lnTo>
                    <a:pt x="5835" y="26918"/>
                  </a:lnTo>
                  <a:lnTo>
                    <a:pt x="4622" y="27957"/>
                  </a:lnTo>
                  <a:lnTo>
                    <a:pt x="3409" y="28968"/>
                  </a:lnTo>
                  <a:lnTo>
                    <a:pt x="2196" y="29921"/>
                  </a:lnTo>
                  <a:lnTo>
                    <a:pt x="983" y="30817"/>
                  </a:lnTo>
                  <a:lnTo>
                    <a:pt x="752" y="31019"/>
                  </a:lnTo>
                  <a:lnTo>
                    <a:pt x="550" y="31192"/>
                  </a:lnTo>
                  <a:lnTo>
                    <a:pt x="376" y="31365"/>
                  </a:lnTo>
                  <a:lnTo>
                    <a:pt x="232" y="31539"/>
                  </a:lnTo>
                  <a:lnTo>
                    <a:pt x="145" y="31712"/>
                  </a:lnTo>
                  <a:lnTo>
                    <a:pt x="59" y="31828"/>
                  </a:lnTo>
                  <a:lnTo>
                    <a:pt x="30" y="31972"/>
                  </a:lnTo>
                  <a:lnTo>
                    <a:pt x="1" y="32059"/>
                  </a:lnTo>
                  <a:lnTo>
                    <a:pt x="30" y="32145"/>
                  </a:lnTo>
                  <a:lnTo>
                    <a:pt x="59" y="32203"/>
                  </a:lnTo>
                  <a:lnTo>
                    <a:pt x="145" y="32232"/>
                  </a:lnTo>
                  <a:lnTo>
                    <a:pt x="261" y="32261"/>
                  </a:lnTo>
                  <a:lnTo>
                    <a:pt x="376" y="32232"/>
                  </a:lnTo>
                  <a:lnTo>
                    <a:pt x="550" y="32174"/>
                  </a:lnTo>
                  <a:lnTo>
                    <a:pt x="1070" y="31972"/>
                  </a:lnTo>
                  <a:lnTo>
                    <a:pt x="1792" y="31625"/>
                  </a:lnTo>
                  <a:lnTo>
                    <a:pt x="2658" y="31134"/>
                  </a:lnTo>
                  <a:lnTo>
                    <a:pt x="3698" y="30528"/>
                  </a:lnTo>
                  <a:lnTo>
                    <a:pt x="4853" y="29806"/>
                  </a:lnTo>
                  <a:lnTo>
                    <a:pt x="6095" y="28997"/>
                  </a:lnTo>
                  <a:lnTo>
                    <a:pt x="7423" y="28073"/>
                  </a:lnTo>
                  <a:lnTo>
                    <a:pt x="8810" y="27033"/>
                  </a:lnTo>
                  <a:lnTo>
                    <a:pt x="10254" y="25936"/>
                  </a:lnTo>
                  <a:lnTo>
                    <a:pt x="11698" y="24752"/>
                  </a:lnTo>
                  <a:lnTo>
                    <a:pt x="13142" y="23481"/>
                  </a:lnTo>
                  <a:lnTo>
                    <a:pt x="13864" y="22817"/>
                  </a:lnTo>
                  <a:lnTo>
                    <a:pt x="14557" y="22152"/>
                  </a:lnTo>
                  <a:lnTo>
                    <a:pt x="15250" y="21459"/>
                  </a:lnTo>
                  <a:lnTo>
                    <a:pt x="15943" y="20766"/>
                  </a:lnTo>
                  <a:lnTo>
                    <a:pt x="16608" y="20044"/>
                  </a:lnTo>
                  <a:lnTo>
                    <a:pt x="17243" y="19322"/>
                  </a:lnTo>
                  <a:lnTo>
                    <a:pt x="17849" y="18571"/>
                  </a:lnTo>
                  <a:lnTo>
                    <a:pt x="18456" y="17820"/>
                  </a:lnTo>
                  <a:lnTo>
                    <a:pt x="20449" y="20593"/>
                  </a:lnTo>
                  <a:lnTo>
                    <a:pt x="22673" y="23654"/>
                  </a:lnTo>
                  <a:lnTo>
                    <a:pt x="27236" y="29835"/>
                  </a:lnTo>
                  <a:lnTo>
                    <a:pt x="27438" y="30095"/>
                  </a:lnTo>
                  <a:lnTo>
                    <a:pt x="27640" y="30326"/>
                  </a:lnTo>
                  <a:lnTo>
                    <a:pt x="27871" y="30528"/>
                  </a:lnTo>
                  <a:lnTo>
                    <a:pt x="28102" y="30672"/>
                  </a:lnTo>
                  <a:lnTo>
                    <a:pt x="28333" y="30788"/>
                  </a:lnTo>
                  <a:lnTo>
                    <a:pt x="28564" y="30874"/>
                  </a:lnTo>
                  <a:lnTo>
                    <a:pt x="28795" y="30932"/>
                  </a:lnTo>
                  <a:lnTo>
                    <a:pt x="29055" y="30961"/>
                  </a:lnTo>
                  <a:lnTo>
                    <a:pt x="29315" y="30932"/>
                  </a:lnTo>
                  <a:lnTo>
                    <a:pt x="29575" y="30846"/>
                  </a:lnTo>
                  <a:lnTo>
                    <a:pt x="29806" y="30730"/>
                  </a:lnTo>
                  <a:lnTo>
                    <a:pt x="30008" y="30557"/>
                  </a:lnTo>
                  <a:lnTo>
                    <a:pt x="30182" y="30355"/>
                  </a:lnTo>
                  <a:lnTo>
                    <a:pt x="30297" y="30124"/>
                  </a:lnTo>
                  <a:lnTo>
                    <a:pt x="30384" y="29835"/>
                  </a:lnTo>
                  <a:lnTo>
                    <a:pt x="30413" y="29517"/>
                  </a:lnTo>
                  <a:lnTo>
                    <a:pt x="30384" y="29170"/>
                  </a:lnTo>
                  <a:lnTo>
                    <a:pt x="30297" y="28766"/>
                  </a:lnTo>
                  <a:lnTo>
                    <a:pt x="30153" y="28362"/>
                  </a:lnTo>
                  <a:lnTo>
                    <a:pt x="29922" y="27929"/>
                  </a:lnTo>
                  <a:lnTo>
                    <a:pt x="29344" y="26802"/>
                  </a:lnTo>
                  <a:lnTo>
                    <a:pt x="28824" y="25849"/>
                  </a:lnTo>
                  <a:lnTo>
                    <a:pt x="28362" y="25069"/>
                  </a:lnTo>
                  <a:lnTo>
                    <a:pt x="27929" y="24405"/>
                  </a:lnTo>
                  <a:lnTo>
                    <a:pt x="27554" y="23885"/>
                  </a:lnTo>
                  <a:lnTo>
                    <a:pt x="27207" y="23481"/>
                  </a:lnTo>
                  <a:lnTo>
                    <a:pt x="26860" y="23163"/>
                  </a:lnTo>
                  <a:lnTo>
                    <a:pt x="26572" y="22903"/>
                  </a:lnTo>
                  <a:lnTo>
                    <a:pt x="26283" y="22730"/>
                  </a:lnTo>
                  <a:lnTo>
                    <a:pt x="25994" y="22586"/>
                  </a:lnTo>
                  <a:lnTo>
                    <a:pt x="25474" y="22355"/>
                  </a:lnTo>
                  <a:lnTo>
                    <a:pt x="25214" y="22239"/>
                  </a:lnTo>
                  <a:lnTo>
                    <a:pt x="24925" y="22095"/>
                  </a:lnTo>
                  <a:lnTo>
                    <a:pt x="24637" y="21921"/>
                  </a:lnTo>
                  <a:lnTo>
                    <a:pt x="24348" y="21661"/>
                  </a:lnTo>
                  <a:lnTo>
                    <a:pt x="24030" y="21430"/>
                  </a:lnTo>
                  <a:lnTo>
                    <a:pt x="23712" y="21142"/>
                  </a:lnTo>
                  <a:lnTo>
                    <a:pt x="23048" y="20506"/>
                  </a:lnTo>
                  <a:lnTo>
                    <a:pt x="22355" y="19784"/>
                  </a:lnTo>
                  <a:lnTo>
                    <a:pt x="21662" y="19004"/>
                  </a:lnTo>
                  <a:lnTo>
                    <a:pt x="21055" y="18225"/>
                  </a:lnTo>
                  <a:lnTo>
                    <a:pt x="20478" y="17503"/>
                  </a:lnTo>
                  <a:lnTo>
                    <a:pt x="20044" y="16867"/>
                  </a:lnTo>
                  <a:lnTo>
                    <a:pt x="19871" y="16578"/>
                  </a:lnTo>
                  <a:lnTo>
                    <a:pt x="19756" y="16347"/>
                  </a:lnTo>
                  <a:lnTo>
                    <a:pt x="21142" y="14152"/>
                  </a:lnTo>
                  <a:lnTo>
                    <a:pt x="21864" y="12997"/>
                  </a:lnTo>
                  <a:lnTo>
                    <a:pt x="22499" y="11871"/>
                  </a:lnTo>
                  <a:lnTo>
                    <a:pt x="23106" y="10831"/>
                  </a:lnTo>
                  <a:lnTo>
                    <a:pt x="23539" y="9907"/>
                  </a:lnTo>
                  <a:lnTo>
                    <a:pt x="23712" y="9503"/>
                  </a:lnTo>
                  <a:lnTo>
                    <a:pt x="23857" y="9156"/>
                  </a:lnTo>
                  <a:lnTo>
                    <a:pt x="23943" y="8896"/>
                  </a:lnTo>
                  <a:lnTo>
                    <a:pt x="23972" y="8665"/>
                  </a:lnTo>
                  <a:lnTo>
                    <a:pt x="23943" y="8521"/>
                  </a:lnTo>
                  <a:lnTo>
                    <a:pt x="23914" y="8376"/>
                  </a:lnTo>
                  <a:lnTo>
                    <a:pt x="23828" y="8203"/>
                  </a:lnTo>
                  <a:lnTo>
                    <a:pt x="23712" y="8058"/>
                  </a:lnTo>
                  <a:lnTo>
                    <a:pt x="23452" y="7712"/>
                  </a:lnTo>
                  <a:lnTo>
                    <a:pt x="23077" y="7365"/>
                  </a:lnTo>
                  <a:lnTo>
                    <a:pt x="22615" y="7048"/>
                  </a:lnTo>
                  <a:lnTo>
                    <a:pt x="22124" y="6701"/>
                  </a:lnTo>
                  <a:lnTo>
                    <a:pt x="21575" y="6354"/>
                  </a:lnTo>
                  <a:lnTo>
                    <a:pt x="20997" y="6037"/>
                  </a:lnTo>
                  <a:lnTo>
                    <a:pt x="19842" y="5401"/>
                  </a:lnTo>
                  <a:lnTo>
                    <a:pt x="18745" y="4882"/>
                  </a:lnTo>
                  <a:lnTo>
                    <a:pt x="17821" y="4506"/>
                  </a:lnTo>
                  <a:lnTo>
                    <a:pt x="17214" y="4275"/>
                  </a:lnTo>
                  <a:lnTo>
                    <a:pt x="16867" y="4188"/>
                  </a:lnTo>
                  <a:lnTo>
                    <a:pt x="16492" y="4102"/>
                  </a:lnTo>
                  <a:lnTo>
                    <a:pt x="16117" y="4044"/>
                  </a:lnTo>
                  <a:lnTo>
                    <a:pt x="15741" y="4015"/>
                  </a:lnTo>
                  <a:close/>
                  <a:moveTo>
                    <a:pt x="38153" y="1"/>
                  </a:moveTo>
                  <a:lnTo>
                    <a:pt x="37604" y="58"/>
                  </a:lnTo>
                  <a:lnTo>
                    <a:pt x="37171" y="116"/>
                  </a:lnTo>
                  <a:lnTo>
                    <a:pt x="36795" y="203"/>
                  </a:lnTo>
                  <a:lnTo>
                    <a:pt x="36507" y="289"/>
                  </a:lnTo>
                  <a:lnTo>
                    <a:pt x="36304" y="405"/>
                  </a:lnTo>
                  <a:lnTo>
                    <a:pt x="36160" y="521"/>
                  </a:lnTo>
                  <a:lnTo>
                    <a:pt x="36073" y="636"/>
                  </a:lnTo>
                  <a:lnTo>
                    <a:pt x="36045" y="752"/>
                  </a:lnTo>
                  <a:lnTo>
                    <a:pt x="36073" y="867"/>
                  </a:lnTo>
                  <a:lnTo>
                    <a:pt x="36160" y="1011"/>
                  </a:lnTo>
                  <a:lnTo>
                    <a:pt x="36276" y="1156"/>
                  </a:lnTo>
                  <a:lnTo>
                    <a:pt x="36478" y="1300"/>
                  </a:lnTo>
                  <a:lnTo>
                    <a:pt x="36680" y="1416"/>
                  </a:lnTo>
                  <a:lnTo>
                    <a:pt x="36969" y="1560"/>
                  </a:lnTo>
                  <a:lnTo>
                    <a:pt x="37575" y="1791"/>
                  </a:lnTo>
                  <a:lnTo>
                    <a:pt x="38442" y="2167"/>
                  </a:lnTo>
                  <a:lnTo>
                    <a:pt x="39366" y="2600"/>
                  </a:lnTo>
                  <a:lnTo>
                    <a:pt x="40232" y="3062"/>
                  </a:lnTo>
                  <a:lnTo>
                    <a:pt x="41070" y="3553"/>
                  </a:lnTo>
                  <a:lnTo>
                    <a:pt x="41445" y="3813"/>
                  </a:lnTo>
                  <a:lnTo>
                    <a:pt x="41792" y="4073"/>
                  </a:lnTo>
                  <a:lnTo>
                    <a:pt x="42110" y="4333"/>
                  </a:lnTo>
                  <a:lnTo>
                    <a:pt x="42398" y="4593"/>
                  </a:lnTo>
                  <a:lnTo>
                    <a:pt x="42629" y="4853"/>
                  </a:lnTo>
                  <a:lnTo>
                    <a:pt x="42803" y="5113"/>
                  </a:lnTo>
                  <a:lnTo>
                    <a:pt x="42918" y="5373"/>
                  </a:lnTo>
                  <a:lnTo>
                    <a:pt x="42976" y="5632"/>
                  </a:lnTo>
                  <a:lnTo>
                    <a:pt x="42976" y="15972"/>
                  </a:lnTo>
                  <a:lnTo>
                    <a:pt x="41821" y="16087"/>
                  </a:lnTo>
                  <a:lnTo>
                    <a:pt x="40521" y="16174"/>
                  </a:lnTo>
                  <a:lnTo>
                    <a:pt x="37720" y="16347"/>
                  </a:lnTo>
                  <a:lnTo>
                    <a:pt x="34860" y="16434"/>
                  </a:lnTo>
                  <a:lnTo>
                    <a:pt x="32261" y="16463"/>
                  </a:lnTo>
                  <a:lnTo>
                    <a:pt x="29229" y="16405"/>
                  </a:lnTo>
                  <a:lnTo>
                    <a:pt x="28767" y="16434"/>
                  </a:lnTo>
                  <a:lnTo>
                    <a:pt x="28420" y="16492"/>
                  </a:lnTo>
                  <a:lnTo>
                    <a:pt x="28276" y="16549"/>
                  </a:lnTo>
                  <a:lnTo>
                    <a:pt x="28189" y="16607"/>
                  </a:lnTo>
                  <a:lnTo>
                    <a:pt x="28131" y="16694"/>
                  </a:lnTo>
                  <a:lnTo>
                    <a:pt x="28102" y="16781"/>
                  </a:lnTo>
                  <a:lnTo>
                    <a:pt x="28131" y="16838"/>
                  </a:lnTo>
                  <a:lnTo>
                    <a:pt x="28160" y="16925"/>
                  </a:lnTo>
                  <a:lnTo>
                    <a:pt x="28276" y="17069"/>
                  </a:lnTo>
                  <a:lnTo>
                    <a:pt x="28478" y="17243"/>
                  </a:lnTo>
                  <a:lnTo>
                    <a:pt x="28709" y="17416"/>
                  </a:lnTo>
                  <a:lnTo>
                    <a:pt x="29026" y="17618"/>
                  </a:lnTo>
                  <a:lnTo>
                    <a:pt x="29373" y="17791"/>
                  </a:lnTo>
                  <a:lnTo>
                    <a:pt x="30153" y="18167"/>
                  </a:lnTo>
                  <a:lnTo>
                    <a:pt x="30990" y="18513"/>
                  </a:lnTo>
                  <a:lnTo>
                    <a:pt x="31828" y="18802"/>
                  </a:lnTo>
                  <a:lnTo>
                    <a:pt x="32203" y="18918"/>
                  </a:lnTo>
                  <a:lnTo>
                    <a:pt x="32579" y="19004"/>
                  </a:lnTo>
                  <a:lnTo>
                    <a:pt x="32897" y="19033"/>
                  </a:lnTo>
                  <a:lnTo>
                    <a:pt x="33185" y="19062"/>
                  </a:lnTo>
                  <a:lnTo>
                    <a:pt x="33561" y="19033"/>
                  </a:lnTo>
                  <a:lnTo>
                    <a:pt x="33878" y="18975"/>
                  </a:lnTo>
                  <a:lnTo>
                    <a:pt x="34196" y="18860"/>
                  </a:lnTo>
                  <a:lnTo>
                    <a:pt x="34514" y="18744"/>
                  </a:lnTo>
                  <a:lnTo>
                    <a:pt x="34860" y="18600"/>
                  </a:lnTo>
                  <a:lnTo>
                    <a:pt x="35236" y="18484"/>
                  </a:lnTo>
                  <a:lnTo>
                    <a:pt x="35698" y="18398"/>
                  </a:lnTo>
                  <a:lnTo>
                    <a:pt x="36218" y="18311"/>
                  </a:lnTo>
                  <a:lnTo>
                    <a:pt x="37518" y="18225"/>
                  </a:lnTo>
                  <a:lnTo>
                    <a:pt x="39019" y="18109"/>
                  </a:lnTo>
                  <a:lnTo>
                    <a:pt x="40810" y="17936"/>
                  </a:lnTo>
                  <a:lnTo>
                    <a:pt x="41850" y="17878"/>
                  </a:lnTo>
                  <a:lnTo>
                    <a:pt x="42976" y="17820"/>
                  </a:lnTo>
                  <a:lnTo>
                    <a:pt x="42976" y="30037"/>
                  </a:lnTo>
                  <a:lnTo>
                    <a:pt x="43005" y="31106"/>
                  </a:lnTo>
                  <a:lnTo>
                    <a:pt x="43063" y="32001"/>
                  </a:lnTo>
                  <a:lnTo>
                    <a:pt x="43178" y="32752"/>
                  </a:lnTo>
                  <a:lnTo>
                    <a:pt x="43294" y="33329"/>
                  </a:lnTo>
                  <a:lnTo>
                    <a:pt x="43380" y="33560"/>
                  </a:lnTo>
                  <a:lnTo>
                    <a:pt x="43467" y="33763"/>
                  </a:lnTo>
                  <a:lnTo>
                    <a:pt x="43554" y="33936"/>
                  </a:lnTo>
                  <a:lnTo>
                    <a:pt x="43640" y="34080"/>
                  </a:lnTo>
                  <a:lnTo>
                    <a:pt x="43756" y="34167"/>
                  </a:lnTo>
                  <a:lnTo>
                    <a:pt x="43871" y="34254"/>
                  </a:lnTo>
                  <a:lnTo>
                    <a:pt x="43987" y="34282"/>
                  </a:lnTo>
                  <a:lnTo>
                    <a:pt x="44102" y="34311"/>
                  </a:lnTo>
                  <a:lnTo>
                    <a:pt x="44218" y="34282"/>
                  </a:lnTo>
                  <a:lnTo>
                    <a:pt x="44362" y="34225"/>
                  </a:lnTo>
                  <a:lnTo>
                    <a:pt x="44507" y="34138"/>
                  </a:lnTo>
                  <a:lnTo>
                    <a:pt x="44651" y="33994"/>
                  </a:lnTo>
                  <a:lnTo>
                    <a:pt x="44796" y="33849"/>
                  </a:lnTo>
                  <a:lnTo>
                    <a:pt x="44911" y="33676"/>
                  </a:lnTo>
                  <a:lnTo>
                    <a:pt x="45200" y="33243"/>
                  </a:lnTo>
                  <a:lnTo>
                    <a:pt x="45431" y="32867"/>
                  </a:lnTo>
                  <a:lnTo>
                    <a:pt x="45633" y="32434"/>
                  </a:lnTo>
                  <a:lnTo>
                    <a:pt x="45806" y="32001"/>
                  </a:lnTo>
                  <a:lnTo>
                    <a:pt x="45980" y="31510"/>
                  </a:lnTo>
                  <a:lnTo>
                    <a:pt x="46124" y="31019"/>
                  </a:lnTo>
                  <a:lnTo>
                    <a:pt x="46240" y="30499"/>
                  </a:lnTo>
                  <a:lnTo>
                    <a:pt x="46355" y="29979"/>
                  </a:lnTo>
                  <a:lnTo>
                    <a:pt x="46442" y="29402"/>
                  </a:lnTo>
                  <a:lnTo>
                    <a:pt x="46615" y="28275"/>
                  </a:lnTo>
                  <a:lnTo>
                    <a:pt x="46702" y="27091"/>
                  </a:lnTo>
                  <a:lnTo>
                    <a:pt x="46788" y="25907"/>
                  </a:lnTo>
                  <a:lnTo>
                    <a:pt x="46817" y="24694"/>
                  </a:lnTo>
                  <a:lnTo>
                    <a:pt x="46875" y="4650"/>
                  </a:lnTo>
                  <a:lnTo>
                    <a:pt x="46904" y="4131"/>
                  </a:lnTo>
                  <a:lnTo>
                    <a:pt x="46962" y="3726"/>
                  </a:lnTo>
                  <a:lnTo>
                    <a:pt x="47019" y="3380"/>
                  </a:lnTo>
                  <a:lnTo>
                    <a:pt x="47048" y="3091"/>
                  </a:lnTo>
                  <a:lnTo>
                    <a:pt x="47048" y="2947"/>
                  </a:lnTo>
                  <a:lnTo>
                    <a:pt x="46962" y="2773"/>
                  </a:lnTo>
                  <a:lnTo>
                    <a:pt x="46846" y="2629"/>
                  </a:lnTo>
                  <a:lnTo>
                    <a:pt x="46702" y="2484"/>
                  </a:lnTo>
                  <a:lnTo>
                    <a:pt x="46528" y="2340"/>
                  </a:lnTo>
                  <a:lnTo>
                    <a:pt x="46297" y="2196"/>
                  </a:lnTo>
                  <a:lnTo>
                    <a:pt x="45778" y="1907"/>
                  </a:lnTo>
                  <a:lnTo>
                    <a:pt x="45142" y="1647"/>
                  </a:lnTo>
                  <a:lnTo>
                    <a:pt x="44420" y="1387"/>
                  </a:lnTo>
                  <a:lnTo>
                    <a:pt x="43640" y="1127"/>
                  </a:lnTo>
                  <a:lnTo>
                    <a:pt x="42861" y="925"/>
                  </a:lnTo>
                  <a:lnTo>
                    <a:pt x="42052" y="723"/>
                  </a:lnTo>
                  <a:lnTo>
                    <a:pt x="41272" y="549"/>
                  </a:lnTo>
                  <a:lnTo>
                    <a:pt x="39828" y="232"/>
                  </a:lnTo>
                  <a:lnTo>
                    <a:pt x="38731" y="58"/>
                  </a:lnTo>
                  <a:lnTo>
                    <a:pt x="38153" y="1"/>
                  </a:lnTo>
                  <a:close/>
                  <a:moveTo>
                    <a:pt x="42861" y="36477"/>
                  </a:moveTo>
                  <a:lnTo>
                    <a:pt x="42254" y="36506"/>
                  </a:lnTo>
                  <a:lnTo>
                    <a:pt x="41763" y="36564"/>
                  </a:lnTo>
                  <a:lnTo>
                    <a:pt x="41416" y="36680"/>
                  </a:lnTo>
                  <a:lnTo>
                    <a:pt x="41099" y="36795"/>
                  </a:lnTo>
                  <a:lnTo>
                    <a:pt x="40810" y="36939"/>
                  </a:lnTo>
                  <a:lnTo>
                    <a:pt x="40463" y="37026"/>
                  </a:lnTo>
                  <a:lnTo>
                    <a:pt x="40088" y="37113"/>
                  </a:lnTo>
                  <a:lnTo>
                    <a:pt x="39568" y="37142"/>
                  </a:lnTo>
                  <a:lnTo>
                    <a:pt x="35496" y="37344"/>
                  </a:lnTo>
                  <a:lnTo>
                    <a:pt x="30933" y="37517"/>
                  </a:lnTo>
                  <a:lnTo>
                    <a:pt x="28564" y="37604"/>
                  </a:lnTo>
                  <a:lnTo>
                    <a:pt x="26167" y="37661"/>
                  </a:lnTo>
                  <a:lnTo>
                    <a:pt x="23799" y="37690"/>
                  </a:lnTo>
                  <a:lnTo>
                    <a:pt x="18716" y="37690"/>
                  </a:lnTo>
                  <a:lnTo>
                    <a:pt x="17416" y="37633"/>
                  </a:lnTo>
                  <a:lnTo>
                    <a:pt x="16174" y="37604"/>
                  </a:lnTo>
                  <a:lnTo>
                    <a:pt x="14990" y="37517"/>
                  </a:lnTo>
                  <a:lnTo>
                    <a:pt x="13893" y="37430"/>
                  </a:lnTo>
                  <a:lnTo>
                    <a:pt x="12882" y="37344"/>
                  </a:lnTo>
                  <a:lnTo>
                    <a:pt x="11958" y="37199"/>
                  </a:lnTo>
                  <a:lnTo>
                    <a:pt x="11467" y="37142"/>
                  </a:lnTo>
                  <a:lnTo>
                    <a:pt x="11091" y="37142"/>
                  </a:lnTo>
                  <a:lnTo>
                    <a:pt x="10716" y="37171"/>
                  </a:lnTo>
                  <a:lnTo>
                    <a:pt x="10485" y="37228"/>
                  </a:lnTo>
                  <a:lnTo>
                    <a:pt x="10398" y="37286"/>
                  </a:lnTo>
                  <a:lnTo>
                    <a:pt x="10340" y="37315"/>
                  </a:lnTo>
                  <a:lnTo>
                    <a:pt x="10283" y="37402"/>
                  </a:lnTo>
                  <a:lnTo>
                    <a:pt x="10283" y="37459"/>
                  </a:lnTo>
                  <a:lnTo>
                    <a:pt x="10311" y="37517"/>
                  </a:lnTo>
                  <a:lnTo>
                    <a:pt x="10340" y="37604"/>
                  </a:lnTo>
                  <a:lnTo>
                    <a:pt x="10485" y="37777"/>
                  </a:lnTo>
                  <a:lnTo>
                    <a:pt x="10716" y="37979"/>
                  </a:lnTo>
                  <a:lnTo>
                    <a:pt x="11033" y="38210"/>
                  </a:lnTo>
                  <a:lnTo>
                    <a:pt x="11438" y="38470"/>
                  </a:lnTo>
                  <a:lnTo>
                    <a:pt x="11871" y="38701"/>
                  </a:lnTo>
                  <a:lnTo>
                    <a:pt x="12824" y="39221"/>
                  </a:lnTo>
                  <a:lnTo>
                    <a:pt x="13893" y="39712"/>
                  </a:lnTo>
                  <a:lnTo>
                    <a:pt x="14413" y="39914"/>
                  </a:lnTo>
                  <a:lnTo>
                    <a:pt x="14932" y="40116"/>
                  </a:lnTo>
                  <a:lnTo>
                    <a:pt x="15423" y="40261"/>
                  </a:lnTo>
                  <a:lnTo>
                    <a:pt x="15857" y="40376"/>
                  </a:lnTo>
                  <a:lnTo>
                    <a:pt x="16261" y="40463"/>
                  </a:lnTo>
                  <a:lnTo>
                    <a:pt x="16608" y="40492"/>
                  </a:lnTo>
                  <a:lnTo>
                    <a:pt x="16839" y="40492"/>
                  </a:lnTo>
                  <a:lnTo>
                    <a:pt x="17041" y="40434"/>
                  </a:lnTo>
                  <a:lnTo>
                    <a:pt x="17445" y="40347"/>
                  </a:lnTo>
                  <a:lnTo>
                    <a:pt x="17821" y="40174"/>
                  </a:lnTo>
                  <a:lnTo>
                    <a:pt x="18225" y="40001"/>
                  </a:lnTo>
                  <a:lnTo>
                    <a:pt x="18658" y="39828"/>
                  </a:lnTo>
                  <a:lnTo>
                    <a:pt x="19178" y="39654"/>
                  </a:lnTo>
                  <a:lnTo>
                    <a:pt x="19496" y="39568"/>
                  </a:lnTo>
                  <a:lnTo>
                    <a:pt x="19842" y="39510"/>
                  </a:lnTo>
                  <a:lnTo>
                    <a:pt x="20218" y="39481"/>
                  </a:lnTo>
                  <a:lnTo>
                    <a:pt x="20622" y="39423"/>
                  </a:lnTo>
                  <a:lnTo>
                    <a:pt x="32839" y="39019"/>
                  </a:lnTo>
                  <a:lnTo>
                    <a:pt x="38211" y="38788"/>
                  </a:lnTo>
                  <a:lnTo>
                    <a:pt x="42110" y="38643"/>
                  </a:lnTo>
                  <a:lnTo>
                    <a:pt x="42110" y="56030"/>
                  </a:lnTo>
                  <a:lnTo>
                    <a:pt x="42138" y="56579"/>
                  </a:lnTo>
                  <a:lnTo>
                    <a:pt x="42196" y="57041"/>
                  </a:lnTo>
                  <a:lnTo>
                    <a:pt x="42283" y="57416"/>
                  </a:lnTo>
                  <a:lnTo>
                    <a:pt x="42398" y="57734"/>
                  </a:lnTo>
                  <a:lnTo>
                    <a:pt x="42543" y="57965"/>
                  </a:lnTo>
                  <a:lnTo>
                    <a:pt x="42716" y="58138"/>
                  </a:lnTo>
                  <a:lnTo>
                    <a:pt x="42889" y="58225"/>
                  </a:lnTo>
                  <a:lnTo>
                    <a:pt x="43092" y="58254"/>
                  </a:lnTo>
                  <a:lnTo>
                    <a:pt x="43236" y="58254"/>
                  </a:lnTo>
                  <a:lnTo>
                    <a:pt x="43351" y="58196"/>
                  </a:lnTo>
                  <a:lnTo>
                    <a:pt x="43496" y="58138"/>
                  </a:lnTo>
                  <a:lnTo>
                    <a:pt x="43640" y="58080"/>
                  </a:lnTo>
                  <a:lnTo>
                    <a:pt x="43900" y="57820"/>
                  </a:lnTo>
                  <a:lnTo>
                    <a:pt x="44189" y="57503"/>
                  </a:lnTo>
                  <a:lnTo>
                    <a:pt x="44449" y="57127"/>
                  </a:lnTo>
                  <a:lnTo>
                    <a:pt x="44680" y="56636"/>
                  </a:lnTo>
                  <a:lnTo>
                    <a:pt x="44911" y="56088"/>
                  </a:lnTo>
                  <a:lnTo>
                    <a:pt x="45084" y="55481"/>
                  </a:lnTo>
                  <a:lnTo>
                    <a:pt x="45258" y="54759"/>
                  </a:lnTo>
                  <a:lnTo>
                    <a:pt x="45402" y="54037"/>
                  </a:lnTo>
                  <a:lnTo>
                    <a:pt x="45518" y="53315"/>
                  </a:lnTo>
                  <a:lnTo>
                    <a:pt x="45633" y="52564"/>
                  </a:lnTo>
                  <a:lnTo>
                    <a:pt x="45720" y="51784"/>
                  </a:lnTo>
                  <a:lnTo>
                    <a:pt x="45806" y="50976"/>
                  </a:lnTo>
                  <a:lnTo>
                    <a:pt x="45922" y="49243"/>
                  </a:lnTo>
                  <a:lnTo>
                    <a:pt x="46009" y="47279"/>
                  </a:lnTo>
                  <a:lnTo>
                    <a:pt x="46037" y="45026"/>
                  </a:lnTo>
                  <a:lnTo>
                    <a:pt x="46066" y="42427"/>
                  </a:lnTo>
                  <a:lnTo>
                    <a:pt x="46066" y="39423"/>
                  </a:lnTo>
                  <a:lnTo>
                    <a:pt x="46095" y="39134"/>
                  </a:lnTo>
                  <a:lnTo>
                    <a:pt x="46153" y="38846"/>
                  </a:lnTo>
                  <a:lnTo>
                    <a:pt x="46268" y="38586"/>
                  </a:lnTo>
                  <a:lnTo>
                    <a:pt x="46384" y="38326"/>
                  </a:lnTo>
                  <a:lnTo>
                    <a:pt x="46586" y="37864"/>
                  </a:lnTo>
                  <a:lnTo>
                    <a:pt x="46673" y="37661"/>
                  </a:lnTo>
                  <a:lnTo>
                    <a:pt x="46702" y="37459"/>
                  </a:lnTo>
                  <a:lnTo>
                    <a:pt x="46673" y="37286"/>
                  </a:lnTo>
                  <a:lnTo>
                    <a:pt x="46615" y="37228"/>
                  </a:lnTo>
                  <a:lnTo>
                    <a:pt x="46557" y="37142"/>
                  </a:lnTo>
                  <a:lnTo>
                    <a:pt x="46384" y="36997"/>
                  </a:lnTo>
                  <a:lnTo>
                    <a:pt x="46124" y="36882"/>
                  </a:lnTo>
                  <a:lnTo>
                    <a:pt x="45720" y="36766"/>
                  </a:lnTo>
                  <a:lnTo>
                    <a:pt x="45229" y="36651"/>
                  </a:lnTo>
                  <a:lnTo>
                    <a:pt x="44593" y="36593"/>
                  </a:lnTo>
                  <a:lnTo>
                    <a:pt x="43785" y="36535"/>
                  </a:lnTo>
                  <a:lnTo>
                    <a:pt x="43265" y="36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-115550" y="-56462"/>
            <a:ext cx="9375099" cy="527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502225" y="2845886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 idx="2"/>
          </p:nvPr>
        </p:nvSpPr>
        <p:spPr>
          <a:xfrm>
            <a:off x="4728775" y="2845886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4728775" y="3062511"/>
            <a:ext cx="2913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3"/>
          </p:nvPr>
        </p:nvSpPr>
        <p:spPr>
          <a:xfrm>
            <a:off x="1501925" y="3062511"/>
            <a:ext cx="2913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 idx="4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 flipH="1">
            <a:off x="7853910" y="195050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136650" y="195050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5"/>
          <p:cNvPicPr preferRelativeResize="0"/>
          <p:nvPr/>
        </p:nvPicPr>
        <p:blipFill rotWithShape="1">
          <a:blip r:embed="rId3">
            <a:alphaModFix/>
          </a:blip>
          <a:srcRect r="6550"/>
          <a:stretch/>
        </p:blipFill>
        <p:spPr>
          <a:xfrm flipH="1">
            <a:off x="1" y="1687450"/>
            <a:ext cx="1200174" cy="763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49;p5"/>
          <p:cNvGrpSpPr/>
          <p:nvPr/>
        </p:nvGrpSpPr>
        <p:grpSpPr>
          <a:xfrm>
            <a:off x="4378248" y="4179361"/>
            <a:ext cx="387505" cy="840139"/>
            <a:chOff x="578900" y="360375"/>
            <a:chExt cx="1406550" cy="3048400"/>
          </a:xfrm>
        </p:grpSpPr>
        <p:sp>
          <p:nvSpPr>
            <p:cNvPr id="50" name="Google Shape;50;p5"/>
            <p:cNvSpPr/>
            <p:nvPr/>
          </p:nvSpPr>
          <p:spPr>
            <a:xfrm>
              <a:off x="579625" y="360375"/>
              <a:ext cx="1405825" cy="1459225"/>
            </a:xfrm>
            <a:custGeom>
              <a:avLst/>
              <a:gdLst/>
              <a:ahLst/>
              <a:cxnLst/>
              <a:rect l="l" t="t" r="r" b="b"/>
              <a:pathLst>
                <a:path w="56233" h="58369" extrusionOk="0">
                  <a:moveTo>
                    <a:pt x="19380" y="0"/>
                  </a:moveTo>
                  <a:lnTo>
                    <a:pt x="19178" y="29"/>
                  </a:lnTo>
                  <a:lnTo>
                    <a:pt x="19005" y="87"/>
                  </a:lnTo>
                  <a:lnTo>
                    <a:pt x="18918" y="173"/>
                  </a:lnTo>
                  <a:lnTo>
                    <a:pt x="18889" y="231"/>
                  </a:lnTo>
                  <a:lnTo>
                    <a:pt x="18889" y="318"/>
                  </a:lnTo>
                  <a:lnTo>
                    <a:pt x="18889" y="375"/>
                  </a:lnTo>
                  <a:lnTo>
                    <a:pt x="18918" y="462"/>
                  </a:lnTo>
                  <a:lnTo>
                    <a:pt x="19062" y="635"/>
                  </a:lnTo>
                  <a:lnTo>
                    <a:pt x="19265" y="866"/>
                  </a:lnTo>
                  <a:lnTo>
                    <a:pt x="19524" y="1155"/>
                  </a:lnTo>
                  <a:lnTo>
                    <a:pt x="20246" y="1733"/>
                  </a:lnTo>
                  <a:lnTo>
                    <a:pt x="21084" y="2368"/>
                  </a:lnTo>
                  <a:lnTo>
                    <a:pt x="22008" y="3004"/>
                  </a:lnTo>
                  <a:lnTo>
                    <a:pt x="22470" y="3264"/>
                  </a:lnTo>
                  <a:lnTo>
                    <a:pt x="22904" y="3523"/>
                  </a:lnTo>
                  <a:lnTo>
                    <a:pt x="23337" y="3755"/>
                  </a:lnTo>
                  <a:lnTo>
                    <a:pt x="23741" y="3899"/>
                  </a:lnTo>
                  <a:lnTo>
                    <a:pt x="24088" y="4014"/>
                  </a:lnTo>
                  <a:lnTo>
                    <a:pt x="24405" y="4072"/>
                  </a:lnTo>
                  <a:lnTo>
                    <a:pt x="26745" y="4217"/>
                  </a:lnTo>
                  <a:lnTo>
                    <a:pt x="28824" y="4217"/>
                  </a:lnTo>
                  <a:lnTo>
                    <a:pt x="30730" y="4188"/>
                  </a:lnTo>
                  <a:lnTo>
                    <a:pt x="32492" y="4101"/>
                  </a:lnTo>
                  <a:lnTo>
                    <a:pt x="34109" y="4014"/>
                  </a:lnTo>
                  <a:lnTo>
                    <a:pt x="34369" y="3986"/>
                  </a:lnTo>
                  <a:lnTo>
                    <a:pt x="34600" y="3899"/>
                  </a:lnTo>
                  <a:lnTo>
                    <a:pt x="34831" y="3755"/>
                  </a:lnTo>
                  <a:lnTo>
                    <a:pt x="35034" y="3610"/>
                  </a:lnTo>
                  <a:lnTo>
                    <a:pt x="35178" y="3437"/>
                  </a:lnTo>
                  <a:lnTo>
                    <a:pt x="35322" y="3235"/>
                  </a:lnTo>
                  <a:lnTo>
                    <a:pt x="35380" y="3004"/>
                  </a:lnTo>
                  <a:lnTo>
                    <a:pt x="35409" y="2773"/>
                  </a:lnTo>
                  <a:lnTo>
                    <a:pt x="35380" y="2542"/>
                  </a:lnTo>
                  <a:lnTo>
                    <a:pt x="35294" y="2310"/>
                  </a:lnTo>
                  <a:lnTo>
                    <a:pt x="35120" y="2079"/>
                  </a:lnTo>
                  <a:lnTo>
                    <a:pt x="34889" y="1877"/>
                  </a:lnTo>
                  <a:lnTo>
                    <a:pt x="34572" y="1675"/>
                  </a:lnTo>
                  <a:lnTo>
                    <a:pt x="34167" y="1502"/>
                  </a:lnTo>
                  <a:lnTo>
                    <a:pt x="33676" y="1357"/>
                  </a:lnTo>
                  <a:lnTo>
                    <a:pt x="33070" y="1242"/>
                  </a:lnTo>
                  <a:lnTo>
                    <a:pt x="30182" y="1184"/>
                  </a:lnTo>
                  <a:lnTo>
                    <a:pt x="28478" y="1155"/>
                  </a:lnTo>
                  <a:lnTo>
                    <a:pt x="26716" y="1069"/>
                  </a:lnTo>
                  <a:lnTo>
                    <a:pt x="24954" y="953"/>
                  </a:lnTo>
                  <a:lnTo>
                    <a:pt x="24117" y="895"/>
                  </a:lnTo>
                  <a:lnTo>
                    <a:pt x="23308" y="809"/>
                  </a:lnTo>
                  <a:lnTo>
                    <a:pt x="22528" y="722"/>
                  </a:lnTo>
                  <a:lnTo>
                    <a:pt x="21835" y="607"/>
                  </a:lnTo>
                  <a:lnTo>
                    <a:pt x="21171" y="462"/>
                  </a:lnTo>
                  <a:lnTo>
                    <a:pt x="20622" y="318"/>
                  </a:lnTo>
                  <a:lnTo>
                    <a:pt x="19871" y="87"/>
                  </a:lnTo>
                  <a:lnTo>
                    <a:pt x="19611" y="29"/>
                  </a:lnTo>
                  <a:lnTo>
                    <a:pt x="19380" y="0"/>
                  </a:lnTo>
                  <a:close/>
                  <a:moveTo>
                    <a:pt x="38933" y="8607"/>
                  </a:moveTo>
                  <a:lnTo>
                    <a:pt x="38211" y="8635"/>
                  </a:lnTo>
                  <a:lnTo>
                    <a:pt x="37691" y="8664"/>
                  </a:lnTo>
                  <a:lnTo>
                    <a:pt x="37286" y="8751"/>
                  </a:lnTo>
                  <a:lnTo>
                    <a:pt x="36969" y="8838"/>
                  </a:lnTo>
                  <a:lnTo>
                    <a:pt x="36651" y="8924"/>
                  </a:lnTo>
                  <a:lnTo>
                    <a:pt x="36304" y="9011"/>
                  </a:lnTo>
                  <a:lnTo>
                    <a:pt x="35871" y="9098"/>
                  </a:lnTo>
                  <a:lnTo>
                    <a:pt x="35294" y="9155"/>
                  </a:lnTo>
                  <a:lnTo>
                    <a:pt x="29691" y="9444"/>
                  </a:lnTo>
                  <a:lnTo>
                    <a:pt x="24983" y="9675"/>
                  </a:lnTo>
                  <a:lnTo>
                    <a:pt x="21026" y="9791"/>
                  </a:lnTo>
                  <a:lnTo>
                    <a:pt x="19322" y="9820"/>
                  </a:lnTo>
                  <a:lnTo>
                    <a:pt x="17763" y="9848"/>
                  </a:lnTo>
                  <a:lnTo>
                    <a:pt x="16463" y="9820"/>
                  </a:lnTo>
                  <a:lnTo>
                    <a:pt x="15250" y="9820"/>
                  </a:lnTo>
                  <a:lnTo>
                    <a:pt x="14153" y="9762"/>
                  </a:lnTo>
                  <a:lnTo>
                    <a:pt x="13142" y="9704"/>
                  </a:lnTo>
                  <a:lnTo>
                    <a:pt x="12189" y="9617"/>
                  </a:lnTo>
                  <a:lnTo>
                    <a:pt x="11293" y="9531"/>
                  </a:lnTo>
                  <a:lnTo>
                    <a:pt x="10456" y="9415"/>
                  </a:lnTo>
                  <a:lnTo>
                    <a:pt x="9647" y="9271"/>
                  </a:lnTo>
                  <a:lnTo>
                    <a:pt x="9069" y="9242"/>
                  </a:lnTo>
                  <a:lnTo>
                    <a:pt x="8550" y="9213"/>
                  </a:lnTo>
                  <a:lnTo>
                    <a:pt x="8059" y="9242"/>
                  </a:lnTo>
                  <a:lnTo>
                    <a:pt x="7741" y="9300"/>
                  </a:lnTo>
                  <a:lnTo>
                    <a:pt x="7625" y="9357"/>
                  </a:lnTo>
                  <a:lnTo>
                    <a:pt x="7568" y="9415"/>
                  </a:lnTo>
                  <a:lnTo>
                    <a:pt x="7510" y="9473"/>
                  </a:lnTo>
                  <a:lnTo>
                    <a:pt x="7481" y="9531"/>
                  </a:lnTo>
                  <a:lnTo>
                    <a:pt x="7510" y="9617"/>
                  </a:lnTo>
                  <a:lnTo>
                    <a:pt x="7568" y="9704"/>
                  </a:lnTo>
                  <a:lnTo>
                    <a:pt x="7741" y="9906"/>
                  </a:lnTo>
                  <a:lnTo>
                    <a:pt x="8030" y="10137"/>
                  </a:lnTo>
                  <a:lnTo>
                    <a:pt x="8376" y="10368"/>
                  </a:lnTo>
                  <a:lnTo>
                    <a:pt x="8838" y="10628"/>
                  </a:lnTo>
                  <a:lnTo>
                    <a:pt x="9329" y="10888"/>
                  </a:lnTo>
                  <a:lnTo>
                    <a:pt x="10456" y="11408"/>
                  </a:lnTo>
                  <a:lnTo>
                    <a:pt x="11669" y="11899"/>
                  </a:lnTo>
                  <a:lnTo>
                    <a:pt x="12824" y="12303"/>
                  </a:lnTo>
                  <a:lnTo>
                    <a:pt x="13344" y="12477"/>
                  </a:lnTo>
                  <a:lnTo>
                    <a:pt x="13835" y="12592"/>
                  </a:lnTo>
                  <a:lnTo>
                    <a:pt x="14239" y="12650"/>
                  </a:lnTo>
                  <a:lnTo>
                    <a:pt x="14557" y="12679"/>
                  </a:lnTo>
                  <a:lnTo>
                    <a:pt x="14846" y="12679"/>
                  </a:lnTo>
                  <a:lnTo>
                    <a:pt x="15106" y="12621"/>
                  </a:lnTo>
                  <a:lnTo>
                    <a:pt x="15337" y="12534"/>
                  </a:lnTo>
                  <a:lnTo>
                    <a:pt x="15568" y="12448"/>
                  </a:lnTo>
                  <a:lnTo>
                    <a:pt x="16059" y="12246"/>
                  </a:lnTo>
                  <a:lnTo>
                    <a:pt x="16348" y="12159"/>
                  </a:lnTo>
                  <a:lnTo>
                    <a:pt x="16723" y="12072"/>
                  </a:lnTo>
                  <a:lnTo>
                    <a:pt x="18398" y="11870"/>
                  </a:lnTo>
                  <a:lnTo>
                    <a:pt x="20478" y="11668"/>
                  </a:lnTo>
                  <a:lnTo>
                    <a:pt x="22846" y="11466"/>
                  </a:lnTo>
                  <a:lnTo>
                    <a:pt x="25358" y="11264"/>
                  </a:lnTo>
                  <a:lnTo>
                    <a:pt x="27929" y="11090"/>
                  </a:lnTo>
                  <a:lnTo>
                    <a:pt x="30413" y="10946"/>
                  </a:lnTo>
                  <a:lnTo>
                    <a:pt x="32723" y="10859"/>
                  </a:lnTo>
                  <a:lnTo>
                    <a:pt x="34745" y="10830"/>
                  </a:lnTo>
                  <a:lnTo>
                    <a:pt x="33965" y="11524"/>
                  </a:lnTo>
                  <a:lnTo>
                    <a:pt x="33156" y="12217"/>
                  </a:lnTo>
                  <a:lnTo>
                    <a:pt x="32319" y="12881"/>
                  </a:lnTo>
                  <a:lnTo>
                    <a:pt x="31481" y="13545"/>
                  </a:lnTo>
                  <a:lnTo>
                    <a:pt x="30615" y="14181"/>
                  </a:lnTo>
                  <a:lnTo>
                    <a:pt x="29719" y="14787"/>
                  </a:lnTo>
                  <a:lnTo>
                    <a:pt x="28795" y="15394"/>
                  </a:lnTo>
                  <a:lnTo>
                    <a:pt x="27871" y="16000"/>
                  </a:lnTo>
                  <a:lnTo>
                    <a:pt x="26947" y="16578"/>
                  </a:lnTo>
                  <a:lnTo>
                    <a:pt x="25994" y="17126"/>
                  </a:lnTo>
                  <a:lnTo>
                    <a:pt x="25012" y="17675"/>
                  </a:lnTo>
                  <a:lnTo>
                    <a:pt x="24059" y="18195"/>
                  </a:lnTo>
                  <a:lnTo>
                    <a:pt x="22095" y="19235"/>
                  </a:lnTo>
                  <a:lnTo>
                    <a:pt x="20102" y="20188"/>
                  </a:lnTo>
                  <a:lnTo>
                    <a:pt x="18080" y="21083"/>
                  </a:lnTo>
                  <a:lnTo>
                    <a:pt x="16088" y="21921"/>
                  </a:lnTo>
                  <a:lnTo>
                    <a:pt x="14124" y="22700"/>
                  </a:lnTo>
                  <a:lnTo>
                    <a:pt x="12160" y="23451"/>
                  </a:lnTo>
                  <a:lnTo>
                    <a:pt x="10254" y="24116"/>
                  </a:lnTo>
                  <a:lnTo>
                    <a:pt x="8405" y="24722"/>
                  </a:lnTo>
                  <a:lnTo>
                    <a:pt x="6615" y="25300"/>
                  </a:lnTo>
                  <a:lnTo>
                    <a:pt x="4882" y="25820"/>
                  </a:lnTo>
                  <a:lnTo>
                    <a:pt x="4131" y="26051"/>
                  </a:lnTo>
                  <a:lnTo>
                    <a:pt x="3813" y="26166"/>
                  </a:lnTo>
                  <a:lnTo>
                    <a:pt x="3582" y="26253"/>
                  </a:lnTo>
                  <a:lnTo>
                    <a:pt x="3409" y="26368"/>
                  </a:lnTo>
                  <a:lnTo>
                    <a:pt x="3264" y="26455"/>
                  </a:lnTo>
                  <a:lnTo>
                    <a:pt x="3178" y="26542"/>
                  </a:lnTo>
                  <a:lnTo>
                    <a:pt x="3149" y="26628"/>
                  </a:lnTo>
                  <a:lnTo>
                    <a:pt x="3178" y="26686"/>
                  </a:lnTo>
                  <a:lnTo>
                    <a:pt x="3207" y="26744"/>
                  </a:lnTo>
                  <a:lnTo>
                    <a:pt x="3293" y="26802"/>
                  </a:lnTo>
                  <a:lnTo>
                    <a:pt x="3380" y="26859"/>
                  </a:lnTo>
                  <a:lnTo>
                    <a:pt x="3669" y="26917"/>
                  </a:lnTo>
                  <a:lnTo>
                    <a:pt x="4015" y="26917"/>
                  </a:lnTo>
                  <a:lnTo>
                    <a:pt x="4448" y="26888"/>
                  </a:lnTo>
                  <a:lnTo>
                    <a:pt x="5084" y="26802"/>
                  </a:lnTo>
                  <a:lnTo>
                    <a:pt x="5921" y="26628"/>
                  </a:lnTo>
                  <a:lnTo>
                    <a:pt x="6961" y="26426"/>
                  </a:lnTo>
                  <a:lnTo>
                    <a:pt x="8174" y="26137"/>
                  </a:lnTo>
                  <a:lnTo>
                    <a:pt x="9560" y="25791"/>
                  </a:lnTo>
                  <a:lnTo>
                    <a:pt x="11062" y="25415"/>
                  </a:lnTo>
                  <a:lnTo>
                    <a:pt x="12680" y="24953"/>
                  </a:lnTo>
                  <a:lnTo>
                    <a:pt x="14384" y="24433"/>
                  </a:lnTo>
                  <a:lnTo>
                    <a:pt x="16174" y="23885"/>
                  </a:lnTo>
                  <a:lnTo>
                    <a:pt x="18023" y="23249"/>
                  </a:lnTo>
                  <a:lnTo>
                    <a:pt x="19929" y="22585"/>
                  </a:lnTo>
                  <a:lnTo>
                    <a:pt x="21835" y="21892"/>
                  </a:lnTo>
                  <a:lnTo>
                    <a:pt x="23741" y="21112"/>
                  </a:lnTo>
                  <a:lnTo>
                    <a:pt x="25647" y="20303"/>
                  </a:lnTo>
                  <a:lnTo>
                    <a:pt x="27496" y="19437"/>
                  </a:lnTo>
                  <a:lnTo>
                    <a:pt x="28911" y="19812"/>
                  </a:lnTo>
                  <a:lnTo>
                    <a:pt x="30355" y="20188"/>
                  </a:lnTo>
                  <a:lnTo>
                    <a:pt x="33330" y="20910"/>
                  </a:lnTo>
                  <a:lnTo>
                    <a:pt x="36362" y="21603"/>
                  </a:lnTo>
                  <a:lnTo>
                    <a:pt x="39337" y="22238"/>
                  </a:lnTo>
                  <a:lnTo>
                    <a:pt x="44709" y="23394"/>
                  </a:lnTo>
                  <a:lnTo>
                    <a:pt x="46904" y="23885"/>
                  </a:lnTo>
                  <a:lnTo>
                    <a:pt x="47857" y="24116"/>
                  </a:lnTo>
                  <a:lnTo>
                    <a:pt x="48666" y="24318"/>
                  </a:lnTo>
                  <a:lnTo>
                    <a:pt x="49012" y="24347"/>
                  </a:lnTo>
                  <a:lnTo>
                    <a:pt x="49272" y="24404"/>
                  </a:lnTo>
                  <a:lnTo>
                    <a:pt x="49705" y="24376"/>
                  </a:lnTo>
                  <a:lnTo>
                    <a:pt x="50081" y="24318"/>
                  </a:lnTo>
                  <a:lnTo>
                    <a:pt x="50398" y="24202"/>
                  </a:lnTo>
                  <a:lnTo>
                    <a:pt x="50658" y="24058"/>
                  </a:lnTo>
                  <a:lnTo>
                    <a:pt x="50860" y="23913"/>
                  </a:lnTo>
                  <a:lnTo>
                    <a:pt x="51005" y="23711"/>
                  </a:lnTo>
                  <a:lnTo>
                    <a:pt x="51120" y="23509"/>
                  </a:lnTo>
                  <a:lnTo>
                    <a:pt x="51149" y="23278"/>
                  </a:lnTo>
                  <a:lnTo>
                    <a:pt x="51120" y="23076"/>
                  </a:lnTo>
                  <a:lnTo>
                    <a:pt x="51063" y="22874"/>
                  </a:lnTo>
                  <a:lnTo>
                    <a:pt x="50947" y="22672"/>
                  </a:lnTo>
                  <a:lnTo>
                    <a:pt x="50803" y="22498"/>
                  </a:lnTo>
                  <a:lnTo>
                    <a:pt x="50629" y="22296"/>
                  </a:lnTo>
                  <a:lnTo>
                    <a:pt x="50398" y="22123"/>
                  </a:lnTo>
                  <a:lnTo>
                    <a:pt x="50167" y="21950"/>
                  </a:lnTo>
                  <a:lnTo>
                    <a:pt x="49907" y="21776"/>
                  </a:lnTo>
                  <a:lnTo>
                    <a:pt x="49272" y="21430"/>
                  </a:lnTo>
                  <a:lnTo>
                    <a:pt x="48579" y="21112"/>
                  </a:lnTo>
                  <a:lnTo>
                    <a:pt x="47828" y="20823"/>
                  </a:lnTo>
                  <a:lnTo>
                    <a:pt x="47048" y="20534"/>
                  </a:lnTo>
                  <a:lnTo>
                    <a:pt x="46239" y="20303"/>
                  </a:lnTo>
                  <a:lnTo>
                    <a:pt x="45460" y="20072"/>
                  </a:lnTo>
                  <a:lnTo>
                    <a:pt x="44680" y="19899"/>
                  </a:lnTo>
                  <a:lnTo>
                    <a:pt x="43958" y="19726"/>
                  </a:lnTo>
                  <a:lnTo>
                    <a:pt x="43322" y="19610"/>
                  </a:lnTo>
                  <a:lnTo>
                    <a:pt x="42745" y="19524"/>
                  </a:lnTo>
                  <a:lnTo>
                    <a:pt x="42312" y="19466"/>
                  </a:lnTo>
                  <a:lnTo>
                    <a:pt x="41994" y="19437"/>
                  </a:lnTo>
                  <a:lnTo>
                    <a:pt x="41561" y="19466"/>
                  </a:lnTo>
                  <a:lnTo>
                    <a:pt x="41185" y="19495"/>
                  </a:lnTo>
                  <a:lnTo>
                    <a:pt x="40521" y="19639"/>
                  </a:lnTo>
                  <a:lnTo>
                    <a:pt x="40146" y="19697"/>
                  </a:lnTo>
                  <a:lnTo>
                    <a:pt x="39741" y="19755"/>
                  </a:lnTo>
                  <a:lnTo>
                    <a:pt x="39308" y="19783"/>
                  </a:lnTo>
                  <a:lnTo>
                    <a:pt x="38759" y="19812"/>
                  </a:lnTo>
                  <a:lnTo>
                    <a:pt x="37084" y="19697"/>
                  </a:lnTo>
                  <a:lnTo>
                    <a:pt x="35525" y="19552"/>
                  </a:lnTo>
                  <a:lnTo>
                    <a:pt x="34081" y="19408"/>
                  </a:lnTo>
                  <a:lnTo>
                    <a:pt x="32839" y="19235"/>
                  </a:lnTo>
                  <a:lnTo>
                    <a:pt x="31770" y="19033"/>
                  </a:lnTo>
                  <a:lnTo>
                    <a:pt x="31308" y="18946"/>
                  </a:lnTo>
                  <a:lnTo>
                    <a:pt x="30904" y="18830"/>
                  </a:lnTo>
                  <a:lnTo>
                    <a:pt x="30557" y="18715"/>
                  </a:lnTo>
                  <a:lnTo>
                    <a:pt x="30239" y="18599"/>
                  </a:lnTo>
                  <a:lnTo>
                    <a:pt x="30008" y="18455"/>
                  </a:lnTo>
                  <a:lnTo>
                    <a:pt x="29835" y="18311"/>
                  </a:lnTo>
                  <a:lnTo>
                    <a:pt x="31626" y="17271"/>
                  </a:lnTo>
                  <a:lnTo>
                    <a:pt x="33214" y="16289"/>
                  </a:lnTo>
                  <a:lnTo>
                    <a:pt x="34687" y="15336"/>
                  </a:lnTo>
                  <a:lnTo>
                    <a:pt x="36044" y="14412"/>
                  </a:lnTo>
                  <a:lnTo>
                    <a:pt x="37315" y="13516"/>
                  </a:lnTo>
                  <a:lnTo>
                    <a:pt x="38470" y="12621"/>
                  </a:lnTo>
                  <a:lnTo>
                    <a:pt x="39597" y="11726"/>
                  </a:lnTo>
                  <a:lnTo>
                    <a:pt x="40665" y="10830"/>
                  </a:lnTo>
                  <a:lnTo>
                    <a:pt x="41474" y="10339"/>
                  </a:lnTo>
                  <a:lnTo>
                    <a:pt x="41821" y="10108"/>
                  </a:lnTo>
                  <a:lnTo>
                    <a:pt x="42109" y="9877"/>
                  </a:lnTo>
                  <a:lnTo>
                    <a:pt x="42341" y="9675"/>
                  </a:lnTo>
                  <a:lnTo>
                    <a:pt x="42514" y="9473"/>
                  </a:lnTo>
                  <a:lnTo>
                    <a:pt x="42629" y="9300"/>
                  </a:lnTo>
                  <a:lnTo>
                    <a:pt x="42658" y="9155"/>
                  </a:lnTo>
                  <a:lnTo>
                    <a:pt x="42629" y="9069"/>
                  </a:lnTo>
                  <a:lnTo>
                    <a:pt x="42543" y="8982"/>
                  </a:lnTo>
                  <a:lnTo>
                    <a:pt x="42427" y="8895"/>
                  </a:lnTo>
                  <a:lnTo>
                    <a:pt x="42225" y="8838"/>
                  </a:lnTo>
                  <a:lnTo>
                    <a:pt x="41792" y="8751"/>
                  </a:lnTo>
                  <a:lnTo>
                    <a:pt x="41214" y="8664"/>
                  </a:lnTo>
                  <a:lnTo>
                    <a:pt x="40608" y="8635"/>
                  </a:lnTo>
                  <a:lnTo>
                    <a:pt x="40001" y="8607"/>
                  </a:lnTo>
                  <a:close/>
                  <a:moveTo>
                    <a:pt x="48781" y="28968"/>
                  </a:moveTo>
                  <a:lnTo>
                    <a:pt x="48463" y="28997"/>
                  </a:lnTo>
                  <a:lnTo>
                    <a:pt x="48203" y="29054"/>
                  </a:lnTo>
                  <a:lnTo>
                    <a:pt x="47943" y="29083"/>
                  </a:lnTo>
                  <a:lnTo>
                    <a:pt x="47510" y="29228"/>
                  </a:lnTo>
                  <a:lnTo>
                    <a:pt x="47135" y="29372"/>
                  </a:lnTo>
                  <a:lnTo>
                    <a:pt x="46759" y="29545"/>
                  </a:lnTo>
                  <a:lnTo>
                    <a:pt x="46268" y="29719"/>
                  </a:lnTo>
                  <a:lnTo>
                    <a:pt x="45691" y="29892"/>
                  </a:lnTo>
                  <a:lnTo>
                    <a:pt x="45315" y="29950"/>
                  </a:lnTo>
                  <a:lnTo>
                    <a:pt x="44882" y="30036"/>
                  </a:lnTo>
                  <a:lnTo>
                    <a:pt x="41676" y="30296"/>
                  </a:lnTo>
                  <a:lnTo>
                    <a:pt x="37922" y="30556"/>
                  </a:lnTo>
                  <a:lnTo>
                    <a:pt x="33705" y="30787"/>
                  </a:lnTo>
                  <a:lnTo>
                    <a:pt x="29228" y="31018"/>
                  </a:lnTo>
                  <a:lnTo>
                    <a:pt x="24579" y="31220"/>
                  </a:lnTo>
                  <a:lnTo>
                    <a:pt x="19929" y="31365"/>
                  </a:lnTo>
                  <a:lnTo>
                    <a:pt x="15423" y="31480"/>
                  </a:lnTo>
                  <a:lnTo>
                    <a:pt x="11149" y="31509"/>
                  </a:lnTo>
                  <a:lnTo>
                    <a:pt x="8665" y="31509"/>
                  </a:lnTo>
                  <a:lnTo>
                    <a:pt x="6412" y="31451"/>
                  </a:lnTo>
                  <a:lnTo>
                    <a:pt x="4333" y="31394"/>
                  </a:lnTo>
                  <a:lnTo>
                    <a:pt x="2542" y="31278"/>
                  </a:lnTo>
                  <a:lnTo>
                    <a:pt x="1994" y="31134"/>
                  </a:lnTo>
                  <a:lnTo>
                    <a:pt x="1503" y="31076"/>
                  </a:lnTo>
                  <a:lnTo>
                    <a:pt x="1098" y="31018"/>
                  </a:lnTo>
                  <a:lnTo>
                    <a:pt x="752" y="31018"/>
                  </a:lnTo>
                  <a:lnTo>
                    <a:pt x="434" y="31047"/>
                  </a:lnTo>
                  <a:lnTo>
                    <a:pt x="174" y="31105"/>
                  </a:lnTo>
                  <a:lnTo>
                    <a:pt x="116" y="31134"/>
                  </a:lnTo>
                  <a:lnTo>
                    <a:pt x="59" y="31192"/>
                  </a:lnTo>
                  <a:lnTo>
                    <a:pt x="1" y="31249"/>
                  </a:lnTo>
                  <a:lnTo>
                    <a:pt x="1" y="31336"/>
                  </a:lnTo>
                  <a:lnTo>
                    <a:pt x="30" y="31451"/>
                  </a:lnTo>
                  <a:lnTo>
                    <a:pt x="87" y="31567"/>
                  </a:lnTo>
                  <a:lnTo>
                    <a:pt x="174" y="31682"/>
                  </a:lnTo>
                  <a:lnTo>
                    <a:pt x="318" y="31827"/>
                  </a:lnTo>
                  <a:lnTo>
                    <a:pt x="694" y="32116"/>
                  </a:lnTo>
                  <a:lnTo>
                    <a:pt x="1185" y="32405"/>
                  </a:lnTo>
                  <a:lnTo>
                    <a:pt x="1763" y="32722"/>
                  </a:lnTo>
                  <a:lnTo>
                    <a:pt x="2398" y="33040"/>
                  </a:lnTo>
                  <a:lnTo>
                    <a:pt x="3120" y="33358"/>
                  </a:lnTo>
                  <a:lnTo>
                    <a:pt x="3842" y="33646"/>
                  </a:lnTo>
                  <a:lnTo>
                    <a:pt x="4622" y="33935"/>
                  </a:lnTo>
                  <a:lnTo>
                    <a:pt x="5373" y="34224"/>
                  </a:lnTo>
                  <a:lnTo>
                    <a:pt x="6788" y="34686"/>
                  </a:lnTo>
                  <a:lnTo>
                    <a:pt x="7423" y="34859"/>
                  </a:lnTo>
                  <a:lnTo>
                    <a:pt x="7972" y="34975"/>
                  </a:lnTo>
                  <a:lnTo>
                    <a:pt x="8405" y="35062"/>
                  </a:lnTo>
                  <a:lnTo>
                    <a:pt x="8723" y="35090"/>
                  </a:lnTo>
                  <a:lnTo>
                    <a:pt x="9098" y="35062"/>
                  </a:lnTo>
                  <a:lnTo>
                    <a:pt x="9416" y="35004"/>
                  </a:lnTo>
                  <a:lnTo>
                    <a:pt x="9676" y="34859"/>
                  </a:lnTo>
                  <a:lnTo>
                    <a:pt x="9965" y="34715"/>
                  </a:lnTo>
                  <a:lnTo>
                    <a:pt x="10254" y="34571"/>
                  </a:lnTo>
                  <a:lnTo>
                    <a:pt x="10600" y="34397"/>
                  </a:lnTo>
                  <a:lnTo>
                    <a:pt x="11062" y="34253"/>
                  </a:lnTo>
                  <a:lnTo>
                    <a:pt x="11640" y="34108"/>
                  </a:lnTo>
                  <a:lnTo>
                    <a:pt x="12535" y="33935"/>
                  </a:lnTo>
                  <a:lnTo>
                    <a:pt x="13459" y="33791"/>
                  </a:lnTo>
                  <a:lnTo>
                    <a:pt x="14412" y="33675"/>
                  </a:lnTo>
                  <a:lnTo>
                    <a:pt x="15394" y="33560"/>
                  </a:lnTo>
                  <a:lnTo>
                    <a:pt x="17387" y="33358"/>
                  </a:lnTo>
                  <a:lnTo>
                    <a:pt x="19409" y="33213"/>
                  </a:lnTo>
                  <a:lnTo>
                    <a:pt x="21402" y="33098"/>
                  </a:lnTo>
                  <a:lnTo>
                    <a:pt x="23366" y="33011"/>
                  </a:lnTo>
                  <a:lnTo>
                    <a:pt x="26947" y="32867"/>
                  </a:lnTo>
                  <a:lnTo>
                    <a:pt x="26947" y="55336"/>
                  </a:lnTo>
                  <a:lnTo>
                    <a:pt x="27005" y="56058"/>
                  </a:lnTo>
                  <a:lnTo>
                    <a:pt x="27091" y="56693"/>
                  </a:lnTo>
                  <a:lnTo>
                    <a:pt x="27207" y="57213"/>
                  </a:lnTo>
                  <a:lnTo>
                    <a:pt x="27322" y="57618"/>
                  </a:lnTo>
                  <a:lnTo>
                    <a:pt x="27496" y="57964"/>
                  </a:lnTo>
                  <a:lnTo>
                    <a:pt x="27582" y="58080"/>
                  </a:lnTo>
                  <a:lnTo>
                    <a:pt x="27669" y="58195"/>
                  </a:lnTo>
                  <a:lnTo>
                    <a:pt x="27756" y="58282"/>
                  </a:lnTo>
                  <a:lnTo>
                    <a:pt x="27842" y="58340"/>
                  </a:lnTo>
                  <a:lnTo>
                    <a:pt x="27958" y="58369"/>
                  </a:lnTo>
                  <a:lnTo>
                    <a:pt x="28044" y="58369"/>
                  </a:lnTo>
                  <a:lnTo>
                    <a:pt x="28247" y="58340"/>
                  </a:lnTo>
                  <a:lnTo>
                    <a:pt x="28420" y="58253"/>
                  </a:lnTo>
                  <a:lnTo>
                    <a:pt x="28622" y="58080"/>
                  </a:lnTo>
                  <a:lnTo>
                    <a:pt x="28824" y="57820"/>
                  </a:lnTo>
                  <a:lnTo>
                    <a:pt x="29026" y="57502"/>
                  </a:lnTo>
                  <a:lnTo>
                    <a:pt x="29228" y="57098"/>
                  </a:lnTo>
                  <a:lnTo>
                    <a:pt x="29460" y="56636"/>
                  </a:lnTo>
                  <a:lnTo>
                    <a:pt x="29662" y="56087"/>
                  </a:lnTo>
                  <a:lnTo>
                    <a:pt x="29777" y="55769"/>
                  </a:lnTo>
                  <a:lnTo>
                    <a:pt x="29864" y="55365"/>
                  </a:lnTo>
                  <a:lnTo>
                    <a:pt x="30037" y="54470"/>
                  </a:lnTo>
                  <a:lnTo>
                    <a:pt x="30210" y="53401"/>
                  </a:lnTo>
                  <a:lnTo>
                    <a:pt x="30326" y="52159"/>
                  </a:lnTo>
                  <a:lnTo>
                    <a:pt x="30442" y="50802"/>
                  </a:lnTo>
                  <a:lnTo>
                    <a:pt x="30528" y="49329"/>
                  </a:lnTo>
                  <a:lnTo>
                    <a:pt x="30615" y="47769"/>
                  </a:lnTo>
                  <a:lnTo>
                    <a:pt x="30673" y="46123"/>
                  </a:lnTo>
                  <a:lnTo>
                    <a:pt x="30759" y="42686"/>
                  </a:lnTo>
                  <a:lnTo>
                    <a:pt x="30788" y="39163"/>
                  </a:lnTo>
                  <a:lnTo>
                    <a:pt x="30846" y="32578"/>
                  </a:lnTo>
                  <a:lnTo>
                    <a:pt x="36362" y="32433"/>
                  </a:lnTo>
                  <a:lnTo>
                    <a:pt x="38730" y="32405"/>
                  </a:lnTo>
                  <a:lnTo>
                    <a:pt x="40868" y="32376"/>
                  </a:lnTo>
                  <a:lnTo>
                    <a:pt x="42745" y="32376"/>
                  </a:lnTo>
                  <a:lnTo>
                    <a:pt x="44478" y="32405"/>
                  </a:lnTo>
                  <a:lnTo>
                    <a:pt x="47684" y="32491"/>
                  </a:lnTo>
                  <a:lnTo>
                    <a:pt x="50745" y="32636"/>
                  </a:lnTo>
                  <a:lnTo>
                    <a:pt x="53864" y="32809"/>
                  </a:lnTo>
                  <a:lnTo>
                    <a:pt x="54124" y="32838"/>
                  </a:lnTo>
                  <a:lnTo>
                    <a:pt x="54355" y="32867"/>
                  </a:lnTo>
                  <a:lnTo>
                    <a:pt x="54586" y="32867"/>
                  </a:lnTo>
                  <a:lnTo>
                    <a:pt x="54788" y="32838"/>
                  </a:lnTo>
                  <a:lnTo>
                    <a:pt x="55135" y="32751"/>
                  </a:lnTo>
                  <a:lnTo>
                    <a:pt x="55481" y="32607"/>
                  </a:lnTo>
                  <a:lnTo>
                    <a:pt x="55741" y="32405"/>
                  </a:lnTo>
                  <a:lnTo>
                    <a:pt x="55944" y="32173"/>
                  </a:lnTo>
                  <a:lnTo>
                    <a:pt x="56088" y="31942"/>
                  </a:lnTo>
                  <a:lnTo>
                    <a:pt x="56175" y="31654"/>
                  </a:lnTo>
                  <a:lnTo>
                    <a:pt x="56232" y="31394"/>
                  </a:lnTo>
                  <a:lnTo>
                    <a:pt x="56203" y="31134"/>
                  </a:lnTo>
                  <a:lnTo>
                    <a:pt x="56117" y="30874"/>
                  </a:lnTo>
                  <a:lnTo>
                    <a:pt x="55972" y="30614"/>
                  </a:lnTo>
                  <a:lnTo>
                    <a:pt x="55770" y="30354"/>
                  </a:lnTo>
                  <a:lnTo>
                    <a:pt x="55510" y="30123"/>
                  </a:lnTo>
                  <a:lnTo>
                    <a:pt x="55193" y="29921"/>
                  </a:lnTo>
                  <a:lnTo>
                    <a:pt x="54817" y="29719"/>
                  </a:lnTo>
                  <a:lnTo>
                    <a:pt x="54355" y="29603"/>
                  </a:lnTo>
                  <a:lnTo>
                    <a:pt x="52564" y="29314"/>
                  </a:lnTo>
                  <a:lnTo>
                    <a:pt x="51149" y="29112"/>
                  </a:lnTo>
                  <a:lnTo>
                    <a:pt x="50023" y="28997"/>
                  </a:lnTo>
                  <a:lnTo>
                    <a:pt x="49156" y="289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578900" y="1952425"/>
              <a:ext cx="1176225" cy="1456350"/>
            </a:xfrm>
            <a:custGeom>
              <a:avLst/>
              <a:gdLst/>
              <a:ahLst/>
              <a:cxnLst/>
              <a:rect l="l" t="t" r="r" b="b"/>
              <a:pathLst>
                <a:path w="47049" h="58254" extrusionOk="0">
                  <a:moveTo>
                    <a:pt x="15741" y="4015"/>
                  </a:moveTo>
                  <a:lnTo>
                    <a:pt x="15452" y="4044"/>
                  </a:lnTo>
                  <a:lnTo>
                    <a:pt x="15221" y="4044"/>
                  </a:lnTo>
                  <a:lnTo>
                    <a:pt x="14990" y="4102"/>
                  </a:lnTo>
                  <a:lnTo>
                    <a:pt x="14817" y="4160"/>
                  </a:lnTo>
                  <a:lnTo>
                    <a:pt x="14644" y="4246"/>
                  </a:lnTo>
                  <a:lnTo>
                    <a:pt x="14528" y="4333"/>
                  </a:lnTo>
                  <a:lnTo>
                    <a:pt x="14470" y="4448"/>
                  </a:lnTo>
                  <a:lnTo>
                    <a:pt x="14441" y="4593"/>
                  </a:lnTo>
                  <a:lnTo>
                    <a:pt x="14441" y="4708"/>
                  </a:lnTo>
                  <a:lnTo>
                    <a:pt x="14499" y="4824"/>
                  </a:lnTo>
                  <a:lnTo>
                    <a:pt x="14586" y="4968"/>
                  </a:lnTo>
                  <a:lnTo>
                    <a:pt x="14701" y="5113"/>
                  </a:lnTo>
                  <a:lnTo>
                    <a:pt x="14875" y="5257"/>
                  </a:lnTo>
                  <a:lnTo>
                    <a:pt x="15077" y="5430"/>
                  </a:lnTo>
                  <a:lnTo>
                    <a:pt x="15683" y="5806"/>
                  </a:lnTo>
                  <a:lnTo>
                    <a:pt x="16434" y="6383"/>
                  </a:lnTo>
                  <a:lnTo>
                    <a:pt x="17127" y="6903"/>
                  </a:lnTo>
                  <a:lnTo>
                    <a:pt x="17676" y="7365"/>
                  </a:lnTo>
                  <a:lnTo>
                    <a:pt x="18109" y="7799"/>
                  </a:lnTo>
                  <a:lnTo>
                    <a:pt x="18456" y="8203"/>
                  </a:lnTo>
                  <a:lnTo>
                    <a:pt x="18687" y="8549"/>
                  </a:lnTo>
                  <a:lnTo>
                    <a:pt x="18831" y="8838"/>
                  </a:lnTo>
                  <a:lnTo>
                    <a:pt x="18889" y="8983"/>
                  </a:lnTo>
                  <a:lnTo>
                    <a:pt x="18889" y="9098"/>
                  </a:lnTo>
                  <a:lnTo>
                    <a:pt x="18687" y="9705"/>
                  </a:lnTo>
                  <a:lnTo>
                    <a:pt x="18456" y="10398"/>
                  </a:lnTo>
                  <a:lnTo>
                    <a:pt x="18080" y="11235"/>
                  </a:lnTo>
                  <a:lnTo>
                    <a:pt x="17676" y="12073"/>
                  </a:lnTo>
                  <a:lnTo>
                    <a:pt x="17243" y="12882"/>
                  </a:lnTo>
                  <a:lnTo>
                    <a:pt x="16810" y="13690"/>
                  </a:lnTo>
                  <a:lnTo>
                    <a:pt x="16348" y="14470"/>
                  </a:lnTo>
                  <a:lnTo>
                    <a:pt x="15886" y="15250"/>
                  </a:lnTo>
                  <a:lnTo>
                    <a:pt x="15423" y="16001"/>
                  </a:lnTo>
                  <a:lnTo>
                    <a:pt x="14932" y="16752"/>
                  </a:lnTo>
                  <a:lnTo>
                    <a:pt x="14413" y="17503"/>
                  </a:lnTo>
                  <a:lnTo>
                    <a:pt x="13893" y="18196"/>
                  </a:lnTo>
                  <a:lnTo>
                    <a:pt x="12824" y="19611"/>
                  </a:lnTo>
                  <a:lnTo>
                    <a:pt x="11727" y="20939"/>
                  </a:lnTo>
                  <a:lnTo>
                    <a:pt x="10571" y="22239"/>
                  </a:lnTo>
                  <a:lnTo>
                    <a:pt x="9416" y="23481"/>
                  </a:lnTo>
                  <a:lnTo>
                    <a:pt x="8232" y="24665"/>
                  </a:lnTo>
                  <a:lnTo>
                    <a:pt x="7048" y="25820"/>
                  </a:lnTo>
                  <a:lnTo>
                    <a:pt x="5835" y="26918"/>
                  </a:lnTo>
                  <a:lnTo>
                    <a:pt x="4622" y="27957"/>
                  </a:lnTo>
                  <a:lnTo>
                    <a:pt x="3409" y="28968"/>
                  </a:lnTo>
                  <a:lnTo>
                    <a:pt x="2196" y="29921"/>
                  </a:lnTo>
                  <a:lnTo>
                    <a:pt x="983" y="30817"/>
                  </a:lnTo>
                  <a:lnTo>
                    <a:pt x="752" y="31019"/>
                  </a:lnTo>
                  <a:lnTo>
                    <a:pt x="550" y="31192"/>
                  </a:lnTo>
                  <a:lnTo>
                    <a:pt x="376" y="31365"/>
                  </a:lnTo>
                  <a:lnTo>
                    <a:pt x="232" y="31539"/>
                  </a:lnTo>
                  <a:lnTo>
                    <a:pt x="145" y="31712"/>
                  </a:lnTo>
                  <a:lnTo>
                    <a:pt x="59" y="31828"/>
                  </a:lnTo>
                  <a:lnTo>
                    <a:pt x="30" y="31972"/>
                  </a:lnTo>
                  <a:lnTo>
                    <a:pt x="1" y="32059"/>
                  </a:lnTo>
                  <a:lnTo>
                    <a:pt x="30" y="32145"/>
                  </a:lnTo>
                  <a:lnTo>
                    <a:pt x="59" y="32203"/>
                  </a:lnTo>
                  <a:lnTo>
                    <a:pt x="145" y="32232"/>
                  </a:lnTo>
                  <a:lnTo>
                    <a:pt x="261" y="32261"/>
                  </a:lnTo>
                  <a:lnTo>
                    <a:pt x="376" y="32232"/>
                  </a:lnTo>
                  <a:lnTo>
                    <a:pt x="550" y="32174"/>
                  </a:lnTo>
                  <a:lnTo>
                    <a:pt x="1070" y="31972"/>
                  </a:lnTo>
                  <a:lnTo>
                    <a:pt x="1792" y="31625"/>
                  </a:lnTo>
                  <a:lnTo>
                    <a:pt x="2658" y="31134"/>
                  </a:lnTo>
                  <a:lnTo>
                    <a:pt x="3698" y="30528"/>
                  </a:lnTo>
                  <a:lnTo>
                    <a:pt x="4853" y="29806"/>
                  </a:lnTo>
                  <a:lnTo>
                    <a:pt x="6095" y="28997"/>
                  </a:lnTo>
                  <a:lnTo>
                    <a:pt x="7423" y="28073"/>
                  </a:lnTo>
                  <a:lnTo>
                    <a:pt x="8810" y="27033"/>
                  </a:lnTo>
                  <a:lnTo>
                    <a:pt x="10254" y="25936"/>
                  </a:lnTo>
                  <a:lnTo>
                    <a:pt x="11698" y="24752"/>
                  </a:lnTo>
                  <a:lnTo>
                    <a:pt x="13142" y="23481"/>
                  </a:lnTo>
                  <a:lnTo>
                    <a:pt x="13864" y="22817"/>
                  </a:lnTo>
                  <a:lnTo>
                    <a:pt x="14557" y="22152"/>
                  </a:lnTo>
                  <a:lnTo>
                    <a:pt x="15250" y="21459"/>
                  </a:lnTo>
                  <a:lnTo>
                    <a:pt x="15943" y="20766"/>
                  </a:lnTo>
                  <a:lnTo>
                    <a:pt x="16608" y="20044"/>
                  </a:lnTo>
                  <a:lnTo>
                    <a:pt x="17243" y="19322"/>
                  </a:lnTo>
                  <a:lnTo>
                    <a:pt x="17849" y="18571"/>
                  </a:lnTo>
                  <a:lnTo>
                    <a:pt x="18456" y="17820"/>
                  </a:lnTo>
                  <a:lnTo>
                    <a:pt x="20449" y="20593"/>
                  </a:lnTo>
                  <a:lnTo>
                    <a:pt x="22673" y="23654"/>
                  </a:lnTo>
                  <a:lnTo>
                    <a:pt x="27236" y="29835"/>
                  </a:lnTo>
                  <a:lnTo>
                    <a:pt x="27438" y="30095"/>
                  </a:lnTo>
                  <a:lnTo>
                    <a:pt x="27640" y="30326"/>
                  </a:lnTo>
                  <a:lnTo>
                    <a:pt x="27871" y="30528"/>
                  </a:lnTo>
                  <a:lnTo>
                    <a:pt x="28102" y="30672"/>
                  </a:lnTo>
                  <a:lnTo>
                    <a:pt x="28333" y="30788"/>
                  </a:lnTo>
                  <a:lnTo>
                    <a:pt x="28564" y="30874"/>
                  </a:lnTo>
                  <a:lnTo>
                    <a:pt x="28795" y="30932"/>
                  </a:lnTo>
                  <a:lnTo>
                    <a:pt x="29055" y="30961"/>
                  </a:lnTo>
                  <a:lnTo>
                    <a:pt x="29315" y="30932"/>
                  </a:lnTo>
                  <a:lnTo>
                    <a:pt x="29575" y="30846"/>
                  </a:lnTo>
                  <a:lnTo>
                    <a:pt x="29806" y="30730"/>
                  </a:lnTo>
                  <a:lnTo>
                    <a:pt x="30008" y="30557"/>
                  </a:lnTo>
                  <a:lnTo>
                    <a:pt x="30182" y="30355"/>
                  </a:lnTo>
                  <a:lnTo>
                    <a:pt x="30297" y="30124"/>
                  </a:lnTo>
                  <a:lnTo>
                    <a:pt x="30384" y="29835"/>
                  </a:lnTo>
                  <a:lnTo>
                    <a:pt x="30413" y="29517"/>
                  </a:lnTo>
                  <a:lnTo>
                    <a:pt x="30384" y="29170"/>
                  </a:lnTo>
                  <a:lnTo>
                    <a:pt x="30297" y="28766"/>
                  </a:lnTo>
                  <a:lnTo>
                    <a:pt x="30153" y="28362"/>
                  </a:lnTo>
                  <a:lnTo>
                    <a:pt x="29922" y="27929"/>
                  </a:lnTo>
                  <a:lnTo>
                    <a:pt x="29344" y="26802"/>
                  </a:lnTo>
                  <a:lnTo>
                    <a:pt x="28824" y="25849"/>
                  </a:lnTo>
                  <a:lnTo>
                    <a:pt x="28362" y="25069"/>
                  </a:lnTo>
                  <a:lnTo>
                    <a:pt x="27929" y="24405"/>
                  </a:lnTo>
                  <a:lnTo>
                    <a:pt x="27554" y="23885"/>
                  </a:lnTo>
                  <a:lnTo>
                    <a:pt x="27207" y="23481"/>
                  </a:lnTo>
                  <a:lnTo>
                    <a:pt x="26860" y="23163"/>
                  </a:lnTo>
                  <a:lnTo>
                    <a:pt x="26572" y="22903"/>
                  </a:lnTo>
                  <a:lnTo>
                    <a:pt x="26283" y="22730"/>
                  </a:lnTo>
                  <a:lnTo>
                    <a:pt x="25994" y="22586"/>
                  </a:lnTo>
                  <a:lnTo>
                    <a:pt x="25474" y="22355"/>
                  </a:lnTo>
                  <a:lnTo>
                    <a:pt x="25214" y="22239"/>
                  </a:lnTo>
                  <a:lnTo>
                    <a:pt x="24925" y="22095"/>
                  </a:lnTo>
                  <a:lnTo>
                    <a:pt x="24637" y="21921"/>
                  </a:lnTo>
                  <a:lnTo>
                    <a:pt x="24348" y="21661"/>
                  </a:lnTo>
                  <a:lnTo>
                    <a:pt x="24030" y="21430"/>
                  </a:lnTo>
                  <a:lnTo>
                    <a:pt x="23712" y="21142"/>
                  </a:lnTo>
                  <a:lnTo>
                    <a:pt x="23048" y="20506"/>
                  </a:lnTo>
                  <a:lnTo>
                    <a:pt x="22355" y="19784"/>
                  </a:lnTo>
                  <a:lnTo>
                    <a:pt x="21662" y="19004"/>
                  </a:lnTo>
                  <a:lnTo>
                    <a:pt x="21055" y="18225"/>
                  </a:lnTo>
                  <a:lnTo>
                    <a:pt x="20478" y="17503"/>
                  </a:lnTo>
                  <a:lnTo>
                    <a:pt x="20044" y="16867"/>
                  </a:lnTo>
                  <a:lnTo>
                    <a:pt x="19871" y="16578"/>
                  </a:lnTo>
                  <a:lnTo>
                    <a:pt x="19756" y="16347"/>
                  </a:lnTo>
                  <a:lnTo>
                    <a:pt x="21142" y="14152"/>
                  </a:lnTo>
                  <a:lnTo>
                    <a:pt x="21864" y="12997"/>
                  </a:lnTo>
                  <a:lnTo>
                    <a:pt x="22499" y="11871"/>
                  </a:lnTo>
                  <a:lnTo>
                    <a:pt x="23106" y="10831"/>
                  </a:lnTo>
                  <a:lnTo>
                    <a:pt x="23539" y="9907"/>
                  </a:lnTo>
                  <a:lnTo>
                    <a:pt x="23712" y="9503"/>
                  </a:lnTo>
                  <a:lnTo>
                    <a:pt x="23857" y="9156"/>
                  </a:lnTo>
                  <a:lnTo>
                    <a:pt x="23943" y="8896"/>
                  </a:lnTo>
                  <a:lnTo>
                    <a:pt x="23972" y="8665"/>
                  </a:lnTo>
                  <a:lnTo>
                    <a:pt x="23943" y="8521"/>
                  </a:lnTo>
                  <a:lnTo>
                    <a:pt x="23914" y="8376"/>
                  </a:lnTo>
                  <a:lnTo>
                    <a:pt x="23828" y="8203"/>
                  </a:lnTo>
                  <a:lnTo>
                    <a:pt x="23712" y="8058"/>
                  </a:lnTo>
                  <a:lnTo>
                    <a:pt x="23452" y="7712"/>
                  </a:lnTo>
                  <a:lnTo>
                    <a:pt x="23077" y="7365"/>
                  </a:lnTo>
                  <a:lnTo>
                    <a:pt x="22615" y="7048"/>
                  </a:lnTo>
                  <a:lnTo>
                    <a:pt x="22124" y="6701"/>
                  </a:lnTo>
                  <a:lnTo>
                    <a:pt x="21575" y="6354"/>
                  </a:lnTo>
                  <a:lnTo>
                    <a:pt x="20997" y="6037"/>
                  </a:lnTo>
                  <a:lnTo>
                    <a:pt x="19842" y="5401"/>
                  </a:lnTo>
                  <a:lnTo>
                    <a:pt x="18745" y="4882"/>
                  </a:lnTo>
                  <a:lnTo>
                    <a:pt x="17821" y="4506"/>
                  </a:lnTo>
                  <a:lnTo>
                    <a:pt x="17214" y="4275"/>
                  </a:lnTo>
                  <a:lnTo>
                    <a:pt x="16867" y="4188"/>
                  </a:lnTo>
                  <a:lnTo>
                    <a:pt x="16492" y="4102"/>
                  </a:lnTo>
                  <a:lnTo>
                    <a:pt x="16117" y="4044"/>
                  </a:lnTo>
                  <a:lnTo>
                    <a:pt x="15741" y="4015"/>
                  </a:lnTo>
                  <a:close/>
                  <a:moveTo>
                    <a:pt x="38153" y="1"/>
                  </a:moveTo>
                  <a:lnTo>
                    <a:pt x="37604" y="58"/>
                  </a:lnTo>
                  <a:lnTo>
                    <a:pt x="37171" y="116"/>
                  </a:lnTo>
                  <a:lnTo>
                    <a:pt x="36795" y="203"/>
                  </a:lnTo>
                  <a:lnTo>
                    <a:pt x="36507" y="289"/>
                  </a:lnTo>
                  <a:lnTo>
                    <a:pt x="36304" y="405"/>
                  </a:lnTo>
                  <a:lnTo>
                    <a:pt x="36160" y="521"/>
                  </a:lnTo>
                  <a:lnTo>
                    <a:pt x="36073" y="636"/>
                  </a:lnTo>
                  <a:lnTo>
                    <a:pt x="36045" y="752"/>
                  </a:lnTo>
                  <a:lnTo>
                    <a:pt x="36073" y="867"/>
                  </a:lnTo>
                  <a:lnTo>
                    <a:pt x="36160" y="1011"/>
                  </a:lnTo>
                  <a:lnTo>
                    <a:pt x="36276" y="1156"/>
                  </a:lnTo>
                  <a:lnTo>
                    <a:pt x="36478" y="1300"/>
                  </a:lnTo>
                  <a:lnTo>
                    <a:pt x="36680" y="1416"/>
                  </a:lnTo>
                  <a:lnTo>
                    <a:pt x="36969" y="1560"/>
                  </a:lnTo>
                  <a:lnTo>
                    <a:pt x="37575" y="1791"/>
                  </a:lnTo>
                  <a:lnTo>
                    <a:pt x="38442" y="2167"/>
                  </a:lnTo>
                  <a:lnTo>
                    <a:pt x="39366" y="2600"/>
                  </a:lnTo>
                  <a:lnTo>
                    <a:pt x="40232" y="3062"/>
                  </a:lnTo>
                  <a:lnTo>
                    <a:pt x="41070" y="3553"/>
                  </a:lnTo>
                  <a:lnTo>
                    <a:pt x="41445" y="3813"/>
                  </a:lnTo>
                  <a:lnTo>
                    <a:pt x="41792" y="4073"/>
                  </a:lnTo>
                  <a:lnTo>
                    <a:pt x="42110" y="4333"/>
                  </a:lnTo>
                  <a:lnTo>
                    <a:pt x="42398" y="4593"/>
                  </a:lnTo>
                  <a:lnTo>
                    <a:pt x="42629" y="4853"/>
                  </a:lnTo>
                  <a:lnTo>
                    <a:pt x="42803" y="5113"/>
                  </a:lnTo>
                  <a:lnTo>
                    <a:pt x="42918" y="5373"/>
                  </a:lnTo>
                  <a:lnTo>
                    <a:pt x="42976" y="5632"/>
                  </a:lnTo>
                  <a:lnTo>
                    <a:pt x="42976" y="15972"/>
                  </a:lnTo>
                  <a:lnTo>
                    <a:pt x="41821" y="16087"/>
                  </a:lnTo>
                  <a:lnTo>
                    <a:pt x="40521" y="16174"/>
                  </a:lnTo>
                  <a:lnTo>
                    <a:pt x="37720" y="16347"/>
                  </a:lnTo>
                  <a:lnTo>
                    <a:pt x="34860" y="16434"/>
                  </a:lnTo>
                  <a:lnTo>
                    <a:pt x="32261" y="16463"/>
                  </a:lnTo>
                  <a:lnTo>
                    <a:pt x="29229" y="16405"/>
                  </a:lnTo>
                  <a:lnTo>
                    <a:pt x="28767" y="16434"/>
                  </a:lnTo>
                  <a:lnTo>
                    <a:pt x="28420" y="16492"/>
                  </a:lnTo>
                  <a:lnTo>
                    <a:pt x="28276" y="16549"/>
                  </a:lnTo>
                  <a:lnTo>
                    <a:pt x="28189" y="16607"/>
                  </a:lnTo>
                  <a:lnTo>
                    <a:pt x="28131" y="16694"/>
                  </a:lnTo>
                  <a:lnTo>
                    <a:pt x="28102" y="16781"/>
                  </a:lnTo>
                  <a:lnTo>
                    <a:pt x="28131" y="16838"/>
                  </a:lnTo>
                  <a:lnTo>
                    <a:pt x="28160" y="16925"/>
                  </a:lnTo>
                  <a:lnTo>
                    <a:pt x="28276" y="17069"/>
                  </a:lnTo>
                  <a:lnTo>
                    <a:pt x="28478" y="17243"/>
                  </a:lnTo>
                  <a:lnTo>
                    <a:pt x="28709" y="17416"/>
                  </a:lnTo>
                  <a:lnTo>
                    <a:pt x="29026" y="17618"/>
                  </a:lnTo>
                  <a:lnTo>
                    <a:pt x="29373" y="17791"/>
                  </a:lnTo>
                  <a:lnTo>
                    <a:pt x="30153" y="18167"/>
                  </a:lnTo>
                  <a:lnTo>
                    <a:pt x="30990" y="18513"/>
                  </a:lnTo>
                  <a:lnTo>
                    <a:pt x="31828" y="18802"/>
                  </a:lnTo>
                  <a:lnTo>
                    <a:pt x="32203" y="18918"/>
                  </a:lnTo>
                  <a:lnTo>
                    <a:pt x="32579" y="19004"/>
                  </a:lnTo>
                  <a:lnTo>
                    <a:pt x="32897" y="19033"/>
                  </a:lnTo>
                  <a:lnTo>
                    <a:pt x="33185" y="19062"/>
                  </a:lnTo>
                  <a:lnTo>
                    <a:pt x="33561" y="19033"/>
                  </a:lnTo>
                  <a:lnTo>
                    <a:pt x="33878" y="18975"/>
                  </a:lnTo>
                  <a:lnTo>
                    <a:pt x="34196" y="18860"/>
                  </a:lnTo>
                  <a:lnTo>
                    <a:pt x="34514" y="18744"/>
                  </a:lnTo>
                  <a:lnTo>
                    <a:pt x="34860" y="18600"/>
                  </a:lnTo>
                  <a:lnTo>
                    <a:pt x="35236" y="18484"/>
                  </a:lnTo>
                  <a:lnTo>
                    <a:pt x="35698" y="18398"/>
                  </a:lnTo>
                  <a:lnTo>
                    <a:pt x="36218" y="18311"/>
                  </a:lnTo>
                  <a:lnTo>
                    <a:pt x="37518" y="18225"/>
                  </a:lnTo>
                  <a:lnTo>
                    <a:pt x="39019" y="18109"/>
                  </a:lnTo>
                  <a:lnTo>
                    <a:pt x="40810" y="17936"/>
                  </a:lnTo>
                  <a:lnTo>
                    <a:pt x="41850" y="17878"/>
                  </a:lnTo>
                  <a:lnTo>
                    <a:pt x="42976" y="17820"/>
                  </a:lnTo>
                  <a:lnTo>
                    <a:pt x="42976" y="30037"/>
                  </a:lnTo>
                  <a:lnTo>
                    <a:pt x="43005" y="31106"/>
                  </a:lnTo>
                  <a:lnTo>
                    <a:pt x="43063" y="32001"/>
                  </a:lnTo>
                  <a:lnTo>
                    <a:pt x="43178" y="32752"/>
                  </a:lnTo>
                  <a:lnTo>
                    <a:pt x="43294" y="33329"/>
                  </a:lnTo>
                  <a:lnTo>
                    <a:pt x="43380" y="33560"/>
                  </a:lnTo>
                  <a:lnTo>
                    <a:pt x="43467" y="33763"/>
                  </a:lnTo>
                  <a:lnTo>
                    <a:pt x="43554" y="33936"/>
                  </a:lnTo>
                  <a:lnTo>
                    <a:pt x="43640" y="34080"/>
                  </a:lnTo>
                  <a:lnTo>
                    <a:pt x="43756" y="34167"/>
                  </a:lnTo>
                  <a:lnTo>
                    <a:pt x="43871" y="34254"/>
                  </a:lnTo>
                  <a:lnTo>
                    <a:pt x="43987" y="34282"/>
                  </a:lnTo>
                  <a:lnTo>
                    <a:pt x="44102" y="34311"/>
                  </a:lnTo>
                  <a:lnTo>
                    <a:pt x="44218" y="34282"/>
                  </a:lnTo>
                  <a:lnTo>
                    <a:pt x="44362" y="34225"/>
                  </a:lnTo>
                  <a:lnTo>
                    <a:pt x="44507" y="34138"/>
                  </a:lnTo>
                  <a:lnTo>
                    <a:pt x="44651" y="33994"/>
                  </a:lnTo>
                  <a:lnTo>
                    <a:pt x="44796" y="33849"/>
                  </a:lnTo>
                  <a:lnTo>
                    <a:pt x="44911" y="33676"/>
                  </a:lnTo>
                  <a:lnTo>
                    <a:pt x="45200" y="33243"/>
                  </a:lnTo>
                  <a:lnTo>
                    <a:pt x="45431" y="32867"/>
                  </a:lnTo>
                  <a:lnTo>
                    <a:pt x="45633" y="32434"/>
                  </a:lnTo>
                  <a:lnTo>
                    <a:pt x="45806" y="32001"/>
                  </a:lnTo>
                  <a:lnTo>
                    <a:pt x="45980" y="31510"/>
                  </a:lnTo>
                  <a:lnTo>
                    <a:pt x="46124" y="31019"/>
                  </a:lnTo>
                  <a:lnTo>
                    <a:pt x="46240" y="30499"/>
                  </a:lnTo>
                  <a:lnTo>
                    <a:pt x="46355" y="29979"/>
                  </a:lnTo>
                  <a:lnTo>
                    <a:pt x="46442" y="29402"/>
                  </a:lnTo>
                  <a:lnTo>
                    <a:pt x="46615" y="28275"/>
                  </a:lnTo>
                  <a:lnTo>
                    <a:pt x="46702" y="27091"/>
                  </a:lnTo>
                  <a:lnTo>
                    <a:pt x="46788" y="25907"/>
                  </a:lnTo>
                  <a:lnTo>
                    <a:pt x="46817" y="24694"/>
                  </a:lnTo>
                  <a:lnTo>
                    <a:pt x="46875" y="4650"/>
                  </a:lnTo>
                  <a:lnTo>
                    <a:pt x="46904" y="4131"/>
                  </a:lnTo>
                  <a:lnTo>
                    <a:pt x="46962" y="3726"/>
                  </a:lnTo>
                  <a:lnTo>
                    <a:pt x="47019" y="3380"/>
                  </a:lnTo>
                  <a:lnTo>
                    <a:pt x="47048" y="3091"/>
                  </a:lnTo>
                  <a:lnTo>
                    <a:pt x="47048" y="2947"/>
                  </a:lnTo>
                  <a:lnTo>
                    <a:pt x="46962" y="2773"/>
                  </a:lnTo>
                  <a:lnTo>
                    <a:pt x="46846" y="2629"/>
                  </a:lnTo>
                  <a:lnTo>
                    <a:pt x="46702" y="2484"/>
                  </a:lnTo>
                  <a:lnTo>
                    <a:pt x="46528" y="2340"/>
                  </a:lnTo>
                  <a:lnTo>
                    <a:pt x="46297" y="2196"/>
                  </a:lnTo>
                  <a:lnTo>
                    <a:pt x="45778" y="1907"/>
                  </a:lnTo>
                  <a:lnTo>
                    <a:pt x="45142" y="1647"/>
                  </a:lnTo>
                  <a:lnTo>
                    <a:pt x="44420" y="1387"/>
                  </a:lnTo>
                  <a:lnTo>
                    <a:pt x="43640" y="1127"/>
                  </a:lnTo>
                  <a:lnTo>
                    <a:pt x="42861" y="925"/>
                  </a:lnTo>
                  <a:lnTo>
                    <a:pt x="42052" y="723"/>
                  </a:lnTo>
                  <a:lnTo>
                    <a:pt x="41272" y="549"/>
                  </a:lnTo>
                  <a:lnTo>
                    <a:pt x="39828" y="232"/>
                  </a:lnTo>
                  <a:lnTo>
                    <a:pt x="38731" y="58"/>
                  </a:lnTo>
                  <a:lnTo>
                    <a:pt x="38153" y="1"/>
                  </a:lnTo>
                  <a:close/>
                  <a:moveTo>
                    <a:pt x="42861" y="36477"/>
                  </a:moveTo>
                  <a:lnTo>
                    <a:pt x="42254" y="36506"/>
                  </a:lnTo>
                  <a:lnTo>
                    <a:pt x="41763" y="36564"/>
                  </a:lnTo>
                  <a:lnTo>
                    <a:pt x="41416" y="36680"/>
                  </a:lnTo>
                  <a:lnTo>
                    <a:pt x="41099" y="36795"/>
                  </a:lnTo>
                  <a:lnTo>
                    <a:pt x="40810" y="36939"/>
                  </a:lnTo>
                  <a:lnTo>
                    <a:pt x="40463" y="37026"/>
                  </a:lnTo>
                  <a:lnTo>
                    <a:pt x="40088" y="37113"/>
                  </a:lnTo>
                  <a:lnTo>
                    <a:pt x="39568" y="37142"/>
                  </a:lnTo>
                  <a:lnTo>
                    <a:pt x="35496" y="37344"/>
                  </a:lnTo>
                  <a:lnTo>
                    <a:pt x="30933" y="37517"/>
                  </a:lnTo>
                  <a:lnTo>
                    <a:pt x="28564" y="37604"/>
                  </a:lnTo>
                  <a:lnTo>
                    <a:pt x="26167" y="37661"/>
                  </a:lnTo>
                  <a:lnTo>
                    <a:pt x="23799" y="37690"/>
                  </a:lnTo>
                  <a:lnTo>
                    <a:pt x="18716" y="37690"/>
                  </a:lnTo>
                  <a:lnTo>
                    <a:pt x="17416" y="37633"/>
                  </a:lnTo>
                  <a:lnTo>
                    <a:pt x="16174" y="37604"/>
                  </a:lnTo>
                  <a:lnTo>
                    <a:pt x="14990" y="37517"/>
                  </a:lnTo>
                  <a:lnTo>
                    <a:pt x="13893" y="37430"/>
                  </a:lnTo>
                  <a:lnTo>
                    <a:pt x="12882" y="37344"/>
                  </a:lnTo>
                  <a:lnTo>
                    <a:pt x="11958" y="37199"/>
                  </a:lnTo>
                  <a:lnTo>
                    <a:pt x="11467" y="37142"/>
                  </a:lnTo>
                  <a:lnTo>
                    <a:pt x="11091" y="37142"/>
                  </a:lnTo>
                  <a:lnTo>
                    <a:pt x="10716" y="37171"/>
                  </a:lnTo>
                  <a:lnTo>
                    <a:pt x="10485" y="37228"/>
                  </a:lnTo>
                  <a:lnTo>
                    <a:pt x="10398" y="37286"/>
                  </a:lnTo>
                  <a:lnTo>
                    <a:pt x="10340" y="37315"/>
                  </a:lnTo>
                  <a:lnTo>
                    <a:pt x="10283" y="37402"/>
                  </a:lnTo>
                  <a:lnTo>
                    <a:pt x="10283" y="37459"/>
                  </a:lnTo>
                  <a:lnTo>
                    <a:pt x="10311" y="37517"/>
                  </a:lnTo>
                  <a:lnTo>
                    <a:pt x="10340" y="37604"/>
                  </a:lnTo>
                  <a:lnTo>
                    <a:pt x="10485" y="37777"/>
                  </a:lnTo>
                  <a:lnTo>
                    <a:pt x="10716" y="37979"/>
                  </a:lnTo>
                  <a:lnTo>
                    <a:pt x="11033" y="38210"/>
                  </a:lnTo>
                  <a:lnTo>
                    <a:pt x="11438" y="38470"/>
                  </a:lnTo>
                  <a:lnTo>
                    <a:pt x="11871" y="38701"/>
                  </a:lnTo>
                  <a:lnTo>
                    <a:pt x="12824" y="39221"/>
                  </a:lnTo>
                  <a:lnTo>
                    <a:pt x="13893" y="39712"/>
                  </a:lnTo>
                  <a:lnTo>
                    <a:pt x="14413" y="39914"/>
                  </a:lnTo>
                  <a:lnTo>
                    <a:pt x="14932" y="40116"/>
                  </a:lnTo>
                  <a:lnTo>
                    <a:pt x="15423" y="40261"/>
                  </a:lnTo>
                  <a:lnTo>
                    <a:pt x="15857" y="40376"/>
                  </a:lnTo>
                  <a:lnTo>
                    <a:pt x="16261" y="40463"/>
                  </a:lnTo>
                  <a:lnTo>
                    <a:pt x="16608" y="40492"/>
                  </a:lnTo>
                  <a:lnTo>
                    <a:pt x="16839" y="40492"/>
                  </a:lnTo>
                  <a:lnTo>
                    <a:pt x="17041" y="40434"/>
                  </a:lnTo>
                  <a:lnTo>
                    <a:pt x="17445" y="40347"/>
                  </a:lnTo>
                  <a:lnTo>
                    <a:pt x="17821" y="40174"/>
                  </a:lnTo>
                  <a:lnTo>
                    <a:pt x="18225" y="40001"/>
                  </a:lnTo>
                  <a:lnTo>
                    <a:pt x="18658" y="39828"/>
                  </a:lnTo>
                  <a:lnTo>
                    <a:pt x="19178" y="39654"/>
                  </a:lnTo>
                  <a:lnTo>
                    <a:pt x="19496" y="39568"/>
                  </a:lnTo>
                  <a:lnTo>
                    <a:pt x="19842" y="39510"/>
                  </a:lnTo>
                  <a:lnTo>
                    <a:pt x="20218" y="39481"/>
                  </a:lnTo>
                  <a:lnTo>
                    <a:pt x="20622" y="39423"/>
                  </a:lnTo>
                  <a:lnTo>
                    <a:pt x="32839" y="39019"/>
                  </a:lnTo>
                  <a:lnTo>
                    <a:pt x="38211" y="38788"/>
                  </a:lnTo>
                  <a:lnTo>
                    <a:pt x="42110" y="38643"/>
                  </a:lnTo>
                  <a:lnTo>
                    <a:pt x="42110" y="56030"/>
                  </a:lnTo>
                  <a:lnTo>
                    <a:pt x="42138" y="56579"/>
                  </a:lnTo>
                  <a:lnTo>
                    <a:pt x="42196" y="57041"/>
                  </a:lnTo>
                  <a:lnTo>
                    <a:pt x="42283" y="57416"/>
                  </a:lnTo>
                  <a:lnTo>
                    <a:pt x="42398" y="57734"/>
                  </a:lnTo>
                  <a:lnTo>
                    <a:pt x="42543" y="57965"/>
                  </a:lnTo>
                  <a:lnTo>
                    <a:pt x="42716" y="58138"/>
                  </a:lnTo>
                  <a:lnTo>
                    <a:pt x="42889" y="58225"/>
                  </a:lnTo>
                  <a:lnTo>
                    <a:pt x="43092" y="58254"/>
                  </a:lnTo>
                  <a:lnTo>
                    <a:pt x="43236" y="58254"/>
                  </a:lnTo>
                  <a:lnTo>
                    <a:pt x="43351" y="58196"/>
                  </a:lnTo>
                  <a:lnTo>
                    <a:pt x="43496" y="58138"/>
                  </a:lnTo>
                  <a:lnTo>
                    <a:pt x="43640" y="58080"/>
                  </a:lnTo>
                  <a:lnTo>
                    <a:pt x="43900" y="57820"/>
                  </a:lnTo>
                  <a:lnTo>
                    <a:pt x="44189" y="57503"/>
                  </a:lnTo>
                  <a:lnTo>
                    <a:pt x="44449" y="57127"/>
                  </a:lnTo>
                  <a:lnTo>
                    <a:pt x="44680" y="56636"/>
                  </a:lnTo>
                  <a:lnTo>
                    <a:pt x="44911" y="56088"/>
                  </a:lnTo>
                  <a:lnTo>
                    <a:pt x="45084" y="55481"/>
                  </a:lnTo>
                  <a:lnTo>
                    <a:pt x="45258" y="54759"/>
                  </a:lnTo>
                  <a:lnTo>
                    <a:pt x="45402" y="54037"/>
                  </a:lnTo>
                  <a:lnTo>
                    <a:pt x="45518" y="53315"/>
                  </a:lnTo>
                  <a:lnTo>
                    <a:pt x="45633" y="52564"/>
                  </a:lnTo>
                  <a:lnTo>
                    <a:pt x="45720" y="51784"/>
                  </a:lnTo>
                  <a:lnTo>
                    <a:pt x="45806" y="50976"/>
                  </a:lnTo>
                  <a:lnTo>
                    <a:pt x="45922" y="49243"/>
                  </a:lnTo>
                  <a:lnTo>
                    <a:pt x="46009" y="47279"/>
                  </a:lnTo>
                  <a:lnTo>
                    <a:pt x="46037" y="45026"/>
                  </a:lnTo>
                  <a:lnTo>
                    <a:pt x="46066" y="42427"/>
                  </a:lnTo>
                  <a:lnTo>
                    <a:pt x="46066" y="39423"/>
                  </a:lnTo>
                  <a:lnTo>
                    <a:pt x="46095" y="39134"/>
                  </a:lnTo>
                  <a:lnTo>
                    <a:pt x="46153" y="38846"/>
                  </a:lnTo>
                  <a:lnTo>
                    <a:pt x="46268" y="38586"/>
                  </a:lnTo>
                  <a:lnTo>
                    <a:pt x="46384" y="38326"/>
                  </a:lnTo>
                  <a:lnTo>
                    <a:pt x="46586" y="37864"/>
                  </a:lnTo>
                  <a:lnTo>
                    <a:pt x="46673" y="37661"/>
                  </a:lnTo>
                  <a:lnTo>
                    <a:pt x="46702" y="37459"/>
                  </a:lnTo>
                  <a:lnTo>
                    <a:pt x="46673" y="37286"/>
                  </a:lnTo>
                  <a:lnTo>
                    <a:pt x="46615" y="37228"/>
                  </a:lnTo>
                  <a:lnTo>
                    <a:pt x="46557" y="37142"/>
                  </a:lnTo>
                  <a:lnTo>
                    <a:pt x="46384" y="36997"/>
                  </a:lnTo>
                  <a:lnTo>
                    <a:pt x="46124" y="36882"/>
                  </a:lnTo>
                  <a:lnTo>
                    <a:pt x="45720" y="36766"/>
                  </a:lnTo>
                  <a:lnTo>
                    <a:pt x="45229" y="36651"/>
                  </a:lnTo>
                  <a:lnTo>
                    <a:pt x="44593" y="36593"/>
                  </a:lnTo>
                  <a:lnTo>
                    <a:pt x="43785" y="36535"/>
                  </a:lnTo>
                  <a:lnTo>
                    <a:pt x="43265" y="36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7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-115550" y="-56462"/>
            <a:ext cx="9375099" cy="527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985313" y="1660275"/>
            <a:ext cx="4453200" cy="21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5" name="Google Shape;65;p7"/>
          <p:cNvGrpSpPr/>
          <p:nvPr/>
        </p:nvGrpSpPr>
        <p:grpSpPr>
          <a:xfrm>
            <a:off x="136650" y="195050"/>
            <a:ext cx="8870700" cy="4770463"/>
            <a:chOff x="136960" y="195050"/>
            <a:chExt cx="8870700" cy="4770463"/>
          </a:xfrm>
        </p:grpSpPr>
        <p:sp>
          <p:nvSpPr>
            <p:cNvPr id="66" name="Google Shape;66;p7"/>
            <p:cNvSpPr/>
            <p:nvPr/>
          </p:nvSpPr>
          <p:spPr>
            <a:xfrm>
              <a:off x="136960" y="195050"/>
              <a:ext cx="1153750" cy="1106475"/>
            </a:xfrm>
            <a:custGeom>
              <a:avLst/>
              <a:gdLst/>
              <a:ahLst/>
              <a:cxnLst/>
              <a:rect l="l" t="t" r="r" b="b"/>
              <a:pathLst>
                <a:path w="46150" h="44259" extrusionOk="0">
                  <a:moveTo>
                    <a:pt x="15076" y="4466"/>
                  </a:moveTo>
                  <a:lnTo>
                    <a:pt x="15076" y="8270"/>
                  </a:lnTo>
                  <a:lnTo>
                    <a:pt x="11957" y="8270"/>
                  </a:lnTo>
                  <a:lnTo>
                    <a:pt x="11957" y="4466"/>
                  </a:lnTo>
                  <a:close/>
                  <a:moveTo>
                    <a:pt x="7869" y="19566"/>
                  </a:moveTo>
                  <a:lnTo>
                    <a:pt x="7869" y="22708"/>
                  </a:lnTo>
                  <a:lnTo>
                    <a:pt x="3757" y="22708"/>
                  </a:lnTo>
                  <a:lnTo>
                    <a:pt x="3757" y="19566"/>
                  </a:lnTo>
                  <a:close/>
                  <a:moveTo>
                    <a:pt x="11484" y="0"/>
                  </a:moveTo>
                  <a:lnTo>
                    <a:pt x="11484" y="3993"/>
                  </a:lnTo>
                  <a:lnTo>
                    <a:pt x="0" y="3993"/>
                  </a:lnTo>
                  <a:lnTo>
                    <a:pt x="0" y="13658"/>
                  </a:lnTo>
                  <a:lnTo>
                    <a:pt x="7869" y="13658"/>
                  </a:lnTo>
                  <a:lnTo>
                    <a:pt x="7869" y="19093"/>
                  </a:lnTo>
                  <a:lnTo>
                    <a:pt x="3285" y="19093"/>
                  </a:lnTo>
                  <a:lnTo>
                    <a:pt x="3285" y="23181"/>
                  </a:lnTo>
                  <a:lnTo>
                    <a:pt x="8341" y="23181"/>
                  </a:lnTo>
                  <a:lnTo>
                    <a:pt x="8341" y="19566"/>
                  </a:lnTo>
                  <a:lnTo>
                    <a:pt x="11153" y="19566"/>
                  </a:lnTo>
                  <a:lnTo>
                    <a:pt x="11153" y="44259"/>
                  </a:lnTo>
                  <a:lnTo>
                    <a:pt x="11626" y="44259"/>
                  </a:lnTo>
                  <a:lnTo>
                    <a:pt x="11626" y="19093"/>
                  </a:lnTo>
                  <a:lnTo>
                    <a:pt x="8341" y="19093"/>
                  </a:lnTo>
                  <a:lnTo>
                    <a:pt x="8341" y="13185"/>
                  </a:lnTo>
                  <a:lnTo>
                    <a:pt x="473" y="13185"/>
                  </a:lnTo>
                  <a:lnTo>
                    <a:pt x="473" y="4466"/>
                  </a:lnTo>
                  <a:lnTo>
                    <a:pt x="11484" y="4466"/>
                  </a:lnTo>
                  <a:lnTo>
                    <a:pt x="11484" y="8743"/>
                  </a:lnTo>
                  <a:lnTo>
                    <a:pt x="15548" y="8743"/>
                  </a:lnTo>
                  <a:lnTo>
                    <a:pt x="15548" y="3993"/>
                  </a:lnTo>
                  <a:lnTo>
                    <a:pt x="11957" y="3993"/>
                  </a:lnTo>
                  <a:lnTo>
                    <a:pt x="11957" y="473"/>
                  </a:lnTo>
                  <a:lnTo>
                    <a:pt x="46149" y="473"/>
                  </a:lnTo>
                  <a:lnTo>
                    <a:pt x="461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>
              <a:off x="7853910" y="3859038"/>
              <a:ext cx="1153750" cy="1106475"/>
            </a:xfrm>
            <a:custGeom>
              <a:avLst/>
              <a:gdLst/>
              <a:ahLst/>
              <a:cxnLst/>
              <a:rect l="l" t="t" r="r" b="b"/>
              <a:pathLst>
                <a:path w="46150" h="44259" extrusionOk="0">
                  <a:moveTo>
                    <a:pt x="15076" y="4466"/>
                  </a:moveTo>
                  <a:lnTo>
                    <a:pt x="15076" y="8270"/>
                  </a:lnTo>
                  <a:lnTo>
                    <a:pt x="11957" y="8270"/>
                  </a:lnTo>
                  <a:lnTo>
                    <a:pt x="11957" y="4466"/>
                  </a:lnTo>
                  <a:close/>
                  <a:moveTo>
                    <a:pt x="7869" y="19566"/>
                  </a:moveTo>
                  <a:lnTo>
                    <a:pt x="7869" y="22708"/>
                  </a:lnTo>
                  <a:lnTo>
                    <a:pt x="3757" y="22708"/>
                  </a:lnTo>
                  <a:lnTo>
                    <a:pt x="3757" y="19566"/>
                  </a:lnTo>
                  <a:close/>
                  <a:moveTo>
                    <a:pt x="11484" y="0"/>
                  </a:moveTo>
                  <a:lnTo>
                    <a:pt x="11484" y="3993"/>
                  </a:lnTo>
                  <a:lnTo>
                    <a:pt x="0" y="3993"/>
                  </a:lnTo>
                  <a:lnTo>
                    <a:pt x="0" y="13658"/>
                  </a:lnTo>
                  <a:lnTo>
                    <a:pt x="7869" y="13658"/>
                  </a:lnTo>
                  <a:lnTo>
                    <a:pt x="7869" y="19093"/>
                  </a:lnTo>
                  <a:lnTo>
                    <a:pt x="3285" y="19093"/>
                  </a:lnTo>
                  <a:lnTo>
                    <a:pt x="3285" y="23181"/>
                  </a:lnTo>
                  <a:lnTo>
                    <a:pt x="8341" y="23181"/>
                  </a:lnTo>
                  <a:lnTo>
                    <a:pt x="8341" y="19566"/>
                  </a:lnTo>
                  <a:lnTo>
                    <a:pt x="11153" y="19566"/>
                  </a:lnTo>
                  <a:lnTo>
                    <a:pt x="11153" y="44259"/>
                  </a:lnTo>
                  <a:lnTo>
                    <a:pt x="11626" y="44259"/>
                  </a:lnTo>
                  <a:lnTo>
                    <a:pt x="11626" y="19093"/>
                  </a:lnTo>
                  <a:lnTo>
                    <a:pt x="8341" y="19093"/>
                  </a:lnTo>
                  <a:lnTo>
                    <a:pt x="8341" y="13185"/>
                  </a:lnTo>
                  <a:lnTo>
                    <a:pt x="473" y="13185"/>
                  </a:lnTo>
                  <a:lnTo>
                    <a:pt x="473" y="4466"/>
                  </a:lnTo>
                  <a:lnTo>
                    <a:pt x="11484" y="4466"/>
                  </a:lnTo>
                  <a:lnTo>
                    <a:pt x="11484" y="8743"/>
                  </a:lnTo>
                  <a:lnTo>
                    <a:pt x="15548" y="8743"/>
                  </a:lnTo>
                  <a:lnTo>
                    <a:pt x="15548" y="3993"/>
                  </a:lnTo>
                  <a:lnTo>
                    <a:pt x="11957" y="3993"/>
                  </a:lnTo>
                  <a:lnTo>
                    <a:pt x="11957" y="473"/>
                  </a:lnTo>
                  <a:lnTo>
                    <a:pt x="46149" y="473"/>
                  </a:lnTo>
                  <a:lnTo>
                    <a:pt x="461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7"/>
          <p:cNvSpPr>
            <a:spLocks noGrp="1"/>
          </p:cNvSpPr>
          <p:nvPr>
            <p:ph type="pic" idx="2"/>
          </p:nvPr>
        </p:nvSpPr>
        <p:spPr>
          <a:xfrm>
            <a:off x="5529788" y="1442450"/>
            <a:ext cx="2628900" cy="26289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69" name="Google Shape;69;p7"/>
          <p:cNvPicPr preferRelativeResize="0"/>
          <p:nvPr/>
        </p:nvPicPr>
        <p:blipFill rotWithShape="1">
          <a:blip r:embed="rId3">
            <a:alphaModFix/>
          </a:blip>
          <a:srcRect r="6550"/>
          <a:stretch/>
        </p:blipFill>
        <p:spPr>
          <a:xfrm flipH="1">
            <a:off x="1" y="4071350"/>
            <a:ext cx="1200174" cy="763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7"/>
          <p:cNvGrpSpPr/>
          <p:nvPr/>
        </p:nvGrpSpPr>
        <p:grpSpPr>
          <a:xfrm>
            <a:off x="8589401" y="119436"/>
            <a:ext cx="387505" cy="840139"/>
            <a:chOff x="578900" y="360375"/>
            <a:chExt cx="1406550" cy="3048400"/>
          </a:xfrm>
        </p:grpSpPr>
        <p:sp>
          <p:nvSpPr>
            <p:cNvPr id="71" name="Google Shape;71;p7"/>
            <p:cNvSpPr/>
            <p:nvPr/>
          </p:nvSpPr>
          <p:spPr>
            <a:xfrm>
              <a:off x="579625" y="360375"/>
              <a:ext cx="1405825" cy="1459225"/>
            </a:xfrm>
            <a:custGeom>
              <a:avLst/>
              <a:gdLst/>
              <a:ahLst/>
              <a:cxnLst/>
              <a:rect l="l" t="t" r="r" b="b"/>
              <a:pathLst>
                <a:path w="56233" h="58369" extrusionOk="0">
                  <a:moveTo>
                    <a:pt x="19380" y="0"/>
                  </a:moveTo>
                  <a:lnTo>
                    <a:pt x="19178" y="29"/>
                  </a:lnTo>
                  <a:lnTo>
                    <a:pt x="19005" y="87"/>
                  </a:lnTo>
                  <a:lnTo>
                    <a:pt x="18918" y="173"/>
                  </a:lnTo>
                  <a:lnTo>
                    <a:pt x="18889" y="231"/>
                  </a:lnTo>
                  <a:lnTo>
                    <a:pt x="18889" y="318"/>
                  </a:lnTo>
                  <a:lnTo>
                    <a:pt x="18889" y="375"/>
                  </a:lnTo>
                  <a:lnTo>
                    <a:pt x="18918" y="462"/>
                  </a:lnTo>
                  <a:lnTo>
                    <a:pt x="19062" y="635"/>
                  </a:lnTo>
                  <a:lnTo>
                    <a:pt x="19265" y="866"/>
                  </a:lnTo>
                  <a:lnTo>
                    <a:pt x="19524" y="1155"/>
                  </a:lnTo>
                  <a:lnTo>
                    <a:pt x="20246" y="1733"/>
                  </a:lnTo>
                  <a:lnTo>
                    <a:pt x="21084" y="2368"/>
                  </a:lnTo>
                  <a:lnTo>
                    <a:pt x="22008" y="3004"/>
                  </a:lnTo>
                  <a:lnTo>
                    <a:pt x="22470" y="3264"/>
                  </a:lnTo>
                  <a:lnTo>
                    <a:pt x="22904" y="3523"/>
                  </a:lnTo>
                  <a:lnTo>
                    <a:pt x="23337" y="3755"/>
                  </a:lnTo>
                  <a:lnTo>
                    <a:pt x="23741" y="3899"/>
                  </a:lnTo>
                  <a:lnTo>
                    <a:pt x="24088" y="4014"/>
                  </a:lnTo>
                  <a:lnTo>
                    <a:pt x="24405" y="4072"/>
                  </a:lnTo>
                  <a:lnTo>
                    <a:pt x="26745" y="4217"/>
                  </a:lnTo>
                  <a:lnTo>
                    <a:pt x="28824" y="4217"/>
                  </a:lnTo>
                  <a:lnTo>
                    <a:pt x="30730" y="4188"/>
                  </a:lnTo>
                  <a:lnTo>
                    <a:pt x="32492" y="4101"/>
                  </a:lnTo>
                  <a:lnTo>
                    <a:pt x="34109" y="4014"/>
                  </a:lnTo>
                  <a:lnTo>
                    <a:pt x="34369" y="3986"/>
                  </a:lnTo>
                  <a:lnTo>
                    <a:pt x="34600" y="3899"/>
                  </a:lnTo>
                  <a:lnTo>
                    <a:pt x="34831" y="3755"/>
                  </a:lnTo>
                  <a:lnTo>
                    <a:pt x="35034" y="3610"/>
                  </a:lnTo>
                  <a:lnTo>
                    <a:pt x="35178" y="3437"/>
                  </a:lnTo>
                  <a:lnTo>
                    <a:pt x="35322" y="3235"/>
                  </a:lnTo>
                  <a:lnTo>
                    <a:pt x="35380" y="3004"/>
                  </a:lnTo>
                  <a:lnTo>
                    <a:pt x="35409" y="2773"/>
                  </a:lnTo>
                  <a:lnTo>
                    <a:pt x="35380" y="2542"/>
                  </a:lnTo>
                  <a:lnTo>
                    <a:pt x="35294" y="2310"/>
                  </a:lnTo>
                  <a:lnTo>
                    <a:pt x="35120" y="2079"/>
                  </a:lnTo>
                  <a:lnTo>
                    <a:pt x="34889" y="1877"/>
                  </a:lnTo>
                  <a:lnTo>
                    <a:pt x="34572" y="1675"/>
                  </a:lnTo>
                  <a:lnTo>
                    <a:pt x="34167" y="1502"/>
                  </a:lnTo>
                  <a:lnTo>
                    <a:pt x="33676" y="1357"/>
                  </a:lnTo>
                  <a:lnTo>
                    <a:pt x="33070" y="1242"/>
                  </a:lnTo>
                  <a:lnTo>
                    <a:pt x="30182" y="1184"/>
                  </a:lnTo>
                  <a:lnTo>
                    <a:pt x="28478" y="1155"/>
                  </a:lnTo>
                  <a:lnTo>
                    <a:pt x="26716" y="1069"/>
                  </a:lnTo>
                  <a:lnTo>
                    <a:pt x="24954" y="953"/>
                  </a:lnTo>
                  <a:lnTo>
                    <a:pt x="24117" y="895"/>
                  </a:lnTo>
                  <a:lnTo>
                    <a:pt x="23308" y="809"/>
                  </a:lnTo>
                  <a:lnTo>
                    <a:pt x="22528" y="722"/>
                  </a:lnTo>
                  <a:lnTo>
                    <a:pt x="21835" y="607"/>
                  </a:lnTo>
                  <a:lnTo>
                    <a:pt x="21171" y="462"/>
                  </a:lnTo>
                  <a:lnTo>
                    <a:pt x="20622" y="318"/>
                  </a:lnTo>
                  <a:lnTo>
                    <a:pt x="19871" y="87"/>
                  </a:lnTo>
                  <a:lnTo>
                    <a:pt x="19611" y="29"/>
                  </a:lnTo>
                  <a:lnTo>
                    <a:pt x="19380" y="0"/>
                  </a:lnTo>
                  <a:close/>
                  <a:moveTo>
                    <a:pt x="38933" y="8607"/>
                  </a:moveTo>
                  <a:lnTo>
                    <a:pt x="38211" y="8635"/>
                  </a:lnTo>
                  <a:lnTo>
                    <a:pt x="37691" y="8664"/>
                  </a:lnTo>
                  <a:lnTo>
                    <a:pt x="37286" y="8751"/>
                  </a:lnTo>
                  <a:lnTo>
                    <a:pt x="36969" y="8838"/>
                  </a:lnTo>
                  <a:lnTo>
                    <a:pt x="36651" y="8924"/>
                  </a:lnTo>
                  <a:lnTo>
                    <a:pt x="36304" y="9011"/>
                  </a:lnTo>
                  <a:lnTo>
                    <a:pt x="35871" y="9098"/>
                  </a:lnTo>
                  <a:lnTo>
                    <a:pt x="35294" y="9155"/>
                  </a:lnTo>
                  <a:lnTo>
                    <a:pt x="29691" y="9444"/>
                  </a:lnTo>
                  <a:lnTo>
                    <a:pt x="24983" y="9675"/>
                  </a:lnTo>
                  <a:lnTo>
                    <a:pt x="21026" y="9791"/>
                  </a:lnTo>
                  <a:lnTo>
                    <a:pt x="19322" y="9820"/>
                  </a:lnTo>
                  <a:lnTo>
                    <a:pt x="17763" y="9848"/>
                  </a:lnTo>
                  <a:lnTo>
                    <a:pt x="16463" y="9820"/>
                  </a:lnTo>
                  <a:lnTo>
                    <a:pt x="15250" y="9820"/>
                  </a:lnTo>
                  <a:lnTo>
                    <a:pt x="14153" y="9762"/>
                  </a:lnTo>
                  <a:lnTo>
                    <a:pt x="13142" y="9704"/>
                  </a:lnTo>
                  <a:lnTo>
                    <a:pt x="12189" y="9617"/>
                  </a:lnTo>
                  <a:lnTo>
                    <a:pt x="11293" y="9531"/>
                  </a:lnTo>
                  <a:lnTo>
                    <a:pt x="10456" y="9415"/>
                  </a:lnTo>
                  <a:lnTo>
                    <a:pt x="9647" y="9271"/>
                  </a:lnTo>
                  <a:lnTo>
                    <a:pt x="9069" y="9242"/>
                  </a:lnTo>
                  <a:lnTo>
                    <a:pt x="8550" y="9213"/>
                  </a:lnTo>
                  <a:lnTo>
                    <a:pt x="8059" y="9242"/>
                  </a:lnTo>
                  <a:lnTo>
                    <a:pt x="7741" y="9300"/>
                  </a:lnTo>
                  <a:lnTo>
                    <a:pt x="7625" y="9357"/>
                  </a:lnTo>
                  <a:lnTo>
                    <a:pt x="7568" y="9415"/>
                  </a:lnTo>
                  <a:lnTo>
                    <a:pt x="7510" y="9473"/>
                  </a:lnTo>
                  <a:lnTo>
                    <a:pt x="7481" y="9531"/>
                  </a:lnTo>
                  <a:lnTo>
                    <a:pt x="7510" y="9617"/>
                  </a:lnTo>
                  <a:lnTo>
                    <a:pt x="7568" y="9704"/>
                  </a:lnTo>
                  <a:lnTo>
                    <a:pt x="7741" y="9906"/>
                  </a:lnTo>
                  <a:lnTo>
                    <a:pt x="8030" y="10137"/>
                  </a:lnTo>
                  <a:lnTo>
                    <a:pt x="8376" y="10368"/>
                  </a:lnTo>
                  <a:lnTo>
                    <a:pt x="8838" y="10628"/>
                  </a:lnTo>
                  <a:lnTo>
                    <a:pt x="9329" y="10888"/>
                  </a:lnTo>
                  <a:lnTo>
                    <a:pt x="10456" y="11408"/>
                  </a:lnTo>
                  <a:lnTo>
                    <a:pt x="11669" y="11899"/>
                  </a:lnTo>
                  <a:lnTo>
                    <a:pt x="12824" y="12303"/>
                  </a:lnTo>
                  <a:lnTo>
                    <a:pt x="13344" y="12477"/>
                  </a:lnTo>
                  <a:lnTo>
                    <a:pt x="13835" y="12592"/>
                  </a:lnTo>
                  <a:lnTo>
                    <a:pt x="14239" y="12650"/>
                  </a:lnTo>
                  <a:lnTo>
                    <a:pt x="14557" y="12679"/>
                  </a:lnTo>
                  <a:lnTo>
                    <a:pt x="14846" y="12679"/>
                  </a:lnTo>
                  <a:lnTo>
                    <a:pt x="15106" y="12621"/>
                  </a:lnTo>
                  <a:lnTo>
                    <a:pt x="15337" y="12534"/>
                  </a:lnTo>
                  <a:lnTo>
                    <a:pt x="15568" y="12448"/>
                  </a:lnTo>
                  <a:lnTo>
                    <a:pt x="16059" y="12246"/>
                  </a:lnTo>
                  <a:lnTo>
                    <a:pt x="16348" y="12159"/>
                  </a:lnTo>
                  <a:lnTo>
                    <a:pt x="16723" y="12072"/>
                  </a:lnTo>
                  <a:lnTo>
                    <a:pt x="18398" y="11870"/>
                  </a:lnTo>
                  <a:lnTo>
                    <a:pt x="20478" y="11668"/>
                  </a:lnTo>
                  <a:lnTo>
                    <a:pt x="22846" y="11466"/>
                  </a:lnTo>
                  <a:lnTo>
                    <a:pt x="25358" y="11264"/>
                  </a:lnTo>
                  <a:lnTo>
                    <a:pt x="27929" y="11090"/>
                  </a:lnTo>
                  <a:lnTo>
                    <a:pt x="30413" y="10946"/>
                  </a:lnTo>
                  <a:lnTo>
                    <a:pt x="32723" y="10859"/>
                  </a:lnTo>
                  <a:lnTo>
                    <a:pt x="34745" y="10830"/>
                  </a:lnTo>
                  <a:lnTo>
                    <a:pt x="33965" y="11524"/>
                  </a:lnTo>
                  <a:lnTo>
                    <a:pt x="33156" y="12217"/>
                  </a:lnTo>
                  <a:lnTo>
                    <a:pt x="32319" y="12881"/>
                  </a:lnTo>
                  <a:lnTo>
                    <a:pt x="31481" y="13545"/>
                  </a:lnTo>
                  <a:lnTo>
                    <a:pt x="30615" y="14181"/>
                  </a:lnTo>
                  <a:lnTo>
                    <a:pt x="29719" y="14787"/>
                  </a:lnTo>
                  <a:lnTo>
                    <a:pt x="28795" y="15394"/>
                  </a:lnTo>
                  <a:lnTo>
                    <a:pt x="27871" y="16000"/>
                  </a:lnTo>
                  <a:lnTo>
                    <a:pt x="26947" y="16578"/>
                  </a:lnTo>
                  <a:lnTo>
                    <a:pt x="25994" y="17126"/>
                  </a:lnTo>
                  <a:lnTo>
                    <a:pt x="25012" y="17675"/>
                  </a:lnTo>
                  <a:lnTo>
                    <a:pt x="24059" y="18195"/>
                  </a:lnTo>
                  <a:lnTo>
                    <a:pt x="22095" y="19235"/>
                  </a:lnTo>
                  <a:lnTo>
                    <a:pt x="20102" y="20188"/>
                  </a:lnTo>
                  <a:lnTo>
                    <a:pt x="18080" y="21083"/>
                  </a:lnTo>
                  <a:lnTo>
                    <a:pt x="16088" y="21921"/>
                  </a:lnTo>
                  <a:lnTo>
                    <a:pt x="14124" y="22700"/>
                  </a:lnTo>
                  <a:lnTo>
                    <a:pt x="12160" y="23451"/>
                  </a:lnTo>
                  <a:lnTo>
                    <a:pt x="10254" y="24116"/>
                  </a:lnTo>
                  <a:lnTo>
                    <a:pt x="8405" y="24722"/>
                  </a:lnTo>
                  <a:lnTo>
                    <a:pt x="6615" y="25300"/>
                  </a:lnTo>
                  <a:lnTo>
                    <a:pt x="4882" y="25820"/>
                  </a:lnTo>
                  <a:lnTo>
                    <a:pt x="4131" y="26051"/>
                  </a:lnTo>
                  <a:lnTo>
                    <a:pt x="3813" y="26166"/>
                  </a:lnTo>
                  <a:lnTo>
                    <a:pt x="3582" y="26253"/>
                  </a:lnTo>
                  <a:lnTo>
                    <a:pt x="3409" y="26368"/>
                  </a:lnTo>
                  <a:lnTo>
                    <a:pt x="3264" y="26455"/>
                  </a:lnTo>
                  <a:lnTo>
                    <a:pt x="3178" y="26542"/>
                  </a:lnTo>
                  <a:lnTo>
                    <a:pt x="3149" y="26628"/>
                  </a:lnTo>
                  <a:lnTo>
                    <a:pt x="3178" y="26686"/>
                  </a:lnTo>
                  <a:lnTo>
                    <a:pt x="3207" y="26744"/>
                  </a:lnTo>
                  <a:lnTo>
                    <a:pt x="3293" y="26802"/>
                  </a:lnTo>
                  <a:lnTo>
                    <a:pt x="3380" y="26859"/>
                  </a:lnTo>
                  <a:lnTo>
                    <a:pt x="3669" y="26917"/>
                  </a:lnTo>
                  <a:lnTo>
                    <a:pt x="4015" y="26917"/>
                  </a:lnTo>
                  <a:lnTo>
                    <a:pt x="4448" y="26888"/>
                  </a:lnTo>
                  <a:lnTo>
                    <a:pt x="5084" y="26802"/>
                  </a:lnTo>
                  <a:lnTo>
                    <a:pt x="5921" y="26628"/>
                  </a:lnTo>
                  <a:lnTo>
                    <a:pt x="6961" y="26426"/>
                  </a:lnTo>
                  <a:lnTo>
                    <a:pt x="8174" y="26137"/>
                  </a:lnTo>
                  <a:lnTo>
                    <a:pt x="9560" y="25791"/>
                  </a:lnTo>
                  <a:lnTo>
                    <a:pt x="11062" y="25415"/>
                  </a:lnTo>
                  <a:lnTo>
                    <a:pt x="12680" y="24953"/>
                  </a:lnTo>
                  <a:lnTo>
                    <a:pt x="14384" y="24433"/>
                  </a:lnTo>
                  <a:lnTo>
                    <a:pt x="16174" y="23885"/>
                  </a:lnTo>
                  <a:lnTo>
                    <a:pt x="18023" y="23249"/>
                  </a:lnTo>
                  <a:lnTo>
                    <a:pt x="19929" y="22585"/>
                  </a:lnTo>
                  <a:lnTo>
                    <a:pt x="21835" y="21892"/>
                  </a:lnTo>
                  <a:lnTo>
                    <a:pt x="23741" y="21112"/>
                  </a:lnTo>
                  <a:lnTo>
                    <a:pt x="25647" y="20303"/>
                  </a:lnTo>
                  <a:lnTo>
                    <a:pt x="27496" y="19437"/>
                  </a:lnTo>
                  <a:lnTo>
                    <a:pt x="28911" y="19812"/>
                  </a:lnTo>
                  <a:lnTo>
                    <a:pt x="30355" y="20188"/>
                  </a:lnTo>
                  <a:lnTo>
                    <a:pt x="33330" y="20910"/>
                  </a:lnTo>
                  <a:lnTo>
                    <a:pt x="36362" y="21603"/>
                  </a:lnTo>
                  <a:lnTo>
                    <a:pt x="39337" y="22238"/>
                  </a:lnTo>
                  <a:lnTo>
                    <a:pt x="44709" y="23394"/>
                  </a:lnTo>
                  <a:lnTo>
                    <a:pt x="46904" y="23885"/>
                  </a:lnTo>
                  <a:lnTo>
                    <a:pt x="47857" y="24116"/>
                  </a:lnTo>
                  <a:lnTo>
                    <a:pt x="48666" y="24318"/>
                  </a:lnTo>
                  <a:lnTo>
                    <a:pt x="49012" y="24347"/>
                  </a:lnTo>
                  <a:lnTo>
                    <a:pt x="49272" y="24404"/>
                  </a:lnTo>
                  <a:lnTo>
                    <a:pt x="49705" y="24376"/>
                  </a:lnTo>
                  <a:lnTo>
                    <a:pt x="50081" y="24318"/>
                  </a:lnTo>
                  <a:lnTo>
                    <a:pt x="50398" y="24202"/>
                  </a:lnTo>
                  <a:lnTo>
                    <a:pt x="50658" y="24058"/>
                  </a:lnTo>
                  <a:lnTo>
                    <a:pt x="50860" y="23913"/>
                  </a:lnTo>
                  <a:lnTo>
                    <a:pt x="51005" y="23711"/>
                  </a:lnTo>
                  <a:lnTo>
                    <a:pt x="51120" y="23509"/>
                  </a:lnTo>
                  <a:lnTo>
                    <a:pt x="51149" y="23278"/>
                  </a:lnTo>
                  <a:lnTo>
                    <a:pt x="51120" y="23076"/>
                  </a:lnTo>
                  <a:lnTo>
                    <a:pt x="51063" y="22874"/>
                  </a:lnTo>
                  <a:lnTo>
                    <a:pt x="50947" y="22672"/>
                  </a:lnTo>
                  <a:lnTo>
                    <a:pt x="50803" y="22498"/>
                  </a:lnTo>
                  <a:lnTo>
                    <a:pt x="50629" y="22296"/>
                  </a:lnTo>
                  <a:lnTo>
                    <a:pt x="50398" y="22123"/>
                  </a:lnTo>
                  <a:lnTo>
                    <a:pt x="50167" y="21950"/>
                  </a:lnTo>
                  <a:lnTo>
                    <a:pt x="49907" y="21776"/>
                  </a:lnTo>
                  <a:lnTo>
                    <a:pt x="49272" y="21430"/>
                  </a:lnTo>
                  <a:lnTo>
                    <a:pt x="48579" y="21112"/>
                  </a:lnTo>
                  <a:lnTo>
                    <a:pt x="47828" y="20823"/>
                  </a:lnTo>
                  <a:lnTo>
                    <a:pt x="47048" y="20534"/>
                  </a:lnTo>
                  <a:lnTo>
                    <a:pt x="46239" y="20303"/>
                  </a:lnTo>
                  <a:lnTo>
                    <a:pt x="45460" y="20072"/>
                  </a:lnTo>
                  <a:lnTo>
                    <a:pt x="44680" y="19899"/>
                  </a:lnTo>
                  <a:lnTo>
                    <a:pt x="43958" y="19726"/>
                  </a:lnTo>
                  <a:lnTo>
                    <a:pt x="43322" y="19610"/>
                  </a:lnTo>
                  <a:lnTo>
                    <a:pt x="42745" y="19524"/>
                  </a:lnTo>
                  <a:lnTo>
                    <a:pt x="42312" y="19466"/>
                  </a:lnTo>
                  <a:lnTo>
                    <a:pt x="41994" y="19437"/>
                  </a:lnTo>
                  <a:lnTo>
                    <a:pt x="41561" y="19466"/>
                  </a:lnTo>
                  <a:lnTo>
                    <a:pt x="41185" y="19495"/>
                  </a:lnTo>
                  <a:lnTo>
                    <a:pt x="40521" y="19639"/>
                  </a:lnTo>
                  <a:lnTo>
                    <a:pt x="40146" y="19697"/>
                  </a:lnTo>
                  <a:lnTo>
                    <a:pt x="39741" y="19755"/>
                  </a:lnTo>
                  <a:lnTo>
                    <a:pt x="39308" y="19783"/>
                  </a:lnTo>
                  <a:lnTo>
                    <a:pt x="38759" y="19812"/>
                  </a:lnTo>
                  <a:lnTo>
                    <a:pt x="37084" y="19697"/>
                  </a:lnTo>
                  <a:lnTo>
                    <a:pt x="35525" y="19552"/>
                  </a:lnTo>
                  <a:lnTo>
                    <a:pt x="34081" y="19408"/>
                  </a:lnTo>
                  <a:lnTo>
                    <a:pt x="32839" y="19235"/>
                  </a:lnTo>
                  <a:lnTo>
                    <a:pt x="31770" y="19033"/>
                  </a:lnTo>
                  <a:lnTo>
                    <a:pt x="31308" y="18946"/>
                  </a:lnTo>
                  <a:lnTo>
                    <a:pt x="30904" y="18830"/>
                  </a:lnTo>
                  <a:lnTo>
                    <a:pt x="30557" y="18715"/>
                  </a:lnTo>
                  <a:lnTo>
                    <a:pt x="30239" y="18599"/>
                  </a:lnTo>
                  <a:lnTo>
                    <a:pt x="30008" y="18455"/>
                  </a:lnTo>
                  <a:lnTo>
                    <a:pt x="29835" y="18311"/>
                  </a:lnTo>
                  <a:lnTo>
                    <a:pt x="31626" y="17271"/>
                  </a:lnTo>
                  <a:lnTo>
                    <a:pt x="33214" y="16289"/>
                  </a:lnTo>
                  <a:lnTo>
                    <a:pt x="34687" y="15336"/>
                  </a:lnTo>
                  <a:lnTo>
                    <a:pt x="36044" y="14412"/>
                  </a:lnTo>
                  <a:lnTo>
                    <a:pt x="37315" y="13516"/>
                  </a:lnTo>
                  <a:lnTo>
                    <a:pt x="38470" y="12621"/>
                  </a:lnTo>
                  <a:lnTo>
                    <a:pt x="39597" y="11726"/>
                  </a:lnTo>
                  <a:lnTo>
                    <a:pt x="40665" y="10830"/>
                  </a:lnTo>
                  <a:lnTo>
                    <a:pt x="41474" y="10339"/>
                  </a:lnTo>
                  <a:lnTo>
                    <a:pt x="41821" y="10108"/>
                  </a:lnTo>
                  <a:lnTo>
                    <a:pt x="42109" y="9877"/>
                  </a:lnTo>
                  <a:lnTo>
                    <a:pt x="42341" y="9675"/>
                  </a:lnTo>
                  <a:lnTo>
                    <a:pt x="42514" y="9473"/>
                  </a:lnTo>
                  <a:lnTo>
                    <a:pt x="42629" y="9300"/>
                  </a:lnTo>
                  <a:lnTo>
                    <a:pt x="42658" y="9155"/>
                  </a:lnTo>
                  <a:lnTo>
                    <a:pt x="42629" y="9069"/>
                  </a:lnTo>
                  <a:lnTo>
                    <a:pt x="42543" y="8982"/>
                  </a:lnTo>
                  <a:lnTo>
                    <a:pt x="42427" y="8895"/>
                  </a:lnTo>
                  <a:lnTo>
                    <a:pt x="42225" y="8838"/>
                  </a:lnTo>
                  <a:lnTo>
                    <a:pt x="41792" y="8751"/>
                  </a:lnTo>
                  <a:lnTo>
                    <a:pt x="41214" y="8664"/>
                  </a:lnTo>
                  <a:lnTo>
                    <a:pt x="40608" y="8635"/>
                  </a:lnTo>
                  <a:lnTo>
                    <a:pt x="40001" y="8607"/>
                  </a:lnTo>
                  <a:close/>
                  <a:moveTo>
                    <a:pt x="48781" y="28968"/>
                  </a:moveTo>
                  <a:lnTo>
                    <a:pt x="48463" y="28997"/>
                  </a:lnTo>
                  <a:lnTo>
                    <a:pt x="48203" y="29054"/>
                  </a:lnTo>
                  <a:lnTo>
                    <a:pt x="47943" y="29083"/>
                  </a:lnTo>
                  <a:lnTo>
                    <a:pt x="47510" y="29228"/>
                  </a:lnTo>
                  <a:lnTo>
                    <a:pt x="47135" y="29372"/>
                  </a:lnTo>
                  <a:lnTo>
                    <a:pt x="46759" y="29545"/>
                  </a:lnTo>
                  <a:lnTo>
                    <a:pt x="46268" y="29719"/>
                  </a:lnTo>
                  <a:lnTo>
                    <a:pt x="45691" y="29892"/>
                  </a:lnTo>
                  <a:lnTo>
                    <a:pt x="45315" y="29950"/>
                  </a:lnTo>
                  <a:lnTo>
                    <a:pt x="44882" y="30036"/>
                  </a:lnTo>
                  <a:lnTo>
                    <a:pt x="41676" y="30296"/>
                  </a:lnTo>
                  <a:lnTo>
                    <a:pt x="37922" y="30556"/>
                  </a:lnTo>
                  <a:lnTo>
                    <a:pt x="33705" y="30787"/>
                  </a:lnTo>
                  <a:lnTo>
                    <a:pt x="29228" y="31018"/>
                  </a:lnTo>
                  <a:lnTo>
                    <a:pt x="24579" y="31220"/>
                  </a:lnTo>
                  <a:lnTo>
                    <a:pt x="19929" y="31365"/>
                  </a:lnTo>
                  <a:lnTo>
                    <a:pt x="15423" y="31480"/>
                  </a:lnTo>
                  <a:lnTo>
                    <a:pt x="11149" y="31509"/>
                  </a:lnTo>
                  <a:lnTo>
                    <a:pt x="8665" y="31509"/>
                  </a:lnTo>
                  <a:lnTo>
                    <a:pt x="6412" y="31451"/>
                  </a:lnTo>
                  <a:lnTo>
                    <a:pt x="4333" y="31394"/>
                  </a:lnTo>
                  <a:lnTo>
                    <a:pt x="2542" y="31278"/>
                  </a:lnTo>
                  <a:lnTo>
                    <a:pt x="1994" y="31134"/>
                  </a:lnTo>
                  <a:lnTo>
                    <a:pt x="1503" y="31076"/>
                  </a:lnTo>
                  <a:lnTo>
                    <a:pt x="1098" y="31018"/>
                  </a:lnTo>
                  <a:lnTo>
                    <a:pt x="752" y="31018"/>
                  </a:lnTo>
                  <a:lnTo>
                    <a:pt x="434" y="31047"/>
                  </a:lnTo>
                  <a:lnTo>
                    <a:pt x="174" y="31105"/>
                  </a:lnTo>
                  <a:lnTo>
                    <a:pt x="116" y="31134"/>
                  </a:lnTo>
                  <a:lnTo>
                    <a:pt x="59" y="31192"/>
                  </a:lnTo>
                  <a:lnTo>
                    <a:pt x="1" y="31249"/>
                  </a:lnTo>
                  <a:lnTo>
                    <a:pt x="1" y="31336"/>
                  </a:lnTo>
                  <a:lnTo>
                    <a:pt x="30" y="31451"/>
                  </a:lnTo>
                  <a:lnTo>
                    <a:pt x="87" y="31567"/>
                  </a:lnTo>
                  <a:lnTo>
                    <a:pt x="174" y="31682"/>
                  </a:lnTo>
                  <a:lnTo>
                    <a:pt x="318" y="31827"/>
                  </a:lnTo>
                  <a:lnTo>
                    <a:pt x="694" y="32116"/>
                  </a:lnTo>
                  <a:lnTo>
                    <a:pt x="1185" y="32405"/>
                  </a:lnTo>
                  <a:lnTo>
                    <a:pt x="1763" y="32722"/>
                  </a:lnTo>
                  <a:lnTo>
                    <a:pt x="2398" y="33040"/>
                  </a:lnTo>
                  <a:lnTo>
                    <a:pt x="3120" y="33358"/>
                  </a:lnTo>
                  <a:lnTo>
                    <a:pt x="3842" y="33646"/>
                  </a:lnTo>
                  <a:lnTo>
                    <a:pt x="4622" y="33935"/>
                  </a:lnTo>
                  <a:lnTo>
                    <a:pt x="5373" y="34224"/>
                  </a:lnTo>
                  <a:lnTo>
                    <a:pt x="6788" y="34686"/>
                  </a:lnTo>
                  <a:lnTo>
                    <a:pt x="7423" y="34859"/>
                  </a:lnTo>
                  <a:lnTo>
                    <a:pt x="7972" y="34975"/>
                  </a:lnTo>
                  <a:lnTo>
                    <a:pt x="8405" y="35062"/>
                  </a:lnTo>
                  <a:lnTo>
                    <a:pt x="8723" y="35090"/>
                  </a:lnTo>
                  <a:lnTo>
                    <a:pt x="9098" y="35062"/>
                  </a:lnTo>
                  <a:lnTo>
                    <a:pt x="9416" y="35004"/>
                  </a:lnTo>
                  <a:lnTo>
                    <a:pt x="9676" y="34859"/>
                  </a:lnTo>
                  <a:lnTo>
                    <a:pt x="9965" y="34715"/>
                  </a:lnTo>
                  <a:lnTo>
                    <a:pt x="10254" y="34571"/>
                  </a:lnTo>
                  <a:lnTo>
                    <a:pt x="10600" y="34397"/>
                  </a:lnTo>
                  <a:lnTo>
                    <a:pt x="11062" y="34253"/>
                  </a:lnTo>
                  <a:lnTo>
                    <a:pt x="11640" y="34108"/>
                  </a:lnTo>
                  <a:lnTo>
                    <a:pt x="12535" y="33935"/>
                  </a:lnTo>
                  <a:lnTo>
                    <a:pt x="13459" y="33791"/>
                  </a:lnTo>
                  <a:lnTo>
                    <a:pt x="14412" y="33675"/>
                  </a:lnTo>
                  <a:lnTo>
                    <a:pt x="15394" y="33560"/>
                  </a:lnTo>
                  <a:lnTo>
                    <a:pt x="17387" y="33358"/>
                  </a:lnTo>
                  <a:lnTo>
                    <a:pt x="19409" y="33213"/>
                  </a:lnTo>
                  <a:lnTo>
                    <a:pt x="21402" y="33098"/>
                  </a:lnTo>
                  <a:lnTo>
                    <a:pt x="23366" y="33011"/>
                  </a:lnTo>
                  <a:lnTo>
                    <a:pt x="26947" y="32867"/>
                  </a:lnTo>
                  <a:lnTo>
                    <a:pt x="26947" y="55336"/>
                  </a:lnTo>
                  <a:lnTo>
                    <a:pt x="27005" y="56058"/>
                  </a:lnTo>
                  <a:lnTo>
                    <a:pt x="27091" y="56693"/>
                  </a:lnTo>
                  <a:lnTo>
                    <a:pt x="27207" y="57213"/>
                  </a:lnTo>
                  <a:lnTo>
                    <a:pt x="27322" y="57618"/>
                  </a:lnTo>
                  <a:lnTo>
                    <a:pt x="27496" y="57964"/>
                  </a:lnTo>
                  <a:lnTo>
                    <a:pt x="27582" y="58080"/>
                  </a:lnTo>
                  <a:lnTo>
                    <a:pt x="27669" y="58195"/>
                  </a:lnTo>
                  <a:lnTo>
                    <a:pt x="27756" y="58282"/>
                  </a:lnTo>
                  <a:lnTo>
                    <a:pt x="27842" y="58340"/>
                  </a:lnTo>
                  <a:lnTo>
                    <a:pt x="27958" y="58369"/>
                  </a:lnTo>
                  <a:lnTo>
                    <a:pt x="28044" y="58369"/>
                  </a:lnTo>
                  <a:lnTo>
                    <a:pt x="28247" y="58340"/>
                  </a:lnTo>
                  <a:lnTo>
                    <a:pt x="28420" y="58253"/>
                  </a:lnTo>
                  <a:lnTo>
                    <a:pt x="28622" y="58080"/>
                  </a:lnTo>
                  <a:lnTo>
                    <a:pt x="28824" y="57820"/>
                  </a:lnTo>
                  <a:lnTo>
                    <a:pt x="29026" y="57502"/>
                  </a:lnTo>
                  <a:lnTo>
                    <a:pt x="29228" y="57098"/>
                  </a:lnTo>
                  <a:lnTo>
                    <a:pt x="29460" y="56636"/>
                  </a:lnTo>
                  <a:lnTo>
                    <a:pt x="29662" y="56087"/>
                  </a:lnTo>
                  <a:lnTo>
                    <a:pt x="29777" y="55769"/>
                  </a:lnTo>
                  <a:lnTo>
                    <a:pt x="29864" y="55365"/>
                  </a:lnTo>
                  <a:lnTo>
                    <a:pt x="30037" y="54470"/>
                  </a:lnTo>
                  <a:lnTo>
                    <a:pt x="30210" y="53401"/>
                  </a:lnTo>
                  <a:lnTo>
                    <a:pt x="30326" y="52159"/>
                  </a:lnTo>
                  <a:lnTo>
                    <a:pt x="30442" y="50802"/>
                  </a:lnTo>
                  <a:lnTo>
                    <a:pt x="30528" y="49329"/>
                  </a:lnTo>
                  <a:lnTo>
                    <a:pt x="30615" y="47769"/>
                  </a:lnTo>
                  <a:lnTo>
                    <a:pt x="30673" y="46123"/>
                  </a:lnTo>
                  <a:lnTo>
                    <a:pt x="30759" y="42686"/>
                  </a:lnTo>
                  <a:lnTo>
                    <a:pt x="30788" y="39163"/>
                  </a:lnTo>
                  <a:lnTo>
                    <a:pt x="30846" y="32578"/>
                  </a:lnTo>
                  <a:lnTo>
                    <a:pt x="36362" y="32433"/>
                  </a:lnTo>
                  <a:lnTo>
                    <a:pt x="38730" y="32405"/>
                  </a:lnTo>
                  <a:lnTo>
                    <a:pt x="40868" y="32376"/>
                  </a:lnTo>
                  <a:lnTo>
                    <a:pt x="42745" y="32376"/>
                  </a:lnTo>
                  <a:lnTo>
                    <a:pt x="44478" y="32405"/>
                  </a:lnTo>
                  <a:lnTo>
                    <a:pt x="47684" y="32491"/>
                  </a:lnTo>
                  <a:lnTo>
                    <a:pt x="50745" y="32636"/>
                  </a:lnTo>
                  <a:lnTo>
                    <a:pt x="53864" y="32809"/>
                  </a:lnTo>
                  <a:lnTo>
                    <a:pt x="54124" y="32838"/>
                  </a:lnTo>
                  <a:lnTo>
                    <a:pt x="54355" y="32867"/>
                  </a:lnTo>
                  <a:lnTo>
                    <a:pt x="54586" y="32867"/>
                  </a:lnTo>
                  <a:lnTo>
                    <a:pt x="54788" y="32838"/>
                  </a:lnTo>
                  <a:lnTo>
                    <a:pt x="55135" y="32751"/>
                  </a:lnTo>
                  <a:lnTo>
                    <a:pt x="55481" y="32607"/>
                  </a:lnTo>
                  <a:lnTo>
                    <a:pt x="55741" y="32405"/>
                  </a:lnTo>
                  <a:lnTo>
                    <a:pt x="55944" y="32173"/>
                  </a:lnTo>
                  <a:lnTo>
                    <a:pt x="56088" y="31942"/>
                  </a:lnTo>
                  <a:lnTo>
                    <a:pt x="56175" y="31654"/>
                  </a:lnTo>
                  <a:lnTo>
                    <a:pt x="56232" y="31394"/>
                  </a:lnTo>
                  <a:lnTo>
                    <a:pt x="56203" y="31134"/>
                  </a:lnTo>
                  <a:lnTo>
                    <a:pt x="56117" y="30874"/>
                  </a:lnTo>
                  <a:lnTo>
                    <a:pt x="55972" y="30614"/>
                  </a:lnTo>
                  <a:lnTo>
                    <a:pt x="55770" y="30354"/>
                  </a:lnTo>
                  <a:lnTo>
                    <a:pt x="55510" y="30123"/>
                  </a:lnTo>
                  <a:lnTo>
                    <a:pt x="55193" y="29921"/>
                  </a:lnTo>
                  <a:lnTo>
                    <a:pt x="54817" y="29719"/>
                  </a:lnTo>
                  <a:lnTo>
                    <a:pt x="54355" y="29603"/>
                  </a:lnTo>
                  <a:lnTo>
                    <a:pt x="52564" y="29314"/>
                  </a:lnTo>
                  <a:lnTo>
                    <a:pt x="51149" y="29112"/>
                  </a:lnTo>
                  <a:lnTo>
                    <a:pt x="50023" y="28997"/>
                  </a:lnTo>
                  <a:lnTo>
                    <a:pt x="49156" y="289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578900" y="1952425"/>
              <a:ext cx="1176225" cy="1456350"/>
            </a:xfrm>
            <a:custGeom>
              <a:avLst/>
              <a:gdLst/>
              <a:ahLst/>
              <a:cxnLst/>
              <a:rect l="l" t="t" r="r" b="b"/>
              <a:pathLst>
                <a:path w="47049" h="58254" extrusionOk="0">
                  <a:moveTo>
                    <a:pt x="15741" y="4015"/>
                  </a:moveTo>
                  <a:lnTo>
                    <a:pt x="15452" y="4044"/>
                  </a:lnTo>
                  <a:lnTo>
                    <a:pt x="15221" y="4044"/>
                  </a:lnTo>
                  <a:lnTo>
                    <a:pt x="14990" y="4102"/>
                  </a:lnTo>
                  <a:lnTo>
                    <a:pt x="14817" y="4160"/>
                  </a:lnTo>
                  <a:lnTo>
                    <a:pt x="14644" y="4246"/>
                  </a:lnTo>
                  <a:lnTo>
                    <a:pt x="14528" y="4333"/>
                  </a:lnTo>
                  <a:lnTo>
                    <a:pt x="14470" y="4448"/>
                  </a:lnTo>
                  <a:lnTo>
                    <a:pt x="14441" y="4593"/>
                  </a:lnTo>
                  <a:lnTo>
                    <a:pt x="14441" y="4708"/>
                  </a:lnTo>
                  <a:lnTo>
                    <a:pt x="14499" y="4824"/>
                  </a:lnTo>
                  <a:lnTo>
                    <a:pt x="14586" y="4968"/>
                  </a:lnTo>
                  <a:lnTo>
                    <a:pt x="14701" y="5113"/>
                  </a:lnTo>
                  <a:lnTo>
                    <a:pt x="14875" y="5257"/>
                  </a:lnTo>
                  <a:lnTo>
                    <a:pt x="15077" y="5430"/>
                  </a:lnTo>
                  <a:lnTo>
                    <a:pt x="15683" y="5806"/>
                  </a:lnTo>
                  <a:lnTo>
                    <a:pt x="16434" y="6383"/>
                  </a:lnTo>
                  <a:lnTo>
                    <a:pt x="17127" y="6903"/>
                  </a:lnTo>
                  <a:lnTo>
                    <a:pt x="17676" y="7365"/>
                  </a:lnTo>
                  <a:lnTo>
                    <a:pt x="18109" y="7799"/>
                  </a:lnTo>
                  <a:lnTo>
                    <a:pt x="18456" y="8203"/>
                  </a:lnTo>
                  <a:lnTo>
                    <a:pt x="18687" y="8549"/>
                  </a:lnTo>
                  <a:lnTo>
                    <a:pt x="18831" y="8838"/>
                  </a:lnTo>
                  <a:lnTo>
                    <a:pt x="18889" y="8983"/>
                  </a:lnTo>
                  <a:lnTo>
                    <a:pt x="18889" y="9098"/>
                  </a:lnTo>
                  <a:lnTo>
                    <a:pt x="18687" y="9705"/>
                  </a:lnTo>
                  <a:lnTo>
                    <a:pt x="18456" y="10398"/>
                  </a:lnTo>
                  <a:lnTo>
                    <a:pt x="18080" y="11235"/>
                  </a:lnTo>
                  <a:lnTo>
                    <a:pt x="17676" y="12073"/>
                  </a:lnTo>
                  <a:lnTo>
                    <a:pt x="17243" y="12882"/>
                  </a:lnTo>
                  <a:lnTo>
                    <a:pt x="16810" y="13690"/>
                  </a:lnTo>
                  <a:lnTo>
                    <a:pt x="16348" y="14470"/>
                  </a:lnTo>
                  <a:lnTo>
                    <a:pt x="15886" y="15250"/>
                  </a:lnTo>
                  <a:lnTo>
                    <a:pt x="15423" y="16001"/>
                  </a:lnTo>
                  <a:lnTo>
                    <a:pt x="14932" y="16752"/>
                  </a:lnTo>
                  <a:lnTo>
                    <a:pt x="14413" y="17503"/>
                  </a:lnTo>
                  <a:lnTo>
                    <a:pt x="13893" y="18196"/>
                  </a:lnTo>
                  <a:lnTo>
                    <a:pt x="12824" y="19611"/>
                  </a:lnTo>
                  <a:lnTo>
                    <a:pt x="11727" y="20939"/>
                  </a:lnTo>
                  <a:lnTo>
                    <a:pt x="10571" y="22239"/>
                  </a:lnTo>
                  <a:lnTo>
                    <a:pt x="9416" y="23481"/>
                  </a:lnTo>
                  <a:lnTo>
                    <a:pt x="8232" y="24665"/>
                  </a:lnTo>
                  <a:lnTo>
                    <a:pt x="7048" y="25820"/>
                  </a:lnTo>
                  <a:lnTo>
                    <a:pt x="5835" y="26918"/>
                  </a:lnTo>
                  <a:lnTo>
                    <a:pt x="4622" y="27957"/>
                  </a:lnTo>
                  <a:lnTo>
                    <a:pt x="3409" y="28968"/>
                  </a:lnTo>
                  <a:lnTo>
                    <a:pt x="2196" y="29921"/>
                  </a:lnTo>
                  <a:lnTo>
                    <a:pt x="983" y="30817"/>
                  </a:lnTo>
                  <a:lnTo>
                    <a:pt x="752" y="31019"/>
                  </a:lnTo>
                  <a:lnTo>
                    <a:pt x="550" y="31192"/>
                  </a:lnTo>
                  <a:lnTo>
                    <a:pt x="376" y="31365"/>
                  </a:lnTo>
                  <a:lnTo>
                    <a:pt x="232" y="31539"/>
                  </a:lnTo>
                  <a:lnTo>
                    <a:pt x="145" y="31712"/>
                  </a:lnTo>
                  <a:lnTo>
                    <a:pt x="59" y="31828"/>
                  </a:lnTo>
                  <a:lnTo>
                    <a:pt x="30" y="31972"/>
                  </a:lnTo>
                  <a:lnTo>
                    <a:pt x="1" y="32059"/>
                  </a:lnTo>
                  <a:lnTo>
                    <a:pt x="30" y="32145"/>
                  </a:lnTo>
                  <a:lnTo>
                    <a:pt x="59" y="32203"/>
                  </a:lnTo>
                  <a:lnTo>
                    <a:pt x="145" y="32232"/>
                  </a:lnTo>
                  <a:lnTo>
                    <a:pt x="261" y="32261"/>
                  </a:lnTo>
                  <a:lnTo>
                    <a:pt x="376" y="32232"/>
                  </a:lnTo>
                  <a:lnTo>
                    <a:pt x="550" y="32174"/>
                  </a:lnTo>
                  <a:lnTo>
                    <a:pt x="1070" y="31972"/>
                  </a:lnTo>
                  <a:lnTo>
                    <a:pt x="1792" y="31625"/>
                  </a:lnTo>
                  <a:lnTo>
                    <a:pt x="2658" y="31134"/>
                  </a:lnTo>
                  <a:lnTo>
                    <a:pt x="3698" y="30528"/>
                  </a:lnTo>
                  <a:lnTo>
                    <a:pt x="4853" y="29806"/>
                  </a:lnTo>
                  <a:lnTo>
                    <a:pt x="6095" y="28997"/>
                  </a:lnTo>
                  <a:lnTo>
                    <a:pt x="7423" y="28073"/>
                  </a:lnTo>
                  <a:lnTo>
                    <a:pt x="8810" y="27033"/>
                  </a:lnTo>
                  <a:lnTo>
                    <a:pt x="10254" y="25936"/>
                  </a:lnTo>
                  <a:lnTo>
                    <a:pt x="11698" y="24752"/>
                  </a:lnTo>
                  <a:lnTo>
                    <a:pt x="13142" y="23481"/>
                  </a:lnTo>
                  <a:lnTo>
                    <a:pt x="13864" y="22817"/>
                  </a:lnTo>
                  <a:lnTo>
                    <a:pt x="14557" y="22152"/>
                  </a:lnTo>
                  <a:lnTo>
                    <a:pt x="15250" y="21459"/>
                  </a:lnTo>
                  <a:lnTo>
                    <a:pt x="15943" y="20766"/>
                  </a:lnTo>
                  <a:lnTo>
                    <a:pt x="16608" y="20044"/>
                  </a:lnTo>
                  <a:lnTo>
                    <a:pt x="17243" y="19322"/>
                  </a:lnTo>
                  <a:lnTo>
                    <a:pt x="17849" y="18571"/>
                  </a:lnTo>
                  <a:lnTo>
                    <a:pt x="18456" y="17820"/>
                  </a:lnTo>
                  <a:lnTo>
                    <a:pt x="20449" y="20593"/>
                  </a:lnTo>
                  <a:lnTo>
                    <a:pt x="22673" y="23654"/>
                  </a:lnTo>
                  <a:lnTo>
                    <a:pt x="27236" y="29835"/>
                  </a:lnTo>
                  <a:lnTo>
                    <a:pt x="27438" y="30095"/>
                  </a:lnTo>
                  <a:lnTo>
                    <a:pt x="27640" y="30326"/>
                  </a:lnTo>
                  <a:lnTo>
                    <a:pt x="27871" y="30528"/>
                  </a:lnTo>
                  <a:lnTo>
                    <a:pt x="28102" y="30672"/>
                  </a:lnTo>
                  <a:lnTo>
                    <a:pt x="28333" y="30788"/>
                  </a:lnTo>
                  <a:lnTo>
                    <a:pt x="28564" y="30874"/>
                  </a:lnTo>
                  <a:lnTo>
                    <a:pt x="28795" y="30932"/>
                  </a:lnTo>
                  <a:lnTo>
                    <a:pt x="29055" y="30961"/>
                  </a:lnTo>
                  <a:lnTo>
                    <a:pt x="29315" y="30932"/>
                  </a:lnTo>
                  <a:lnTo>
                    <a:pt x="29575" y="30846"/>
                  </a:lnTo>
                  <a:lnTo>
                    <a:pt x="29806" y="30730"/>
                  </a:lnTo>
                  <a:lnTo>
                    <a:pt x="30008" y="30557"/>
                  </a:lnTo>
                  <a:lnTo>
                    <a:pt x="30182" y="30355"/>
                  </a:lnTo>
                  <a:lnTo>
                    <a:pt x="30297" y="30124"/>
                  </a:lnTo>
                  <a:lnTo>
                    <a:pt x="30384" y="29835"/>
                  </a:lnTo>
                  <a:lnTo>
                    <a:pt x="30413" y="29517"/>
                  </a:lnTo>
                  <a:lnTo>
                    <a:pt x="30384" y="29170"/>
                  </a:lnTo>
                  <a:lnTo>
                    <a:pt x="30297" y="28766"/>
                  </a:lnTo>
                  <a:lnTo>
                    <a:pt x="30153" y="28362"/>
                  </a:lnTo>
                  <a:lnTo>
                    <a:pt x="29922" y="27929"/>
                  </a:lnTo>
                  <a:lnTo>
                    <a:pt x="29344" y="26802"/>
                  </a:lnTo>
                  <a:lnTo>
                    <a:pt x="28824" y="25849"/>
                  </a:lnTo>
                  <a:lnTo>
                    <a:pt x="28362" y="25069"/>
                  </a:lnTo>
                  <a:lnTo>
                    <a:pt x="27929" y="24405"/>
                  </a:lnTo>
                  <a:lnTo>
                    <a:pt x="27554" y="23885"/>
                  </a:lnTo>
                  <a:lnTo>
                    <a:pt x="27207" y="23481"/>
                  </a:lnTo>
                  <a:lnTo>
                    <a:pt x="26860" y="23163"/>
                  </a:lnTo>
                  <a:lnTo>
                    <a:pt x="26572" y="22903"/>
                  </a:lnTo>
                  <a:lnTo>
                    <a:pt x="26283" y="22730"/>
                  </a:lnTo>
                  <a:lnTo>
                    <a:pt x="25994" y="22586"/>
                  </a:lnTo>
                  <a:lnTo>
                    <a:pt x="25474" y="22355"/>
                  </a:lnTo>
                  <a:lnTo>
                    <a:pt x="25214" y="22239"/>
                  </a:lnTo>
                  <a:lnTo>
                    <a:pt x="24925" y="22095"/>
                  </a:lnTo>
                  <a:lnTo>
                    <a:pt x="24637" y="21921"/>
                  </a:lnTo>
                  <a:lnTo>
                    <a:pt x="24348" y="21661"/>
                  </a:lnTo>
                  <a:lnTo>
                    <a:pt x="24030" y="21430"/>
                  </a:lnTo>
                  <a:lnTo>
                    <a:pt x="23712" y="21142"/>
                  </a:lnTo>
                  <a:lnTo>
                    <a:pt x="23048" y="20506"/>
                  </a:lnTo>
                  <a:lnTo>
                    <a:pt x="22355" y="19784"/>
                  </a:lnTo>
                  <a:lnTo>
                    <a:pt x="21662" y="19004"/>
                  </a:lnTo>
                  <a:lnTo>
                    <a:pt x="21055" y="18225"/>
                  </a:lnTo>
                  <a:lnTo>
                    <a:pt x="20478" y="17503"/>
                  </a:lnTo>
                  <a:lnTo>
                    <a:pt x="20044" y="16867"/>
                  </a:lnTo>
                  <a:lnTo>
                    <a:pt x="19871" y="16578"/>
                  </a:lnTo>
                  <a:lnTo>
                    <a:pt x="19756" y="16347"/>
                  </a:lnTo>
                  <a:lnTo>
                    <a:pt x="21142" y="14152"/>
                  </a:lnTo>
                  <a:lnTo>
                    <a:pt x="21864" y="12997"/>
                  </a:lnTo>
                  <a:lnTo>
                    <a:pt x="22499" y="11871"/>
                  </a:lnTo>
                  <a:lnTo>
                    <a:pt x="23106" y="10831"/>
                  </a:lnTo>
                  <a:lnTo>
                    <a:pt x="23539" y="9907"/>
                  </a:lnTo>
                  <a:lnTo>
                    <a:pt x="23712" y="9503"/>
                  </a:lnTo>
                  <a:lnTo>
                    <a:pt x="23857" y="9156"/>
                  </a:lnTo>
                  <a:lnTo>
                    <a:pt x="23943" y="8896"/>
                  </a:lnTo>
                  <a:lnTo>
                    <a:pt x="23972" y="8665"/>
                  </a:lnTo>
                  <a:lnTo>
                    <a:pt x="23943" y="8521"/>
                  </a:lnTo>
                  <a:lnTo>
                    <a:pt x="23914" y="8376"/>
                  </a:lnTo>
                  <a:lnTo>
                    <a:pt x="23828" y="8203"/>
                  </a:lnTo>
                  <a:lnTo>
                    <a:pt x="23712" y="8058"/>
                  </a:lnTo>
                  <a:lnTo>
                    <a:pt x="23452" y="7712"/>
                  </a:lnTo>
                  <a:lnTo>
                    <a:pt x="23077" y="7365"/>
                  </a:lnTo>
                  <a:lnTo>
                    <a:pt x="22615" y="7048"/>
                  </a:lnTo>
                  <a:lnTo>
                    <a:pt x="22124" y="6701"/>
                  </a:lnTo>
                  <a:lnTo>
                    <a:pt x="21575" y="6354"/>
                  </a:lnTo>
                  <a:lnTo>
                    <a:pt x="20997" y="6037"/>
                  </a:lnTo>
                  <a:lnTo>
                    <a:pt x="19842" y="5401"/>
                  </a:lnTo>
                  <a:lnTo>
                    <a:pt x="18745" y="4882"/>
                  </a:lnTo>
                  <a:lnTo>
                    <a:pt x="17821" y="4506"/>
                  </a:lnTo>
                  <a:lnTo>
                    <a:pt x="17214" y="4275"/>
                  </a:lnTo>
                  <a:lnTo>
                    <a:pt x="16867" y="4188"/>
                  </a:lnTo>
                  <a:lnTo>
                    <a:pt x="16492" y="4102"/>
                  </a:lnTo>
                  <a:lnTo>
                    <a:pt x="16117" y="4044"/>
                  </a:lnTo>
                  <a:lnTo>
                    <a:pt x="15741" y="4015"/>
                  </a:lnTo>
                  <a:close/>
                  <a:moveTo>
                    <a:pt x="38153" y="1"/>
                  </a:moveTo>
                  <a:lnTo>
                    <a:pt x="37604" y="58"/>
                  </a:lnTo>
                  <a:lnTo>
                    <a:pt x="37171" y="116"/>
                  </a:lnTo>
                  <a:lnTo>
                    <a:pt x="36795" y="203"/>
                  </a:lnTo>
                  <a:lnTo>
                    <a:pt x="36507" y="289"/>
                  </a:lnTo>
                  <a:lnTo>
                    <a:pt x="36304" y="405"/>
                  </a:lnTo>
                  <a:lnTo>
                    <a:pt x="36160" y="521"/>
                  </a:lnTo>
                  <a:lnTo>
                    <a:pt x="36073" y="636"/>
                  </a:lnTo>
                  <a:lnTo>
                    <a:pt x="36045" y="752"/>
                  </a:lnTo>
                  <a:lnTo>
                    <a:pt x="36073" y="867"/>
                  </a:lnTo>
                  <a:lnTo>
                    <a:pt x="36160" y="1011"/>
                  </a:lnTo>
                  <a:lnTo>
                    <a:pt x="36276" y="1156"/>
                  </a:lnTo>
                  <a:lnTo>
                    <a:pt x="36478" y="1300"/>
                  </a:lnTo>
                  <a:lnTo>
                    <a:pt x="36680" y="1416"/>
                  </a:lnTo>
                  <a:lnTo>
                    <a:pt x="36969" y="1560"/>
                  </a:lnTo>
                  <a:lnTo>
                    <a:pt x="37575" y="1791"/>
                  </a:lnTo>
                  <a:lnTo>
                    <a:pt x="38442" y="2167"/>
                  </a:lnTo>
                  <a:lnTo>
                    <a:pt x="39366" y="2600"/>
                  </a:lnTo>
                  <a:lnTo>
                    <a:pt x="40232" y="3062"/>
                  </a:lnTo>
                  <a:lnTo>
                    <a:pt x="41070" y="3553"/>
                  </a:lnTo>
                  <a:lnTo>
                    <a:pt x="41445" y="3813"/>
                  </a:lnTo>
                  <a:lnTo>
                    <a:pt x="41792" y="4073"/>
                  </a:lnTo>
                  <a:lnTo>
                    <a:pt x="42110" y="4333"/>
                  </a:lnTo>
                  <a:lnTo>
                    <a:pt x="42398" y="4593"/>
                  </a:lnTo>
                  <a:lnTo>
                    <a:pt x="42629" y="4853"/>
                  </a:lnTo>
                  <a:lnTo>
                    <a:pt x="42803" y="5113"/>
                  </a:lnTo>
                  <a:lnTo>
                    <a:pt x="42918" y="5373"/>
                  </a:lnTo>
                  <a:lnTo>
                    <a:pt x="42976" y="5632"/>
                  </a:lnTo>
                  <a:lnTo>
                    <a:pt x="42976" y="15972"/>
                  </a:lnTo>
                  <a:lnTo>
                    <a:pt x="41821" y="16087"/>
                  </a:lnTo>
                  <a:lnTo>
                    <a:pt x="40521" y="16174"/>
                  </a:lnTo>
                  <a:lnTo>
                    <a:pt x="37720" y="16347"/>
                  </a:lnTo>
                  <a:lnTo>
                    <a:pt x="34860" y="16434"/>
                  </a:lnTo>
                  <a:lnTo>
                    <a:pt x="32261" y="16463"/>
                  </a:lnTo>
                  <a:lnTo>
                    <a:pt x="29229" y="16405"/>
                  </a:lnTo>
                  <a:lnTo>
                    <a:pt x="28767" y="16434"/>
                  </a:lnTo>
                  <a:lnTo>
                    <a:pt x="28420" y="16492"/>
                  </a:lnTo>
                  <a:lnTo>
                    <a:pt x="28276" y="16549"/>
                  </a:lnTo>
                  <a:lnTo>
                    <a:pt x="28189" y="16607"/>
                  </a:lnTo>
                  <a:lnTo>
                    <a:pt x="28131" y="16694"/>
                  </a:lnTo>
                  <a:lnTo>
                    <a:pt x="28102" y="16781"/>
                  </a:lnTo>
                  <a:lnTo>
                    <a:pt x="28131" y="16838"/>
                  </a:lnTo>
                  <a:lnTo>
                    <a:pt x="28160" y="16925"/>
                  </a:lnTo>
                  <a:lnTo>
                    <a:pt x="28276" y="17069"/>
                  </a:lnTo>
                  <a:lnTo>
                    <a:pt x="28478" y="17243"/>
                  </a:lnTo>
                  <a:lnTo>
                    <a:pt x="28709" y="17416"/>
                  </a:lnTo>
                  <a:lnTo>
                    <a:pt x="29026" y="17618"/>
                  </a:lnTo>
                  <a:lnTo>
                    <a:pt x="29373" y="17791"/>
                  </a:lnTo>
                  <a:lnTo>
                    <a:pt x="30153" y="18167"/>
                  </a:lnTo>
                  <a:lnTo>
                    <a:pt x="30990" y="18513"/>
                  </a:lnTo>
                  <a:lnTo>
                    <a:pt x="31828" y="18802"/>
                  </a:lnTo>
                  <a:lnTo>
                    <a:pt x="32203" y="18918"/>
                  </a:lnTo>
                  <a:lnTo>
                    <a:pt x="32579" y="19004"/>
                  </a:lnTo>
                  <a:lnTo>
                    <a:pt x="32897" y="19033"/>
                  </a:lnTo>
                  <a:lnTo>
                    <a:pt x="33185" y="19062"/>
                  </a:lnTo>
                  <a:lnTo>
                    <a:pt x="33561" y="19033"/>
                  </a:lnTo>
                  <a:lnTo>
                    <a:pt x="33878" y="18975"/>
                  </a:lnTo>
                  <a:lnTo>
                    <a:pt x="34196" y="18860"/>
                  </a:lnTo>
                  <a:lnTo>
                    <a:pt x="34514" y="18744"/>
                  </a:lnTo>
                  <a:lnTo>
                    <a:pt x="34860" y="18600"/>
                  </a:lnTo>
                  <a:lnTo>
                    <a:pt x="35236" y="18484"/>
                  </a:lnTo>
                  <a:lnTo>
                    <a:pt x="35698" y="18398"/>
                  </a:lnTo>
                  <a:lnTo>
                    <a:pt x="36218" y="18311"/>
                  </a:lnTo>
                  <a:lnTo>
                    <a:pt x="37518" y="18225"/>
                  </a:lnTo>
                  <a:lnTo>
                    <a:pt x="39019" y="18109"/>
                  </a:lnTo>
                  <a:lnTo>
                    <a:pt x="40810" y="17936"/>
                  </a:lnTo>
                  <a:lnTo>
                    <a:pt x="41850" y="17878"/>
                  </a:lnTo>
                  <a:lnTo>
                    <a:pt x="42976" y="17820"/>
                  </a:lnTo>
                  <a:lnTo>
                    <a:pt x="42976" y="30037"/>
                  </a:lnTo>
                  <a:lnTo>
                    <a:pt x="43005" y="31106"/>
                  </a:lnTo>
                  <a:lnTo>
                    <a:pt x="43063" y="32001"/>
                  </a:lnTo>
                  <a:lnTo>
                    <a:pt x="43178" y="32752"/>
                  </a:lnTo>
                  <a:lnTo>
                    <a:pt x="43294" y="33329"/>
                  </a:lnTo>
                  <a:lnTo>
                    <a:pt x="43380" y="33560"/>
                  </a:lnTo>
                  <a:lnTo>
                    <a:pt x="43467" y="33763"/>
                  </a:lnTo>
                  <a:lnTo>
                    <a:pt x="43554" y="33936"/>
                  </a:lnTo>
                  <a:lnTo>
                    <a:pt x="43640" y="34080"/>
                  </a:lnTo>
                  <a:lnTo>
                    <a:pt x="43756" y="34167"/>
                  </a:lnTo>
                  <a:lnTo>
                    <a:pt x="43871" y="34254"/>
                  </a:lnTo>
                  <a:lnTo>
                    <a:pt x="43987" y="34282"/>
                  </a:lnTo>
                  <a:lnTo>
                    <a:pt x="44102" y="34311"/>
                  </a:lnTo>
                  <a:lnTo>
                    <a:pt x="44218" y="34282"/>
                  </a:lnTo>
                  <a:lnTo>
                    <a:pt x="44362" y="34225"/>
                  </a:lnTo>
                  <a:lnTo>
                    <a:pt x="44507" y="34138"/>
                  </a:lnTo>
                  <a:lnTo>
                    <a:pt x="44651" y="33994"/>
                  </a:lnTo>
                  <a:lnTo>
                    <a:pt x="44796" y="33849"/>
                  </a:lnTo>
                  <a:lnTo>
                    <a:pt x="44911" y="33676"/>
                  </a:lnTo>
                  <a:lnTo>
                    <a:pt x="45200" y="33243"/>
                  </a:lnTo>
                  <a:lnTo>
                    <a:pt x="45431" y="32867"/>
                  </a:lnTo>
                  <a:lnTo>
                    <a:pt x="45633" y="32434"/>
                  </a:lnTo>
                  <a:lnTo>
                    <a:pt x="45806" y="32001"/>
                  </a:lnTo>
                  <a:lnTo>
                    <a:pt x="45980" y="31510"/>
                  </a:lnTo>
                  <a:lnTo>
                    <a:pt x="46124" y="31019"/>
                  </a:lnTo>
                  <a:lnTo>
                    <a:pt x="46240" y="30499"/>
                  </a:lnTo>
                  <a:lnTo>
                    <a:pt x="46355" y="29979"/>
                  </a:lnTo>
                  <a:lnTo>
                    <a:pt x="46442" y="29402"/>
                  </a:lnTo>
                  <a:lnTo>
                    <a:pt x="46615" y="28275"/>
                  </a:lnTo>
                  <a:lnTo>
                    <a:pt x="46702" y="27091"/>
                  </a:lnTo>
                  <a:lnTo>
                    <a:pt x="46788" y="25907"/>
                  </a:lnTo>
                  <a:lnTo>
                    <a:pt x="46817" y="24694"/>
                  </a:lnTo>
                  <a:lnTo>
                    <a:pt x="46875" y="4650"/>
                  </a:lnTo>
                  <a:lnTo>
                    <a:pt x="46904" y="4131"/>
                  </a:lnTo>
                  <a:lnTo>
                    <a:pt x="46962" y="3726"/>
                  </a:lnTo>
                  <a:lnTo>
                    <a:pt x="47019" y="3380"/>
                  </a:lnTo>
                  <a:lnTo>
                    <a:pt x="47048" y="3091"/>
                  </a:lnTo>
                  <a:lnTo>
                    <a:pt x="47048" y="2947"/>
                  </a:lnTo>
                  <a:lnTo>
                    <a:pt x="46962" y="2773"/>
                  </a:lnTo>
                  <a:lnTo>
                    <a:pt x="46846" y="2629"/>
                  </a:lnTo>
                  <a:lnTo>
                    <a:pt x="46702" y="2484"/>
                  </a:lnTo>
                  <a:lnTo>
                    <a:pt x="46528" y="2340"/>
                  </a:lnTo>
                  <a:lnTo>
                    <a:pt x="46297" y="2196"/>
                  </a:lnTo>
                  <a:lnTo>
                    <a:pt x="45778" y="1907"/>
                  </a:lnTo>
                  <a:lnTo>
                    <a:pt x="45142" y="1647"/>
                  </a:lnTo>
                  <a:lnTo>
                    <a:pt x="44420" y="1387"/>
                  </a:lnTo>
                  <a:lnTo>
                    <a:pt x="43640" y="1127"/>
                  </a:lnTo>
                  <a:lnTo>
                    <a:pt x="42861" y="925"/>
                  </a:lnTo>
                  <a:lnTo>
                    <a:pt x="42052" y="723"/>
                  </a:lnTo>
                  <a:lnTo>
                    <a:pt x="41272" y="549"/>
                  </a:lnTo>
                  <a:lnTo>
                    <a:pt x="39828" y="232"/>
                  </a:lnTo>
                  <a:lnTo>
                    <a:pt x="38731" y="58"/>
                  </a:lnTo>
                  <a:lnTo>
                    <a:pt x="38153" y="1"/>
                  </a:lnTo>
                  <a:close/>
                  <a:moveTo>
                    <a:pt x="42861" y="36477"/>
                  </a:moveTo>
                  <a:lnTo>
                    <a:pt x="42254" y="36506"/>
                  </a:lnTo>
                  <a:lnTo>
                    <a:pt x="41763" y="36564"/>
                  </a:lnTo>
                  <a:lnTo>
                    <a:pt x="41416" y="36680"/>
                  </a:lnTo>
                  <a:lnTo>
                    <a:pt x="41099" y="36795"/>
                  </a:lnTo>
                  <a:lnTo>
                    <a:pt x="40810" y="36939"/>
                  </a:lnTo>
                  <a:lnTo>
                    <a:pt x="40463" y="37026"/>
                  </a:lnTo>
                  <a:lnTo>
                    <a:pt x="40088" y="37113"/>
                  </a:lnTo>
                  <a:lnTo>
                    <a:pt x="39568" y="37142"/>
                  </a:lnTo>
                  <a:lnTo>
                    <a:pt x="35496" y="37344"/>
                  </a:lnTo>
                  <a:lnTo>
                    <a:pt x="30933" y="37517"/>
                  </a:lnTo>
                  <a:lnTo>
                    <a:pt x="28564" y="37604"/>
                  </a:lnTo>
                  <a:lnTo>
                    <a:pt x="26167" y="37661"/>
                  </a:lnTo>
                  <a:lnTo>
                    <a:pt x="23799" y="37690"/>
                  </a:lnTo>
                  <a:lnTo>
                    <a:pt x="18716" y="37690"/>
                  </a:lnTo>
                  <a:lnTo>
                    <a:pt x="17416" y="37633"/>
                  </a:lnTo>
                  <a:lnTo>
                    <a:pt x="16174" y="37604"/>
                  </a:lnTo>
                  <a:lnTo>
                    <a:pt x="14990" y="37517"/>
                  </a:lnTo>
                  <a:lnTo>
                    <a:pt x="13893" y="37430"/>
                  </a:lnTo>
                  <a:lnTo>
                    <a:pt x="12882" y="37344"/>
                  </a:lnTo>
                  <a:lnTo>
                    <a:pt x="11958" y="37199"/>
                  </a:lnTo>
                  <a:lnTo>
                    <a:pt x="11467" y="37142"/>
                  </a:lnTo>
                  <a:lnTo>
                    <a:pt x="11091" y="37142"/>
                  </a:lnTo>
                  <a:lnTo>
                    <a:pt x="10716" y="37171"/>
                  </a:lnTo>
                  <a:lnTo>
                    <a:pt x="10485" y="37228"/>
                  </a:lnTo>
                  <a:lnTo>
                    <a:pt x="10398" y="37286"/>
                  </a:lnTo>
                  <a:lnTo>
                    <a:pt x="10340" y="37315"/>
                  </a:lnTo>
                  <a:lnTo>
                    <a:pt x="10283" y="37402"/>
                  </a:lnTo>
                  <a:lnTo>
                    <a:pt x="10283" y="37459"/>
                  </a:lnTo>
                  <a:lnTo>
                    <a:pt x="10311" y="37517"/>
                  </a:lnTo>
                  <a:lnTo>
                    <a:pt x="10340" y="37604"/>
                  </a:lnTo>
                  <a:lnTo>
                    <a:pt x="10485" y="37777"/>
                  </a:lnTo>
                  <a:lnTo>
                    <a:pt x="10716" y="37979"/>
                  </a:lnTo>
                  <a:lnTo>
                    <a:pt x="11033" y="38210"/>
                  </a:lnTo>
                  <a:lnTo>
                    <a:pt x="11438" y="38470"/>
                  </a:lnTo>
                  <a:lnTo>
                    <a:pt x="11871" y="38701"/>
                  </a:lnTo>
                  <a:lnTo>
                    <a:pt x="12824" y="39221"/>
                  </a:lnTo>
                  <a:lnTo>
                    <a:pt x="13893" y="39712"/>
                  </a:lnTo>
                  <a:lnTo>
                    <a:pt x="14413" y="39914"/>
                  </a:lnTo>
                  <a:lnTo>
                    <a:pt x="14932" y="40116"/>
                  </a:lnTo>
                  <a:lnTo>
                    <a:pt x="15423" y="40261"/>
                  </a:lnTo>
                  <a:lnTo>
                    <a:pt x="15857" y="40376"/>
                  </a:lnTo>
                  <a:lnTo>
                    <a:pt x="16261" y="40463"/>
                  </a:lnTo>
                  <a:lnTo>
                    <a:pt x="16608" y="40492"/>
                  </a:lnTo>
                  <a:lnTo>
                    <a:pt x="16839" y="40492"/>
                  </a:lnTo>
                  <a:lnTo>
                    <a:pt x="17041" y="40434"/>
                  </a:lnTo>
                  <a:lnTo>
                    <a:pt x="17445" y="40347"/>
                  </a:lnTo>
                  <a:lnTo>
                    <a:pt x="17821" y="40174"/>
                  </a:lnTo>
                  <a:lnTo>
                    <a:pt x="18225" y="40001"/>
                  </a:lnTo>
                  <a:lnTo>
                    <a:pt x="18658" y="39828"/>
                  </a:lnTo>
                  <a:lnTo>
                    <a:pt x="19178" y="39654"/>
                  </a:lnTo>
                  <a:lnTo>
                    <a:pt x="19496" y="39568"/>
                  </a:lnTo>
                  <a:lnTo>
                    <a:pt x="19842" y="39510"/>
                  </a:lnTo>
                  <a:lnTo>
                    <a:pt x="20218" y="39481"/>
                  </a:lnTo>
                  <a:lnTo>
                    <a:pt x="20622" y="39423"/>
                  </a:lnTo>
                  <a:lnTo>
                    <a:pt x="32839" y="39019"/>
                  </a:lnTo>
                  <a:lnTo>
                    <a:pt x="38211" y="38788"/>
                  </a:lnTo>
                  <a:lnTo>
                    <a:pt x="42110" y="38643"/>
                  </a:lnTo>
                  <a:lnTo>
                    <a:pt x="42110" y="56030"/>
                  </a:lnTo>
                  <a:lnTo>
                    <a:pt x="42138" y="56579"/>
                  </a:lnTo>
                  <a:lnTo>
                    <a:pt x="42196" y="57041"/>
                  </a:lnTo>
                  <a:lnTo>
                    <a:pt x="42283" y="57416"/>
                  </a:lnTo>
                  <a:lnTo>
                    <a:pt x="42398" y="57734"/>
                  </a:lnTo>
                  <a:lnTo>
                    <a:pt x="42543" y="57965"/>
                  </a:lnTo>
                  <a:lnTo>
                    <a:pt x="42716" y="58138"/>
                  </a:lnTo>
                  <a:lnTo>
                    <a:pt x="42889" y="58225"/>
                  </a:lnTo>
                  <a:lnTo>
                    <a:pt x="43092" y="58254"/>
                  </a:lnTo>
                  <a:lnTo>
                    <a:pt x="43236" y="58254"/>
                  </a:lnTo>
                  <a:lnTo>
                    <a:pt x="43351" y="58196"/>
                  </a:lnTo>
                  <a:lnTo>
                    <a:pt x="43496" y="58138"/>
                  </a:lnTo>
                  <a:lnTo>
                    <a:pt x="43640" y="58080"/>
                  </a:lnTo>
                  <a:lnTo>
                    <a:pt x="43900" y="57820"/>
                  </a:lnTo>
                  <a:lnTo>
                    <a:pt x="44189" y="57503"/>
                  </a:lnTo>
                  <a:lnTo>
                    <a:pt x="44449" y="57127"/>
                  </a:lnTo>
                  <a:lnTo>
                    <a:pt x="44680" y="56636"/>
                  </a:lnTo>
                  <a:lnTo>
                    <a:pt x="44911" y="56088"/>
                  </a:lnTo>
                  <a:lnTo>
                    <a:pt x="45084" y="55481"/>
                  </a:lnTo>
                  <a:lnTo>
                    <a:pt x="45258" y="54759"/>
                  </a:lnTo>
                  <a:lnTo>
                    <a:pt x="45402" y="54037"/>
                  </a:lnTo>
                  <a:lnTo>
                    <a:pt x="45518" y="53315"/>
                  </a:lnTo>
                  <a:lnTo>
                    <a:pt x="45633" y="52564"/>
                  </a:lnTo>
                  <a:lnTo>
                    <a:pt x="45720" y="51784"/>
                  </a:lnTo>
                  <a:lnTo>
                    <a:pt x="45806" y="50976"/>
                  </a:lnTo>
                  <a:lnTo>
                    <a:pt x="45922" y="49243"/>
                  </a:lnTo>
                  <a:lnTo>
                    <a:pt x="46009" y="47279"/>
                  </a:lnTo>
                  <a:lnTo>
                    <a:pt x="46037" y="45026"/>
                  </a:lnTo>
                  <a:lnTo>
                    <a:pt x="46066" y="42427"/>
                  </a:lnTo>
                  <a:lnTo>
                    <a:pt x="46066" y="39423"/>
                  </a:lnTo>
                  <a:lnTo>
                    <a:pt x="46095" y="39134"/>
                  </a:lnTo>
                  <a:lnTo>
                    <a:pt x="46153" y="38846"/>
                  </a:lnTo>
                  <a:lnTo>
                    <a:pt x="46268" y="38586"/>
                  </a:lnTo>
                  <a:lnTo>
                    <a:pt x="46384" y="38326"/>
                  </a:lnTo>
                  <a:lnTo>
                    <a:pt x="46586" y="37864"/>
                  </a:lnTo>
                  <a:lnTo>
                    <a:pt x="46673" y="37661"/>
                  </a:lnTo>
                  <a:lnTo>
                    <a:pt x="46702" y="37459"/>
                  </a:lnTo>
                  <a:lnTo>
                    <a:pt x="46673" y="37286"/>
                  </a:lnTo>
                  <a:lnTo>
                    <a:pt x="46615" y="37228"/>
                  </a:lnTo>
                  <a:lnTo>
                    <a:pt x="46557" y="37142"/>
                  </a:lnTo>
                  <a:lnTo>
                    <a:pt x="46384" y="36997"/>
                  </a:lnTo>
                  <a:lnTo>
                    <a:pt x="46124" y="36882"/>
                  </a:lnTo>
                  <a:lnTo>
                    <a:pt x="45720" y="36766"/>
                  </a:lnTo>
                  <a:lnTo>
                    <a:pt x="45229" y="36651"/>
                  </a:lnTo>
                  <a:lnTo>
                    <a:pt x="44593" y="36593"/>
                  </a:lnTo>
                  <a:lnTo>
                    <a:pt x="43785" y="36535"/>
                  </a:lnTo>
                  <a:lnTo>
                    <a:pt x="43265" y="36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8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-115550" y="-56462"/>
            <a:ext cx="9375099" cy="527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1280250" y="1263450"/>
            <a:ext cx="65835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6" name="Google Shape;76;p8"/>
          <p:cNvSpPr/>
          <p:nvPr/>
        </p:nvSpPr>
        <p:spPr>
          <a:xfrm flipH="1">
            <a:off x="7853910" y="195050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 rot="10800000" flipH="1">
            <a:off x="136960" y="3859038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>
            <a:off x="136650" y="195050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rot="10800000">
            <a:off x="7853600" y="3859038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8"/>
          <p:cNvPicPr preferRelativeResize="0"/>
          <p:nvPr/>
        </p:nvPicPr>
        <p:blipFill rotWithShape="1">
          <a:blip r:embed="rId3">
            <a:alphaModFix/>
          </a:blip>
          <a:srcRect r="6672"/>
          <a:stretch/>
        </p:blipFill>
        <p:spPr>
          <a:xfrm>
            <a:off x="7945450" y="1535900"/>
            <a:ext cx="1198551" cy="76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3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-115550" y="-56462"/>
            <a:ext cx="9375099" cy="527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1393423" y="1877088"/>
            <a:ext cx="2332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1393423" y="2180114"/>
            <a:ext cx="2332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2"/>
          </p:nvPr>
        </p:nvSpPr>
        <p:spPr>
          <a:xfrm flipH="1">
            <a:off x="5413875" y="1877100"/>
            <a:ext cx="2332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3"/>
          </p:nvPr>
        </p:nvSpPr>
        <p:spPr>
          <a:xfrm flipH="1">
            <a:off x="5414026" y="2180121"/>
            <a:ext cx="2332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4" hasCustomPrompt="1"/>
          </p:nvPr>
        </p:nvSpPr>
        <p:spPr>
          <a:xfrm>
            <a:off x="2192323" y="1271650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6212927" y="1271650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6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7"/>
          </p:nvPr>
        </p:nvSpPr>
        <p:spPr>
          <a:xfrm>
            <a:off x="1393423" y="3735078"/>
            <a:ext cx="2332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8"/>
          </p:nvPr>
        </p:nvSpPr>
        <p:spPr>
          <a:xfrm>
            <a:off x="1393273" y="4039337"/>
            <a:ext cx="23328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9"/>
          </p:nvPr>
        </p:nvSpPr>
        <p:spPr>
          <a:xfrm flipH="1">
            <a:off x="5413875" y="3735073"/>
            <a:ext cx="2332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3"/>
          </p:nvPr>
        </p:nvSpPr>
        <p:spPr>
          <a:xfrm flipH="1">
            <a:off x="5414026" y="4039330"/>
            <a:ext cx="2332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4" hasCustomPrompt="1"/>
          </p:nvPr>
        </p:nvSpPr>
        <p:spPr>
          <a:xfrm>
            <a:off x="2192323" y="3135175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6212927" y="3135175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pic>
        <p:nvPicPr>
          <p:cNvPr id="119" name="Google Shape;119;p13"/>
          <p:cNvPicPr preferRelativeResize="0"/>
          <p:nvPr/>
        </p:nvPicPr>
        <p:blipFill rotWithShape="1">
          <a:blip r:embed="rId3">
            <a:alphaModFix/>
          </a:blip>
          <a:srcRect r="6672"/>
          <a:stretch/>
        </p:blipFill>
        <p:spPr>
          <a:xfrm>
            <a:off x="7945450" y="2410250"/>
            <a:ext cx="1198551" cy="763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3"/>
          <p:cNvGrpSpPr/>
          <p:nvPr/>
        </p:nvGrpSpPr>
        <p:grpSpPr>
          <a:xfrm>
            <a:off x="178826" y="2336836"/>
            <a:ext cx="387505" cy="840139"/>
            <a:chOff x="578900" y="360375"/>
            <a:chExt cx="1406550" cy="3048400"/>
          </a:xfrm>
        </p:grpSpPr>
        <p:sp>
          <p:nvSpPr>
            <p:cNvPr id="121" name="Google Shape;121;p13"/>
            <p:cNvSpPr/>
            <p:nvPr/>
          </p:nvSpPr>
          <p:spPr>
            <a:xfrm>
              <a:off x="579625" y="360375"/>
              <a:ext cx="1405825" cy="1459225"/>
            </a:xfrm>
            <a:custGeom>
              <a:avLst/>
              <a:gdLst/>
              <a:ahLst/>
              <a:cxnLst/>
              <a:rect l="l" t="t" r="r" b="b"/>
              <a:pathLst>
                <a:path w="56233" h="58369" extrusionOk="0">
                  <a:moveTo>
                    <a:pt x="19380" y="0"/>
                  </a:moveTo>
                  <a:lnTo>
                    <a:pt x="19178" y="29"/>
                  </a:lnTo>
                  <a:lnTo>
                    <a:pt x="19005" y="87"/>
                  </a:lnTo>
                  <a:lnTo>
                    <a:pt x="18918" y="173"/>
                  </a:lnTo>
                  <a:lnTo>
                    <a:pt x="18889" y="231"/>
                  </a:lnTo>
                  <a:lnTo>
                    <a:pt x="18889" y="318"/>
                  </a:lnTo>
                  <a:lnTo>
                    <a:pt x="18889" y="375"/>
                  </a:lnTo>
                  <a:lnTo>
                    <a:pt x="18918" y="462"/>
                  </a:lnTo>
                  <a:lnTo>
                    <a:pt x="19062" y="635"/>
                  </a:lnTo>
                  <a:lnTo>
                    <a:pt x="19265" y="866"/>
                  </a:lnTo>
                  <a:lnTo>
                    <a:pt x="19524" y="1155"/>
                  </a:lnTo>
                  <a:lnTo>
                    <a:pt x="20246" y="1733"/>
                  </a:lnTo>
                  <a:lnTo>
                    <a:pt x="21084" y="2368"/>
                  </a:lnTo>
                  <a:lnTo>
                    <a:pt x="22008" y="3004"/>
                  </a:lnTo>
                  <a:lnTo>
                    <a:pt x="22470" y="3264"/>
                  </a:lnTo>
                  <a:lnTo>
                    <a:pt x="22904" y="3523"/>
                  </a:lnTo>
                  <a:lnTo>
                    <a:pt x="23337" y="3755"/>
                  </a:lnTo>
                  <a:lnTo>
                    <a:pt x="23741" y="3899"/>
                  </a:lnTo>
                  <a:lnTo>
                    <a:pt x="24088" y="4014"/>
                  </a:lnTo>
                  <a:lnTo>
                    <a:pt x="24405" y="4072"/>
                  </a:lnTo>
                  <a:lnTo>
                    <a:pt x="26745" y="4217"/>
                  </a:lnTo>
                  <a:lnTo>
                    <a:pt x="28824" y="4217"/>
                  </a:lnTo>
                  <a:lnTo>
                    <a:pt x="30730" y="4188"/>
                  </a:lnTo>
                  <a:lnTo>
                    <a:pt x="32492" y="4101"/>
                  </a:lnTo>
                  <a:lnTo>
                    <a:pt x="34109" y="4014"/>
                  </a:lnTo>
                  <a:lnTo>
                    <a:pt x="34369" y="3986"/>
                  </a:lnTo>
                  <a:lnTo>
                    <a:pt x="34600" y="3899"/>
                  </a:lnTo>
                  <a:lnTo>
                    <a:pt x="34831" y="3755"/>
                  </a:lnTo>
                  <a:lnTo>
                    <a:pt x="35034" y="3610"/>
                  </a:lnTo>
                  <a:lnTo>
                    <a:pt x="35178" y="3437"/>
                  </a:lnTo>
                  <a:lnTo>
                    <a:pt x="35322" y="3235"/>
                  </a:lnTo>
                  <a:lnTo>
                    <a:pt x="35380" y="3004"/>
                  </a:lnTo>
                  <a:lnTo>
                    <a:pt x="35409" y="2773"/>
                  </a:lnTo>
                  <a:lnTo>
                    <a:pt x="35380" y="2542"/>
                  </a:lnTo>
                  <a:lnTo>
                    <a:pt x="35294" y="2310"/>
                  </a:lnTo>
                  <a:lnTo>
                    <a:pt x="35120" y="2079"/>
                  </a:lnTo>
                  <a:lnTo>
                    <a:pt x="34889" y="1877"/>
                  </a:lnTo>
                  <a:lnTo>
                    <a:pt x="34572" y="1675"/>
                  </a:lnTo>
                  <a:lnTo>
                    <a:pt x="34167" y="1502"/>
                  </a:lnTo>
                  <a:lnTo>
                    <a:pt x="33676" y="1357"/>
                  </a:lnTo>
                  <a:lnTo>
                    <a:pt x="33070" y="1242"/>
                  </a:lnTo>
                  <a:lnTo>
                    <a:pt x="30182" y="1184"/>
                  </a:lnTo>
                  <a:lnTo>
                    <a:pt x="28478" y="1155"/>
                  </a:lnTo>
                  <a:lnTo>
                    <a:pt x="26716" y="1069"/>
                  </a:lnTo>
                  <a:lnTo>
                    <a:pt x="24954" y="953"/>
                  </a:lnTo>
                  <a:lnTo>
                    <a:pt x="24117" y="895"/>
                  </a:lnTo>
                  <a:lnTo>
                    <a:pt x="23308" y="809"/>
                  </a:lnTo>
                  <a:lnTo>
                    <a:pt x="22528" y="722"/>
                  </a:lnTo>
                  <a:lnTo>
                    <a:pt x="21835" y="607"/>
                  </a:lnTo>
                  <a:lnTo>
                    <a:pt x="21171" y="462"/>
                  </a:lnTo>
                  <a:lnTo>
                    <a:pt x="20622" y="318"/>
                  </a:lnTo>
                  <a:lnTo>
                    <a:pt x="19871" y="87"/>
                  </a:lnTo>
                  <a:lnTo>
                    <a:pt x="19611" y="29"/>
                  </a:lnTo>
                  <a:lnTo>
                    <a:pt x="19380" y="0"/>
                  </a:lnTo>
                  <a:close/>
                  <a:moveTo>
                    <a:pt x="38933" y="8607"/>
                  </a:moveTo>
                  <a:lnTo>
                    <a:pt x="38211" y="8635"/>
                  </a:lnTo>
                  <a:lnTo>
                    <a:pt x="37691" y="8664"/>
                  </a:lnTo>
                  <a:lnTo>
                    <a:pt x="37286" y="8751"/>
                  </a:lnTo>
                  <a:lnTo>
                    <a:pt x="36969" y="8838"/>
                  </a:lnTo>
                  <a:lnTo>
                    <a:pt x="36651" y="8924"/>
                  </a:lnTo>
                  <a:lnTo>
                    <a:pt x="36304" y="9011"/>
                  </a:lnTo>
                  <a:lnTo>
                    <a:pt x="35871" y="9098"/>
                  </a:lnTo>
                  <a:lnTo>
                    <a:pt x="35294" y="9155"/>
                  </a:lnTo>
                  <a:lnTo>
                    <a:pt x="29691" y="9444"/>
                  </a:lnTo>
                  <a:lnTo>
                    <a:pt x="24983" y="9675"/>
                  </a:lnTo>
                  <a:lnTo>
                    <a:pt x="21026" y="9791"/>
                  </a:lnTo>
                  <a:lnTo>
                    <a:pt x="19322" y="9820"/>
                  </a:lnTo>
                  <a:lnTo>
                    <a:pt x="17763" y="9848"/>
                  </a:lnTo>
                  <a:lnTo>
                    <a:pt x="16463" y="9820"/>
                  </a:lnTo>
                  <a:lnTo>
                    <a:pt x="15250" y="9820"/>
                  </a:lnTo>
                  <a:lnTo>
                    <a:pt x="14153" y="9762"/>
                  </a:lnTo>
                  <a:lnTo>
                    <a:pt x="13142" y="9704"/>
                  </a:lnTo>
                  <a:lnTo>
                    <a:pt x="12189" y="9617"/>
                  </a:lnTo>
                  <a:lnTo>
                    <a:pt x="11293" y="9531"/>
                  </a:lnTo>
                  <a:lnTo>
                    <a:pt x="10456" y="9415"/>
                  </a:lnTo>
                  <a:lnTo>
                    <a:pt x="9647" y="9271"/>
                  </a:lnTo>
                  <a:lnTo>
                    <a:pt x="9069" y="9242"/>
                  </a:lnTo>
                  <a:lnTo>
                    <a:pt x="8550" y="9213"/>
                  </a:lnTo>
                  <a:lnTo>
                    <a:pt x="8059" y="9242"/>
                  </a:lnTo>
                  <a:lnTo>
                    <a:pt x="7741" y="9300"/>
                  </a:lnTo>
                  <a:lnTo>
                    <a:pt x="7625" y="9357"/>
                  </a:lnTo>
                  <a:lnTo>
                    <a:pt x="7568" y="9415"/>
                  </a:lnTo>
                  <a:lnTo>
                    <a:pt x="7510" y="9473"/>
                  </a:lnTo>
                  <a:lnTo>
                    <a:pt x="7481" y="9531"/>
                  </a:lnTo>
                  <a:lnTo>
                    <a:pt x="7510" y="9617"/>
                  </a:lnTo>
                  <a:lnTo>
                    <a:pt x="7568" y="9704"/>
                  </a:lnTo>
                  <a:lnTo>
                    <a:pt x="7741" y="9906"/>
                  </a:lnTo>
                  <a:lnTo>
                    <a:pt x="8030" y="10137"/>
                  </a:lnTo>
                  <a:lnTo>
                    <a:pt x="8376" y="10368"/>
                  </a:lnTo>
                  <a:lnTo>
                    <a:pt x="8838" y="10628"/>
                  </a:lnTo>
                  <a:lnTo>
                    <a:pt x="9329" y="10888"/>
                  </a:lnTo>
                  <a:lnTo>
                    <a:pt x="10456" y="11408"/>
                  </a:lnTo>
                  <a:lnTo>
                    <a:pt x="11669" y="11899"/>
                  </a:lnTo>
                  <a:lnTo>
                    <a:pt x="12824" y="12303"/>
                  </a:lnTo>
                  <a:lnTo>
                    <a:pt x="13344" y="12477"/>
                  </a:lnTo>
                  <a:lnTo>
                    <a:pt x="13835" y="12592"/>
                  </a:lnTo>
                  <a:lnTo>
                    <a:pt x="14239" y="12650"/>
                  </a:lnTo>
                  <a:lnTo>
                    <a:pt x="14557" y="12679"/>
                  </a:lnTo>
                  <a:lnTo>
                    <a:pt x="14846" y="12679"/>
                  </a:lnTo>
                  <a:lnTo>
                    <a:pt x="15106" y="12621"/>
                  </a:lnTo>
                  <a:lnTo>
                    <a:pt x="15337" y="12534"/>
                  </a:lnTo>
                  <a:lnTo>
                    <a:pt x="15568" y="12448"/>
                  </a:lnTo>
                  <a:lnTo>
                    <a:pt x="16059" y="12246"/>
                  </a:lnTo>
                  <a:lnTo>
                    <a:pt x="16348" y="12159"/>
                  </a:lnTo>
                  <a:lnTo>
                    <a:pt x="16723" y="12072"/>
                  </a:lnTo>
                  <a:lnTo>
                    <a:pt x="18398" y="11870"/>
                  </a:lnTo>
                  <a:lnTo>
                    <a:pt x="20478" y="11668"/>
                  </a:lnTo>
                  <a:lnTo>
                    <a:pt x="22846" y="11466"/>
                  </a:lnTo>
                  <a:lnTo>
                    <a:pt x="25358" y="11264"/>
                  </a:lnTo>
                  <a:lnTo>
                    <a:pt x="27929" y="11090"/>
                  </a:lnTo>
                  <a:lnTo>
                    <a:pt x="30413" y="10946"/>
                  </a:lnTo>
                  <a:lnTo>
                    <a:pt x="32723" y="10859"/>
                  </a:lnTo>
                  <a:lnTo>
                    <a:pt x="34745" y="10830"/>
                  </a:lnTo>
                  <a:lnTo>
                    <a:pt x="33965" y="11524"/>
                  </a:lnTo>
                  <a:lnTo>
                    <a:pt x="33156" y="12217"/>
                  </a:lnTo>
                  <a:lnTo>
                    <a:pt x="32319" y="12881"/>
                  </a:lnTo>
                  <a:lnTo>
                    <a:pt x="31481" y="13545"/>
                  </a:lnTo>
                  <a:lnTo>
                    <a:pt x="30615" y="14181"/>
                  </a:lnTo>
                  <a:lnTo>
                    <a:pt x="29719" y="14787"/>
                  </a:lnTo>
                  <a:lnTo>
                    <a:pt x="28795" y="15394"/>
                  </a:lnTo>
                  <a:lnTo>
                    <a:pt x="27871" y="16000"/>
                  </a:lnTo>
                  <a:lnTo>
                    <a:pt x="26947" y="16578"/>
                  </a:lnTo>
                  <a:lnTo>
                    <a:pt x="25994" y="17126"/>
                  </a:lnTo>
                  <a:lnTo>
                    <a:pt x="25012" y="17675"/>
                  </a:lnTo>
                  <a:lnTo>
                    <a:pt x="24059" y="18195"/>
                  </a:lnTo>
                  <a:lnTo>
                    <a:pt x="22095" y="19235"/>
                  </a:lnTo>
                  <a:lnTo>
                    <a:pt x="20102" y="20188"/>
                  </a:lnTo>
                  <a:lnTo>
                    <a:pt x="18080" y="21083"/>
                  </a:lnTo>
                  <a:lnTo>
                    <a:pt x="16088" y="21921"/>
                  </a:lnTo>
                  <a:lnTo>
                    <a:pt x="14124" y="22700"/>
                  </a:lnTo>
                  <a:lnTo>
                    <a:pt x="12160" y="23451"/>
                  </a:lnTo>
                  <a:lnTo>
                    <a:pt x="10254" y="24116"/>
                  </a:lnTo>
                  <a:lnTo>
                    <a:pt x="8405" y="24722"/>
                  </a:lnTo>
                  <a:lnTo>
                    <a:pt x="6615" y="25300"/>
                  </a:lnTo>
                  <a:lnTo>
                    <a:pt x="4882" y="25820"/>
                  </a:lnTo>
                  <a:lnTo>
                    <a:pt x="4131" y="26051"/>
                  </a:lnTo>
                  <a:lnTo>
                    <a:pt x="3813" y="26166"/>
                  </a:lnTo>
                  <a:lnTo>
                    <a:pt x="3582" y="26253"/>
                  </a:lnTo>
                  <a:lnTo>
                    <a:pt x="3409" y="26368"/>
                  </a:lnTo>
                  <a:lnTo>
                    <a:pt x="3264" y="26455"/>
                  </a:lnTo>
                  <a:lnTo>
                    <a:pt x="3178" y="26542"/>
                  </a:lnTo>
                  <a:lnTo>
                    <a:pt x="3149" y="26628"/>
                  </a:lnTo>
                  <a:lnTo>
                    <a:pt x="3178" y="26686"/>
                  </a:lnTo>
                  <a:lnTo>
                    <a:pt x="3207" y="26744"/>
                  </a:lnTo>
                  <a:lnTo>
                    <a:pt x="3293" y="26802"/>
                  </a:lnTo>
                  <a:lnTo>
                    <a:pt x="3380" y="26859"/>
                  </a:lnTo>
                  <a:lnTo>
                    <a:pt x="3669" y="26917"/>
                  </a:lnTo>
                  <a:lnTo>
                    <a:pt x="4015" y="26917"/>
                  </a:lnTo>
                  <a:lnTo>
                    <a:pt x="4448" y="26888"/>
                  </a:lnTo>
                  <a:lnTo>
                    <a:pt x="5084" y="26802"/>
                  </a:lnTo>
                  <a:lnTo>
                    <a:pt x="5921" y="26628"/>
                  </a:lnTo>
                  <a:lnTo>
                    <a:pt x="6961" y="26426"/>
                  </a:lnTo>
                  <a:lnTo>
                    <a:pt x="8174" y="26137"/>
                  </a:lnTo>
                  <a:lnTo>
                    <a:pt x="9560" y="25791"/>
                  </a:lnTo>
                  <a:lnTo>
                    <a:pt x="11062" y="25415"/>
                  </a:lnTo>
                  <a:lnTo>
                    <a:pt x="12680" y="24953"/>
                  </a:lnTo>
                  <a:lnTo>
                    <a:pt x="14384" y="24433"/>
                  </a:lnTo>
                  <a:lnTo>
                    <a:pt x="16174" y="23885"/>
                  </a:lnTo>
                  <a:lnTo>
                    <a:pt x="18023" y="23249"/>
                  </a:lnTo>
                  <a:lnTo>
                    <a:pt x="19929" y="22585"/>
                  </a:lnTo>
                  <a:lnTo>
                    <a:pt x="21835" y="21892"/>
                  </a:lnTo>
                  <a:lnTo>
                    <a:pt x="23741" y="21112"/>
                  </a:lnTo>
                  <a:lnTo>
                    <a:pt x="25647" y="20303"/>
                  </a:lnTo>
                  <a:lnTo>
                    <a:pt x="27496" y="19437"/>
                  </a:lnTo>
                  <a:lnTo>
                    <a:pt x="28911" y="19812"/>
                  </a:lnTo>
                  <a:lnTo>
                    <a:pt x="30355" y="20188"/>
                  </a:lnTo>
                  <a:lnTo>
                    <a:pt x="33330" y="20910"/>
                  </a:lnTo>
                  <a:lnTo>
                    <a:pt x="36362" y="21603"/>
                  </a:lnTo>
                  <a:lnTo>
                    <a:pt x="39337" y="22238"/>
                  </a:lnTo>
                  <a:lnTo>
                    <a:pt x="44709" y="23394"/>
                  </a:lnTo>
                  <a:lnTo>
                    <a:pt x="46904" y="23885"/>
                  </a:lnTo>
                  <a:lnTo>
                    <a:pt x="47857" y="24116"/>
                  </a:lnTo>
                  <a:lnTo>
                    <a:pt x="48666" y="24318"/>
                  </a:lnTo>
                  <a:lnTo>
                    <a:pt x="49012" y="24347"/>
                  </a:lnTo>
                  <a:lnTo>
                    <a:pt x="49272" y="24404"/>
                  </a:lnTo>
                  <a:lnTo>
                    <a:pt x="49705" y="24376"/>
                  </a:lnTo>
                  <a:lnTo>
                    <a:pt x="50081" y="24318"/>
                  </a:lnTo>
                  <a:lnTo>
                    <a:pt x="50398" y="24202"/>
                  </a:lnTo>
                  <a:lnTo>
                    <a:pt x="50658" y="24058"/>
                  </a:lnTo>
                  <a:lnTo>
                    <a:pt x="50860" y="23913"/>
                  </a:lnTo>
                  <a:lnTo>
                    <a:pt x="51005" y="23711"/>
                  </a:lnTo>
                  <a:lnTo>
                    <a:pt x="51120" y="23509"/>
                  </a:lnTo>
                  <a:lnTo>
                    <a:pt x="51149" y="23278"/>
                  </a:lnTo>
                  <a:lnTo>
                    <a:pt x="51120" y="23076"/>
                  </a:lnTo>
                  <a:lnTo>
                    <a:pt x="51063" y="22874"/>
                  </a:lnTo>
                  <a:lnTo>
                    <a:pt x="50947" y="22672"/>
                  </a:lnTo>
                  <a:lnTo>
                    <a:pt x="50803" y="22498"/>
                  </a:lnTo>
                  <a:lnTo>
                    <a:pt x="50629" y="22296"/>
                  </a:lnTo>
                  <a:lnTo>
                    <a:pt x="50398" y="22123"/>
                  </a:lnTo>
                  <a:lnTo>
                    <a:pt x="50167" y="21950"/>
                  </a:lnTo>
                  <a:lnTo>
                    <a:pt x="49907" y="21776"/>
                  </a:lnTo>
                  <a:lnTo>
                    <a:pt x="49272" y="21430"/>
                  </a:lnTo>
                  <a:lnTo>
                    <a:pt x="48579" y="21112"/>
                  </a:lnTo>
                  <a:lnTo>
                    <a:pt x="47828" y="20823"/>
                  </a:lnTo>
                  <a:lnTo>
                    <a:pt x="47048" y="20534"/>
                  </a:lnTo>
                  <a:lnTo>
                    <a:pt x="46239" y="20303"/>
                  </a:lnTo>
                  <a:lnTo>
                    <a:pt x="45460" y="20072"/>
                  </a:lnTo>
                  <a:lnTo>
                    <a:pt x="44680" y="19899"/>
                  </a:lnTo>
                  <a:lnTo>
                    <a:pt x="43958" y="19726"/>
                  </a:lnTo>
                  <a:lnTo>
                    <a:pt x="43322" y="19610"/>
                  </a:lnTo>
                  <a:lnTo>
                    <a:pt x="42745" y="19524"/>
                  </a:lnTo>
                  <a:lnTo>
                    <a:pt x="42312" y="19466"/>
                  </a:lnTo>
                  <a:lnTo>
                    <a:pt x="41994" y="19437"/>
                  </a:lnTo>
                  <a:lnTo>
                    <a:pt x="41561" y="19466"/>
                  </a:lnTo>
                  <a:lnTo>
                    <a:pt x="41185" y="19495"/>
                  </a:lnTo>
                  <a:lnTo>
                    <a:pt x="40521" y="19639"/>
                  </a:lnTo>
                  <a:lnTo>
                    <a:pt x="40146" y="19697"/>
                  </a:lnTo>
                  <a:lnTo>
                    <a:pt x="39741" y="19755"/>
                  </a:lnTo>
                  <a:lnTo>
                    <a:pt x="39308" y="19783"/>
                  </a:lnTo>
                  <a:lnTo>
                    <a:pt x="38759" y="19812"/>
                  </a:lnTo>
                  <a:lnTo>
                    <a:pt x="37084" y="19697"/>
                  </a:lnTo>
                  <a:lnTo>
                    <a:pt x="35525" y="19552"/>
                  </a:lnTo>
                  <a:lnTo>
                    <a:pt x="34081" y="19408"/>
                  </a:lnTo>
                  <a:lnTo>
                    <a:pt x="32839" y="19235"/>
                  </a:lnTo>
                  <a:lnTo>
                    <a:pt x="31770" y="19033"/>
                  </a:lnTo>
                  <a:lnTo>
                    <a:pt x="31308" y="18946"/>
                  </a:lnTo>
                  <a:lnTo>
                    <a:pt x="30904" y="18830"/>
                  </a:lnTo>
                  <a:lnTo>
                    <a:pt x="30557" y="18715"/>
                  </a:lnTo>
                  <a:lnTo>
                    <a:pt x="30239" y="18599"/>
                  </a:lnTo>
                  <a:lnTo>
                    <a:pt x="30008" y="18455"/>
                  </a:lnTo>
                  <a:lnTo>
                    <a:pt x="29835" y="18311"/>
                  </a:lnTo>
                  <a:lnTo>
                    <a:pt x="31626" y="17271"/>
                  </a:lnTo>
                  <a:lnTo>
                    <a:pt x="33214" y="16289"/>
                  </a:lnTo>
                  <a:lnTo>
                    <a:pt x="34687" y="15336"/>
                  </a:lnTo>
                  <a:lnTo>
                    <a:pt x="36044" y="14412"/>
                  </a:lnTo>
                  <a:lnTo>
                    <a:pt x="37315" y="13516"/>
                  </a:lnTo>
                  <a:lnTo>
                    <a:pt x="38470" y="12621"/>
                  </a:lnTo>
                  <a:lnTo>
                    <a:pt x="39597" y="11726"/>
                  </a:lnTo>
                  <a:lnTo>
                    <a:pt x="40665" y="10830"/>
                  </a:lnTo>
                  <a:lnTo>
                    <a:pt x="41474" y="10339"/>
                  </a:lnTo>
                  <a:lnTo>
                    <a:pt x="41821" y="10108"/>
                  </a:lnTo>
                  <a:lnTo>
                    <a:pt x="42109" y="9877"/>
                  </a:lnTo>
                  <a:lnTo>
                    <a:pt x="42341" y="9675"/>
                  </a:lnTo>
                  <a:lnTo>
                    <a:pt x="42514" y="9473"/>
                  </a:lnTo>
                  <a:lnTo>
                    <a:pt x="42629" y="9300"/>
                  </a:lnTo>
                  <a:lnTo>
                    <a:pt x="42658" y="9155"/>
                  </a:lnTo>
                  <a:lnTo>
                    <a:pt x="42629" y="9069"/>
                  </a:lnTo>
                  <a:lnTo>
                    <a:pt x="42543" y="8982"/>
                  </a:lnTo>
                  <a:lnTo>
                    <a:pt x="42427" y="8895"/>
                  </a:lnTo>
                  <a:lnTo>
                    <a:pt x="42225" y="8838"/>
                  </a:lnTo>
                  <a:lnTo>
                    <a:pt x="41792" y="8751"/>
                  </a:lnTo>
                  <a:lnTo>
                    <a:pt x="41214" y="8664"/>
                  </a:lnTo>
                  <a:lnTo>
                    <a:pt x="40608" y="8635"/>
                  </a:lnTo>
                  <a:lnTo>
                    <a:pt x="40001" y="8607"/>
                  </a:lnTo>
                  <a:close/>
                  <a:moveTo>
                    <a:pt x="48781" y="28968"/>
                  </a:moveTo>
                  <a:lnTo>
                    <a:pt x="48463" y="28997"/>
                  </a:lnTo>
                  <a:lnTo>
                    <a:pt x="48203" y="29054"/>
                  </a:lnTo>
                  <a:lnTo>
                    <a:pt x="47943" y="29083"/>
                  </a:lnTo>
                  <a:lnTo>
                    <a:pt x="47510" y="29228"/>
                  </a:lnTo>
                  <a:lnTo>
                    <a:pt x="47135" y="29372"/>
                  </a:lnTo>
                  <a:lnTo>
                    <a:pt x="46759" y="29545"/>
                  </a:lnTo>
                  <a:lnTo>
                    <a:pt x="46268" y="29719"/>
                  </a:lnTo>
                  <a:lnTo>
                    <a:pt x="45691" y="29892"/>
                  </a:lnTo>
                  <a:lnTo>
                    <a:pt x="45315" y="29950"/>
                  </a:lnTo>
                  <a:lnTo>
                    <a:pt x="44882" y="30036"/>
                  </a:lnTo>
                  <a:lnTo>
                    <a:pt x="41676" y="30296"/>
                  </a:lnTo>
                  <a:lnTo>
                    <a:pt x="37922" y="30556"/>
                  </a:lnTo>
                  <a:lnTo>
                    <a:pt x="33705" y="30787"/>
                  </a:lnTo>
                  <a:lnTo>
                    <a:pt x="29228" y="31018"/>
                  </a:lnTo>
                  <a:lnTo>
                    <a:pt x="24579" y="31220"/>
                  </a:lnTo>
                  <a:lnTo>
                    <a:pt x="19929" y="31365"/>
                  </a:lnTo>
                  <a:lnTo>
                    <a:pt x="15423" y="31480"/>
                  </a:lnTo>
                  <a:lnTo>
                    <a:pt x="11149" y="31509"/>
                  </a:lnTo>
                  <a:lnTo>
                    <a:pt x="8665" y="31509"/>
                  </a:lnTo>
                  <a:lnTo>
                    <a:pt x="6412" y="31451"/>
                  </a:lnTo>
                  <a:lnTo>
                    <a:pt x="4333" y="31394"/>
                  </a:lnTo>
                  <a:lnTo>
                    <a:pt x="2542" y="31278"/>
                  </a:lnTo>
                  <a:lnTo>
                    <a:pt x="1994" y="31134"/>
                  </a:lnTo>
                  <a:lnTo>
                    <a:pt x="1503" y="31076"/>
                  </a:lnTo>
                  <a:lnTo>
                    <a:pt x="1098" y="31018"/>
                  </a:lnTo>
                  <a:lnTo>
                    <a:pt x="752" y="31018"/>
                  </a:lnTo>
                  <a:lnTo>
                    <a:pt x="434" y="31047"/>
                  </a:lnTo>
                  <a:lnTo>
                    <a:pt x="174" y="31105"/>
                  </a:lnTo>
                  <a:lnTo>
                    <a:pt x="116" y="31134"/>
                  </a:lnTo>
                  <a:lnTo>
                    <a:pt x="59" y="31192"/>
                  </a:lnTo>
                  <a:lnTo>
                    <a:pt x="1" y="31249"/>
                  </a:lnTo>
                  <a:lnTo>
                    <a:pt x="1" y="31336"/>
                  </a:lnTo>
                  <a:lnTo>
                    <a:pt x="30" y="31451"/>
                  </a:lnTo>
                  <a:lnTo>
                    <a:pt x="87" y="31567"/>
                  </a:lnTo>
                  <a:lnTo>
                    <a:pt x="174" y="31682"/>
                  </a:lnTo>
                  <a:lnTo>
                    <a:pt x="318" y="31827"/>
                  </a:lnTo>
                  <a:lnTo>
                    <a:pt x="694" y="32116"/>
                  </a:lnTo>
                  <a:lnTo>
                    <a:pt x="1185" y="32405"/>
                  </a:lnTo>
                  <a:lnTo>
                    <a:pt x="1763" y="32722"/>
                  </a:lnTo>
                  <a:lnTo>
                    <a:pt x="2398" y="33040"/>
                  </a:lnTo>
                  <a:lnTo>
                    <a:pt x="3120" y="33358"/>
                  </a:lnTo>
                  <a:lnTo>
                    <a:pt x="3842" y="33646"/>
                  </a:lnTo>
                  <a:lnTo>
                    <a:pt x="4622" y="33935"/>
                  </a:lnTo>
                  <a:lnTo>
                    <a:pt x="5373" y="34224"/>
                  </a:lnTo>
                  <a:lnTo>
                    <a:pt x="6788" y="34686"/>
                  </a:lnTo>
                  <a:lnTo>
                    <a:pt x="7423" y="34859"/>
                  </a:lnTo>
                  <a:lnTo>
                    <a:pt x="7972" y="34975"/>
                  </a:lnTo>
                  <a:lnTo>
                    <a:pt x="8405" y="35062"/>
                  </a:lnTo>
                  <a:lnTo>
                    <a:pt x="8723" y="35090"/>
                  </a:lnTo>
                  <a:lnTo>
                    <a:pt x="9098" y="35062"/>
                  </a:lnTo>
                  <a:lnTo>
                    <a:pt x="9416" y="35004"/>
                  </a:lnTo>
                  <a:lnTo>
                    <a:pt x="9676" y="34859"/>
                  </a:lnTo>
                  <a:lnTo>
                    <a:pt x="9965" y="34715"/>
                  </a:lnTo>
                  <a:lnTo>
                    <a:pt x="10254" y="34571"/>
                  </a:lnTo>
                  <a:lnTo>
                    <a:pt x="10600" y="34397"/>
                  </a:lnTo>
                  <a:lnTo>
                    <a:pt x="11062" y="34253"/>
                  </a:lnTo>
                  <a:lnTo>
                    <a:pt x="11640" y="34108"/>
                  </a:lnTo>
                  <a:lnTo>
                    <a:pt x="12535" y="33935"/>
                  </a:lnTo>
                  <a:lnTo>
                    <a:pt x="13459" y="33791"/>
                  </a:lnTo>
                  <a:lnTo>
                    <a:pt x="14412" y="33675"/>
                  </a:lnTo>
                  <a:lnTo>
                    <a:pt x="15394" y="33560"/>
                  </a:lnTo>
                  <a:lnTo>
                    <a:pt x="17387" y="33358"/>
                  </a:lnTo>
                  <a:lnTo>
                    <a:pt x="19409" y="33213"/>
                  </a:lnTo>
                  <a:lnTo>
                    <a:pt x="21402" y="33098"/>
                  </a:lnTo>
                  <a:lnTo>
                    <a:pt x="23366" y="33011"/>
                  </a:lnTo>
                  <a:lnTo>
                    <a:pt x="26947" y="32867"/>
                  </a:lnTo>
                  <a:lnTo>
                    <a:pt x="26947" y="55336"/>
                  </a:lnTo>
                  <a:lnTo>
                    <a:pt x="27005" y="56058"/>
                  </a:lnTo>
                  <a:lnTo>
                    <a:pt x="27091" y="56693"/>
                  </a:lnTo>
                  <a:lnTo>
                    <a:pt x="27207" y="57213"/>
                  </a:lnTo>
                  <a:lnTo>
                    <a:pt x="27322" y="57618"/>
                  </a:lnTo>
                  <a:lnTo>
                    <a:pt x="27496" y="57964"/>
                  </a:lnTo>
                  <a:lnTo>
                    <a:pt x="27582" y="58080"/>
                  </a:lnTo>
                  <a:lnTo>
                    <a:pt x="27669" y="58195"/>
                  </a:lnTo>
                  <a:lnTo>
                    <a:pt x="27756" y="58282"/>
                  </a:lnTo>
                  <a:lnTo>
                    <a:pt x="27842" y="58340"/>
                  </a:lnTo>
                  <a:lnTo>
                    <a:pt x="27958" y="58369"/>
                  </a:lnTo>
                  <a:lnTo>
                    <a:pt x="28044" y="58369"/>
                  </a:lnTo>
                  <a:lnTo>
                    <a:pt x="28247" y="58340"/>
                  </a:lnTo>
                  <a:lnTo>
                    <a:pt x="28420" y="58253"/>
                  </a:lnTo>
                  <a:lnTo>
                    <a:pt x="28622" y="58080"/>
                  </a:lnTo>
                  <a:lnTo>
                    <a:pt x="28824" y="57820"/>
                  </a:lnTo>
                  <a:lnTo>
                    <a:pt x="29026" y="57502"/>
                  </a:lnTo>
                  <a:lnTo>
                    <a:pt x="29228" y="57098"/>
                  </a:lnTo>
                  <a:lnTo>
                    <a:pt x="29460" y="56636"/>
                  </a:lnTo>
                  <a:lnTo>
                    <a:pt x="29662" y="56087"/>
                  </a:lnTo>
                  <a:lnTo>
                    <a:pt x="29777" y="55769"/>
                  </a:lnTo>
                  <a:lnTo>
                    <a:pt x="29864" y="55365"/>
                  </a:lnTo>
                  <a:lnTo>
                    <a:pt x="30037" y="54470"/>
                  </a:lnTo>
                  <a:lnTo>
                    <a:pt x="30210" y="53401"/>
                  </a:lnTo>
                  <a:lnTo>
                    <a:pt x="30326" y="52159"/>
                  </a:lnTo>
                  <a:lnTo>
                    <a:pt x="30442" y="50802"/>
                  </a:lnTo>
                  <a:lnTo>
                    <a:pt x="30528" y="49329"/>
                  </a:lnTo>
                  <a:lnTo>
                    <a:pt x="30615" y="47769"/>
                  </a:lnTo>
                  <a:lnTo>
                    <a:pt x="30673" y="46123"/>
                  </a:lnTo>
                  <a:lnTo>
                    <a:pt x="30759" y="42686"/>
                  </a:lnTo>
                  <a:lnTo>
                    <a:pt x="30788" y="39163"/>
                  </a:lnTo>
                  <a:lnTo>
                    <a:pt x="30846" y="32578"/>
                  </a:lnTo>
                  <a:lnTo>
                    <a:pt x="36362" y="32433"/>
                  </a:lnTo>
                  <a:lnTo>
                    <a:pt x="38730" y="32405"/>
                  </a:lnTo>
                  <a:lnTo>
                    <a:pt x="40868" y="32376"/>
                  </a:lnTo>
                  <a:lnTo>
                    <a:pt x="42745" y="32376"/>
                  </a:lnTo>
                  <a:lnTo>
                    <a:pt x="44478" y="32405"/>
                  </a:lnTo>
                  <a:lnTo>
                    <a:pt x="47684" y="32491"/>
                  </a:lnTo>
                  <a:lnTo>
                    <a:pt x="50745" y="32636"/>
                  </a:lnTo>
                  <a:lnTo>
                    <a:pt x="53864" y="32809"/>
                  </a:lnTo>
                  <a:lnTo>
                    <a:pt x="54124" y="32838"/>
                  </a:lnTo>
                  <a:lnTo>
                    <a:pt x="54355" y="32867"/>
                  </a:lnTo>
                  <a:lnTo>
                    <a:pt x="54586" y="32867"/>
                  </a:lnTo>
                  <a:lnTo>
                    <a:pt x="54788" y="32838"/>
                  </a:lnTo>
                  <a:lnTo>
                    <a:pt x="55135" y="32751"/>
                  </a:lnTo>
                  <a:lnTo>
                    <a:pt x="55481" y="32607"/>
                  </a:lnTo>
                  <a:lnTo>
                    <a:pt x="55741" y="32405"/>
                  </a:lnTo>
                  <a:lnTo>
                    <a:pt x="55944" y="32173"/>
                  </a:lnTo>
                  <a:lnTo>
                    <a:pt x="56088" y="31942"/>
                  </a:lnTo>
                  <a:lnTo>
                    <a:pt x="56175" y="31654"/>
                  </a:lnTo>
                  <a:lnTo>
                    <a:pt x="56232" y="31394"/>
                  </a:lnTo>
                  <a:lnTo>
                    <a:pt x="56203" y="31134"/>
                  </a:lnTo>
                  <a:lnTo>
                    <a:pt x="56117" y="30874"/>
                  </a:lnTo>
                  <a:lnTo>
                    <a:pt x="55972" y="30614"/>
                  </a:lnTo>
                  <a:lnTo>
                    <a:pt x="55770" y="30354"/>
                  </a:lnTo>
                  <a:lnTo>
                    <a:pt x="55510" y="30123"/>
                  </a:lnTo>
                  <a:lnTo>
                    <a:pt x="55193" y="29921"/>
                  </a:lnTo>
                  <a:lnTo>
                    <a:pt x="54817" y="29719"/>
                  </a:lnTo>
                  <a:lnTo>
                    <a:pt x="54355" y="29603"/>
                  </a:lnTo>
                  <a:lnTo>
                    <a:pt x="52564" y="29314"/>
                  </a:lnTo>
                  <a:lnTo>
                    <a:pt x="51149" y="29112"/>
                  </a:lnTo>
                  <a:lnTo>
                    <a:pt x="50023" y="28997"/>
                  </a:lnTo>
                  <a:lnTo>
                    <a:pt x="49156" y="289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578900" y="1952425"/>
              <a:ext cx="1176225" cy="1456350"/>
            </a:xfrm>
            <a:custGeom>
              <a:avLst/>
              <a:gdLst/>
              <a:ahLst/>
              <a:cxnLst/>
              <a:rect l="l" t="t" r="r" b="b"/>
              <a:pathLst>
                <a:path w="47049" h="58254" extrusionOk="0">
                  <a:moveTo>
                    <a:pt x="15741" y="4015"/>
                  </a:moveTo>
                  <a:lnTo>
                    <a:pt x="15452" y="4044"/>
                  </a:lnTo>
                  <a:lnTo>
                    <a:pt x="15221" y="4044"/>
                  </a:lnTo>
                  <a:lnTo>
                    <a:pt x="14990" y="4102"/>
                  </a:lnTo>
                  <a:lnTo>
                    <a:pt x="14817" y="4160"/>
                  </a:lnTo>
                  <a:lnTo>
                    <a:pt x="14644" y="4246"/>
                  </a:lnTo>
                  <a:lnTo>
                    <a:pt x="14528" y="4333"/>
                  </a:lnTo>
                  <a:lnTo>
                    <a:pt x="14470" y="4448"/>
                  </a:lnTo>
                  <a:lnTo>
                    <a:pt x="14441" y="4593"/>
                  </a:lnTo>
                  <a:lnTo>
                    <a:pt x="14441" y="4708"/>
                  </a:lnTo>
                  <a:lnTo>
                    <a:pt x="14499" y="4824"/>
                  </a:lnTo>
                  <a:lnTo>
                    <a:pt x="14586" y="4968"/>
                  </a:lnTo>
                  <a:lnTo>
                    <a:pt x="14701" y="5113"/>
                  </a:lnTo>
                  <a:lnTo>
                    <a:pt x="14875" y="5257"/>
                  </a:lnTo>
                  <a:lnTo>
                    <a:pt x="15077" y="5430"/>
                  </a:lnTo>
                  <a:lnTo>
                    <a:pt x="15683" y="5806"/>
                  </a:lnTo>
                  <a:lnTo>
                    <a:pt x="16434" y="6383"/>
                  </a:lnTo>
                  <a:lnTo>
                    <a:pt x="17127" y="6903"/>
                  </a:lnTo>
                  <a:lnTo>
                    <a:pt x="17676" y="7365"/>
                  </a:lnTo>
                  <a:lnTo>
                    <a:pt x="18109" y="7799"/>
                  </a:lnTo>
                  <a:lnTo>
                    <a:pt x="18456" y="8203"/>
                  </a:lnTo>
                  <a:lnTo>
                    <a:pt x="18687" y="8549"/>
                  </a:lnTo>
                  <a:lnTo>
                    <a:pt x="18831" y="8838"/>
                  </a:lnTo>
                  <a:lnTo>
                    <a:pt x="18889" y="8983"/>
                  </a:lnTo>
                  <a:lnTo>
                    <a:pt x="18889" y="9098"/>
                  </a:lnTo>
                  <a:lnTo>
                    <a:pt x="18687" y="9705"/>
                  </a:lnTo>
                  <a:lnTo>
                    <a:pt x="18456" y="10398"/>
                  </a:lnTo>
                  <a:lnTo>
                    <a:pt x="18080" y="11235"/>
                  </a:lnTo>
                  <a:lnTo>
                    <a:pt x="17676" y="12073"/>
                  </a:lnTo>
                  <a:lnTo>
                    <a:pt x="17243" y="12882"/>
                  </a:lnTo>
                  <a:lnTo>
                    <a:pt x="16810" y="13690"/>
                  </a:lnTo>
                  <a:lnTo>
                    <a:pt x="16348" y="14470"/>
                  </a:lnTo>
                  <a:lnTo>
                    <a:pt x="15886" y="15250"/>
                  </a:lnTo>
                  <a:lnTo>
                    <a:pt x="15423" y="16001"/>
                  </a:lnTo>
                  <a:lnTo>
                    <a:pt x="14932" y="16752"/>
                  </a:lnTo>
                  <a:lnTo>
                    <a:pt x="14413" y="17503"/>
                  </a:lnTo>
                  <a:lnTo>
                    <a:pt x="13893" y="18196"/>
                  </a:lnTo>
                  <a:lnTo>
                    <a:pt x="12824" y="19611"/>
                  </a:lnTo>
                  <a:lnTo>
                    <a:pt x="11727" y="20939"/>
                  </a:lnTo>
                  <a:lnTo>
                    <a:pt x="10571" y="22239"/>
                  </a:lnTo>
                  <a:lnTo>
                    <a:pt x="9416" y="23481"/>
                  </a:lnTo>
                  <a:lnTo>
                    <a:pt x="8232" y="24665"/>
                  </a:lnTo>
                  <a:lnTo>
                    <a:pt x="7048" y="25820"/>
                  </a:lnTo>
                  <a:lnTo>
                    <a:pt x="5835" y="26918"/>
                  </a:lnTo>
                  <a:lnTo>
                    <a:pt x="4622" y="27957"/>
                  </a:lnTo>
                  <a:lnTo>
                    <a:pt x="3409" y="28968"/>
                  </a:lnTo>
                  <a:lnTo>
                    <a:pt x="2196" y="29921"/>
                  </a:lnTo>
                  <a:lnTo>
                    <a:pt x="983" y="30817"/>
                  </a:lnTo>
                  <a:lnTo>
                    <a:pt x="752" y="31019"/>
                  </a:lnTo>
                  <a:lnTo>
                    <a:pt x="550" y="31192"/>
                  </a:lnTo>
                  <a:lnTo>
                    <a:pt x="376" y="31365"/>
                  </a:lnTo>
                  <a:lnTo>
                    <a:pt x="232" y="31539"/>
                  </a:lnTo>
                  <a:lnTo>
                    <a:pt x="145" y="31712"/>
                  </a:lnTo>
                  <a:lnTo>
                    <a:pt x="59" y="31828"/>
                  </a:lnTo>
                  <a:lnTo>
                    <a:pt x="30" y="31972"/>
                  </a:lnTo>
                  <a:lnTo>
                    <a:pt x="1" y="32059"/>
                  </a:lnTo>
                  <a:lnTo>
                    <a:pt x="30" y="32145"/>
                  </a:lnTo>
                  <a:lnTo>
                    <a:pt x="59" y="32203"/>
                  </a:lnTo>
                  <a:lnTo>
                    <a:pt x="145" y="32232"/>
                  </a:lnTo>
                  <a:lnTo>
                    <a:pt x="261" y="32261"/>
                  </a:lnTo>
                  <a:lnTo>
                    <a:pt x="376" y="32232"/>
                  </a:lnTo>
                  <a:lnTo>
                    <a:pt x="550" y="32174"/>
                  </a:lnTo>
                  <a:lnTo>
                    <a:pt x="1070" y="31972"/>
                  </a:lnTo>
                  <a:lnTo>
                    <a:pt x="1792" y="31625"/>
                  </a:lnTo>
                  <a:lnTo>
                    <a:pt x="2658" y="31134"/>
                  </a:lnTo>
                  <a:lnTo>
                    <a:pt x="3698" y="30528"/>
                  </a:lnTo>
                  <a:lnTo>
                    <a:pt x="4853" y="29806"/>
                  </a:lnTo>
                  <a:lnTo>
                    <a:pt x="6095" y="28997"/>
                  </a:lnTo>
                  <a:lnTo>
                    <a:pt x="7423" y="28073"/>
                  </a:lnTo>
                  <a:lnTo>
                    <a:pt x="8810" y="27033"/>
                  </a:lnTo>
                  <a:lnTo>
                    <a:pt x="10254" y="25936"/>
                  </a:lnTo>
                  <a:lnTo>
                    <a:pt x="11698" y="24752"/>
                  </a:lnTo>
                  <a:lnTo>
                    <a:pt x="13142" y="23481"/>
                  </a:lnTo>
                  <a:lnTo>
                    <a:pt x="13864" y="22817"/>
                  </a:lnTo>
                  <a:lnTo>
                    <a:pt x="14557" y="22152"/>
                  </a:lnTo>
                  <a:lnTo>
                    <a:pt x="15250" y="21459"/>
                  </a:lnTo>
                  <a:lnTo>
                    <a:pt x="15943" y="20766"/>
                  </a:lnTo>
                  <a:lnTo>
                    <a:pt x="16608" y="20044"/>
                  </a:lnTo>
                  <a:lnTo>
                    <a:pt x="17243" y="19322"/>
                  </a:lnTo>
                  <a:lnTo>
                    <a:pt x="17849" y="18571"/>
                  </a:lnTo>
                  <a:lnTo>
                    <a:pt x="18456" y="17820"/>
                  </a:lnTo>
                  <a:lnTo>
                    <a:pt x="20449" y="20593"/>
                  </a:lnTo>
                  <a:lnTo>
                    <a:pt x="22673" y="23654"/>
                  </a:lnTo>
                  <a:lnTo>
                    <a:pt x="27236" y="29835"/>
                  </a:lnTo>
                  <a:lnTo>
                    <a:pt x="27438" y="30095"/>
                  </a:lnTo>
                  <a:lnTo>
                    <a:pt x="27640" y="30326"/>
                  </a:lnTo>
                  <a:lnTo>
                    <a:pt x="27871" y="30528"/>
                  </a:lnTo>
                  <a:lnTo>
                    <a:pt x="28102" y="30672"/>
                  </a:lnTo>
                  <a:lnTo>
                    <a:pt x="28333" y="30788"/>
                  </a:lnTo>
                  <a:lnTo>
                    <a:pt x="28564" y="30874"/>
                  </a:lnTo>
                  <a:lnTo>
                    <a:pt x="28795" y="30932"/>
                  </a:lnTo>
                  <a:lnTo>
                    <a:pt x="29055" y="30961"/>
                  </a:lnTo>
                  <a:lnTo>
                    <a:pt x="29315" y="30932"/>
                  </a:lnTo>
                  <a:lnTo>
                    <a:pt x="29575" y="30846"/>
                  </a:lnTo>
                  <a:lnTo>
                    <a:pt x="29806" y="30730"/>
                  </a:lnTo>
                  <a:lnTo>
                    <a:pt x="30008" y="30557"/>
                  </a:lnTo>
                  <a:lnTo>
                    <a:pt x="30182" y="30355"/>
                  </a:lnTo>
                  <a:lnTo>
                    <a:pt x="30297" y="30124"/>
                  </a:lnTo>
                  <a:lnTo>
                    <a:pt x="30384" y="29835"/>
                  </a:lnTo>
                  <a:lnTo>
                    <a:pt x="30413" y="29517"/>
                  </a:lnTo>
                  <a:lnTo>
                    <a:pt x="30384" y="29170"/>
                  </a:lnTo>
                  <a:lnTo>
                    <a:pt x="30297" y="28766"/>
                  </a:lnTo>
                  <a:lnTo>
                    <a:pt x="30153" y="28362"/>
                  </a:lnTo>
                  <a:lnTo>
                    <a:pt x="29922" y="27929"/>
                  </a:lnTo>
                  <a:lnTo>
                    <a:pt x="29344" y="26802"/>
                  </a:lnTo>
                  <a:lnTo>
                    <a:pt x="28824" y="25849"/>
                  </a:lnTo>
                  <a:lnTo>
                    <a:pt x="28362" y="25069"/>
                  </a:lnTo>
                  <a:lnTo>
                    <a:pt x="27929" y="24405"/>
                  </a:lnTo>
                  <a:lnTo>
                    <a:pt x="27554" y="23885"/>
                  </a:lnTo>
                  <a:lnTo>
                    <a:pt x="27207" y="23481"/>
                  </a:lnTo>
                  <a:lnTo>
                    <a:pt x="26860" y="23163"/>
                  </a:lnTo>
                  <a:lnTo>
                    <a:pt x="26572" y="22903"/>
                  </a:lnTo>
                  <a:lnTo>
                    <a:pt x="26283" y="22730"/>
                  </a:lnTo>
                  <a:lnTo>
                    <a:pt x="25994" y="22586"/>
                  </a:lnTo>
                  <a:lnTo>
                    <a:pt x="25474" y="22355"/>
                  </a:lnTo>
                  <a:lnTo>
                    <a:pt x="25214" y="22239"/>
                  </a:lnTo>
                  <a:lnTo>
                    <a:pt x="24925" y="22095"/>
                  </a:lnTo>
                  <a:lnTo>
                    <a:pt x="24637" y="21921"/>
                  </a:lnTo>
                  <a:lnTo>
                    <a:pt x="24348" y="21661"/>
                  </a:lnTo>
                  <a:lnTo>
                    <a:pt x="24030" y="21430"/>
                  </a:lnTo>
                  <a:lnTo>
                    <a:pt x="23712" y="21142"/>
                  </a:lnTo>
                  <a:lnTo>
                    <a:pt x="23048" y="20506"/>
                  </a:lnTo>
                  <a:lnTo>
                    <a:pt x="22355" y="19784"/>
                  </a:lnTo>
                  <a:lnTo>
                    <a:pt x="21662" y="19004"/>
                  </a:lnTo>
                  <a:lnTo>
                    <a:pt x="21055" y="18225"/>
                  </a:lnTo>
                  <a:lnTo>
                    <a:pt x="20478" y="17503"/>
                  </a:lnTo>
                  <a:lnTo>
                    <a:pt x="20044" y="16867"/>
                  </a:lnTo>
                  <a:lnTo>
                    <a:pt x="19871" y="16578"/>
                  </a:lnTo>
                  <a:lnTo>
                    <a:pt x="19756" y="16347"/>
                  </a:lnTo>
                  <a:lnTo>
                    <a:pt x="21142" y="14152"/>
                  </a:lnTo>
                  <a:lnTo>
                    <a:pt x="21864" y="12997"/>
                  </a:lnTo>
                  <a:lnTo>
                    <a:pt x="22499" y="11871"/>
                  </a:lnTo>
                  <a:lnTo>
                    <a:pt x="23106" y="10831"/>
                  </a:lnTo>
                  <a:lnTo>
                    <a:pt x="23539" y="9907"/>
                  </a:lnTo>
                  <a:lnTo>
                    <a:pt x="23712" y="9503"/>
                  </a:lnTo>
                  <a:lnTo>
                    <a:pt x="23857" y="9156"/>
                  </a:lnTo>
                  <a:lnTo>
                    <a:pt x="23943" y="8896"/>
                  </a:lnTo>
                  <a:lnTo>
                    <a:pt x="23972" y="8665"/>
                  </a:lnTo>
                  <a:lnTo>
                    <a:pt x="23943" y="8521"/>
                  </a:lnTo>
                  <a:lnTo>
                    <a:pt x="23914" y="8376"/>
                  </a:lnTo>
                  <a:lnTo>
                    <a:pt x="23828" y="8203"/>
                  </a:lnTo>
                  <a:lnTo>
                    <a:pt x="23712" y="8058"/>
                  </a:lnTo>
                  <a:lnTo>
                    <a:pt x="23452" y="7712"/>
                  </a:lnTo>
                  <a:lnTo>
                    <a:pt x="23077" y="7365"/>
                  </a:lnTo>
                  <a:lnTo>
                    <a:pt x="22615" y="7048"/>
                  </a:lnTo>
                  <a:lnTo>
                    <a:pt x="22124" y="6701"/>
                  </a:lnTo>
                  <a:lnTo>
                    <a:pt x="21575" y="6354"/>
                  </a:lnTo>
                  <a:lnTo>
                    <a:pt x="20997" y="6037"/>
                  </a:lnTo>
                  <a:lnTo>
                    <a:pt x="19842" y="5401"/>
                  </a:lnTo>
                  <a:lnTo>
                    <a:pt x="18745" y="4882"/>
                  </a:lnTo>
                  <a:lnTo>
                    <a:pt x="17821" y="4506"/>
                  </a:lnTo>
                  <a:lnTo>
                    <a:pt x="17214" y="4275"/>
                  </a:lnTo>
                  <a:lnTo>
                    <a:pt x="16867" y="4188"/>
                  </a:lnTo>
                  <a:lnTo>
                    <a:pt x="16492" y="4102"/>
                  </a:lnTo>
                  <a:lnTo>
                    <a:pt x="16117" y="4044"/>
                  </a:lnTo>
                  <a:lnTo>
                    <a:pt x="15741" y="4015"/>
                  </a:lnTo>
                  <a:close/>
                  <a:moveTo>
                    <a:pt x="38153" y="1"/>
                  </a:moveTo>
                  <a:lnTo>
                    <a:pt x="37604" y="58"/>
                  </a:lnTo>
                  <a:lnTo>
                    <a:pt x="37171" y="116"/>
                  </a:lnTo>
                  <a:lnTo>
                    <a:pt x="36795" y="203"/>
                  </a:lnTo>
                  <a:lnTo>
                    <a:pt x="36507" y="289"/>
                  </a:lnTo>
                  <a:lnTo>
                    <a:pt x="36304" y="405"/>
                  </a:lnTo>
                  <a:lnTo>
                    <a:pt x="36160" y="521"/>
                  </a:lnTo>
                  <a:lnTo>
                    <a:pt x="36073" y="636"/>
                  </a:lnTo>
                  <a:lnTo>
                    <a:pt x="36045" y="752"/>
                  </a:lnTo>
                  <a:lnTo>
                    <a:pt x="36073" y="867"/>
                  </a:lnTo>
                  <a:lnTo>
                    <a:pt x="36160" y="1011"/>
                  </a:lnTo>
                  <a:lnTo>
                    <a:pt x="36276" y="1156"/>
                  </a:lnTo>
                  <a:lnTo>
                    <a:pt x="36478" y="1300"/>
                  </a:lnTo>
                  <a:lnTo>
                    <a:pt x="36680" y="1416"/>
                  </a:lnTo>
                  <a:lnTo>
                    <a:pt x="36969" y="1560"/>
                  </a:lnTo>
                  <a:lnTo>
                    <a:pt x="37575" y="1791"/>
                  </a:lnTo>
                  <a:lnTo>
                    <a:pt x="38442" y="2167"/>
                  </a:lnTo>
                  <a:lnTo>
                    <a:pt x="39366" y="2600"/>
                  </a:lnTo>
                  <a:lnTo>
                    <a:pt x="40232" y="3062"/>
                  </a:lnTo>
                  <a:lnTo>
                    <a:pt x="41070" y="3553"/>
                  </a:lnTo>
                  <a:lnTo>
                    <a:pt x="41445" y="3813"/>
                  </a:lnTo>
                  <a:lnTo>
                    <a:pt x="41792" y="4073"/>
                  </a:lnTo>
                  <a:lnTo>
                    <a:pt x="42110" y="4333"/>
                  </a:lnTo>
                  <a:lnTo>
                    <a:pt x="42398" y="4593"/>
                  </a:lnTo>
                  <a:lnTo>
                    <a:pt x="42629" y="4853"/>
                  </a:lnTo>
                  <a:lnTo>
                    <a:pt x="42803" y="5113"/>
                  </a:lnTo>
                  <a:lnTo>
                    <a:pt x="42918" y="5373"/>
                  </a:lnTo>
                  <a:lnTo>
                    <a:pt x="42976" y="5632"/>
                  </a:lnTo>
                  <a:lnTo>
                    <a:pt x="42976" y="15972"/>
                  </a:lnTo>
                  <a:lnTo>
                    <a:pt x="41821" y="16087"/>
                  </a:lnTo>
                  <a:lnTo>
                    <a:pt x="40521" y="16174"/>
                  </a:lnTo>
                  <a:lnTo>
                    <a:pt x="37720" y="16347"/>
                  </a:lnTo>
                  <a:lnTo>
                    <a:pt x="34860" y="16434"/>
                  </a:lnTo>
                  <a:lnTo>
                    <a:pt x="32261" y="16463"/>
                  </a:lnTo>
                  <a:lnTo>
                    <a:pt x="29229" y="16405"/>
                  </a:lnTo>
                  <a:lnTo>
                    <a:pt x="28767" y="16434"/>
                  </a:lnTo>
                  <a:lnTo>
                    <a:pt x="28420" y="16492"/>
                  </a:lnTo>
                  <a:lnTo>
                    <a:pt x="28276" y="16549"/>
                  </a:lnTo>
                  <a:lnTo>
                    <a:pt x="28189" y="16607"/>
                  </a:lnTo>
                  <a:lnTo>
                    <a:pt x="28131" y="16694"/>
                  </a:lnTo>
                  <a:lnTo>
                    <a:pt x="28102" y="16781"/>
                  </a:lnTo>
                  <a:lnTo>
                    <a:pt x="28131" y="16838"/>
                  </a:lnTo>
                  <a:lnTo>
                    <a:pt x="28160" y="16925"/>
                  </a:lnTo>
                  <a:lnTo>
                    <a:pt x="28276" y="17069"/>
                  </a:lnTo>
                  <a:lnTo>
                    <a:pt x="28478" y="17243"/>
                  </a:lnTo>
                  <a:lnTo>
                    <a:pt x="28709" y="17416"/>
                  </a:lnTo>
                  <a:lnTo>
                    <a:pt x="29026" y="17618"/>
                  </a:lnTo>
                  <a:lnTo>
                    <a:pt x="29373" y="17791"/>
                  </a:lnTo>
                  <a:lnTo>
                    <a:pt x="30153" y="18167"/>
                  </a:lnTo>
                  <a:lnTo>
                    <a:pt x="30990" y="18513"/>
                  </a:lnTo>
                  <a:lnTo>
                    <a:pt x="31828" y="18802"/>
                  </a:lnTo>
                  <a:lnTo>
                    <a:pt x="32203" y="18918"/>
                  </a:lnTo>
                  <a:lnTo>
                    <a:pt x="32579" y="19004"/>
                  </a:lnTo>
                  <a:lnTo>
                    <a:pt x="32897" y="19033"/>
                  </a:lnTo>
                  <a:lnTo>
                    <a:pt x="33185" y="19062"/>
                  </a:lnTo>
                  <a:lnTo>
                    <a:pt x="33561" y="19033"/>
                  </a:lnTo>
                  <a:lnTo>
                    <a:pt x="33878" y="18975"/>
                  </a:lnTo>
                  <a:lnTo>
                    <a:pt x="34196" y="18860"/>
                  </a:lnTo>
                  <a:lnTo>
                    <a:pt x="34514" y="18744"/>
                  </a:lnTo>
                  <a:lnTo>
                    <a:pt x="34860" y="18600"/>
                  </a:lnTo>
                  <a:lnTo>
                    <a:pt x="35236" y="18484"/>
                  </a:lnTo>
                  <a:lnTo>
                    <a:pt x="35698" y="18398"/>
                  </a:lnTo>
                  <a:lnTo>
                    <a:pt x="36218" y="18311"/>
                  </a:lnTo>
                  <a:lnTo>
                    <a:pt x="37518" y="18225"/>
                  </a:lnTo>
                  <a:lnTo>
                    <a:pt x="39019" y="18109"/>
                  </a:lnTo>
                  <a:lnTo>
                    <a:pt x="40810" y="17936"/>
                  </a:lnTo>
                  <a:lnTo>
                    <a:pt x="41850" y="17878"/>
                  </a:lnTo>
                  <a:lnTo>
                    <a:pt x="42976" y="17820"/>
                  </a:lnTo>
                  <a:lnTo>
                    <a:pt x="42976" y="30037"/>
                  </a:lnTo>
                  <a:lnTo>
                    <a:pt x="43005" y="31106"/>
                  </a:lnTo>
                  <a:lnTo>
                    <a:pt x="43063" y="32001"/>
                  </a:lnTo>
                  <a:lnTo>
                    <a:pt x="43178" y="32752"/>
                  </a:lnTo>
                  <a:lnTo>
                    <a:pt x="43294" y="33329"/>
                  </a:lnTo>
                  <a:lnTo>
                    <a:pt x="43380" y="33560"/>
                  </a:lnTo>
                  <a:lnTo>
                    <a:pt x="43467" y="33763"/>
                  </a:lnTo>
                  <a:lnTo>
                    <a:pt x="43554" y="33936"/>
                  </a:lnTo>
                  <a:lnTo>
                    <a:pt x="43640" y="34080"/>
                  </a:lnTo>
                  <a:lnTo>
                    <a:pt x="43756" y="34167"/>
                  </a:lnTo>
                  <a:lnTo>
                    <a:pt x="43871" y="34254"/>
                  </a:lnTo>
                  <a:lnTo>
                    <a:pt x="43987" y="34282"/>
                  </a:lnTo>
                  <a:lnTo>
                    <a:pt x="44102" y="34311"/>
                  </a:lnTo>
                  <a:lnTo>
                    <a:pt x="44218" y="34282"/>
                  </a:lnTo>
                  <a:lnTo>
                    <a:pt x="44362" y="34225"/>
                  </a:lnTo>
                  <a:lnTo>
                    <a:pt x="44507" y="34138"/>
                  </a:lnTo>
                  <a:lnTo>
                    <a:pt x="44651" y="33994"/>
                  </a:lnTo>
                  <a:lnTo>
                    <a:pt x="44796" y="33849"/>
                  </a:lnTo>
                  <a:lnTo>
                    <a:pt x="44911" y="33676"/>
                  </a:lnTo>
                  <a:lnTo>
                    <a:pt x="45200" y="33243"/>
                  </a:lnTo>
                  <a:lnTo>
                    <a:pt x="45431" y="32867"/>
                  </a:lnTo>
                  <a:lnTo>
                    <a:pt x="45633" y="32434"/>
                  </a:lnTo>
                  <a:lnTo>
                    <a:pt x="45806" y="32001"/>
                  </a:lnTo>
                  <a:lnTo>
                    <a:pt x="45980" y="31510"/>
                  </a:lnTo>
                  <a:lnTo>
                    <a:pt x="46124" y="31019"/>
                  </a:lnTo>
                  <a:lnTo>
                    <a:pt x="46240" y="30499"/>
                  </a:lnTo>
                  <a:lnTo>
                    <a:pt x="46355" y="29979"/>
                  </a:lnTo>
                  <a:lnTo>
                    <a:pt x="46442" y="29402"/>
                  </a:lnTo>
                  <a:lnTo>
                    <a:pt x="46615" y="28275"/>
                  </a:lnTo>
                  <a:lnTo>
                    <a:pt x="46702" y="27091"/>
                  </a:lnTo>
                  <a:lnTo>
                    <a:pt x="46788" y="25907"/>
                  </a:lnTo>
                  <a:lnTo>
                    <a:pt x="46817" y="24694"/>
                  </a:lnTo>
                  <a:lnTo>
                    <a:pt x="46875" y="4650"/>
                  </a:lnTo>
                  <a:lnTo>
                    <a:pt x="46904" y="4131"/>
                  </a:lnTo>
                  <a:lnTo>
                    <a:pt x="46962" y="3726"/>
                  </a:lnTo>
                  <a:lnTo>
                    <a:pt x="47019" y="3380"/>
                  </a:lnTo>
                  <a:lnTo>
                    <a:pt x="47048" y="3091"/>
                  </a:lnTo>
                  <a:lnTo>
                    <a:pt x="47048" y="2947"/>
                  </a:lnTo>
                  <a:lnTo>
                    <a:pt x="46962" y="2773"/>
                  </a:lnTo>
                  <a:lnTo>
                    <a:pt x="46846" y="2629"/>
                  </a:lnTo>
                  <a:lnTo>
                    <a:pt x="46702" y="2484"/>
                  </a:lnTo>
                  <a:lnTo>
                    <a:pt x="46528" y="2340"/>
                  </a:lnTo>
                  <a:lnTo>
                    <a:pt x="46297" y="2196"/>
                  </a:lnTo>
                  <a:lnTo>
                    <a:pt x="45778" y="1907"/>
                  </a:lnTo>
                  <a:lnTo>
                    <a:pt x="45142" y="1647"/>
                  </a:lnTo>
                  <a:lnTo>
                    <a:pt x="44420" y="1387"/>
                  </a:lnTo>
                  <a:lnTo>
                    <a:pt x="43640" y="1127"/>
                  </a:lnTo>
                  <a:lnTo>
                    <a:pt x="42861" y="925"/>
                  </a:lnTo>
                  <a:lnTo>
                    <a:pt x="42052" y="723"/>
                  </a:lnTo>
                  <a:lnTo>
                    <a:pt x="41272" y="549"/>
                  </a:lnTo>
                  <a:lnTo>
                    <a:pt x="39828" y="232"/>
                  </a:lnTo>
                  <a:lnTo>
                    <a:pt x="38731" y="58"/>
                  </a:lnTo>
                  <a:lnTo>
                    <a:pt x="38153" y="1"/>
                  </a:lnTo>
                  <a:close/>
                  <a:moveTo>
                    <a:pt x="42861" y="36477"/>
                  </a:moveTo>
                  <a:lnTo>
                    <a:pt x="42254" y="36506"/>
                  </a:lnTo>
                  <a:lnTo>
                    <a:pt x="41763" y="36564"/>
                  </a:lnTo>
                  <a:lnTo>
                    <a:pt x="41416" y="36680"/>
                  </a:lnTo>
                  <a:lnTo>
                    <a:pt x="41099" y="36795"/>
                  </a:lnTo>
                  <a:lnTo>
                    <a:pt x="40810" y="36939"/>
                  </a:lnTo>
                  <a:lnTo>
                    <a:pt x="40463" y="37026"/>
                  </a:lnTo>
                  <a:lnTo>
                    <a:pt x="40088" y="37113"/>
                  </a:lnTo>
                  <a:lnTo>
                    <a:pt x="39568" y="37142"/>
                  </a:lnTo>
                  <a:lnTo>
                    <a:pt x="35496" y="37344"/>
                  </a:lnTo>
                  <a:lnTo>
                    <a:pt x="30933" y="37517"/>
                  </a:lnTo>
                  <a:lnTo>
                    <a:pt x="28564" y="37604"/>
                  </a:lnTo>
                  <a:lnTo>
                    <a:pt x="26167" y="37661"/>
                  </a:lnTo>
                  <a:lnTo>
                    <a:pt x="23799" y="37690"/>
                  </a:lnTo>
                  <a:lnTo>
                    <a:pt x="18716" y="37690"/>
                  </a:lnTo>
                  <a:lnTo>
                    <a:pt x="17416" y="37633"/>
                  </a:lnTo>
                  <a:lnTo>
                    <a:pt x="16174" y="37604"/>
                  </a:lnTo>
                  <a:lnTo>
                    <a:pt x="14990" y="37517"/>
                  </a:lnTo>
                  <a:lnTo>
                    <a:pt x="13893" y="37430"/>
                  </a:lnTo>
                  <a:lnTo>
                    <a:pt x="12882" y="37344"/>
                  </a:lnTo>
                  <a:lnTo>
                    <a:pt x="11958" y="37199"/>
                  </a:lnTo>
                  <a:lnTo>
                    <a:pt x="11467" y="37142"/>
                  </a:lnTo>
                  <a:lnTo>
                    <a:pt x="11091" y="37142"/>
                  </a:lnTo>
                  <a:lnTo>
                    <a:pt x="10716" y="37171"/>
                  </a:lnTo>
                  <a:lnTo>
                    <a:pt x="10485" y="37228"/>
                  </a:lnTo>
                  <a:lnTo>
                    <a:pt x="10398" y="37286"/>
                  </a:lnTo>
                  <a:lnTo>
                    <a:pt x="10340" y="37315"/>
                  </a:lnTo>
                  <a:lnTo>
                    <a:pt x="10283" y="37402"/>
                  </a:lnTo>
                  <a:lnTo>
                    <a:pt x="10283" y="37459"/>
                  </a:lnTo>
                  <a:lnTo>
                    <a:pt x="10311" y="37517"/>
                  </a:lnTo>
                  <a:lnTo>
                    <a:pt x="10340" y="37604"/>
                  </a:lnTo>
                  <a:lnTo>
                    <a:pt x="10485" y="37777"/>
                  </a:lnTo>
                  <a:lnTo>
                    <a:pt x="10716" y="37979"/>
                  </a:lnTo>
                  <a:lnTo>
                    <a:pt x="11033" y="38210"/>
                  </a:lnTo>
                  <a:lnTo>
                    <a:pt x="11438" y="38470"/>
                  </a:lnTo>
                  <a:lnTo>
                    <a:pt x="11871" y="38701"/>
                  </a:lnTo>
                  <a:lnTo>
                    <a:pt x="12824" y="39221"/>
                  </a:lnTo>
                  <a:lnTo>
                    <a:pt x="13893" y="39712"/>
                  </a:lnTo>
                  <a:lnTo>
                    <a:pt x="14413" y="39914"/>
                  </a:lnTo>
                  <a:lnTo>
                    <a:pt x="14932" y="40116"/>
                  </a:lnTo>
                  <a:lnTo>
                    <a:pt x="15423" y="40261"/>
                  </a:lnTo>
                  <a:lnTo>
                    <a:pt x="15857" y="40376"/>
                  </a:lnTo>
                  <a:lnTo>
                    <a:pt x="16261" y="40463"/>
                  </a:lnTo>
                  <a:lnTo>
                    <a:pt x="16608" y="40492"/>
                  </a:lnTo>
                  <a:lnTo>
                    <a:pt x="16839" y="40492"/>
                  </a:lnTo>
                  <a:lnTo>
                    <a:pt x="17041" y="40434"/>
                  </a:lnTo>
                  <a:lnTo>
                    <a:pt x="17445" y="40347"/>
                  </a:lnTo>
                  <a:lnTo>
                    <a:pt x="17821" y="40174"/>
                  </a:lnTo>
                  <a:lnTo>
                    <a:pt x="18225" y="40001"/>
                  </a:lnTo>
                  <a:lnTo>
                    <a:pt x="18658" y="39828"/>
                  </a:lnTo>
                  <a:lnTo>
                    <a:pt x="19178" y="39654"/>
                  </a:lnTo>
                  <a:lnTo>
                    <a:pt x="19496" y="39568"/>
                  </a:lnTo>
                  <a:lnTo>
                    <a:pt x="19842" y="39510"/>
                  </a:lnTo>
                  <a:lnTo>
                    <a:pt x="20218" y="39481"/>
                  </a:lnTo>
                  <a:lnTo>
                    <a:pt x="20622" y="39423"/>
                  </a:lnTo>
                  <a:lnTo>
                    <a:pt x="32839" y="39019"/>
                  </a:lnTo>
                  <a:lnTo>
                    <a:pt x="38211" y="38788"/>
                  </a:lnTo>
                  <a:lnTo>
                    <a:pt x="42110" y="38643"/>
                  </a:lnTo>
                  <a:lnTo>
                    <a:pt x="42110" y="56030"/>
                  </a:lnTo>
                  <a:lnTo>
                    <a:pt x="42138" y="56579"/>
                  </a:lnTo>
                  <a:lnTo>
                    <a:pt x="42196" y="57041"/>
                  </a:lnTo>
                  <a:lnTo>
                    <a:pt x="42283" y="57416"/>
                  </a:lnTo>
                  <a:lnTo>
                    <a:pt x="42398" y="57734"/>
                  </a:lnTo>
                  <a:lnTo>
                    <a:pt x="42543" y="57965"/>
                  </a:lnTo>
                  <a:lnTo>
                    <a:pt x="42716" y="58138"/>
                  </a:lnTo>
                  <a:lnTo>
                    <a:pt x="42889" y="58225"/>
                  </a:lnTo>
                  <a:lnTo>
                    <a:pt x="43092" y="58254"/>
                  </a:lnTo>
                  <a:lnTo>
                    <a:pt x="43236" y="58254"/>
                  </a:lnTo>
                  <a:lnTo>
                    <a:pt x="43351" y="58196"/>
                  </a:lnTo>
                  <a:lnTo>
                    <a:pt x="43496" y="58138"/>
                  </a:lnTo>
                  <a:lnTo>
                    <a:pt x="43640" y="58080"/>
                  </a:lnTo>
                  <a:lnTo>
                    <a:pt x="43900" y="57820"/>
                  </a:lnTo>
                  <a:lnTo>
                    <a:pt x="44189" y="57503"/>
                  </a:lnTo>
                  <a:lnTo>
                    <a:pt x="44449" y="57127"/>
                  </a:lnTo>
                  <a:lnTo>
                    <a:pt x="44680" y="56636"/>
                  </a:lnTo>
                  <a:lnTo>
                    <a:pt x="44911" y="56088"/>
                  </a:lnTo>
                  <a:lnTo>
                    <a:pt x="45084" y="55481"/>
                  </a:lnTo>
                  <a:lnTo>
                    <a:pt x="45258" y="54759"/>
                  </a:lnTo>
                  <a:lnTo>
                    <a:pt x="45402" y="54037"/>
                  </a:lnTo>
                  <a:lnTo>
                    <a:pt x="45518" y="53315"/>
                  </a:lnTo>
                  <a:lnTo>
                    <a:pt x="45633" y="52564"/>
                  </a:lnTo>
                  <a:lnTo>
                    <a:pt x="45720" y="51784"/>
                  </a:lnTo>
                  <a:lnTo>
                    <a:pt x="45806" y="50976"/>
                  </a:lnTo>
                  <a:lnTo>
                    <a:pt x="45922" y="49243"/>
                  </a:lnTo>
                  <a:lnTo>
                    <a:pt x="46009" y="47279"/>
                  </a:lnTo>
                  <a:lnTo>
                    <a:pt x="46037" y="45026"/>
                  </a:lnTo>
                  <a:lnTo>
                    <a:pt x="46066" y="42427"/>
                  </a:lnTo>
                  <a:lnTo>
                    <a:pt x="46066" y="39423"/>
                  </a:lnTo>
                  <a:lnTo>
                    <a:pt x="46095" y="39134"/>
                  </a:lnTo>
                  <a:lnTo>
                    <a:pt x="46153" y="38846"/>
                  </a:lnTo>
                  <a:lnTo>
                    <a:pt x="46268" y="38586"/>
                  </a:lnTo>
                  <a:lnTo>
                    <a:pt x="46384" y="38326"/>
                  </a:lnTo>
                  <a:lnTo>
                    <a:pt x="46586" y="37864"/>
                  </a:lnTo>
                  <a:lnTo>
                    <a:pt x="46673" y="37661"/>
                  </a:lnTo>
                  <a:lnTo>
                    <a:pt x="46702" y="37459"/>
                  </a:lnTo>
                  <a:lnTo>
                    <a:pt x="46673" y="37286"/>
                  </a:lnTo>
                  <a:lnTo>
                    <a:pt x="46615" y="37228"/>
                  </a:lnTo>
                  <a:lnTo>
                    <a:pt x="46557" y="37142"/>
                  </a:lnTo>
                  <a:lnTo>
                    <a:pt x="46384" y="36997"/>
                  </a:lnTo>
                  <a:lnTo>
                    <a:pt x="46124" y="36882"/>
                  </a:lnTo>
                  <a:lnTo>
                    <a:pt x="45720" y="36766"/>
                  </a:lnTo>
                  <a:lnTo>
                    <a:pt x="45229" y="36651"/>
                  </a:lnTo>
                  <a:lnTo>
                    <a:pt x="44593" y="36593"/>
                  </a:lnTo>
                  <a:lnTo>
                    <a:pt x="43785" y="36535"/>
                  </a:lnTo>
                  <a:lnTo>
                    <a:pt x="43265" y="36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-115550" y="-56462"/>
            <a:ext cx="9375099" cy="527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1"/>
          </p:nvPr>
        </p:nvSpPr>
        <p:spPr>
          <a:xfrm>
            <a:off x="721879" y="3066288"/>
            <a:ext cx="2501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2"/>
          </p:nvPr>
        </p:nvSpPr>
        <p:spPr>
          <a:xfrm>
            <a:off x="3321150" y="3066288"/>
            <a:ext cx="2501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3"/>
          </p:nvPr>
        </p:nvSpPr>
        <p:spPr>
          <a:xfrm>
            <a:off x="5920421" y="3066288"/>
            <a:ext cx="2501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title" idx="4"/>
          </p:nvPr>
        </p:nvSpPr>
        <p:spPr>
          <a:xfrm>
            <a:off x="719929" y="2843784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title" idx="5"/>
          </p:nvPr>
        </p:nvSpPr>
        <p:spPr>
          <a:xfrm>
            <a:off x="3319200" y="2843784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title" idx="6"/>
          </p:nvPr>
        </p:nvSpPr>
        <p:spPr>
          <a:xfrm>
            <a:off x="5918471" y="2843784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136650" y="195050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"/>
          <p:cNvSpPr/>
          <p:nvPr/>
        </p:nvSpPr>
        <p:spPr>
          <a:xfrm rot="10800000">
            <a:off x="7853600" y="3859038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 rotWithShape="1">
          <a:blip r:embed="rId3">
            <a:alphaModFix/>
          </a:blip>
          <a:srcRect r="6672"/>
          <a:stretch/>
        </p:blipFill>
        <p:spPr>
          <a:xfrm>
            <a:off x="7945450" y="781475"/>
            <a:ext cx="1198551" cy="763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7"/>
          <p:cNvGrpSpPr/>
          <p:nvPr/>
        </p:nvGrpSpPr>
        <p:grpSpPr>
          <a:xfrm>
            <a:off x="178826" y="4179361"/>
            <a:ext cx="387505" cy="840139"/>
            <a:chOff x="578900" y="360375"/>
            <a:chExt cx="1406550" cy="3048400"/>
          </a:xfrm>
        </p:grpSpPr>
        <p:sp>
          <p:nvSpPr>
            <p:cNvPr id="166" name="Google Shape;166;p17"/>
            <p:cNvSpPr/>
            <p:nvPr/>
          </p:nvSpPr>
          <p:spPr>
            <a:xfrm>
              <a:off x="579625" y="360375"/>
              <a:ext cx="1405825" cy="1459225"/>
            </a:xfrm>
            <a:custGeom>
              <a:avLst/>
              <a:gdLst/>
              <a:ahLst/>
              <a:cxnLst/>
              <a:rect l="l" t="t" r="r" b="b"/>
              <a:pathLst>
                <a:path w="56233" h="58369" extrusionOk="0">
                  <a:moveTo>
                    <a:pt x="19380" y="0"/>
                  </a:moveTo>
                  <a:lnTo>
                    <a:pt x="19178" y="29"/>
                  </a:lnTo>
                  <a:lnTo>
                    <a:pt x="19005" y="87"/>
                  </a:lnTo>
                  <a:lnTo>
                    <a:pt x="18918" y="173"/>
                  </a:lnTo>
                  <a:lnTo>
                    <a:pt x="18889" y="231"/>
                  </a:lnTo>
                  <a:lnTo>
                    <a:pt x="18889" y="318"/>
                  </a:lnTo>
                  <a:lnTo>
                    <a:pt x="18889" y="375"/>
                  </a:lnTo>
                  <a:lnTo>
                    <a:pt x="18918" y="462"/>
                  </a:lnTo>
                  <a:lnTo>
                    <a:pt x="19062" y="635"/>
                  </a:lnTo>
                  <a:lnTo>
                    <a:pt x="19265" y="866"/>
                  </a:lnTo>
                  <a:lnTo>
                    <a:pt x="19524" y="1155"/>
                  </a:lnTo>
                  <a:lnTo>
                    <a:pt x="20246" y="1733"/>
                  </a:lnTo>
                  <a:lnTo>
                    <a:pt x="21084" y="2368"/>
                  </a:lnTo>
                  <a:lnTo>
                    <a:pt x="22008" y="3004"/>
                  </a:lnTo>
                  <a:lnTo>
                    <a:pt x="22470" y="3264"/>
                  </a:lnTo>
                  <a:lnTo>
                    <a:pt x="22904" y="3523"/>
                  </a:lnTo>
                  <a:lnTo>
                    <a:pt x="23337" y="3755"/>
                  </a:lnTo>
                  <a:lnTo>
                    <a:pt x="23741" y="3899"/>
                  </a:lnTo>
                  <a:lnTo>
                    <a:pt x="24088" y="4014"/>
                  </a:lnTo>
                  <a:lnTo>
                    <a:pt x="24405" y="4072"/>
                  </a:lnTo>
                  <a:lnTo>
                    <a:pt x="26745" y="4217"/>
                  </a:lnTo>
                  <a:lnTo>
                    <a:pt x="28824" y="4217"/>
                  </a:lnTo>
                  <a:lnTo>
                    <a:pt x="30730" y="4188"/>
                  </a:lnTo>
                  <a:lnTo>
                    <a:pt x="32492" y="4101"/>
                  </a:lnTo>
                  <a:lnTo>
                    <a:pt x="34109" y="4014"/>
                  </a:lnTo>
                  <a:lnTo>
                    <a:pt x="34369" y="3986"/>
                  </a:lnTo>
                  <a:lnTo>
                    <a:pt x="34600" y="3899"/>
                  </a:lnTo>
                  <a:lnTo>
                    <a:pt x="34831" y="3755"/>
                  </a:lnTo>
                  <a:lnTo>
                    <a:pt x="35034" y="3610"/>
                  </a:lnTo>
                  <a:lnTo>
                    <a:pt x="35178" y="3437"/>
                  </a:lnTo>
                  <a:lnTo>
                    <a:pt x="35322" y="3235"/>
                  </a:lnTo>
                  <a:lnTo>
                    <a:pt x="35380" y="3004"/>
                  </a:lnTo>
                  <a:lnTo>
                    <a:pt x="35409" y="2773"/>
                  </a:lnTo>
                  <a:lnTo>
                    <a:pt x="35380" y="2542"/>
                  </a:lnTo>
                  <a:lnTo>
                    <a:pt x="35294" y="2310"/>
                  </a:lnTo>
                  <a:lnTo>
                    <a:pt x="35120" y="2079"/>
                  </a:lnTo>
                  <a:lnTo>
                    <a:pt x="34889" y="1877"/>
                  </a:lnTo>
                  <a:lnTo>
                    <a:pt x="34572" y="1675"/>
                  </a:lnTo>
                  <a:lnTo>
                    <a:pt x="34167" y="1502"/>
                  </a:lnTo>
                  <a:lnTo>
                    <a:pt x="33676" y="1357"/>
                  </a:lnTo>
                  <a:lnTo>
                    <a:pt x="33070" y="1242"/>
                  </a:lnTo>
                  <a:lnTo>
                    <a:pt x="30182" y="1184"/>
                  </a:lnTo>
                  <a:lnTo>
                    <a:pt x="28478" y="1155"/>
                  </a:lnTo>
                  <a:lnTo>
                    <a:pt x="26716" y="1069"/>
                  </a:lnTo>
                  <a:lnTo>
                    <a:pt x="24954" y="953"/>
                  </a:lnTo>
                  <a:lnTo>
                    <a:pt x="24117" y="895"/>
                  </a:lnTo>
                  <a:lnTo>
                    <a:pt x="23308" y="809"/>
                  </a:lnTo>
                  <a:lnTo>
                    <a:pt x="22528" y="722"/>
                  </a:lnTo>
                  <a:lnTo>
                    <a:pt x="21835" y="607"/>
                  </a:lnTo>
                  <a:lnTo>
                    <a:pt x="21171" y="462"/>
                  </a:lnTo>
                  <a:lnTo>
                    <a:pt x="20622" y="318"/>
                  </a:lnTo>
                  <a:lnTo>
                    <a:pt x="19871" y="87"/>
                  </a:lnTo>
                  <a:lnTo>
                    <a:pt x="19611" y="29"/>
                  </a:lnTo>
                  <a:lnTo>
                    <a:pt x="19380" y="0"/>
                  </a:lnTo>
                  <a:close/>
                  <a:moveTo>
                    <a:pt x="38933" y="8607"/>
                  </a:moveTo>
                  <a:lnTo>
                    <a:pt x="38211" y="8635"/>
                  </a:lnTo>
                  <a:lnTo>
                    <a:pt x="37691" y="8664"/>
                  </a:lnTo>
                  <a:lnTo>
                    <a:pt x="37286" y="8751"/>
                  </a:lnTo>
                  <a:lnTo>
                    <a:pt x="36969" y="8838"/>
                  </a:lnTo>
                  <a:lnTo>
                    <a:pt x="36651" y="8924"/>
                  </a:lnTo>
                  <a:lnTo>
                    <a:pt x="36304" y="9011"/>
                  </a:lnTo>
                  <a:lnTo>
                    <a:pt x="35871" y="9098"/>
                  </a:lnTo>
                  <a:lnTo>
                    <a:pt x="35294" y="9155"/>
                  </a:lnTo>
                  <a:lnTo>
                    <a:pt x="29691" y="9444"/>
                  </a:lnTo>
                  <a:lnTo>
                    <a:pt x="24983" y="9675"/>
                  </a:lnTo>
                  <a:lnTo>
                    <a:pt x="21026" y="9791"/>
                  </a:lnTo>
                  <a:lnTo>
                    <a:pt x="19322" y="9820"/>
                  </a:lnTo>
                  <a:lnTo>
                    <a:pt x="17763" y="9848"/>
                  </a:lnTo>
                  <a:lnTo>
                    <a:pt x="16463" y="9820"/>
                  </a:lnTo>
                  <a:lnTo>
                    <a:pt x="15250" y="9820"/>
                  </a:lnTo>
                  <a:lnTo>
                    <a:pt x="14153" y="9762"/>
                  </a:lnTo>
                  <a:lnTo>
                    <a:pt x="13142" y="9704"/>
                  </a:lnTo>
                  <a:lnTo>
                    <a:pt x="12189" y="9617"/>
                  </a:lnTo>
                  <a:lnTo>
                    <a:pt x="11293" y="9531"/>
                  </a:lnTo>
                  <a:lnTo>
                    <a:pt x="10456" y="9415"/>
                  </a:lnTo>
                  <a:lnTo>
                    <a:pt x="9647" y="9271"/>
                  </a:lnTo>
                  <a:lnTo>
                    <a:pt x="9069" y="9242"/>
                  </a:lnTo>
                  <a:lnTo>
                    <a:pt x="8550" y="9213"/>
                  </a:lnTo>
                  <a:lnTo>
                    <a:pt x="8059" y="9242"/>
                  </a:lnTo>
                  <a:lnTo>
                    <a:pt x="7741" y="9300"/>
                  </a:lnTo>
                  <a:lnTo>
                    <a:pt x="7625" y="9357"/>
                  </a:lnTo>
                  <a:lnTo>
                    <a:pt x="7568" y="9415"/>
                  </a:lnTo>
                  <a:lnTo>
                    <a:pt x="7510" y="9473"/>
                  </a:lnTo>
                  <a:lnTo>
                    <a:pt x="7481" y="9531"/>
                  </a:lnTo>
                  <a:lnTo>
                    <a:pt x="7510" y="9617"/>
                  </a:lnTo>
                  <a:lnTo>
                    <a:pt x="7568" y="9704"/>
                  </a:lnTo>
                  <a:lnTo>
                    <a:pt x="7741" y="9906"/>
                  </a:lnTo>
                  <a:lnTo>
                    <a:pt x="8030" y="10137"/>
                  </a:lnTo>
                  <a:lnTo>
                    <a:pt x="8376" y="10368"/>
                  </a:lnTo>
                  <a:lnTo>
                    <a:pt x="8838" y="10628"/>
                  </a:lnTo>
                  <a:lnTo>
                    <a:pt x="9329" y="10888"/>
                  </a:lnTo>
                  <a:lnTo>
                    <a:pt x="10456" y="11408"/>
                  </a:lnTo>
                  <a:lnTo>
                    <a:pt x="11669" y="11899"/>
                  </a:lnTo>
                  <a:lnTo>
                    <a:pt x="12824" y="12303"/>
                  </a:lnTo>
                  <a:lnTo>
                    <a:pt x="13344" y="12477"/>
                  </a:lnTo>
                  <a:lnTo>
                    <a:pt x="13835" y="12592"/>
                  </a:lnTo>
                  <a:lnTo>
                    <a:pt x="14239" y="12650"/>
                  </a:lnTo>
                  <a:lnTo>
                    <a:pt x="14557" y="12679"/>
                  </a:lnTo>
                  <a:lnTo>
                    <a:pt x="14846" y="12679"/>
                  </a:lnTo>
                  <a:lnTo>
                    <a:pt x="15106" y="12621"/>
                  </a:lnTo>
                  <a:lnTo>
                    <a:pt x="15337" y="12534"/>
                  </a:lnTo>
                  <a:lnTo>
                    <a:pt x="15568" y="12448"/>
                  </a:lnTo>
                  <a:lnTo>
                    <a:pt x="16059" y="12246"/>
                  </a:lnTo>
                  <a:lnTo>
                    <a:pt x="16348" y="12159"/>
                  </a:lnTo>
                  <a:lnTo>
                    <a:pt x="16723" y="12072"/>
                  </a:lnTo>
                  <a:lnTo>
                    <a:pt x="18398" y="11870"/>
                  </a:lnTo>
                  <a:lnTo>
                    <a:pt x="20478" y="11668"/>
                  </a:lnTo>
                  <a:lnTo>
                    <a:pt x="22846" y="11466"/>
                  </a:lnTo>
                  <a:lnTo>
                    <a:pt x="25358" y="11264"/>
                  </a:lnTo>
                  <a:lnTo>
                    <a:pt x="27929" y="11090"/>
                  </a:lnTo>
                  <a:lnTo>
                    <a:pt x="30413" y="10946"/>
                  </a:lnTo>
                  <a:lnTo>
                    <a:pt x="32723" y="10859"/>
                  </a:lnTo>
                  <a:lnTo>
                    <a:pt x="34745" y="10830"/>
                  </a:lnTo>
                  <a:lnTo>
                    <a:pt x="33965" y="11524"/>
                  </a:lnTo>
                  <a:lnTo>
                    <a:pt x="33156" y="12217"/>
                  </a:lnTo>
                  <a:lnTo>
                    <a:pt x="32319" y="12881"/>
                  </a:lnTo>
                  <a:lnTo>
                    <a:pt x="31481" y="13545"/>
                  </a:lnTo>
                  <a:lnTo>
                    <a:pt x="30615" y="14181"/>
                  </a:lnTo>
                  <a:lnTo>
                    <a:pt x="29719" y="14787"/>
                  </a:lnTo>
                  <a:lnTo>
                    <a:pt x="28795" y="15394"/>
                  </a:lnTo>
                  <a:lnTo>
                    <a:pt x="27871" y="16000"/>
                  </a:lnTo>
                  <a:lnTo>
                    <a:pt x="26947" y="16578"/>
                  </a:lnTo>
                  <a:lnTo>
                    <a:pt x="25994" y="17126"/>
                  </a:lnTo>
                  <a:lnTo>
                    <a:pt x="25012" y="17675"/>
                  </a:lnTo>
                  <a:lnTo>
                    <a:pt x="24059" y="18195"/>
                  </a:lnTo>
                  <a:lnTo>
                    <a:pt x="22095" y="19235"/>
                  </a:lnTo>
                  <a:lnTo>
                    <a:pt x="20102" y="20188"/>
                  </a:lnTo>
                  <a:lnTo>
                    <a:pt x="18080" y="21083"/>
                  </a:lnTo>
                  <a:lnTo>
                    <a:pt x="16088" y="21921"/>
                  </a:lnTo>
                  <a:lnTo>
                    <a:pt x="14124" y="22700"/>
                  </a:lnTo>
                  <a:lnTo>
                    <a:pt x="12160" y="23451"/>
                  </a:lnTo>
                  <a:lnTo>
                    <a:pt x="10254" y="24116"/>
                  </a:lnTo>
                  <a:lnTo>
                    <a:pt x="8405" y="24722"/>
                  </a:lnTo>
                  <a:lnTo>
                    <a:pt x="6615" y="25300"/>
                  </a:lnTo>
                  <a:lnTo>
                    <a:pt x="4882" y="25820"/>
                  </a:lnTo>
                  <a:lnTo>
                    <a:pt x="4131" y="26051"/>
                  </a:lnTo>
                  <a:lnTo>
                    <a:pt x="3813" y="26166"/>
                  </a:lnTo>
                  <a:lnTo>
                    <a:pt x="3582" y="26253"/>
                  </a:lnTo>
                  <a:lnTo>
                    <a:pt x="3409" y="26368"/>
                  </a:lnTo>
                  <a:lnTo>
                    <a:pt x="3264" y="26455"/>
                  </a:lnTo>
                  <a:lnTo>
                    <a:pt x="3178" y="26542"/>
                  </a:lnTo>
                  <a:lnTo>
                    <a:pt x="3149" y="26628"/>
                  </a:lnTo>
                  <a:lnTo>
                    <a:pt x="3178" y="26686"/>
                  </a:lnTo>
                  <a:lnTo>
                    <a:pt x="3207" y="26744"/>
                  </a:lnTo>
                  <a:lnTo>
                    <a:pt x="3293" y="26802"/>
                  </a:lnTo>
                  <a:lnTo>
                    <a:pt x="3380" y="26859"/>
                  </a:lnTo>
                  <a:lnTo>
                    <a:pt x="3669" y="26917"/>
                  </a:lnTo>
                  <a:lnTo>
                    <a:pt x="4015" y="26917"/>
                  </a:lnTo>
                  <a:lnTo>
                    <a:pt x="4448" y="26888"/>
                  </a:lnTo>
                  <a:lnTo>
                    <a:pt x="5084" y="26802"/>
                  </a:lnTo>
                  <a:lnTo>
                    <a:pt x="5921" y="26628"/>
                  </a:lnTo>
                  <a:lnTo>
                    <a:pt x="6961" y="26426"/>
                  </a:lnTo>
                  <a:lnTo>
                    <a:pt x="8174" y="26137"/>
                  </a:lnTo>
                  <a:lnTo>
                    <a:pt x="9560" y="25791"/>
                  </a:lnTo>
                  <a:lnTo>
                    <a:pt x="11062" y="25415"/>
                  </a:lnTo>
                  <a:lnTo>
                    <a:pt x="12680" y="24953"/>
                  </a:lnTo>
                  <a:lnTo>
                    <a:pt x="14384" y="24433"/>
                  </a:lnTo>
                  <a:lnTo>
                    <a:pt x="16174" y="23885"/>
                  </a:lnTo>
                  <a:lnTo>
                    <a:pt x="18023" y="23249"/>
                  </a:lnTo>
                  <a:lnTo>
                    <a:pt x="19929" y="22585"/>
                  </a:lnTo>
                  <a:lnTo>
                    <a:pt x="21835" y="21892"/>
                  </a:lnTo>
                  <a:lnTo>
                    <a:pt x="23741" y="21112"/>
                  </a:lnTo>
                  <a:lnTo>
                    <a:pt x="25647" y="20303"/>
                  </a:lnTo>
                  <a:lnTo>
                    <a:pt x="27496" y="19437"/>
                  </a:lnTo>
                  <a:lnTo>
                    <a:pt x="28911" y="19812"/>
                  </a:lnTo>
                  <a:lnTo>
                    <a:pt x="30355" y="20188"/>
                  </a:lnTo>
                  <a:lnTo>
                    <a:pt x="33330" y="20910"/>
                  </a:lnTo>
                  <a:lnTo>
                    <a:pt x="36362" y="21603"/>
                  </a:lnTo>
                  <a:lnTo>
                    <a:pt x="39337" y="22238"/>
                  </a:lnTo>
                  <a:lnTo>
                    <a:pt x="44709" y="23394"/>
                  </a:lnTo>
                  <a:lnTo>
                    <a:pt x="46904" y="23885"/>
                  </a:lnTo>
                  <a:lnTo>
                    <a:pt x="47857" y="24116"/>
                  </a:lnTo>
                  <a:lnTo>
                    <a:pt x="48666" y="24318"/>
                  </a:lnTo>
                  <a:lnTo>
                    <a:pt x="49012" y="24347"/>
                  </a:lnTo>
                  <a:lnTo>
                    <a:pt x="49272" y="24404"/>
                  </a:lnTo>
                  <a:lnTo>
                    <a:pt x="49705" y="24376"/>
                  </a:lnTo>
                  <a:lnTo>
                    <a:pt x="50081" y="24318"/>
                  </a:lnTo>
                  <a:lnTo>
                    <a:pt x="50398" y="24202"/>
                  </a:lnTo>
                  <a:lnTo>
                    <a:pt x="50658" y="24058"/>
                  </a:lnTo>
                  <a:lnTo>
                    <a:pt x="50860" y="23913"/>
                  </a:lnTo>
                  <a:lnTo>
                    <a:pt x="51005" y="23711"/>
                  </a:lnTo>
                  <a:lnTo>
                    <a:pt x="51120" y="23509"/>
                  </a:lnTo>
                  <a:lnTo>
                    <a:pt x="51149" y="23278"/>
                  </a:lnTo>
                  <a:lnTo>
                    <a:pt x="51120" y="23076"/>
                  </a:lnTo>
                  <a:lnTo>
                    <a:pt x="51063" y="22874"/>
                  </a:lnTo>
                  <a:lnTo>
                    <a:pt x="50947" y="22672"/>
                  </a:lnTo>
                  <a:lnTo>
                    <a:pt x="50803" y="22498"/>
                  </a:lnTo>
                  <a:lnTo>
                    <a:pt x="50629" y="22296"/>
                  </a:lnTo>
                  <a:lnTo>
                    <a:pt x="50398" y="22123"/>
                  </a:lnTo>
                  <a:lnTo>
                    <a:pt x="50167" y="21950"/>
                  </a:lnTo>
                  <a:lnTo>
                    <a:pt x="49907" y="21776"/>
                  </a:lnTo>
                  <a:lnTo>
                    <a:pt x="49272" y="21430"/>
                  </a:lnTo>
                  <a:lnTo>
                    <a:pt x="48579" y="21112"/>
                  </a:lnTo>
                  <a:lnTo>
                    <a:pt x="47828" y="20823"/>
                  </a:lnTo>
                  <a:lnTo>
                    <a:pt x="47048" y="20534"/>
                  </a:lnTo>
                  <a:lnTo>
                    <a:pt x="46239" y="20303"/>
                  </a:lnTo>
                  <a:lnTo>
                    <a:pt x="45460" y="20072"/>
                  </a:lnTo>
                  <a:lnTo>
                    <a:pt x="44680" y="19899"/>
                  </a:lnTo>
                  <a:lnTo>
                    <a:pt x="43958" y="19726"/>
                  </a:lnTo>
                  <a:lnTo>
                    <a:pt x="43322" y="19610"/>
                  </a:lnTo>
                  <a:lnTo>
                    <a:pt x="42745" y="19524"/>
                  </a:lnTo>
                  <a:lnTo>
                    <a:pt x="42312" y="19466"/>
                  </a:lnTo>
                  <a:lnTo>
                    <a:pt x="41994" y="19437"/>
                  </a:lnTo>
                  <a:lnTo>
                    <a:pt x="41561" y="19466"/>
                  </a:lnTo>
                  <a:lnTo>
                    <a:pt x="41185" y="19495"/>
                  </a:lnTo>
                  <a:lnTo>
                    <a:pt x="40521" y="19639"/>
                  </a:lnTo>
                  <a:lnTo>
                    <a:pt x="40146" y="19697"/>
                  </a:lnTo>
                  <a:lnTo>
                    <a:pt x="39741" y="19755"/>
                  </a:lnTo>
                  <a:lnTo>
                    <a:pt x="39308" y="19783"/>
                  </a:lnTo>
                  <a:lnTo>
                    <a:pt x="38759" y="19812"/>
                  </a:lnTo>
                  <a:lnTo>
                    <a:pt x="37084" y="19697"/>
                  </a:lnTo>
                  <a:lnTo>
                    <a:pt x="35525" y="19552"/>
                  </a:lnTo>
                  <a:lnTo>
                    <a:pt x="34081" y="19408"/>
                  </a:lnTo>
                  <a:lnTo>
                    <a:pt x="32839" y="19235"/>
                  </a:lnTo>
                  <a:lnTo>
                    <a:pt x="31770" y="19033"/>
                  </a:lnTo>
                  <a:lnTo>
                    <a:pt x="31308" y="18946"/>
                  </a:lnTo>
                  <a:lnTo>
                    <a:pt x="30904" y="18830"/>
                  </a:lnTo>
                  <a:lnTo>
                    <a:pt x="30557" y="18715"/>
                  </a:lnTo>
                  <a:lnTo>
                    <a:pt x="30239" y="18599"/>
                  </a:lnTo>
                  <a:lnTo>
                    <a:pt x="30008" y="18455"/>
                  </a:lnTo>
                  <a:lnTo>
                    <a:pt x="29835" y="18311"/>
                  </a:lnTo>
                  <a:lnTo>
                    <a:pt x="31626" y="17271"/>
                  </a:lnTo>
                  <a:lnTo>
                    <a:pt x="33214" y="16289"/>
                  </a:lnTo>
                  <a:lnTo>
                    <a:pt x="34687" y="15336"/>
                  </a:lnTo>
                  <a:lnTo>
                    <a:pt x="36044" y="14412"/>
                  </a:lnTo>
                  <a:lnTo>
                    <a:pt x="37315" y="13516"/>
                  </a:lnTo>
                  <a:lnTo>
                    <a:pt x="38470" y="12621"/>
                  </a:lnTo>
                  <a:lnTo>
                    <a:pt x="39597" y="11726"/>
                  </a:lnTo>
                  <a:lnTo>
                    <a:pt x="40665" y="10830"/>
                  </a:lnTo>
                  <a:lnTo>
                    <a:pt x="41474" y="10339"/>
                  </a:lnTo>
                  <a:lnTo>
                    <a:pt x="41821" y="10108"/>
                  </a:lnTo>
                  <a:lnTo>
                    <a:pt x="42109" y="9877"/>
                  </a:lnTo>
                  <a:lnTo>
                    <a:pt x="42341" y="9675"/>
                  </a:lnTo>
                  <a:lnTo>
                    <a:pt x="42514" y="9473"/>
                  </a:lnTo>
                  <a:lnTo>
                    <a:pt x="42629" y="9300"/>
                  </a:lnTo>
                  <a:lnTo>
                    <a:pt x="42658" y="9155"/>
                  </a:lnTo>
                  <a:lnTo>
                    <a:pt x="42629" y="9069"/>
                  </a:lnTo>
                  <a:lnTo>
                    <a:pt x="42543" y="8982"/>
                  </a:lnTo>
                  <a:lnTo>
                    <a:pt x="42427" y="8895"/>
                  </a:lnTo>
                  <a:lnTo>
                    <a:pt x="42225" y="8838"/>
                  </a:lnTo>
                  <a:lnTo>
                    <a:pt x="41792" y="8751"/>
                  </a:lnTo>
                  <a:lnTo>
                    <a:pt x="41214" y="8664"/>
                  </a:lnTo>
                  <a:lnTo>
                    <a:pt x="40608" y="8635"/>
                  </a:lnTo>
                  <a:lnTo>
                    <a:pt x="40001" y="8607"/>
                  </a:lnTo>
                  <a:close/>
                  <a:moveTo>
                    <a:pt x="48781" y="28968"/>
                  </a:moveTo>
                  <a:lnTo>
                    <a:pt x="48463" y="28997"/>
                  </a:lnTo>
                  <a:lnTo>
                    <a:pt x="48203" y="29054"/>
                  </a:lnTo>
                  <a:lnTo>
                    <a:pt x="47943" y="29083"/>
                  </a:lnTo>
                  <a:lnTo>
                    <a:pt x="47510" y="29228"/>
                  </a:lnTo>
                  <a:lnTo>
                    <a:pt x="47135" y="29372"/>
                  </a:lnTo>
                  <a:lnTo>
                    <a:pt x="46759" y="29545"/>
                  </a:lnTo>
                  <a:lnTo>
                    <a:pt x="46268" y="29719"/>
                  </a:lnTo>
                  <a:lnTo>
                    <a:pt x="45691" y="29892"/>
                  </a:lnTo>
                  <a:lnTo>
                    <a:pt x="45315" y="29950"/>
                  </a:lnTo>
                  <a:lnTo>
                    <a:pt x="44882" y="30036"/>
                  </a:lnTo>
                  <a:lnTo>
                    <a:pt x="41676" y="30296"/>
                  </a:lnTo>
                  <a:lnTo>
                    <a:pt x="37922" y="30556"/>
                  </a:lnTo>
                  <a:lnTo>
                    <a:pt x="33705" y="30787"/>
                  </a:lnTo>
                  <a:lnTo>
                    <a:pt x="29228" y="31018"/>
                  </a:lnTo>
                  <a:lnTo>
                    <a:pt x="24579" y="31220"/>
                  </a:lnTo>
                  <a:lnTo>
                    <a:pt x="19929" y="31365"/>
                  </a:lnTo>
                  <a:lnTo>
                    <a:pt x="15423" y="31480"/>
                  </a:lnTo>
                  <a:lnTo>
                    <a:pt x="11149" y="31509"/>
                  </a:lnTo>
                  <a:lnTo>
                    <a:pt x="8665" y="31509"/>
                  </a:lnTo>
                  <a:lnTo>
                    <a:pt x="6412" y="31451"/>
                  </a:lnTo>
                  <a:lnTo>
                    <a:pt x="4333" y="31394"/>
                  </a:lnTo>
                  <a:lnTo>
                    <a:pt x="2542" y="31278"/>
                  </a:lnTo>
                  <a:lnTo>
                    <a:pt x="1994" y="31134"/>
                  </a:lnTo>
                  <a:lnTo>
                    <a:pt x="1503" y="31076"/>
                  </a:lnTo>
                  <a:lnTo>
                    <a:pt x="1098" y="31018"/>
                  </a:lnTo>
                  <a:lnTo>
                    <a:pt x="752" y="31018"/>
                  </a:lnTo>
                  <a:lnTo>
                    <a:pt x="434" y="31047"/>
                  </a:lnTo>
                  <a:lnTo>
                    <a:pt x="174" y="31105"/>
                  </a:lnTo>
                  <a:lnTo>
                    <a:pt x="116" y="31134"/>
                  </a:lnTo>
                  <a:lnTo>
                    <a:pt x="59" y="31192"/>
                  </a:lnTo>
                  <a:lnTo>
                    <a:pt x="1" y="31249"/>
                  </a:lnTo>
                  <a:lnTo>
                    <a:pt x="1" y="31336"/>
                  </a:lnTo>
                  <a:lnTo>
                    <a:pt x="30" y="31451"/>
                  </a:lnTo>
                  <a:lnTo>
                    <a:pt x="87" y="31567"/>
                  </a:lnTo>
                  <a:lnTo>
                    <a:pt x="174" y="31682"/>
                  </a:lnTo>
                  <a:lnTo>
                    <a:pt x="318" y="31827"/>
                  </a:lnTo>
                  <a:lnTo>
                    <a:pt x="694" y="32116"/>
                  </a:lnTo>
                  <a:lnTo>
                    <a:pt x="1185" y="32405"/>
                  </a:lnTo>
                  <a:lnTo>
                    <a:pt x="1763" y="32722"/>
                  </a:lnTo>
                  <a:lnTo>
                    <a:pt x="2398" y="33040"/>
                  </a:lnTo>
                  <a:lnTo>
                    <a:pt x="3120" y="33358"/>
                  </a:lnTo>
                  <a:lnTo>
                    <a:pt x="3842" y="33646"/>
                  </a:lnTo>
                  <a:lnTo>
                    <a:pt x="4622" y="33935"/>
                  </a:lnTo>
                  <a:lnTo>
                    <a:pt x="5373" y="34224"/>
                  </a:lnTo>
                  <a:lnTo>
                    <a:pt x="6788" y="34686"/>
                  </a:lnTo>
                  <a:lnTo>
                    <a:pt x="7423" y="34859"/>
                  </a:lnTo>
                  <a:lnTo>
                    <a:pt x="7972" y="34975"/>
                  </a:lnTo>
                  <a:lnTo>
                    <a:pt x="8405" y="35062"/>
                  </a:lnTo>
                  <a:lnTo>
                    <a:pt x="8723" y="35090"/>
                  </a:lnTo>
                  <a:lnTo>
                    <a:pt x="9098" y="35062"/>
                  </a:lnTo>
                  <a:lnTo>
                    <a:pt x="9416" y="35004"/>
                  </a:lnTo>
                  <a:lnTo>
                    <a:pt x="9676" y="34859"/>
                  </a:lnTo>
                  <a:lnTo>
                    <a:pt x="9965" y="34715"/>
                  </a:lnTo>
                  <a:lnTo>
                    <a:pt x="10254" y="34571"/>
                  </a:lnTo>
                  <a:lnTo>
                    <a:pt x="10600" y="34397"/>
                  </a:lnTo>
                  <a:lnTo>
                    <a:pt x="11062" y="34253"/>
                  </a:lnTo>
                  <a:lnTo>
                    <a:pt x="11640" y="34108"/>
                  </a:lnTo>
                  <a:lnTo>
                    <a:pt x="12535" y="33935"/>
                  </a:lnTo>
                  <a:lnTo>
                    <a:pt x="13459" y="33791"/>
                  </a:lnTo>
                  <a:lnTo>
                    <a:pt x="14412" y="33675"/>
                  </a:lnTo>
                  <a:lnTo>
                    <a:pt x="15394" y="33560"/>
                  </a:lnTo>
                  <a:lnTo>
                    <a:pt x="17387" y="33358"/>
                  </a:lnTo>
                  <a:lnTo>
                    <a:pt x="19409" y="33213"/>
                  </a:lnTo>
                  <a:lnTo>
                    <a:pt x="21402" y="33098"/>
                  </a:lnTo>
                  <a:lnTo>
                    <a:pt x="23366" y="33011"/>
                  </a:lnTo>
                  <a:lnTo>
                    <a:pt x="26947" y="32867"/>
                  </a:lnTo>
                  <a:lnTo>
                    <a:pt x="26947" y="55336"/>
                  </a:lnTo>
                  <a:lnTo>
                    <a:pt x="27005" y="56058"/>
                  </a:lnTo>
                  <a:lnTo>
                    <a:pt x="27091" y="56693"/>
                  </a:lnTo>
                  <a:lnTo>
                    <a:pt x="27207" y="57213"/>
                  </a:lnTo>
                  <a:lnTo>
                    <a:pt x="27322" y="57618"/>
                  </a:lnTo>
                  <a:lnTo>
                    <a:pt x="27496" y="57964"/>
                  </a:lnTo>
                  <a:lnTo>
                    <a:pt x="27582" y="58080"/>
                  </a:lnTo>
                  <a:lnTo>
                    <a:pt x="27669" y="58195"/>
                  </a:lnTo>
                  <a:lnTo>
                    <a:pt x="27756" y="58282"/>
                  </a:lnTo>
                  <a:lnTo>
                    <a:pt x="27842" y="58340"/>
                  </a:lnTo>
                  <a:lnTo>
                    <a:pt x="27958" y="58369"/>
                  </a:lnTo>
                  <a:lnTo>
                    <a:pt x="28044" y="58369"/>
                  </a:lnTo>
                  <a:lnTo>
                    <a:pt x="28247" y="58340"/>
                  </a:lnTo>
                  <a:lnTo>
                    <a:pt x="28420" y="58253"/>
                  </a:lnTo>
                  <a:lnTo>
                    <a:pt x="28622" y="58080"/>
                  </a:lnTo>
                  <a:lnTo>
                    <a:pt x="28824" y="57820"/>
                  </a:lnTo>
                  <a:lnTo>
                    <a:pt x="29026" y="57502"/>
                  </a:lnTo>
                  <a:lnTo>
                    <a:pt x="29228" y="57098"/>
                  </a:lnTo>
                  <a:lnTo>
                    <a:pt x="29460" y="56636"/>
                  </a:lnTo>
                  <a:lnTo>
                    <a:pt x="29662" y="56087"/>
                  </a:lnTo>
                  <a:lnTo>
                    <a:pt x="29777" y="55769"/>
                  </a:lnTo>
                  <a:lnTo>
                    <a:pt x="29864" y="55365"/>
                  </a:lnTo>
                  <a:lnTo>
                    <a:pt x="30037" y="54470"/>
                  </a:lnTo>
                  <a:lnTo>
                    <a:pt x="30210" y="53401"/>
                  </a:lnTo>
                  <a:lnTo>
                    <a:pt x="30326" y="52159"/>
                  </a:lnTo>
                  <a:lnTo>
                    <a:pt x="30442" y="50802"/>
                  </a:lnTo>
                  <a:lnTo>
                    <a:pt x="30528" y="49329"/>
                  </a:lnTo>
                  <a:lnTo>
                    <a:pt x="30615" y="47769"/>
                  </a:lnTo>
                  <a:lnTo>
                    <a:pt x="30673" y="46123"/>
                  </a:lnTo>
                  <a:lnTo>
                    <a:pt x="30759" y="42686"/>
                  </a:lnTo>
                  <a:lnTo>
                    <a:pt x="30788" y="39163"/>
                  </a:lnTo>
                  <a:lnTo>
                    <a:pt x="30846" y="32578"/>
                  </a:lnTo>
                  <a:lnTo>
                    <a:pt x="36362" y="32433"/>
                  </a:lnTo>
                  <a:lnTo>
                    <a:pt x="38730" y="32405"/>
                  </a:lnTo>
                  <a:lnTo>
                    <a:pt x="40868" y="32376"/>
                  </a:lnTo>
                  <a:lnTo>
                    <a:pt x="42745" y="32376"/>
                  </a:lnTo>
                  <a:lnTo>
                    <a:pt x="44478" y="32405"/>
                  </a:lnTo>
                  <a:lnTo>
                    <a:pt x="47684" y="32491"/>
                  </a:lnTo>
                  <a:lnTo>
                    <a:pt x="50745" y="32636"/>
                  </a:lnTo>
                  <a:lnTo>
                    <a:pt x="53864" y="32809"/>
                  </a:lnTo>
                  <a:lnTo>
                    <a:pt x="54124" y="32838"/>
                  </a:lnTo>
                  <a:lnTo>
                    <a:pt x="54355" y="32867"/>
                  </a:lnTo>
                  <a:lnTo>
                    <a:pt x="54586" y="32867"/>
                  </a:lnTo>
                  <a:lnTo>
                    <a:pt x="54788" y="32838"/>
                  </a:lnTo>
                  <a:lnTo>
                    <a:pt x="55135" y="32751"/>
                  </a:lnTo>
                  <a:lnTo>
                    <a:pt x="55481" y="32607"/>
                  </a:lnTo>
                  <a:lnTo>
                    <a:pt x="55741" y="32405"/>
                  </a:lnTo>
                  <a:lnTo>
                    <a:pt x="55944" y="32173"/>
                  </a:lnTo>
                  <a:lnTo>
                    <a:pt x="56088" y="31942"/>
                  </a:lnTo>
                  <a:lnTo>
                    <a:pt x="56175" y="31654"/>
                  </a:lnTo>
                  <a:lnTo>
                    <a:pt x="56232" y="31394"/>
                  </a:lnTo>
                  <a:lnTo>
                    <a:pt x="56203" y="31134"/>
                  </a:lnTo>
                  <a:lnTo>
                    <a:pt x="56117" y="30874"/>
                  </a:lnTo>
                  <a:lnTo>
                    <a:pt x="55972" y="30614"/>
                  </a:lnTo>
                  <a:lnTo>
                    <a:pt x="55770" y="30354"/>
                  </a:lnTo>
                  <a:lnTo>
                    <a:pt x="55510" y="30123"/>
                  </a:lnTo>
                  <a:lnTo>
                    <a:pt x="55193" y="29921"/>
                  </a:lnTo>
                  <a:lnTo>
                    <a:pt x="54817" y="29719"/>
                  </a:lnTo>
                  <a:lnTo>
                    <a:pt x="54355" y="29603"/>
                  </a:lnTo>
                  <a:lnTo>
                    <a:pt x="52564" y="29314"/>
                  </a:lnTo>
                  <a:lnTo>
                    <a:pt x="51149" y="29112"/>
                  </a:lnTo>
                  <a:lnTo>
                    <a:pt x="50023" y="28997"/>
                  </a:lnTo>
                  <a:lnTo>
                    <a:pt x="49156" y="289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578900" y="1952425"/>
              <a:ext cx="1176225" cy="1456350"/>
            </a:xfrm>
            <a:custGeom>
              <a:avLst/>
              <a:gdLst/>
              <a:ahLst/>
              <a:cxnLst/>
              <a:rect l="l" t="t" r="r" b="b"/>
              <a:pathLst>
                <a:path w="47049" h="58254" extrusionOk="0">
                  <a:moveTo>
                    <a:pt x="15741" y="4015"/>
                  </a:moveTo>
                  <a:lnTo>
                    <a:pt x="15452" y="4044"/>
                  </a:lnTo>
                  <a:lnTo>
                    <a:pt x="15221" y="4044"/>
                  </a:lnTo>
                  <a:lnTo>
                    <a:pt x="14990" y="4102"/>
                  </a:lnTo>
                  <a:lnTo>
                    <a:pt x="14817" y="4160"/>
                  </a:lnTo>
                  <a:lnTo>
                    <a:pt x="14644" y="4246"/>
                  </a:lnTo>
                  <a:lnTo>
                    <a:pt x="14528" y="4333"/>
                  </a:lnTo>
                  <a:lnTo>
                    <a:pt x="14470" y="4448"/>
                  </a:lnTo>
                  <a:lnTo>
                    <a:pt x="14441" y="4593"/>
                  </a:lnTo>
                  <a:lnTo>
                    <a:pt x="14441" y="4708"/>
                  </a:lnTo>
                  <a:lnTo>
                    <a:pt x="14499" y="4824"/>
                  </a:lnTo>
                  <a:lnTo>
                    <a:pt x="14586" y="4968"/>
                  </a:lnTo>
                  <a:lnTo>
                    <a:pt x="14701" y="5113"/>
                  </a:lnTo>
                  <a:lnTo>
                    <a:pt x="14875" y="5257"/>
                  </a:lnTo>
                  <a:lnTo>
                    <a:pt x="15077" y="5430"/>
                  </a:lnTo>
                  <a:lnTo>
                    <a:pt x="15683" y="5806"/>
                  </a:lnTo>
                  <a:lnTo>
                    <a:pt x="16434" y="6383"/>
                  </a:lnTo>
                  <a:lnTo>
                    <a:pt x="17127" y="6903"/>
                  </a:lnTo>
                  <a:lnTo>
                    <a:pt x="17676" y="7365"/>
                  </a:lnTo>
                  <a:lnTo>
                    <a:pt x="18109" y="7799"/>
                  </a:lnTo>
                  <a:lnTo>
                    <a:pt x="18456" y="8203"/>
                  </a:lnTo>
                  <a:lnTo>
                    <a:pt x="18687" y="8549"/>
                  </a:lnTo>
                  <a:lnTo>
                    <a:pt x="18831" y="8838"/>
                  </a:lnTo>
                  <a:lnTo>
                    <a:pt x="18889" y="8983"/>
                  </a:lnTo>
                  <a:lnTo>
                    <a:pt x="18889" y="9098"/>
                  </a:lnTo>
                  <a:lnTo>
                    <a:pt x="18687" y="9705"/>
                  </a:lnTo>
                  <a:lnTo>
                    <a:pt x="18456" y="10398"/>
                  </a:lnTo>
                  <a:lnTo>
                    <a:pt x="18080" y="11235"/>
                  </a:lnTo>
                  <a:lnTo>
                    <a:pt x="17676" y="12073"/>
                  </a:lnTo>
                  <a:lnTo>
                    <a:pt x="17243" y="12882"/>
                  </a:lnTo>
                  <a:lnTo>
                    <a:pt x="16810" y="13690"/>
                  </a:lnTo>
                  <a:lnTo>
                    <a:pt x="16348" y="14470"/>
                  </a:lnTo>
                  <a:lnTo>
                    <a:pt x="15886" y="15250"/>
                  </a:lnTo>
                  <a:lnTo>
                    <a:pt x="15423" y="16001"/>
                  </a:lnTo>
                  <a:lnTo>
                    <a:pt x="14932" y="16752"/>
                  </a:lnTo>
                  <a:lnTo>
                    <a:pt x="14413" y="17503"/>
                  </a:lnTo>
                  <a:lnTo>
                    <a:pt x="13893" y="18196"/>
                  </a:lnTo>
                  <a:lnTo>
                    <a:pt x="12824" y="19611"/>
                  </a:lnTo>
                  <a:lnTo>
                    <a:pt x="11727" y="20939"/>
                  </a:lnTo>
                  <a:lnTo>
                    <a:pt x="10571" y="22239"/>
                  </a:lnTo>
                  <a:lnTo>
                    <a:pt x="9416" y="23481"/>
                  </a:lnTo>
                  <a:lnTo>
                    <a:pt x="8232" y="24665"/>
                  </a:lnTo>
                  <a:lnTo>
                    <a:pt x="7048" y="25820"/>
                  </a:lnTo>
                  <a:lnTo>
                    <a:pt x="5835" y="26918"/>
                  </a:lnTo>
                  <a:lnTo>
                    <a:pt x="4622" y="27957"/>
                  </a:lnTo>
                  <a:lnTo>
                    <a:pt x="3409" y="28968"/>
                  </a:lnTo>
                  <a:lnTo>
                    <a:pt x="2196" y="29921"/>
                  </a:lnTo>
                  <a:lnTo>
                    <a:pt x="983" y="30817"/>
                  </a:lnTo>
                  <a:lnTo>
                    <a:pt x="752" y="31019"/>
                  </a:lnTo>
                  <a:lnTo>
                    <a:pt x="550" y="31192"/>
                  </a:lnTo>
                  <a:lnTo>
                    <a:pt x="376" y="31365"/>
                  </a:lnTo>
                  <a:lnTo>
                    <a:pt x="232" y="31539"/>
                  </a:lnTo>
                  <a:lnTo>
                    <a:pt x="145" y="31712"/>
                  </a:lnTo>
                  <a:lnTo>
                    <a:pt x="59" y="31828"/>
                  </a:lnTo>
                  <a:lnTo>
                    <a:pt x="30" y="31972"/>
                  </a:lnTo>
                  <a:lnTo>
                    <a:pt x="1" y="32059"/>
                  </a:lnTo>
                  <a:lnTo>
                    <a:pt x="30" y="32145"/>
                  </a:lnTo>
                  <a:lnTo>
                    <a:pt x="59" y="32203"/>
                  </a:lnTo>
                  <a:lnTo>
                    <a:pt x="145" y="32232"/>
                  </a:lnTo>
                  <a:lnTo>
                    <a:pt x="261" y="32261"/>
                  </a:lnTo>
                  <a:lnTo>
                    <a:pt x="376" y="32232"/>
                  </a:lnTo>
                  <a:lnTo>
                    <a:pt x="550" y="32174"/>
                  </a:lnTo>
                  <a:lnTo>
                    <a:pt x="1070" y="31972"/>
                  </a:lnTo>
                  <a:lnTo>
                    <a:pt x="1792" y="31625"/>
                  </a:lnTo>
                  <a:lnTo>
                    <a:pt x="2658" y="31134"/>
                  </a:lnTo>
                  <a:lnTo>
                    <a:pt x="3698" y="30528"/>
                  </a:lnTo>
                  <a:lnTo>
                    <a:pt x="4853" y="29806"/>
                  </a:lnTo>
                  <a:lnTo>
                    <a:pt x="6095" y="28997"/>
                  </a:lnTo>
                  <a:lnTo>
                    <a:pt x="7423" y="28073"/>
                  </a:lnTo>
                  <a:lnTo>
                    <a:pt x="8810" y="27033"/>
                  </a:lnTo>
                  <a:lnTo>
                    <a:pt x="10254" y="25936"/>
                  </a:lnTo>
                  <a:lnTo>
                    <a:pt x="11698" y="24752"/>
                  </a:lnTo>
                  <a:lnTo>
                    <a:pt x="13142" y="23481"/>
                  </a:lnTo>
                  <a:lnTo>
                    <a:pt x="13864" y="22817"/>
                  </a:lnTo>
                  <a:lnTo>
                    <a:pt x="14557" y="22152"/>
                  </a:lnTo>
                  <a:lnTo>
                    <a:pt x="15250" y="21459"/>
                  </a:lnTo>
                  <a:lnTo>
                    <a:pt x="15943" y="20766"/>
                  </a:lnTo>
                  <a:lnTo>
                    <a:pt x="16608" y="20044"/>
                  </a:lnTo>
                  <a:lnTo>
                    <a:pt x="17243" y="19322"/>
                  </a:lnTo>
                  <a:lnTo>
                    <a:pt x="17849" y="18571"/>
                  </a:lnTo>
                  <a:lnTo>
                    <a:pt x="18456" y="17820"/>
                  </a:lnTo>
                  <a:lnTo>
                    <a:pt x="20449" y="20593"/>
                  </a:lnTo>
                  <a:lnTo>
                    <a:pt x="22673" y="23654"/>
                  </a:lnTo>
                  <a:lnTo>
                    <a:pt x="27236" y="29835"/>
                  </a:lnTo>
                  <a:lnTo>
                    <a:pt x="27438" y="30095"/>
                  </a:lnTo>
                  <a:lnTo>
                    <a:pt x="27640" y="30326"/>
                  </a:lnTo>
                  <a:lnTo>
                    <a:pt x="27871" y="30528"/>
                  </a:lnTo>
                  <a:lnTo>
                    <a:pt x="28102" y="30672"/>
                  </a:lnTo>
                  <a:lnTo>
                    <a:pt x="28333" y="30788"/>
                  </a:lnTo>
                  <a:lnTo>
                    <a:pt x="28564" y="30874"/>
                  </a:lnTo>
                  <a:lnTo>
                    <a:pt x="28795" y="30932"/>
                  </a:lnTo>
                  <a:lnTo>
                    <a:pt x="29055" y="30961"/>
                  </a:lnTo>
                  <a:lnTo>
                    <a:pt x="29315" y="30932"/>
                  </a:lnTo>
                  <a:lnTo>
                    <a:pt x="29575" y="30846"/>
                  </a:lnTo>
                  <a:lnTo>
                    <a:pt x="29806" y="30730"/>
                  </a:lnTo>
                  <a:lnTo>
                    <a:pt x="30008" y="30557"/>
                  </a:lnTo>
                  <a:lnTo>
                    <a:pt x="30182" y="30355"/>
                  </a:lnTo>
                  <a:lnTo>
                    <a:pt x="30297" y="30124"/>
                  </a:lnTo>
                  <a:lnTo>
                    <a:pt x="30384" y="29835"/>
                  </a:lnTo>
                  <a:lnTo>
                    <a:pt x="30413" y="29517"/>
                  </a:lnTo>
                  <a:lnTo>
                    <a:pt x="30384" y="29170"/>
                  </a:lnTo>
                  <a:lnTo>
                    <a:pt x="30297" y="28766"/>
                  </a:lnTo>
                  <a:lnTo>
                    <a:pt x="30153" y="28362"/>
                  </a:lnTo>
                  <a:lnTo>
                    <a:pt x="29922" y="27929"/>
                  </a:lnTo>
                  <a:lnTo>
                    <a:pt x="29344" y="26802"/>
                  </a:lnTo>
                  <a:lnTo>
                    <a:pt x="28824" y="25849"/>
                  </a:lnTo>
                  <a:lnTo>
                    <a:pt x="28362" y="25069"/>
                  </a:lnTo>
                  <a:lnTo>
                    <a:pt x="27929" y="24405"/>
                  </a:lnTo>
                  <a:lnTo>
                    <a:pt x="27554" y="23885"/>
                  </a:lnTo>
                  <a:lnTo>
                    <a:pt x="27207" y="23481"/>
                  </a:lnTo>
                  <a:lnTo>
                    <a:pt x="26860" y="23163"/>
                  </a:lnTo>
                  <a:lnTo>
                    <a:pt x="26572" y="22903"/>
                  </a:lnTo>
                  <a:lnTo>
                    <a:pt x="26283" y="22730"/>
                  </a:lnTo>
                  <a:lnTo>
                    <a:pt x="25994" y="22586"/>
                  </a:lnTo>
                  <a:lnTo>
                    <a:pt x="25474" y="22355"/>
                  </a:lnTo>
                  <a:lnTo>
                    <a:pt x="25214" y="22239"/>
                  </a:lnTo>
                  <a:lnTo>
                    <a:pt x="24925" y="22095"/>
                  </a:lnTo>
                  <a:lnTo>
                    <a:pt x="24637" y="21921"/>
                  </a:lnTo>
                  <a:lnTo>
                    <a:pt x="24348" y="21661"/>
                  </a:lnTo>
                  <a:lnTo>
                    <a:pt x="24030" y="21430"/>
                  </a:lnTo>
                  <a:lnTo>
                    <a:pt x="23712" y="21142"/>
                  </a:lnTo>
                  <a:lnTo>
                    <a:pt x="23048" y="20506"/>
                  </a:lnTo>
                  <a:lnTo>
                    <a:pt x="22355" y="19784"/>
                  </a:lnTo>
                  <a:lnTo>
                    <a:pt x="21662" y="19004"/>
                  </a:lnTo>
                  <a:lnTo>
                    <a:pt x="21055" y="18225"/>
                  </a:lnTo>
                  <a:lnTo>
                    <a:pt x="20478" y="17503"/>
                  </a:lnTo>
                  <a:lnTo>
                    <a:pt x="20044" y="16867"/>
                  </a:lnTo>
                  <a:lnTo>
                    <a:pt x="19871" y="16578"/>
                  </a:lnTo>
                  <a:lnTo>
                    <a:pt x="19756" y="16347"/>
                  </a:lnTo>
                  <a:lnTo>
                    <a:pt x="21142" y="14152"/>
                  </a:lnTo>
                  <a:lnTo>
                    <a:pt x="21864" y="12997"/>
                  </a:lnTo>
                  <a:lnTo>
                    <a:pt x="22499" y="11871"/>
                  </a:lnTo>
                  <a:lnTo>
                    <a:pt x="23106" y="10831"/>
                  </a:lnTo>
                  <a:lnTo>
                    <a:pt x="23539" y="9907"/>
                  </a:lnTo>
                  <a:lnTo>
                    <a:pt x="23712" y="9503"/>
                  </a:lnTo>
                  <a:lnTo>
                    <a:pt x="23857" y="9156"/>
                  </a:lnTo>
                  <a:lnTo>
                    <a:pt x="23943" y="8896"/>
                  </a:lnTo>
                  <a:lnTo>
                    <a:pt x="23972" y="8665"/>
                  </a:lnTo>
                  <a:lnTo>
                    <a:pt x="23943" y="8521"/>
                  </a:lnTo>
                  <a:lnTo>
                    <a:pt x="23914" y="8376"/>
                  </a:lnTo>
                  <a:lnTo>
                    <a:pt x="23828" y="8203"/>
                  </a:lnTo>
                  <a:lnTo>
                    <a:pt x="23712" y="8058"/>
                  </a:lnTo>
                  <a:lnTo>
                    <a:pt x="23452" y="7712"/>
                  </a:lnTo>
                  <a:lnTo>
                    <a:pt x="23077" y="7365"/>
                  </a:lnTo>
                  <a:lnTo>
                    <a:pt x="22615" y="7048"/>
                  </a:lnTo>
                  <a:lnTo>
                    <a:pt x="22124" y="6701"/>
                  </a:lnTo>
                  <a:lnTo>
                    <a:pt x="21575" y="6354"/>
                  </a:lnTo>
                  <a:lnTo>
                    <a:pt x="20997" y="6037"/>
                  </a:lnTo>
                  <a:lnTo>
                    <a:pt x="19842" y="5401"/>
                  </a:lnTo>
                  <a:lnTo>
                    <a:pt x="18745" y="4882"/>
                  </a:lnTo>
                  <a:lnTo>
                    <a:pt x="17821" y="4506"/>
                  </a:lnTo>
                  <a:lnTo>
                    <a:pt x="17214" y="4275"/>
                  </a:lnTo>
                  <a:lnTo>
                    <a:pt x="16867" y="4188"/>
                  </a:lnTo>
                  <a:lnTo>
                    <a:pt x="16492" y="4102"/>
                  </a:lnTo>
                  <a:lnTo>
                    <a:pt x="16117" y="4044"/>
                  </a:lnTo>
                  <a:lnTo>
                    <a:pt x="15741" y="4015"/>
                  </a:lnTo>
                  <a:close/>
                  <a:moveTo>
                    <a:pt x="38153" y="1"/>
                  </a:moveTo>
                  <a:lnTo>
                    <a:pt x="37604" y="58"/>
                  </a:lnTo>
                  <a:lnTo>
                    <a:pt x="37171" y="116"/>
                  </a:lnTo>
                  <a:lnTo>
                    <a:pt x="36795" y="203"/>
                  </a:lnTo>
                  <a:lnTo>
                    <a:pt x="36507" y="289"/>
                  </a:lnTo>
                  <a:lnTo>
                    <a:pt x="36304" y="405"/>
                  </a:lnTo>
                  <a:lnTo>
                    <a:pt x="36160" y="521"/>
                  </a:lnTo>
                  <a:lnTo>
                    <a:pt x="36073" y="636"/>
                  </a:lnTo>
                  <a:lnTo>
                    <a:pt x="36045" y="752"/>
                  </a:lnTo>
                  <a:lnTo>
                    <a:pt x="36073" y="867"/>
                  </a:lnTo>
                  <a:lnTo>
                    <a:pt x="36160" y="1011"/>
                  </a:lnTo>
                  <a:lnTo>
                    <a:pt x="36276" y="1156"/>
                  </a:lnTo>
                  <a:lnTo>
                    <a:pt x="36478" y="1300"/>
                  </a:lnTo>
                  <a:lnTo>
                    <a:pt x="36680" y="1416"/>
                  </a:lnTo>
                  <a:lnTo>
                    <a:pt x="36969" y="1560"/>
                  </a:lnTo>
                  <a:lnTo>
                    <a:pt x="37575" y="1791"/>
                  </a:lnTo>
                  <a:lnTo>
                    <a:pt x="38442" y="2167"/>
                  </a:lnTo>
                  <a:lnTo>
                    <a:pt x="39366" y="2600"/>
                  </a:lnTo>
                  <a:lnTo>
                    <a:pt x="40232" y="3062"/>
                  </a:lnTo>
                  <a:lnTo>
                    <a:pt x="41070" y="3553"/>
                  </a:lnTo>
                  <a:lnTo>
                    <a:pt x="41445" y="3813"/>
                  </a:lnTo>
                  <a:lnTo>
                    <a:pt x="41792" y="4073"/>
                  </a:lnTo>
                  <a:lnTo>
                    <a:pt x="42110" y="4333"/>
                  </a:lnTo>
                  <a:lnTo>
                    <a:pt x="42398" y="4593"/>
                  </a:lnTo>
                  <a:lnTo>
                    <a:pt x="42629" y="4853"/>
                  </a:lnTo>
                  <a:lnTo>
                    <a:pt x="42803" y="5113"/>
                  </a:lnTo>
                  <a:lnTo>
                    <a:pt x="42918" y="5373"/>
                  </a:lnTo>
                  <a:lnTo>
                    <a:pt x="42976" y="5632"/>
                  </a:lnTo>
                  <a:lnTo>
                    <a:pt x="42976" y="15972"/>
                  </a:lnTo>
                  <a:lnTo>
                    <a:pt x="41821" y="16087"/>
                  </a:lnTo>
                  <a:lnTo>
                    <a:pt x="40521" y="16174"/>
                  </a:lnTo>
                  <a:lnTo>
                    <a:pt x="37720" y="16347"/>
                  </a:lnTo>
                  <a:lnTo>
                    <a:pt x="34860" y="16434"/>
                  </a:lnTo>
                  <a:lnTo>
                    <a:pt x="32261" y="16463"/>
                  </a:lnTo>
                  <a:lnTo>
                    <a:pt x="29229" y="16405"/>
                  </a:lnTo>
                  <a:lnTo>
                    <a:pt x="28767" y="16434"/>
                  </a:lnTo>
                  <a:lnTo>
                    <a:pt x="28420" y="16492"/>
                  </a:lnTo>
                  <a:lnTo>
                    <a:pt x="28276" y="16549"/>
                  </a:lnTo>
                  <a:lnTo>
                    <a:pt x="28189" y="16607"/>
                  </a:lnTo>
                  <a:lnTo>
                    <a:pt x="28131" y="16694"/>
                  </a:lnTo>
                  <a:lnTo>
                    <a:pt x="28102" y="16781"/>
                  </a:lnTo>
                  <a:lnTo>
                    <a:pt x="28131" y="16838"/>
                  </a:lnTo>
                  <a:lnTo>
                    <a:pt x="28160" y="16925"/>
                  </a:lnTo>
                  <a:lnTo>
                    <a:pt x="28276" y="17069"/>
                  </a:lnTo>
                  <a:lnTo>
                    <a:pt x="28478" y="17243"/>
                  </a:lnTo>
                  <a:lnTo>
                    <a:pt x="28709" y="17416"/>
                  </a:lnTo>
                  <a:lnTo>
                    <a:pt x="29026" y="17618"/>
                  </a:lnTo>
                  <a:lnTo>
                    <a:pt x="29373" y="17791"/>
                  </a:lnTo>
                  <a:lnTo>
                    <a:pt x="30153" y="18167"/>
                  </a:lnTo>
                  <a:lnTo>
                    <a:pt x="30990" y="18513"/>
                  </a:lnTo>
                  <a:lnTo>
                    <a:pt x="31828" y="18802"/>
                  </a:lnTo>
                  <a:lnTo>
                    <a:pt x="32203" y="18918"/>
                  </a:lnTo>
                  <a:lnTo>
                    <a:pt x="32579" y="19004"/>
                  </a:lnTo>
                  <a:lnTo>
                    <a:pt x="32897" y="19033"/>
                  </a:lnTo>
                  <a:lnTo>
                    <a:pt x="33185" y="19062"/>
                  </a:lnTo>
                  <a:lnTo>
                    <a:pt x="33561" y="19033"/>
                  </a:lnTo>
                  <a:lnTo>
                    <a:pt x="33878" y="18975"/>
                  </a:lnTo>
                  <a:lnTo>
                    <a:pt x="34196" y="18860"/>
                  </a:lnTo>
                  <a:lnTo>
                    <a:pt x="34514" y="18744"/>
                  </a:lnTo>
                  <a:lnTo>
                    <a:pt x="34860" y="18600"/>
                  </a:lnTo>
                  <a:lnTo>
                    <a:pt x="35236" y="18484"/>
                  </a:lnTo>
                  <a:lnTo>
                    <a:pt x="35698" y="18398"/>
                  </a:lnTo>
                  <a:lnTo>
                    <a:pt x="36218" y="18311"/>
                  </a:lnTo>
                  <a:lnTo>
                    <a:pt x="37518" y="18225"/>
                  </a:lnTo>
                  <a:lnTo>
                    <a:pt x="39019" y="18109"/>
                  </a:lnTo>
                  <a:lnTo>
                    <a:pt x="40810" y="17936"/>
                  </a:lnTo>
                  <a:lnTo>
                    <a:pt x="41850" y="17878"/>
                  </a:lnTo>
                  <a:lnTo>
                    <a:pt x="42976" y="17820"/>
                  </a:lnTo>
                  <a:lnTo>
                    <a:pt x="42976" y="30037"/>
                  </a:lnTo>
                  <a:lnTo>
                    <a:pt x="43005" y="31106"/>
                  </a:lnTo>
                  <a:lnTo>
                    <a:pt x="43063" y="32001"/>
                  </a:lnTo>
                  <a:lnTo>
                    <a:pt x="43178" y="32752"/>
                  </a:lnTo>
                  <a:lnTo>
                    <a:pt x="43294" y="33329"/>
                  </a:lnTo>
                  <a:lnTo>
                    <a:pt x="43380" y="33560"/>
                  </a:lnTo>
                  <a:lnTo>
                    <a:pt x="43467" y="33763"/>
                  </a:lnTo>
                  <a:lnTo>
                    <a:pt x="43554" y="33936"/>
                  </a:lnTo>
                  <a:lnTo>
                    <a:pt x="43640" y="34080"/>
                  </a:lnTo>
                  <a:lnTo>
                    <a:pt x="43756" y="34167"/>
                  </a:lnTo>
                  <a:lnTo>
                    <a:pt x="43871" y="34254"/>
                  </a:lnTo>
                  <a:lnTo>
                    <a:pt x="43987" y="34282"/>
                  </a:lnTo>
                  <a:lnTo>
                    <a:pt x="44102" y="34311"/>
                  </a:lnTo>
                  <a:lnTo>
                    <a:pt x="44218" y="34282"/>
                  </a:lnTo>
                  <a:lnTo>
                    <a:pt x="44362" y="34225"/>
                  </a:lnTo>
                  <a:lnTo>
                    <a:pt x="44507" y="34138"/>
                  </a:lnTo>
                  <a:lnTo>
                    <a:pt x="44651" y="33994"/>
                  </a:lnTo>
                  <a:lnTo>
                    <a:pt x="44796" y="33849"/>
                  </a:lnTo>
                  <a:lnTo>
                    <a:pt x="44911" y="33676"/>
                  </a:lnTo>
                  <a:lnTo>
                    <a:pt x="45200" y="33243"/>
                  </a:lnTo>
                  <a:lnTo>
                    <a:pt x="45431" y="32867"/>
                  </a:lnTo>
                  <a:lnTo>
                    <a:pt x="45633" y="32434"/>
                  </a:lnTo>
                  <a:lnTo>
                    <a:pt x="45806" y="32001"/>
                  </a:lnTo>
                  <a:lnTo>
                    <a:pt x="45980" y="31510"/>
                  </a:lnTo>
                  <a:lnTo>
                    <a:pt x="46124" y="31019"/>
                  </a:lnTo>
                  <a:lnTo>
                    <a:pt x="46240" y="30499"/>
                  </a:lnTo>
                  <a:lnTo>
                    <a:pt x="46355" y="29979"/>
                  </a:lnTo>
                  <a:lnTo>
                    <a:pt x="46442" y="29402"/>
                  </a:lnTo>
                  <a:lnTo>
                    <a:pt x="46615" y="28275"/>
                  </a:lnTo>
                  <a:lnTo>
                    <a:pt x="46702" y="27091"/>
                  </a:lnTo>
                  <a:lnTo>
                    <a:pt x="46788" y="25907"/>
                  </a:lnTo>
                  <a:lnTo>
                    <a:pt x="46817" y="24694"/>
                  </a:lnTo>
                  <a:lnTo>
                    <a:pt x="46875" y="4650"/>
                  </a:lnTo>
                  <a:lnTo>
                    <a:pt x="46904" y="4131"/>
                  </a:lnTo>
                  <a:lnTo>
                    <a:pt x="46962" y="3726"/>
                  </a:lnTo>
                  <a:lnTo>
                    <a:pt x="47019" y="3380"/>
                  </a:lnTo>
                  <a:lnTo>
                    <a:pt x="47048" y="3091"/>
                  </a:lnTo>
                  <a:lnTo>
                    <a:pt x="47048" y="2947"/>
                  </a:lnTo>
                  <a:lnTo>
                    <a:pt x="46962" y="2773"/>
                  </a:lnTo>
                  <a:lnTo>
                    <a:pt x="46846" y="2629"/>
                  </a:lnTo>
                  <a:lnTo>
                    <a:pt x="46702" y="2484"/>
                  </a:lnTo>
                  <a:lnTo>
                    <a:pt x="46528" y="2340"/>
                  </a:lnTo>
                  <a:lnTo>
                    <a:pt x="46297" y="2196"/>
                  </a:lnTo>
                  <a:lnTo>
                    <a:pt x="45778" y="1907"/>
                  </a:lnTo>
                  <a:lnTo>
                    <a:pt x="45142" y="1647"/>
                  </a:lnTo>
                  <a:lnTo>
                    <a:pt x="44420" y="1387"/>
                  </a:lnTo>
                  <a:lnTo>
                    <a:pt x="43640" y="1127"/>
                  </a:lnTo>
                  <a:lnTo>
                    <a:pt x="42861" y="925"/>
                  </a:lnTo>
                  <a:lnTo>
                    <a:pt x="42052" y="723"/>
                  </a:lnTo>
                  <a:lnTo>
                    <a:pt x="41272" y="549"/>
                  </a:lnTo>
                  <a:lnTo>
                    <a:pt x="39828" y="232"/>
                  </a:lnTo>
                  <a:lnTo>
                    <a:pt x="38731" y="58"/>
                  </a:lnTo>
                  <a:lnTo>
                    <a:pt x="38153" y="1"/>
                  </a:lnTo>
                  <a:close/>
                  <a:moveTo>
                    <a:pt x="42861" y="36477"/>
                  </a:moveTo>
                  <a:lnTo>
                    <a:pt x="42254" y="36506"/>
                  </a:lnTo>
                  <a:lnTo>
                    <a:pt x="41763" y="36564"/>
                  </a:lnTo>
                  <a:lnTo>
                    <a:pt x="41416" y="36680"/>
                  </a:lnTo>
                  <a:lnTo>
                    <a:pt x="41099" y="36795"/>
                  </a:lnTo>
                  <a:lnTo>
                    <a:pt x="40810" y="36939"/>
                  </a:lnTo>
                  <a:lnTo>
                    <a:pt x="40463" y="37026"/>
                  </a:lnTo>
                  <a:lnTo>
                    <a:pt x="40088" y="37113"/>
                  </a:lnTo>
                  <a:lnTo>
                    <a:pt x="39568" y="37142"/>
                  </a:lnTo>
                  <a:lnTo>
                    <a:pt x="35496" y="37344"/>
                  </a:lnTo>
                  <a:lnTo>
                    <a:pt x="30933" y="37517"/>
                  </a:lnTo>
                  <a:lnTo>
                    <a:pt x="28564" y="37604"/>
                  </a:lnTo>
                  <a:lnTo>
                    <a:pt x="26167" y="37661"/>
                  </a:lnTo>
                  <a:lnTo>
                    <a:pt x="23799" y="37690"/>
                  </a:lnTo>
                  <a:lnTo>
                    <a:pt x="18716" y="37690"/>
                  </a:lnTo>
                  <a:lnTo>
                    <a:pt x="17416" y="37633"/>
                  </a:lnTo>
                  <a:lnTo>
                    <a:pt x="16174" y="37604"/>
                  </a:lnTo>
                  <a:lnTo>
                    <a:pt x="14990" y="37517"/>
                  </a:lnTo>
                  <a:lnTo>
                    <a:pt x="13893" y="37430"/>
                  </a:lnTo>
                  <a:lnTo>
                    <a:pt x="12882" y="37344"/>
                  </a:lnTo>
                  <a:lnTo>
                    <a:pt x="11958" y="37199"/>
                  </a:lnTo>
                  <a:lnTo>
                    <a:pt x="11467" y="37142"/>
                  </a:lnTo>
                  <a:lnTo>
                    <a:pt x="11091" y="37142"/>
                  </a:lnTo>
                  <a:lnTo>
                    <a:pt x="10716" y="37171"/>
                  </a:lnTo>
                  <a:lnTo>
                    <a:pt x="10485" y="37228"/>
                  </a:lnTo>
                  <a:lnTo>
                    <a:pt x="10398" y="37286"/>
                  </a:lnTo>
                  <a:lnTo>
                    <a:pt x="10340" y="37315"/>
                  </a:lnTo>
                  <a:lnTo>
                    <a:pt x="10283" y="37402"/>
                  </a:lnTo>
                  <a:lnTo>
                    <a:pt x="10283" y="37459"/>
                  </a:lnTo>
                  <a:lnTo>
                    <a:pt x="10311" y="37517"/>
                  </a:lnTo>
                  <a:lnTo>
                    <a:pt x="10340" y="37604"/>
                  </a:lnTo>
                  <a:lnTo>
                    <a:pt x="10485" y="37777"/>
                  </a:lnTo>
                  <a:lnTo>
                    <a:pt x="10716" y="37979"/>
                  </a:lnTo>
                  <a:lnTo>
                    <a:pt x="11033" y="38210"/>
                  </a:lnTo>
                  <a:lnTo>
                    <a:pt x="11438" y="38470"/>
                  </a:lnTo>
                  <a:lnTo>
                    <a:pt x="11871" y="38701"/>
                  </a:lnTo>
                  <a:lnTo>
                    <a:pt x="12824" y="39221"/>
                  </a:lnTo>
                  <a:lnTo>
                    <a:pt x="13893" y="39712"/>
                  </a:lnTo>
                  <a:lnTo>
                    <a:pt x="14413" y="39914"/>
                  </a:lnTo>
                  <a:lnTo>
                    <a:pt x="14932" y="40116"/>
                  </a:lnTo>
                  <a:lnTo>
                    <a:pt x="15423" y="40261"/>
                  </a:lnTo>
                  <a:lnTo>
                    <a:pt x="15857" y="40376"/>
                  </a:lnTo>
                  <a:lnTo>
                    <a:pt x="16261" y="40463"/>
                  </a:lnTo>
                  <a:lnTo>
                    <a:pt x="16608" y="40492"/>
                  </a:lnTo>
                  <a:lnTo>
                    <a:pt x="16839" y="40492"/>
                  </a:lnTo>
                  <a:lnTo>
                    <a:pt x="17041" y="40434"/>
                  </a:lnTo>
                  <a:lnTo>
                    <a:pt x="17445" y="40347"/>
                  </a:lnTo>
                  <a:lnTo>
                    <a:pt x="17821" y="40174"/>
                  </a:lnTo>
                  <a:lnTo>
                    <a:pt x="18225" y="40001"/>
                  </a:lnTo>
                  <a:lnTo>
                    <a:pt x="18658" y="39828"/>
                  </a:lnTo>
                  <a:lnTo>
                    <a:pt x="19178" y="39654"/>
                  </a:lnTo>
                  <a:lnTo>
                    <a:pt x="19496" y="39568"/>
                  </a:lnTo>
                  <a:lnTo>
                    <a:pt x="19842" y="39510"/>
                  </a:lnTo>
                  <a:lnTo>
                    <a:pt x="20218" y="39481"/>
                  </a:lnTo>
                  <a:lnTo>
                    <a:pt x="20622" y="39423"/>
                  </a:lnTo>
                  <a:lnTo>
                    <a:pt x="32839" y="39019"/>
                  </a:lnTo>
                  <a:lnTo>
                    <a:pt x="38211" y="38788"/>
                  </a:lnTo>
                  <a:lnTo>
                    <a:pt x="42110" y="38643"/>
                  </a:lnTo>
                  <a:lnTo>
                    <a:pt x="42110" y="56030"/>
                  </a:lnTo>
                  <a:lnTo>
                    <a:pt x="42138" y="56579"/>
                  </a:lnTo>
                  <a:lnTo>
                    <a:pt x="42196" y="57041"/>
                  </a:lnTo>
                  <a:lnTo>
                    <a:pt x="42283" y="57416"/>
                  </a:lnTo>
                  <a:lnTo>
                    <a:pt x="42398" y="57734"/>
                  </a:lnTo>
                  <a:lnTo>
                    <a:pt x="42543" y="57965"/>
                  </a:lnTo>
                  <a:lnTo>
                    <a:pt x="42716" y="58138"/>
                  </a:lnTo>
                  <a:lnTo>
                    <a:pt x="42889" y="58225"/>
                  </a:lnTo>
                  <a:lnTo>
                    <a:pt x="43092" y="58254"/>
                  </a:lnTo>
                  <a:lnTo>
                    <a:pt x="43236" y="58254"/>
                  </a:lnTo>
                  <a:lnTo>
                    <a:pt x="43351" y="58196"/>
                  </a:lnTo>
                  <a:lnTo>
                    <a:pt x="43496" y="58138"/>
                  </a:lnTo>
                  <a:lnTo>
                    <a:pt x="43640" y="58080"/>
                  </a:lnTo>
                  <a:lnTo>
                    <a:pt x="43900" y="57820"/>
                  </a:lnTo>
                  <a:lnTo>
                    <a:pt x="44189" y="57503"/>
                  </a:lnTo>
                  <a:lnTo>
                    <a:pt x="44449" y="57127"/>
                  </a:lnTo>
                  <a:lnTo>
                    <a:pt x="44680" y="56636"/>
                  </a:lnTo>
                  <a:lnTo>
                    <a:pt x="44911" y="56088"/>
                  </a:lnTo>
                  <a:lnTo>
                    <a:pt x="45084" y="55481"/>
                  </a:lnTo>
                  <a:lnTo>
                    <a:pt x="45258" y="54759"/>
                  </a:lnTo>
                  <a:lnTo>
                    <a:pt x="45402" y="54037"/>
                  </a:lnTo>
                  <a:lnTo>
                    <a:pt x="45518" y="53315"/>
                  </a:lnTo>
                  <a:lnTo>
                    <a:pt x="45633" y="52564"/>
                  </a:lnTo>
                  <a:lnTo>
                    <a:pt x="45720" y="51784"/>
                  </a:lnTo>
                  <a:lnTo>
                    <a:pt x="45806" y="50976"/>
                  </a:lnTo>
                  <a:lnTo>
                    <a:pt x="45922" y="49243"/>
                  </a:lnTo>
                  <a:lnTo>
                    <a:pt x="46009" y="47279"/>
                  </a:lnTo>
                  <a:lnTo>
                    <a:pt x="46037" y="45026"/>
                  </a:lnTo>
                  <a:lnTo>
                    <a:pt x="46066" y="42427"/>
                  </a:lnTo>
                  <a:lnTo>
                    <a:pt x="46066" y="39423"/>
                  </a:lnTo>
                  <a:lnTo>
                    <a:pt x="46095" y="39134"/>
                  </a:lnTo>
                  <a:lnTo>
                    <a:pt x="46153" y="38846"/>
                  </a:lnTo>
                  <a:lnTo>
                    <a:pt x="46268" y="38586"/>
                  </a:lnTo>
                  <a:lnTo>
                    <a:pt x="46384" y="38326"/>
                  </a:lnTo>
                  <a:lnTo>
                    <a:pt x="46586" y="37864"/>
                  </a:lnTo>
                  <a:lnTo>
                    <a:pt x="46673" y="37661"/>
                  </a:lnTo>
                  <a:lnTo>
                    <a:pt x="46702" y="37459"/>
                  </a:lnTo>
                  <a:lnTo>
                    <a:pt x="46673" y="37286"/>
                  </a:lnTo>
                  <a:lnTo>
                    <a:pt x="46615" y="37228"/>
                  </a:lnTo>
                  <a:lnTo>
                    <a:pt x="46557" y="37142"/>
                  </a:lnTo>
                  <a:lnTo>
                    <a:pt x="46384" y="36997"/>
                  </a:lnTo>
                  <a:lnTo>
                    <a:pt x="46124" y="36882"/>
                  </a:lnTo>
                  <a:lnTo>
                    <a:pt x="45720" y="36766"/>
                  </a:lnTo>
                  <a:lnTo>
                    <a:pt x="45229" y="36651"/>
                  </a:lnTo>
                  <a:lnTo>
                    <a:pt x="44593" y="36593"/>
                  </a:lnTo>
                  <a:lnTo>
                    <a:pt x="43785" y="36535"/>
                  </a:lnTo>
                  <a:lnTo>
                    <a:pt x="43265" y="36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365760"/>
            <a:ext cx="770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Yeon Sung"/>
              <a:buNone/>
              <a:defRPr sz="3500" b="1">
                <a:solidFill>
                  <a:schemeClr val="dk1"/>
                </a:solidFill>
                <a:latin typeface="Yeon Sung"/>
                <a:ea typeface="Yeon Sung"/>
                <a:cs typeface="Yeon Sung"/>
                <a:sym typeface="Yeon Su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jari"/>
              <a:buChar char="●"/>
              <a:defRPr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jari"/>
              <a:buChar char="○"/>
              <a:defRPr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jari"/>
              <a:buChar char="■"/>
              <a:defRPr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jari"/>
              <a:buChar char="●"/>
              <a:defRPr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jari"/>
              <a:buChar char="○"/>
              <a:defRPr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jari"/>
              <a:buChar char="■"/>
              <a:defRPr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jari"/>
              <a:buChar char="●"/>
              <a:defRPr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jari"/>
              <a:buChar char="○"/>
              <a:defRPr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jari"/>
              <a:buChar char="■"/>
              <a:defRPr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8" r:id="rId7"/>
    <p:sldLayoutId id="2147483659" r:id="rId8"/>
    <p:sldLayoutId id="2147483663" r:id="rId9"/>
    <p:sldLayoutId id="2147483667" r:id="rId10"/>
    <p:sldLayoutId id="214748366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 b="55343"/>
          <a:stretch/>
        </p:blipFill>
        <p:spPr>
          <a:xfrm>
            <a:off x="919550" y="393054"/>
            <a:ext cx="7381099" cy="227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 txBox="1">
            <a:spLocks noGrp="1"/>
          </p:cNvSpPr>
          <p:nvPr>
            <p:ph type="ctrTitle"/>
          </p:nvPr>
        </p:nvSpPr>
        <p:spPr>
          <a:xfrm>
            <a:off x="784981" y="1174413"/>
            <a:ext cx="7650238" cy="1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 dirty="0"/>
              <a:t>PRODUKSI</a:t>
            </a:r>
            <a:r>
              <a:rPr lang="en" sz="6600" dirty="0"/>
              <a:t> </a:t>
            </a:r>
            <a:endParaRPr sz="3600" dirty="0"/>
          </a:p>
        </p:txBody>
      </p:sp>
      <p:sp>
        <p:nvSpPr>
          <p:cNvPr id="245" name="Google Shape;245;p26"/>
          <p:cNvSpPr txBox="1">
            <a:spLocks noGrp="1"/>
          </p:cNvSpPr>
          <p:nvPr>
            <p:ph type="subTitle" idx="1"/>
          </p:nvPr>
        </p:nvSpPr>
        <p:spPr>
          <a:xfrm>
            <a:off x="-1000058" y="3178597"/>
            <a:ext cx="71811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Yeon Sung" panose="020B0604020202020204" charset="-127"/>
                <a:ea typeface="Yeon Sung" panose="020B0604020202020204" charset="-127"/>
              </a:rPr>
              <a:t>NURFITRI (210906501012)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Yeon Sung" panose="020B0604020202020204" charset="-127"/>
                <a:ea typeface="Yeon Sung" panose="020B0604020202020204" charset="-127"/>
              </a:rPr>
              <a:t>ISMI AMALIA (210906501024)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Yeon Sung" panose="020B0604020202020204" charset="-127"/>
                <a:ea typeface="Yeon Sung" panose="020B0604020202020204" charset="-127"/>
              </a:rPr>
              <a:t>ASMIKA JAYA (210906502061)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Yeon Sung" panose="020B0604020202020204" charset="-127"/>
                <a:ea typeface="Yeon Sung" panose="020B0604020202020204" charset="-127"/>
              </a:rPr>
              <a:t>ELFA (210906502062)</a:t>
            </a:r>
            <a:endParaRPr dirty="0">
              <a:latin typeface="Yeon Sung" panose="020B0604020202020204" charset="-127"/>
              <a:ea typeface="Yeon Sung" panose="020B0604020202020204" charset="-127"/>
            </a:endParaRPr>
          </a:p>
        </p:txBody>
      </p:sp>
      <p:sp>
        <p:nvSpPr>
          <p:cNvPr id="246" name="Google Shape;246;p26"/>
          <p:cNvSpPr txBox="1"/>
          <p:nvPr/>
        </p:nvSpPr>
        <p:spPr>
          <a:xfrm>
            <a:off x="3225428" y="2580087"/>
            <a:ext cx="3141233" cy="76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Yeon Sung"/>
                <a:ea typeface="Yeon Sung"/>
                <a:sym typeface="Yeon Sung"/>
              </a:rPr>
              <a:t>Kelompok 4</a:t>
            </a: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1"/>
          <p:cNvPicPr preferRelativeResize="0"/>
          <p:nvPr/>
        </p:nvPicPr>
        <p:blipFill rotWithShape="1">
          <a:blip r:embed="rId3">
            <a:alphaModFix/>
          </a:blip>
          <a:srcRect b="55343"/>
          <a:stretch/>
        </p:blipFill>
        <p:spPr>
          <a:xfrm>
            <a:off x="2363825" y="-20147"/>
            <a:ext cx="4416349" cy="138447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1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</a:t>
            </a:r>
            <a:r>
              <a:rPr lang="en" sz="2800" dirty="0"/>
              <a:t>roduksi dalam Jangka Panjang</a:t>
            </a:r>
            <a:endParaRPr sz="2800" dirty="0"/>
          </a:p>
        </p:txBody>
      </p:sp>
      <p:sp>
        <p:nvSpPr>
          <p:cNvPr id="312" name="Google Shape;312;p31"/>
          <p:cNvSpPr txBox="1">
            <a:spLocks noGrp="1"/>
          </p:cNvSpPr>
          <p:nvPr>
            <p:ph type="body" idx="1"/>
          </p:nvPr>
        </p:nvSpPr>
        <p:spPr>
          <a:xfrm>
            <a:off x="985312" y="1660274"/>
            <a:ext cx="7438687" cy="3266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Garis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Perluasan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Garis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perluasan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isocline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menghubungkan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titik-titik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penggantiannya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output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Jadi garis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(input)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(output)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4" name="Google Shape;314;p31"/>
          <p:cNvPicPr preferRelativeResize="0"/>
          <p:nvPr/>
        </p:nvPicPr>
        <p:blipFill rotWithShape="1">
          <a:blip r:embed="rId4">
            <a:alphaModFix/>
          </a:blip>
          <a:srcRect r="6672"/>
          <a:stretch/>
        </p:blipFill>
        <p:spPr>
          <a:xfrm>
            <a:off x="7945450" y="2562650"/>
            <a:ext cx="1198551" cy="763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38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3"/>
          <p:cNvPicPr preferRelativeResize="0"/>
          <p:nvPr/>
        </p:nvPicPr>
        <p:blipFill rotWithShape="1">
          <a:blip r:embed="rId3">
            <a:alphaModFix/>
          </a:blip>
          <a:srcRect b="55343"/>
          <a:stretch/>
        </p:blipFill>
        <p:spPr>
          <a:xfrm>
            <a:off x="2363825" y="-20147"/>
            <a:ext cx="4416349" cy="138447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5. </a:t>
            </a:r>
            <a:r>
              <a:rPr lang="en-US" dirty="0"/>
              <a:t>E</a:t>
            </a:r>
            <a:r>
              <a:rPr lang="en" dirty="0"/>
              <a:t>lastisitas Produksi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Google Shape;370;p33"/>
              <p:cNvSpPr txBox="1">
                <a:spLocks noGrp="1"/>
              </p:cNvSpPr>
              <p:nvPr>
                <p:ph type="subTitle" idx="3"/>
              </p:nvPr>
            </p:nvSpPr>
            <p:spPr>
              <a:xfrm>
                <a:off x="419549" y="2255454"/>
                <a:ext cx="8218842" cy="252228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𝑃𝑒𝑟𝑠𝑒𝑛𝑡𝑎𝑠𝑒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𝑃𝑒𝑟𝑢𝑏𝑎h𝑎𝑛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𝑃𝑟𝑜𝑑𝑢𝑘𝑠𝑖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𝑃𝑒𝑟𝑠𝑒𝑛𝑡𝑎𝑠𝑒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𝑃𝑒𝑟𝑢𝑏𝑎h𝑎𝑛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𝐹𝑎𝑘𝑡𝑜𝑟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𝑃𝑟𝑜𝑑𝑢𝑘𝑠𝑖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Ep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merupakan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ukuran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persentase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perubahan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output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sebagai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akibat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atas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perubahan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output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faktor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tertentu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Jika Ep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lebih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besar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perubahan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tingkat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input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akan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menghasilkan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perubahan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lebih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besar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Jika Ep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lebih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kecil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perubahan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tingkat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input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akan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menghasilkan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perubahan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kecil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Dan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Ep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sama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kenaikannya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proporsional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konstan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0" name="Google Shape;370;p3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>
                <a:off x="419549" y="2255454"/>
                <a:ext cx="8218842" cy="25222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8C8183A-C282-B748-845D-BDEB3A9A52B2}"/>
              </a:ext>
            </a:extLst>
          </p:cNvPr>
          <p:cNvSpPr txBox="1"/>
          <p:nvPr/>
        </p:nvSpPr>
        <p:spPr>
          <a:xfrm>
            <a:off x="719999" y="1079428"/>
            <a:ext cx="75526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Elastisitas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seberapa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persentase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perubahanxyang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dihasilkanxapabila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produsenxmengubah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produksixsekian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elastisitas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ditulis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8241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2"/>
          <p:cNvPicPr preferRelativeResize="0"/>
          <p:nvPr/>
        </p:nvPicPr>
        <p:blipFill rotWithShape="1">
          <a:blip r:embed="rId3">
            <a:alphaModFix/>
          </a:blip>
          <a:srcRect b="55343"/>
          <a:stretch/>
        </p:blipFill>
        <p:spPr>
          <a:xfrm>
            <a:off x="2363825" y="-20147"/>
            <a:ext cx="4416349" cy="138447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2"/>
          <p:cNvSpPr txBox="1">
            <a:spLocks noGrp="1"/>
          </p:cNvSpPr>
          <p:nvPr>
            <p:ph type="title"/>
          </p:nvPr>
        </p:nvSpPr>
        <p:spPr>
          <a:xfrm>
            <a:off x="1171820" y="1331623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</a:t>
            </a:r>
            <a:r>
              <a:rPr lang="en-US" dirty="0"/>
              <a:t>E</a:t>
            </a:r>
            <a:r>
              <a:rPr lang="en" dirty="0"/>
              <a:t>lastisitas Harga</a:t>
            </a:r>
            <a:endParaRPr dirty="0"/>
          </a:p>
        </p:txBody>
      </p:sp>
      <p:sp>
        <p:nvSpPr>
          <p:cNvPr id="321" name="Google Shape;321;p32"/>
          <p:cNvSpPr txBox="1">
            <a:spLocks noGrp="1"/>
          </p:cNvSpPr>
          <p:nvPr>
            <p:ph type="title" idx="4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dirty="0"/>
          </a:p>
        </p:txBody>
      </p:sp>
      <p:sp>
        <p:nvSpPr>
          <p:cNvPr id="322" name="Google Shape;322;p32"/>
          <p:cNvSpPr txBox="1">
            <a:spLocks noGrp="1"/>
          </p:cNvSpPr>
          <p:nvPr>
            <p:ph type="title" idx="2"/>
          </p:nvPr>
        </p:nvSpPr>
        <p:spPr>
          <a:xfrm>
            <a:off x="5148324" y="1331623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</a:t>
            </a:r>
            <a:r>
              <a:rPr lang="en-US" dirty="0"/>
              <a:t>E</a:t>
            </a:r>
            <a:r>
              <a:rPr lang="en" dirty="0"/>
              <a:t>lastisitas Silang</a:t>
            </a:r>
            <a:endParaRPr dirty="0"/>
          </a:p>
        </p:txBody>
      </p:sp>
      <p:sp>
        <p:nvSpPr>
          <p:cNvPr id="323" name="Google Shape;323;p32"/>
          <p:cNvSpPr txBox="1">
            <a:spLocks noGrp="1"/>
          </p:cNvSpPr>
          <p:nvPr>
            <p:ph type="subTitle" idx="1"/>
          </p:nvPr>
        </p:nvSpPr>
        <p:spPr>
          <a:xfrm>
            <a:off x="5406506" y="1697323"/>
            <a:ext cx="2913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Membahas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perbandingan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persentase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kuantitas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(X)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diminta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ditawarkan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persentase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(Y).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Terbagi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Elastisitas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silang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Elastisitas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silang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negative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Elastisitas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silang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nol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4" name="Google Shape;324;p32"/>
          <p:cNvSpPr txBox="1">
            <a:spLocks noGrp="1"/>
          </p:cNvSpPr>
          <p:nvPr>
            <p:ph type="subTitle" idx="3"/>
          </p:nvPr>
        </p:nvSpPr>
        <p:spPr>
          <a:xfrm>
            <a:off x="1082376" y="1622473"/>
            <a:ext cx="3295985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Membahas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perbandingan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persentase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kuantitas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diminta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diminta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ditawarkan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persentase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Terbagi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elastisitas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permintaan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penawaran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2"/>
          <p:cNvPicPr preferRelativeResize="0"/>
          <p:nvPr/>
        </p:nvPicPr>
        <p:blipFill rotWithShape="1">
          <a:blip r:embed="rId3">
            <a:alphaModFix/>
          </a:blip>
          <a:srcRect b="55343"/>
          <a:stretch/>
        </p:blipFill>
        <p:spPr>
          <a:xfrm>
            <a:off x="2363825" y="-20147"/>
            <a:ext cx="4416349" cy="138447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2"/>
          <p:cNvSpPr txBox="1">
            <a:spLocks noGrp="1"/>
          </p:cNvSpPr>
          <p:nvPr>
            <p:ph type="title"/>
          </p:nvPr>
        </p:nvSpPr>
        <p:spPr>
          <a:xfrm>
            <a:off x="1171819" y="1331623"/>
            <a:ext cx="6186411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</a:t>
            </a:r>
            <a:r>
              <a:rPr lang="en-US" dirty="0"/>
              <a:t>E</a:t>
            </a:r>
            <a:r>
              <a:rPr lang="en" dirty="0"/>
              <a:t>lastisitas Pendapatan atau Income</a:t>
            </a:r>
            <a:endParaRPr dirty="0"/>
          </a:p>
        </p:txBody>
      </p:sp>
      <p:sp>
        <p:nvSpPr>
          <p:cNvPr id="321" name="Google Shape;321;p32"/>
          <p:cNvSpPr txBox="1">
            <a:spLocks noGrp="1"/>
          </p:cNvSpPr>
          <p:nvPr>
            <p:ph type="title" idx="4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4" name="Google Shape;324;p32"/>
              <p:cNvSpPr txBox="1">
                <a:spLocks noGrp="1"/>
              </p:cNvSpPr>
              <p:nvPr>
                <p:ph type="subTitle" idx="3"/>
              </p:nvPr>
            </p:nvSpPr>
            <p:spPr>
              <a:xfrm>
                <a:off x="1082376" y="1622472"/>
                <a:ext cx="7147224" cy="332604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Membahas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perbandingan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ratio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persentase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perubahan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kuantitas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suatu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barang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diminta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ditawarkan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persentase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perubahan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pendapatan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income.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%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𝑃𝑒𝑟𝑢𝑏𝑎h𝑎𝑛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𝑑𝑎𝑙𝑎𝑚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𝑗𝑢𝑚𝑙𝑎h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𝑃𝑒𝑛𝑑𝑎𝑝𝑎𝑡𝑎𝑛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%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𝑃𝑒𝑟𝑢𝑏𝑎h𝑎𝑛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𝑑𝑎𝑙𝑎𝑚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𝑝𝑒𝑛𝑑𝑎𝑝𝑎𝑡𝑎𝑛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4" name="Google Shape;324;p3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>
                <a:off x="1082376" y="1622472"/>
                <a:ext cx="7147224" cy="3326045"/>
              </a:xfrm>
              <a:prstGeom prst="rect">
                <a:avLst/>
              </a:prstGeom>
              <a:blipFill>
                <a:blip r:embed="rId4"/>
                <a:stretch>
                  <a:fillRect l="-17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92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35"/>
          <p:cNvPicPr preferRelativeResize="0"/>
          <p:nvPr/>
        </p:nvPicPr>
        <p:blipFill rotWithShape="1">
          <a:blip r:embed="rId3">
            <a:alphaModFix/>
          </a:blip>
          <a:srcRect b="55343"/>
          <a:stretch/>
        </p:blipFill>
        <p:spPr>
          <a:xfrm>
            <a:off x="2622350" y="2606975"/>
            <a:ext cx="3899300" cy="138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5"/>
          <p:cNvPicPr preferRelativeResize="0"/>
          <p:nvPr/>
        </p:nvPicPr>
        <p:blipFill rotWithShape="1">
          <a:blip r:embed="rId3">
            <a:alphaModFix/>
          </a:blip>
          <a:srcRect b="55343"/>
          <a:stretch/>
        </p:blipFill>
        <p:spPr>
          <a:xfrm>
            <a:off x="881451" y="1297276"/>
            <a:ext cx="7381099" cy="13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5"/>
          <p:cNvSpPr txBox="1">
            <a:spLocks noGrp="1"/>
          </p:cNvSpPr>
          <p:nvPr>
            <p:ph type="title"/>
          </p:nvPr>
        </p:nvSpPr>
        <p:spPr>
          <a:xfrm>
            <a:off x="1280250" y="1263450"/>
            <a:ext cx="6583500" cy="26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erima Kasih</a:t>
            </a:r>
            <a:endParaRPr dirty="0"/>
          </a:p>
        </p:txBody>
      </p:sp>
      <p:grpSp>
        <p:nvGrpSpPr>
          <p:cNvPr id="441" name="Google Shape;441;p35"/>
          <p:cNvGrpSpPr/>
          <p:nvPr/>
        </p:nvGrpSpPr>
        <p:grpSpPr>
          <a:xfrm>
            <a:off x="4378251" y="462936"/>
            <a:ext cx="387505" cy="840139"/>
            <a:chOff x="578900" y="360375"/>
            <a:chExt cx="1406550" cy="3048400"/>
          </a:xfrm>
        </p:grpSpPr>
        <p:sp>
          <p:nvSpPr>
            <p:cNvPr id="442" name="Google Shape;442;p35"/>
            <p:cNvSpPr/>
            <p:nvPr/>
          </p:nvSpPr>
          <p:spPr>
            <a:xfrm>
              <a:off x="579625" y="360375"/>
              <a:ext cx="1405825" cy="1459225"/>
            </a:xfrm>
            <a:custGeom>
              <a:avLst/>
              <a:gdLst/>
              <a:ahLst/>
              <a:cxnLst/>
              <a:rect l="l" t="t" r="r" b="b"/>
              <a:pathLst>
                <a:path w="56233" h="58369" extrusionOk="0">
                  <a:moveTo>
                    <a:pt x="19380" y="0"/>
                  </a:moveTo>
                  <a:lnTo>
                    <a:pt x="19178" y="29"/>
                  </a:lnTo>
                  <a:lnTo>
                    <a:pt x="19005" y="87"/>
                  </a:lnTo>
                  <a:lnTo>
                    <a:pt x="18918" y="173"/>
                  </a:lnTo>
                  <a:lnTo>
                    <a:pt x="18889" y="231"/>
                  </a:lnTo>
                  <a:lnTo>
                    <a:pt x="18889" y="318"/>
                  </a:lnTo>
                  <a:lnTo>
                    <a:pt x="18889" y="375"/>
                  </a:lnTo>
                  <a:lnTo>
                    <a:pt x="18918" y="462"/>
                  </a:lnTo>
                  <a:lnTo>
                    <a:pt x="19062" y="635"/>
                  </a:lnTo>
                  <a:lnTo>
                    <a:pt x="19265" y="866"/>
                  </a:lnTo>
                  <a:lnTo>
                    <a:pt x="19524" y="1155"/>
                  </a:lnTo>
                  <a:lnTo>
                    <a:pt x="20246" y="1733"/>
                  </a:lnTo>
                  <a:lnTo>
                    <a:pt x="21084" y="2368"/>
                  </a:lnTo>
                  <a:lnTo>
                    <a:pt x="22008" y="3004"/>
                  </a:lnTo>
                  <a:lnTo>
                    <a:pt x="22470" y="3264"/>
                  </a:lnTo>
                  <a:lnTo>
                    <a:pt x="22904" y="3523"/>
                  </a:lnTo>
                  <a:lnTo>
                    <a:pt x="23337" y="3755"/>
                  </a:lnTo>
                  <a:lnTo>
                    <a:pt x="23741" y="3899"/>
                  </a:lnTo>
                  <a:lnTo>
                    <a:pt x="24088" y="4014"/>
                  </a:lnTo>
                  <a:lnTo>
                    <a:pt x="24405" y="4072"/>
                  </a:lnTo>
                  <a:lnTo>
                    <a:pt x="26745" y="4217"/>
                  </a:lnTo>
                  <a:lnTo>
                    <a:pt x="28824" y="4217"/>
                  </a:lnTo>
                  <a:lnTo>
                    <a:pt x="30730" y="4188"/>
                  </a:lnTo>
                  <a:lnTo>
                    <a:pt x="32492" y="4101"/>
                  </a:lnTo>
                  <a:lnTo>
                    <a:pt x="34109" y="4014"/>
                  </a:lnTo>
                  <a:lnTo>
                    <a:pt x="34369" y="3986"/>
                  </a:lnTo>
                  <a:lnTo>
                    <a:pt x="34600" y="3899"/>
                  </a:lnTo>
                  <a:lnTo>
                    <a:pt x="34831" y="3755"/>
                  </a:lnTo>
                  <a:lnTo>
                    <a:pt x="35034" y="3610"/>
                  </a:lnTo>
                  <a:lnTo>
                    <a:pt x="35178" y="3437"/>
                  </a:lnTo>
                  <a:lnTo>
                    <a:pt x="35322" y="3235"/>
                  </a:lnTo>
                  <a:lnTo>
                    <a:pt x="35380" y="3004"/>
                  </a:lnTo>
                  <a:lnTo>
                    <a:pt x="35409" y="2773"/>
                  </a:lnTo>
                  <a:lnTo>
                    <a:pt x="35380" y="2542"/>
                  </a:lnTo>
                  <a:lnTo>
                    <a:pt x="35294" y="2310"/>
                  </a:lnTo>
                  <a:lnTo>
                    <a:pt x="35120" y="2079"/>
                  </a:lnTo>
                  <a:lnTo>
                    <a:pt x="34889" y="1877"/>
                  </a:lnTo>
                  <a:lnTo>
                    <a:pt x="34572" y="1675"/>
                  </a:lnTo>
                  <a:lnTo>
                    <a:pt x="34167" y="1502"/>
                  </a:lnTo>
                  <a:lnTo>
                    <a:pt x="33676" y="1357"/>
                  </a:lnTo>
                  <a:lnTo>
                    <a:pt x="33070" y="1242"/>
                  </a:lnTo>
                  <a:lnTo>
                    <a:pt x="30182" y="1184"/>
                  </a:lnTo>
                  <a:lnTo>
                    <a:pt x="28478" y="1155"/>
                  </a:lnTo>
                  <a:lnTo>
                    <a:pt x="26716" y="1069"/>
                  </a:lnTo>
                  <a:lnTo>
                    <a:pt x="24954" y="953"/>
                  </a:lnTo>
                  <a:lnTo>
                    <a:pt x="24117" y="895"/>
                  </a:lnTo>
                  <a:lnTo>
                    <a:pt x="23308" y="809"/>
                  </a:lnTo>
                  <a:lnTo>
                    <a:pt x="22528" y="722"/>
                  </a:lnTo>
                  <a:lnTo>
                    <a:pt x="21835" y="607"/>
                  </a:lnTo>
                  <a:lnTo>
                    <a:pt x="21171" y="462"/>
                  </a:lnTo>
                  <a:lnTo>
                    <a:pt x="20622" y="318"/>
                  </a:lnTo>
                  <a:lnTo>
                    <a:pt x="19871" y="87"/>
                  </a:lnTo>
                  <a:lnTo>
                    <a:pt x="19611" y="29"/>
                  </a:lnTo>
                  <a:lnTo>
                    <a:pt x="19380" y="0"/>
                  </a:lnTo>
                  <a:close/>
                  <a:moveTo>
                    <a:pt x="38933" y="8607"/>
                  </a:moveTo>
                  <a:lnTo>
                    <a:pt x="38211" y="8635"/>
                  </a:lnTo>
                  <a:lnTo>
                    <a:pt x="37691" y="8664"/>
                  </a:lnTo>
                  <a:lnTo>
                    <a:pt x="37286" y="8751"/>
                  </a:lnTo>
                  <a:lnTo>
                    <a:pt x="36969" y="8838"/>
                  </a:lnTo>
                  <a:lnTo>
                    <a:pt x="36651" y="8924"/>
                  </a:lnTo>
                  <a:lnTo>
                    <a:pt x="36304" y="9011"/>
                  </a:lnTo>
                  <a:lnTo>
                    <a:pt x="35871" y="9098"/>
                  </a:lnTo>
                  <a:lnTo>
                    <a:pt x="35294" y="9155"/>
                  </a:lnTo>
                  <a:lnTo>
                    <a:pt x="29691" y="9444"/>
                  </a:lnTo>
                  <a:lnTo>
                    <a:pt x="24983" y="9675"/>
                  </a:lnTo>
                  <a:lnTo>
                    <a:pt x="21026" y="9791"/>
                  </a:lnTo>
                  <a:lnTo>
                    <a:pt x="19322" y="9820"/>
                  </a:lnTo>
                  <a:lnTo>
                    <a:pt x="17763" y="9848"/>
                  </a:lnTo>
                  <a:lnTo>
                    <a:pt x="16463" y="9820"/>
                  </a:lnTo>
                  <a:lnTo>
                    <a:pt x="15250" y="9820"/>
                  </a:lnTo>
                  <a:lnTo>
                    <a:pt x="14153" y="9762"/>
                  </a:lnTo>
                  <a:lnTo>
                    <a:pt x="13142" y="9704"/>
                  </a:lnTo>
                  <a:lnTo>
                    <a:pt x="12189" y="9617"/>
                  </a:lnTo>
                  <a:lnTo>
                    <a:pt x="11293" y="9531"/>
                  </a:lnTo>
                  <a:lnTo>
                    <a:pt x="10456" y="9415"/>
                  </a:lnTo>
                  <a:lnTo>
                    <a:pt x="9647" y="9271"/>
                  </a:lnTo>
                  <a:lnTo>
                    <a:pt x="9069" y="9242"/>
                  </a:lnTo>
                  <a:lnTo>
                    <a:pt x="8550" y="9213"/>
                  </a:lnTo>
                  <a:lnTo>
                    <a:pt x="8059" y="9242"/>
                  </a:lnTo>
                  <a:lnTo>
                    <a:pt x="7741" y="9300"/>
                  </a:lnTo>
                  <a:lnTo>
                    <a:pt x="7625" y="9357"/>
                  </a:lnTo>
                  <a:lnTo>
                    <a:pt x="7568" y="9415"/>
                  </a:lnTo>
                  <a:lnTo>
                    <a:pt x="7510" y="9473"/>
                  </a:lnTo>
                  <a:lnTo>
                    <a:pt x="7481" y="9531"/>
                  </a:lnTo>
                  <a:lnTo>
                    <a:pt x="7510" y="9617"/>
                  </a:lnTo>
                  <a:lnTo>
                    <a:pt x="7568" y="9704"/>
                  </a:lnTo>
                  <a:lnTo>
                    <a:pt x="7741" y="9906"/>
                  </a:lnTo>
                  <a:lnTo>
                    <a:pt x="8030" y="10137"/>
                  </a:lnTo>
                  <a:lnTo>
                    <a:pt x="8376" y="10368"/>
                  </a:lnTo>
                  <a:lnTo>
                    <a:pt x="8838" y="10628"/>
                  </a:lnTo>
                  <a:lnTo>
                    <a:pt x="9329" y="10888"/>
                  </a:lnTo>
                  <a:lnTo>
                    <a:pt x="10456" y="11408"/>
                  </a:lnTo>
                  <a:lnTo>
                    <a:pt x="11669" y="11899"/>
                  </a:lnTo>
                  <a:lnTo>
                    <a:pt x="12824" y="12303"/>
                  </a:lnTo>
                  <a:lnTo>
                    <a:pt x="13344" y="12477"/>
                  </a:lnTo>
                  <a:lnTo>
                    <a:pt x="13835" y="12592"/>
                  </a:lnTo>
                  <a:lnTo>
                    <a:pt x="14239" y="12650"/>
                  </a:lnTo>
                  <a:lnTo>
                    <a:pt x="14557" y="12679"/>
                  </a:lnTo>
                  <a:lnTo>
                    <a:pt x="14846" y="12679"/>
                  </a:lnTo>
                  <a:lnTo>
                    <a:pt x="15106" y="12621"/>
                  </a:lnTo>
                  <a:lnTo>
                    <a:pt x="15337" y="12534"/>
                  </a:lnTo>
                  <a:lnTo>
                    <a:pt x="15568" y="12448"/>
                  </a:lnTo>
                  <a:lnTo>
                    <a:pt x="16059" y="12246"/>
                  </a:lnTo>
                  <a:lnTo>
                    <a:pt x="16348" y="12159"/>
                  </a:lnTo>
                  <a:lnTo>
                    <a:pt x="16723" y="12072"/>
                  </a:lnTo>
                  <a:lnTo>
                    <a:pt x="18398" y="11870"/>
                  </a:lnTo>
                  <a:lnTo>
                    <a:pt x="20478" y="11668"/>
                  </a:lnTo>
                  <a:lnTo>
                    <a:pt x="22846" y="11466"/>
                  </a:lnTo>
                  <a:lnTo>
                    <a:pt x="25358" y="11264"/>
                  </a:lnTo>
                  <a:lnTo>
                    <a:pt x="27929" y="11090"/>
                  </a:lnTo>
                  <a:lnTo>
                    <a:pt x="30413" y="10946"/>
                  </a:lnTo>
                  <a:lnTo>
                    <a:pt x="32723" y="10859"/>
                  </a:lnTo>
                  <a:lnTo>
                    <a:pt x="34745" y="10830"/>
                  </a:lnTo>
                  <a:lnTo>
                    <a:pt x="33965" y="11524"/>
                  </a:lnTo>
                  <a:lnTo>
                    <a:pt x="33156" y="12217"/>
                  </a:lnTo>
                  <a:lnTo>
                    <a:pt x="32319" y="12881"/>
                  </a:lnTo>
                  <a:lnTo>
                    <a:pt x="31481" y="13545"/>
                  </a:lnTo>
                  <a:lnTo>
                    <a:pt x="30615" y="14181"/>
                  </a:lnTo>
                  <a:lnTo>
                    <a:pt x="29719" y="14787"/>
                  </a:lnTo>
                  <a:lnTo>
                    <a:pt x="28795" y="15394"/>
                  </a:lnTo>
                  <a:lnTo>
                    <a:pt x="27871" y="16000"/>
                  </a:lnTo>
                  <a:lnTo>
                    <a:pt x="26947" y="16578"/>
                  </a:lnTo>
                  <a:lnTo>
                    <a:pt x="25994" y="17126"/>
                  </a:lnTo>
                  <a:lnTo>
                    <a:pt x="25012" y="17675"/>
                  </a:lnTo>
                  <a:lnTo>
                    <a:pt x="24059" y="18195"/>
                  </a:lnTo>
                  <a:lnTo>
                    <a:pt x="22095" y="19235"/>
                  </a:lnTo>
                  <a:lnTo>
                    <a:pt x="20102" y="20188"/>
                  </a:lnTo>
                  <a:lnTo>
                    <a:pt x="18080" y="21083"/>
                  </a:lnTo>
                  <a:lnTo>
                    <a:pt x="16088" y="21921"/>
                  </a:lnTo>
                  <a:lnTo>
                    <a:pt x="14124" y="22700"/>
                  </a:lnTo>
                  <a:lnTo>
                    <a:pt x="12160" y="23451"/>
                  </a:lnTo>
                  <a:lnTo>
                    <a:pt x="10254" y="24116"/>
                  </a:lnTo>
                  <a:lnTo>
                    <a:pt x="8405" y="24722"/>
                  </a:lnTo>
                  <a:lnTo>
                    <a:pt x="6615" y="25300"/>
                  </a:lnTo>
                  <a:lnTo>
                    <a:pt x="4882" y="25820"/>
                  </a:lnTo>
                  <a:lnTo>
                    <a:pt x="4131" y="26051"/>
                  </a:lnTo>
                  <a:lnTo>
                    <a:pt x="3813" y="26166"/>
                  </a:lnTo>
                  <a:lnTo>
                    <a:pt x="3582" y="26253"/>
                  </a:lnTo>
                  <a:lnTo>
                    <a:pt x="3409" y="26368"/>
                  </a:lnTo>
                  <a:lnTo>
                    <a:pt x="3264" y="26455"/>
                  </a:lnTo>
                  <a:lnTo>
                    <a:pt x="3178" y="26542"/>
                  </a:lnTo>
                  <a:lnTo>
                    <a:pt x="3149" y="26628"/>
                  </a:lnTo>
                  <a:lnTo>
                    <a:pt x="3178" y="26686"/>
                  </a:lnTo>
                  <a:lnTo>
                    <a:pt x="3207" y="26744"/>
                  </a:lnTo>
                  <a:lnTo>
                    <a:pt x="3293" y="26802"/>
                  </a:lnTo>
                  <a:lnTo>
                    <a:pt x="3380" y="26859"/>
                  </a:lnTo>
                  <a:lnTo>
                    <a:pt x="3669" y="26917"/>
                  </a:lnTo>
                  <a:lnTo>
                    <a:pt x="4015" y="26917"/>
                  </a:lnTo>
                  <a:lnTo>
                    <a:pt x="4448" y="26888"/>
                  </a:lnTo>
                  <a:lnTo>
                    <a:pt x="5084" y="26802"/>
                  </a:lnTo>
                  <a:lnTo>
                    <a:pt x="5921" y="26628"/>
                  </a:lnTo>
                  <a:lnTo>
                    <a:pt x="6961" y="26426"/>
                  </a:lnTo>
                  <a:lnTo>
                    <a:pt x="8174" y="26137"/>
                  </a:lnTo>
                  <a:lnTo>
                    <a:pt x="9560" y="25791"/>
                  </a:lnTo>
                  <a:lnTo>
                    <a:pt x="11062" y="25415"/>
                  </a:lnTo>
                  <a:lnTo>
                    <a:pt x="12680" y="24953"/>
                  </a:lnTo>
                  <a:lnTo>
                    <a:pt x="14384" y="24433"/>
                  </a:lnTo>
                  <a:lnTo>
                    <a:pt x="16174" y="23885"/>
                  </a:lnTo>
                  <a:lnTo>
                    <a:pt x="18023" y="23249"/>
                  </a:lnTo>
                  <a:lnTo>
                    <a:pt x="19929" y="22585"/>
                  </a:lnTo>
                  <a:lnTo>
                    <a:pt x="21835" y="21892"/>
                  </a:lnTo>
                  <a:lnTo>
                    <a:pt x="23741" y="21112"/>
                  </a:lnTo>
                  <a:lnTo>
                    <a:pt x="25647" y="20303"/>
                  </a:lnTo>
                  <a:lnTo>
                    <a:pt x="27496" y="19437"/>
                  </a:lnTo>
                  <a:lnTo>
                    <a:pt x="28911" y="19812"/>
                  </a:lnTo>
                  <a:lnTo>
                    <a:pt x="30355" y="20188"/>
                  </a:lnTo>
                  <a:lnTo>
                    <a:pt x="33330" y="20910"/>
                  </a:lnTo>
                  <a:lnTo>
                    <a:pt x="36362" y="21603"/>
                  </a:lnTo>
                  <a:lnTo>
                    <a:pt x="39337" y="22238"/>
                  </a:lnTo>
                  <a:lnTo>
                    <a:pt x="44709" y="23394"/>
                  </a:lnTo>
                  <a:lnTo>
                    <a:pt x="46904" y="23885"/>
                  </a:lnTo>
                  <a:lnTo>
                    <a:pt x="47857" y="24116"/>
                  </a:lnTo>
                  <a:lnTo>
                    <a:pt x="48666" y="24318"/>
                  </a:lnTo>
                  <a:lnTo>
                    <a:pt x="49012" y="24347"/>
                  </a:lnTo>
                  <a:lnTo>
                    <a:pt x="49272" y="24404"/>
                  </a:lnTo>
                  <a:lnTo>
                    <a:pt x="49705" y="24376"/>
                  </a:lnTo>
                  <a:lnTo>
                    <a:pt x="50081" y="24318"/>
                  </a:lnTo>
                  <a:lnTo>
                    <a:pt x="50398" y="24202"/>
                  </a:lnTo>
                  <a:lnTo>
                    <a:pt x="50658" y="24058"/>
                  </a:lnTo>
                  <a:lnTo>
                    <a:pt x="50860" y="23913"/>
                  </a:lnTo>
                  <a:lnTo>
                    <a:pt x="51005" y="23711"/>
                  </a:lnTo>
                  <a:lnTo>
                    <a:pt x="51120" y="23509"/>
                  </a:lnTo>
                  <a:lnTo>
                    <a:pt x="51149" y="23278"/>
                  </a:lnTo>
                  <a:lnTo>
                    <a:pt x="51120" y="23076"/>
                  </a:lnTo>
                  <a:lnTo>
                    <a:pt x="51063" y="22874"/>
                  </a:lnTo>
                  <a:lnTo>
                    <a:pt x="50947" y="22672"/>
                  </a:lnTo>
                  <a:lnTo>
                    <a:pt x="50803" y="22498"/>
                  </a:lnTo>
                  <a:lnTo>
                    <a:pt x="50629" y="22296"/>
                  </a:lnTo>
                  <a:lnTo>
                    <a:pt x="50398" y="22123"/>
                  </a:lnTo>
                  <a:lnTo>
                    <a:pt x="50167" y="21950"/>
                  </a:lnTo>
                  <a:lnTo>
                    <a:pt x="49907" y="21776"/>
                  </a:lnTo>
                  <a:lnTo>
                    <a:pt x="49272" y="21430"/>
                  </a:lnTo>
                  <a:lnTo>
                    <a:pt x="48579" y="21112"/>
                  </a:lnTo>
                  <a:lnTo>
                    <a:pt x="47828" y="20823"/>
                  </a:lnTo>
                  <a:lnTo>
                    <a:pt x="47048" y="20534"/>
                  </a:lnTo>
                  <a:lnTo>
                    <a:pt x="46239" y="20303"/>
                  </a:lnTo>
                  <a:lnTo>
                    <a:pt x="45460" y="20072"/>
                  </a:lnTo>
                  <a:lnTo>
                    <a:pt x="44680" y="19899"/>
                  </a:lnTo>
                  <a:lnTo>
                    <a:pt x="43958" y="19726"/>
                  </a:lnTo>
                  <a:lnTo>
                    <a:pt x="43322" y="19610"/>
                  </a:lnTo>
                  <a:lnTo>
                    <a:pt x="42745" y="19524"/>
                  </a:lnTo>
                  <a:lnTo>
                    <a:pt x="42312" y="19466"/>
                  </a:lnTo>
                  <a:lnTo>
                    <a:pt x="41994" y="19437"/>
                  </a:lnTo>
                  <a:lnTo>
                    <a:pt x="41561" y="19466"/>
                  </a:lnTo>
                  <a:lnTo>
                    <a:pt x="41185" y="19495"/>
                  </a:lnTo>
                  <a:lnTo>
                    <a:pt x="40521" y="19639"/>
                  </a:lnTo>
                  <a:lnTo>
                    <a:pt x="40146" y="19697"/>
                  </a:lnTo>
                  <a:lnTo>
                    <a:pt x="39741" y="19755"/>
                  </a:lnTo>
                  <a:lnTo>
                    <a:pt x="39308" y="19783"/>
                  </a:lnTo>
                  <a:lnTo>
                    <a:pt x="38759" y="19812"/>
                  </a:lnTo>
                  <a:lnTo>
                    <a:pt x="37084" y="19697"/>
                  </a:lnTo>
                  <a:lnTo>
                    <a:pt x="35525" y="19552"/>
                  </a:lnTo>
                  <a:lnTo>
                    <a:pt x="34081" y="19408"/>
                  </a:lnTo>
                  <a:lnTo>
                    <a:pt x="32839" y="19235"/>
                  </a:lnTo>
                  <a:lnTo>
                    <a:pt x="31770" y="19033"/>
                  </a:lnTo>
                  <a:lnTo>
                    <a:pt x="31308" y="18946"/>
                  </a:lnTo>
                  <a:lnTo>
                    <a:pt x="30904" y="18830"/>
                  </a:lnTo>
                  <a:lnTo>
                    <a:pt x="30557" y="18715"/>
                  </a:lnTo>
                  <a:lnTo>
                    <a:pt x="30239" y="18599"/>
                  </a:lnTo>
                  <a:lnTo>
                    <a:pt x="30008" y="18455"/>
                  </a:lnTo>
                  <a:lnTo>
                    <a:pt x="29835" y="18311"/>
                  </a:lnTo>
                  <a:lnTo>
                    <a:pt x="31626" y="17271"/>
                  </a:lnTo>
                  <a:lnTo>
                    <a:pt x="33214" y="16289"/>
                  </a:lnTo>
                  <a:lnTo>
                    <a:pt x="34687" y="15336"/>
                  </a:lnTo>
                  <a:lnTo>
                    <a:pt x="36044" y="14412"/>
                  </a:lnTo>
                  <a:lnTo>
                    <a:pt x="37315" y="13516"/>
                  </a:lnTo>
                  <a:lnTo>
                    <a:pt x="38470" y="12621"/>
                  </a:lnTo>
                  <a:lnTo>
                    <a:pt x="39597" y="11726"/>
                  </a:lnTo>
                  <a:lnTo>
                    <a:pt x="40665" y="10830"/>
                  </a:lnTo>
                  <a:lnTo>
                    <a:pt x="41474" y="10339"/>
                  </a:lnTo>
                  <a:lnTo>
                    <a:pt x="41821" y="10108"/>
                  </a:lnTo>
                  <a:lnTo>
                    <a:pt x="42109" y="9877"/>
                  </a:lnTo>
                  <a:lnTo>
                    <a:pt x="42341" y="9675"/>
                  </a:lnTo>
                  <a:lnTo>
                    <a:pt x="42514" y="9473"/>
                  </a:lnTo>
                  <a:lnTo>
                    <a:pt x="42629" y="9300"/>
                  </a:lnTo>
                  <a:lnTo>
                    <a:pt x="42658" y="9155"/>
                  </a:lnTo>
                  <a:lnTo>
                    <a:pt x="42629" y="9069"/>
                  </a:lnTo>
                  <a:lnTo>
                    <a:pt x="42543" y="8982"/>
                  </a:lnTo>
                  <a:lnTo>
                    <a:pt x="42427" y="8895"/>
                  </a:lnTo>
                  <a:lnTo>
                    <a:pt x="42225" y="8838"/>
                  </a:lnTo>
                  <a:lnTo>
                    <a:pt x="41792" y="8751"/>
                  </a:lnTo>
                  <a:lnTo>
                    <a:pt x="41214" y="8664"/>
                  </a:lnTo>
                  <a:lnTo>
                    <a:pt x="40608" y="8635"/>
                  </a:lnTo>
                  <a:lnTo>
                    <a:pt x="40001" y="8607"/>
                  </a:lnTo>
                  <a:close/>
                  <a:moveTo>
                    <a:pt x="48781" y="28968"/>
                  </a:moveTo>
                  <a:lnTo>
                    <a:pt x="48463" y="28997"/>
                  </a:lnTo>
                  <a:lnTo>
                    <a:pt x="48203" y="29054"/>
                  </a:lnTo>
                  <a:lnTo>
                    <a:pt x="47943" y="29083"/>
                  </a:lnTo>
                  <a:lnTo>
                    <a:pt x="47510" y="29228"/>
                  </a:lnTo>
                  <a:lnTo>
                    <a:pt x="47135" y="29372"/>
                  </a:lnTo>
                  <a:lnTo>
                    <a:pt x="46759" y="29545"/>
                  </a:lnTo>
                  <a:lnTo>
                    <a:pt x="46268" y="29719"/>
                  </a:lnTo>
                  <a:lnTo>
                    <a:pt x="45691" y="29892"/>
                  </a:lnTo>
                  <a:lnTo>
                    <a:pt x="45315" y="29950"/>
                  </a:lnTo>
                  <a:lnTo>
                    <a:pt x="44882" y="30036"/>
                  </a:lnTo>
                  <a:lnTo>
                    <a:pt x="41676" y="30296"/>
                  </a:lnTo>
                  <a:lnTo>
                    <a:pt x="37922" y="30556"/>
                  </a:lnTo>
                  <a:lnTo>
                    <a:pt x="33705" y="30787"/>
                  </a:lnTo>
                  <a:lnTo>
                    <a:pt x="29228" y="31018"/>
                  </a:lnTo>
                  <a:lnTo>
                    <a:pt x="24579" y="31220"/>
                  </a:lnTo>
                  <a:lnTo>
                    <a:pt x="19929" y="31365"/>
                  </a:lnTo>
                  <a:lnTo>
                    <a:pt x="15423" y="31480"/>
                  </a:lnTo>
                  <a:lnTo>
                    <a:pt x="11149" y="31509"/>
                  </a:lnTo>
                  <a:lnTo>
                    <a:pt x="8665" y="31509"/>
                  </a:lnTo>
                  <a:lnTo>
                    <a:pt x="6412" y="31451"/>
                  </a:lnTo>
                  <a:lnTo>
                    <a:pt x="4333" y="31394"/>
                  </a:lnTo>
                  <a:lnTo>
                    <a:pt x="2542" y="31278"/>
                  </a:lnTo>
                  <a:lnTo>
                    <a:pt x="1994" y="31134"/>
                  </a:lnTo>
                  <a:lnTo>
                    <a:pt x="1503" y="31076"/>
                  </a:lnTo>
                  <a:lnTo>
                    <a:pt x="1098" y="31018"/>
                  </a:lnTo>
                  <a:lnTo>
                    <a:pt x="752" y="31018"/>
                  </a:lnTo>
                  <a:lnTo>
                    <a:pt x="434" y="31047"/>
                  </a:lnTo>
                  <a:lnTo>
                    <a:pt x="174" y="31105"/>
                  </a:lnTo>
                  <a:lnTo>
                    <a:pt x="116" y="31134"/>
                  </a:lnTo>
                  <a:lnTo>
                    <a:pt x="59" y="31192"/>
                  </a:lnTo>
                  <a:lnTo>
                    <a:pt x="1" y="31249"/>
                  </a:lnTo>
                  <a:lnTo>
                    <a:pt x="1" y="31336"/>
                  </a:lnTo>
                  <a:lnTo>
                    <a:pt x="30" y="31451"/>
                  </a:lnTo>
                  <a:lnTo>
                    <a:pt x="87" y="31567"/>
                  </a:lnTo>
                  <a:lnTo>
                    <a:pt x="174" y="31682"/>
                  </a:lnTo>
                  <a:lnTo>
                    <a:pt x="318" y="31827"/>
                  </a:lnTo>
                  <a:lnTo>
                    <a:pt x="694" y="32116"/>
                  </a:lnTo>
                  <a:lnTo>
                    <a:pt x="1185" y="32405"/>
                  </a:lnTo>
                  <a:lnTo>
                    <a:pt x="1763" y="32722"/>
                  </a:lnTo>
                  <a:lnTo>
                    <a:pt x="2398" y="33040"/>
                  </a:lnTo>
                  <a:lnTo>
                    <a:pt x="3120" y="33358"/>
                  </a:lnTo>
                  <a:lnTo>
                    <a:pt x="3842" y="33646"/>
                  </a:lnTo>
                  <a:lnTo>
                    <a:pt x="4622" y="33935"/>
                  </a:lnTo>
                  <a:lnTo>
                    <a:pt x="5373" y="34224"/>
                  </a:lnTo>
                  <a:lnTo>
                    <a:pt x="6788" y="34686"/>
                  </a:lnTo>
                  <a:lnTo>
                    <a:pt x="7423" y="34859"/>
                  </a:lnTo>
                  <a:lnTo>
                    <a:pt x="7972" y="34975"/>
                  </a:lnTo>
                  <a:lnTo>
                    <a:pt x="8405" y="35062"/>
                  </a:lnTo>
                  <a:lnTo>
                    <a:pt x="8723" y="35090"/>
                  </a:lnTo>
                  <a:lnTo>
                    <a:pt x="9098" y="35062"/>
                  </a:lnTo>
                  <a:lnTo>
                    <a:pt x="9416" y="35004"/>
                  </a:lnTo>
                  <a:lnTo>
                    <a:pt x="9676" y="34859"/>
                  </a:lnTo>
                  <a:lnTo>
                    <a:pt x="9965" y="34715"/>
                  </a:lnTo>
                  <a:lnTo>
                    <a:pt x="10254" y="34571"/>
                  </a:lnTo>
                  <a:lnTo>
                    <a:pt x="10600" y="34397"/>
                  </a:lnTo>
                  <a:lnTo>
                    <a:pt x="11062" y="34253"/>
                  </a:lnTo>
                  <a:lnTo>
                    <a:pt x="11640" y="34108"/>
                  </a:lnTo>
                  <a:lnTo>
                    <a:pt x="12535" y="33935"/>
                  </a:lnTo>
                  <a:lnTo>
                    <a:pt x="13459" y="33791"/>
                  </a:lnTo>
                  <a:lnTo>
                    <a:pt x="14412" y="33675"/>
                  </a:lnTo>
                  <a:lnTo>
                    <a:pt x="15394" y="33560"/>
                  </a:lnTo>
                  <a:lnTo>
                    <a:pt x="17387" y="33358"/>
                  </a:lnTo>
                  <a:lnTo>
                    <a:pt x="19409" y="33213"/>
                  </a:lnTo>
                  <a:lnTo>
                    <a:pt x="21402" y="33098"/>
                  </a:lnTo>
                  <a:lnTo>
                    <a:pt x="23366" y="33011"/>
                  </a:lnTo>
                  <a:lnTo>
                    <a:pt x="26947" y="32867"/>
                  </a:lnTo>
                  <a:lnTo>
                    <a:pt x="26947" y="55336"/>
                  </a:lnTo>
                  <a:lnTo>
                    <a:pt x="27005" y="56058"/>
                  </a:lnTo>
                  <a:lnTo>
                    <a:pt x="27091" y="56693"/>
                  </a:lnTo>
                  <a:lnTo>
                    <a:pt x="27207" y="57213"/>
                  </a:lnTo>
                  <a:lnTo>
                    <a:pt x="27322" y="57618"/>
                  </a:lnTo>
                  <a:lnTo>
                    <a:pt x="27496" y="57964"/>
                  </a:lnTo>
                  <a:lnTo>
                    <a:pt x="27582" y="58080"/>
                  </a:lnTo>
                  <a:lnTo>
                    <a:pt x="27669" y="58195"/>
                  </a:lnTo>
                  <a:lnTo>
                    <a:pt x="27756" y="58282"/>
                  </a:lnTo>
                  <a:lnTo>
                    <a:pt x="27842" y="58340"/>
                  </a:lnTo>
                  <a:lnTo>
                    <a:pt x="27958" y="58369"/>
                  </a:lnTo>
                  <a:lnTo>
                    <a:pt x="28044" y="58369"/>
                  </a:lnTo>
                  <a:lnTo>
                    <a:pt x="28247" y="58340"/>
                  </a:lnTo>
                  <a:lnTo>
                    <a:pt x="28420" y="58253"/>
                  </a:lnTo>
                  <a:lnTo>
                    <a:pt x="28622" y="58080"/>
                  </a:lnTo>
                  <a:lnTo>
                    <a:pt x="28824" y="57820"/>
                  </a:lnTo>
                  <a:lnTo>
                    <a:pt x="29026" y="57502"/>
                  </a:lnTo>
                  <a:lnTo>
                    <a:pt x="29228" y="57098"/>
                  </a:lnTo>
                  <a:lnTo>
                    <a:pt x="29460" y="56636"/>
                  </a:lnTo>
                  <a:lnTo>
                    <a:pt x="29662" y="56087"/>
                  </a:lnTo>
                  <a:lnTo>
                    <a:pt x="29777" y="55769"/>
                  </a:lnTo>
                  <a:lnTo>
                    <a:pt x="29864" y="55365"/>
                  </a:lnTo>
                  <a:lnTo>
                    <a:pt x="30037" y="54470"/>
                  </a:lnTo>
                  <a:lnTo>
                    <a:pt x="30210" y="53401"/>
                  </a:lnTo>
                  <a:lnTo>
                    <a:pt x="30326" y="52159"/>
                  </a:lnTo>
                  <a:lnTo>
                    <a:pt x="30442" y="50802"/>
                  </a:lnTo>
                  <a:lnTo>
                    <a:pt x="30528" y="49329"/>
                  </a:lnTo>
                  <a:lnTo>
                    <a:pt x="30615" y="47769"/>
                  </a:lnTo>
                  <a:lnTo>
                    <a:pt x="30673" y="46123"/>
                  </a:lnTo>
                  <a:lnTo>
                    <a:pt x="30759" y="42686"/>
                  </a:lnTo>
                  <a:lnTo>
                    <a:pt x="30788" y="39163"/>
                  </a:lnTo>
                  <a:lnTo>
                    <a:pt x="30846" y="32578"/>
                  </a:lnTo>
                  <a:lnTo>
                    <a:pt x="36362" y="32433"/>
                  </a:lnTo>
                  <a:lnTo>
                    <a:pt x="38730" y="32405"/>
                  </a:lnTo>
                  <a:lnTo>
                    <a:pt x="40868" y="32376"/>
                  </a:lnTo>
                  <a:lnTo>
                    <a:pt x="42745" y="32376"/>
                  </a:lnTo>
                  <a:lnTo>
                    <a:pt x="44478" y="32405"/>
                  </a:lnTo>
                  <a:lnTo>
                    <a:pt x="47684" y="32491"/>
                  </a:lnTo>
                  <a:lnTo>
                    <a:pt x="50745" y="32636"/>
                  </a:lnTo>
                  <a:lnTo>
                    <a:pt x="53864" y="32809"/>
                  </a:lnTo>
                  <a:lnTo>
                    <a:pt x="54124" y="32838"/>
                  </a:lnTo>
                  <a:lnTo>
                    <a:pt x="54355" y="32867"/>
                  </a:lnTo>
                  <a:lnTo>
                    <a:pt x="54586" y="32867"/>
                  </a:lnTo>
                  <a:lnTo>
                    <a:pt x="54788" y="32838"/>
                  </a:lnTo>
                  <a:lnTo>
                    <a:pt x="55135" y="32751"/>
                  </a:lnTo>
                  <a:lnTo>
                    <a:pt x="55481" y="32607"/>
                  </a:lnTo>
                  <a:lnTo>
                    <a:pt x="55741" y="32405"/>
                  </a:lnTo>
                  <a:lnTo>
                    <a:pt x="55944" y="32173"/>
                  </a:lnTo>
                  <a:lnTo>
                    <a:pt x="56088" y="31942"/>
                  </a:lnTo>
                  <a:lnTo>
                    <a:pt x="56175" y="31654"/>
                  </a:lnTo>
                  <a:lnTo>
                    <a:pt x="56232" y="31394"/>
                  </a:lnTo>
                  <a:lnTo>
                    <a:pt x="56203" y="31134"/>
                  </a:lnTo>
                  <a:lnTo>
                    <a:pt x="56117" y="30874"/>
                  </a:lnTo>
                  <a:lnTo>
                    <a:pt x="55972" y="30614"/>
                  </a:lnTo>
                  <a:lnTo>
                    <a:pt x="55770" y="30354"/>
                  </a:lnTo>
                  <a:lnTo>
                    <a:pt x="55510" y="30123"/>
                  </a:lnTo>
                  <a:lnTo>
                    <a:pt x="55193" y="29921"/>
                  </a:lnTo>
                  <a:lnTo>
                    <a:pt x="54817" y="29719"/>
                  </a:lnTo>
                  <a:lnTo>
                    <a:pt x="54355" y="29603"/>
                  </a:lnTo>
                  <a:lnTo>
                    <a:pt x="52564" y="29314"/>
                  </a:lnTo>
                  <a:lnTo>
                    <a:pt x="51149" y="29112"/>
                  </a:lnTo>
                  <a:lnTo>
                    <a:pt x="50023" y="28997"/>
                  </a:lnTo>
                  <a:lnTo>
                    <a:pt x="49156" y="289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578900" y="1952425"/>
              <a:ext cx="1176225" cy="1456350"/>
            </a:xfrm>
            <a:custGeom>
              <a:avLst/>
              <a:gdLst/>
              <a:ahLst/>
              <a:cxnLst/>
              <a:rect l="l" t="t" r="r" b="b"/>
              <a:pathLst>
                <a:path w="47049" h="58254" extrusionOk="0">
                  <a:moveTo>
                    <a:pt x="15741" y="4015"/>
                  </a:moveTo>
                  <a:lnTo>
                    <a:pt x="15452" y="4044"/>
                  </a:lnTo>
                  <a:lnTo>
                    <a:pt x="15221" y="4044"/>
                  </a:lnTo>
                  <a:lnTo>
                    <a:pt x="14990" y="4102"/>
                  </a:lnTo>
                  <a:lnTo>
                    <a:pt x="14817" y="4160"/>
                  </a:lnTo>
                  <a:lnTo>
                    <a:pt x="14644" y="4246"/>
                  </a:lnTo>
                  <a:lnTo>
                    <a:pt x="14528" y="4333"/>
                  </a:lnTo>
                  <a:lnTo>
                    <a:pt x="14470" y="4448"/>
                  </a:lnTo>
                  <a:lnTo>
                    <a:pt x="14441" y="4593"/>
                  </a:lnTo>
                  <a:lnTo>
                    <a:pt x="14441" y="4708"/>
                  </a:lnTo>
                  <a:lnTo>
                    <a:pt x="14499" y="4824"/>
                  </a:lnTo>
                  <a:lnTo>
                    <a:pt x="14586" y="4968"/>
                  </a:lnTo>
                  <a:lnTo>
                    <a:pt x="14701" y="5113"/>
                  </a:lnTo>
                  <a:lnTo>
                    <a:pt x="14875" y="5257"/>
                  </a:lnTo>
                  <a:lnTo>
                    <a:pt x="15077" y="5430"/>
                  </a:lnTo>
                  <a:lnTo>
                    <a:pt x="15683" y="5806"/>
                  </a:lnTo>
                  <a:lnTo>
                    <a:pt x="16434" y="6383"/>
                  </a:lnTo>
                  <a:lnTo>
                    <a:pt x="17127" y="6903"/>
                  </a:lnTo>
                  <a:lnTo>
                    <a:pt x="17676" y="7365"/>
                  </a:lnTo>
                  <a:lnTo>
                    <a:pt x="18109" y="7799"/>
                  </a:lnTo>
                  <a:lnTo>
                    <a:pt x="18456" y="8203"/>
                  </a:lnTo>
                  <a:lnTo>
                    <a:pt x="18687" y="8549"/>
                  </a:lnTo>
                  <a:lnTo>
                    <a:pt x="18831" y="8838"/>
                  </a:lnTo>
                  <a:lnTo>
                    <a:pt x="18889" y="8983"/>
                  </a:lnTo>
                  <a:lnTo>
                    <a:pt x="18889" y="9098"/>
                  </a:lnTo>
                  <a:lnTo>
                    <a:pt x="18687" y="9705"/>
                  </a:lnTo>
                  <a:lnTo>
                    <a:pt x="18456" y="10398"/>
                  </a:lnTo>
                  <a:lnTo>
                    <a:pt x="18080" y="11235"/>
                  </a:lnTo>
                  <a:lnTo>
                    <a:pt x="17676" y="12073"/>
                  </a:lnTo>
                  <a:lnTo>
                    <a:pt x="17243" y="12882"/>
                  </a:lnTo>
                  <a:lnTo>
                    <a:pt x="16810" y="13690"/>
                  </a:lnTo>
                  <a:lnTo>
                    <a:pt x="16348" y="14470"/>
                  </a:lnTo>
                  <a:lnTo>
                    <a:pt x="15886" y="15250"/>
                  </a:lnTo>
                  <a:lnTo>
                    <a:pt x="15423" y="16001"/>
                  </a:lnTo>
                  <a:lnTo>
                    <a:pt x="14932" y="16752"/>
                  </a:lnTo>
                  <a:lnTo>
                    <a:pt x="14413" y="17503"/>
                  </a:lnTo>
                  <a:lnTo>
                    <a:pt x="13893" y="18196"/>
                  </a:lnTo>
                  <a:lnTo>
                    <a:pt x="12824" y="19611"/>
                  </a:lnTo>
                  <a:lnTo>
                    <a:pt x="11727" y="20939"/>
                  </a:lnTo>
                  <a:lnTo>
                    <a:pt x="10571" y="22239"/>
                  </a:lnTo>
                  <a:lnTo>
                    <a:pt x="9416" y="23481"/>
                  </a:lnTo>
                  <a:lnTo>
                    <a:pt x="8232" y="24665"/>
                  </a:lnTo>
                  <a:lnTo>
                    <a:pt x="7048" y="25820"/>
                  </a:lnTo>
                  <a:lnTo>
                    <a:pt x="5835" y="26918"/>
                  </a:lnTo>
                  <a:lnTo>
                    <a:pt x="4622" y="27957"/>
                  </a:lnTo>
                  <a:lnTo>
                    <a:pt x="3409" y="28968"/>
                  </a:lnTo>
                  <a:lnTo>
                    <a:pt x="2196" y="29921"/>
                  </a:lnTo>
                  <a:lnTo>
                    <a:pt x="983" y="30817"/>
                  </a:lnTo>
                  <a:lnTo>
                    <a:pt x="752" y="31019"/>
                  </a:lnTo>
                  <a:lnTo>
                    <a:pt x="550" y="31192"/>
                  </a:lnTo>
                  <a:lnTo>
                    <a:pt x="376" y="31365"/>
                  </a:lnTo>
                  <a:lnTo>
                    <a:pt x="232" y="31539"/>
                  </a:lnTo>
                  <a:lnTo>
                    <a:pt x="145" y="31712"/>
                  </a:lnTo>
                  <a:lnTo>
                    <a:pt x="59" y="31828"/>
                  </a:lnTo>
                  <a:lnTo>
                    <a:pt x="30" y="31972"/>
                  </a:lnTo>
                  <a:lnTo>
                    <a:pt x="1" y="32059"/>
                  </a:lnTo>
                  <a:lnTo>
                    <a:pt x="30" y="32145"/>
                  </a:lnTo>
                  <a:lnTo>
                    <a:pt x="59" y="32203"/>
                  </a:lnTo>
                  <a:lnTo>
                    <a:pt x="145" y="32232"/>
                  </a:lnTo>
                  <a:lnTo>
                    <a:pt x="261" y="32261"/>
                  </a:lnTo>
                  <a:lnTo>
                    <a:pt x="376" y="32232"/>
                  </a:lnTo>
                  <a:lnTo>
                    <a:pt x="550" y="32174"/>
                  </a:lnTo>
                  <a:lnTo>
                    <a:pt x="1070" y="31972"/>
                  </a:lnTo>
                  <a:lnTo>
                    <a:pt x="1792" y="31625"/>
                  </a:lnTo>
                  <a:lnTo>
                    <a:pt x="2658" y="31134"/>
                  </a:lnTo>
                  <a:lnTo>
                    <a:pt x="3698" y="30528"/>
                  </a:lnTo>
                  <a:lnTo>
                    <a:pt x="4853" y="29806"/>
                  </a:lnTo>
                  <a:lnTo>
                    <a:pt x="6095" y="28997"/>
                  </a:lnTo>
                  <a:lnTo>
                    <a:pt x="7423" y="28073"/>
                  </a:lnTo>
                  <a:lnTo>
                    <a:pt x="8810" y="27033"/>
                  </a:lnTo>
                  <a:lnTo>
                    <a:pt x="10254" y="25936"/>
                  </a:lnTo>
                  <a:lnTo>
                    <a:pt x="11698" y="24752"/>
                  </a:lnTo>
                  <a:lnTo>
                    <a:pt x="13142" y="23481"/>
                  </a:lnTo>
                  <a:lnTo>
                    <a:pt x="13864" y="22817"/>
                  </a:lnTo>
                  <a:lnTo>
                    <a:pt x="14557" y="22152"/>
                  </a:lnTo>
                  <a:lnTo>
                    <a:pt x="15250" y="21459"/>
                  </a:lnTo>
                  <a:lnTo>
                    <a:pt x="15943" y="20766"/>
                  </a:lnTo>
                  <a:lnTo>
                    <a:pt x="16608" y="20044"/>
                  </a:lnTo>
                  <a:lnTo>
                    <a:pt x="17243" y="19322"/>
                  </a:lnTo>
                  <a:lnTo>
                    <a:pt x="17849" y="18571"/>
                  </a:lnTo>
                  <a:lnTo>
                    <a:pt x="18456" y="17820"/>
                  </a:lnTo>
                  <a:lnTo>
                    <a:pt x="20449" y="20593"/>
                  </a:lnTo>
                  <a:lnTo>
                    <a:pt x="22673" y="23654"/>
                  </a:lnTo>
                  <a:lnTo>
                    <a:pt x="27236" y="29835"/>
                  </a:lnTo>
                  <a:lnTo>
                    <a:pt x="27438" y="30095"/>
                  </a:lnTo>
                  <a:lnTo>
                    <a:pt x="27640" y="30326"/>
                  </a:lnTo>
                  <a:lnTo>
                    <a:pt x="27871" y="30528"/>
                  </a:lnTo>
                  <a:lnTo>
                    <a:pt x="28102" y="30672"/>
                  </a:lnTo>
                  <a:lnTo>
                    <a:pt x="28333" y="30788"/>
                  </a:lnTo>
                  <a:lnTo>
                    <a:pt x="28564" y="30874"/>
                  </a:lnTo>
                  <a:lnTo>
                    <a:pt x="28795" y="30932"/>
                  </a:lnTo>
                  <a:lnTo>
                    <a:pt x="29055" y="30961"/>
                  </a:lnTo>
                  <a:lnTo>
                    <a:pt x="29315" y="30932"/>
                  </a:lnTo>
                  <a:lnTo>
                    <a:pt x="29575" y="30846"/>
                  </a:lnTo>
                  <a:lnTo>
                    <a:pt x="29806" y="30730"/>
                  </a:lnTo>
                  <a:lnTo>
                    <a:pt x="30008" y="30557"/>
                  </a:lnTo>
                  <a:lnTo>
                    <a:pt x="30182" y="30355"/>
                  </a:lnTo>
                  <a:lnTo>
                    <a:pt x="30297" y="30124"/>
                  </a:lnTo>
                  <a:lnTo>
                    <a:pt x="30384" y="29835"/>
                  </a:lnTo>
                  <a:lnTo>
                    <a:pt x="30413" y="29517"/>
                  </a:lnTo>
                  <a:lnTo>
                    <a:pt x="30384" y="29170"/>
                  </a:lnTo>
                  <a:lnTo>
                    <a:pt x="30297" y="28766"/>
                  </a:lnTo>
                  <a:lnTo>
                    <a:pt x="30153" y="28362"/>
                  </a:lnTo>
                  <a:lnTo>
                    <a:pt x="29922" y="27929"/>
                  </a:lnTo>
                  <a:lnTo>
                    <a:pt x="29344" y="26802"/>
                  </a:lnTo>
                  <a:lnTo>
                    <a:pt x="28824" y="25849"/>
                  </a:lnTo>
                  <a:lnTo>
                    <a:pt x="28362" y="25069"/>
                  </a:lnTo>
                  <a:lnTo>
                    <a:pt x="27929" y="24405"/>
                  </a:lnTo>
                  <a:lnTo>
                    <a:pt x="27554" y="23885"/>
                  </a:lnTo>
                  <a:lnTo>
                    <a:pt x="27207" y="23481"/>
                  </a:lnTo>
                  <a:lnTo>
                    <a:pt x="26860" y="23163"/>
                  </a:lnTo>
                  <a:lnTo>
                    <a:pt x="26572" y="22903"/>
                  </a:lnTo>
                  <a:lnTo>
                    <a:pt x="26283" y="22730"/>
                  </a:lnTo>
                  <a:lnTo>
                    <a:pt x="25994" y="22586"/>
                  </a:lnTo>
                  <a:lnTo>
                    <a:pt x="25474" y="22355"/>
                  </a:lnTo>
                  <a:lnTo>
                    <a:pt x="25214" y="22239"/>
                  </a:lnTo>
                  <a:lnTo>
                    <a:pt x="24925" y="22095"/>
                  </a:lnTo>
                  <a:lnTo>
                    <a:pt x="24637" y="21921"/>
                  </a:lnTo>
                  <a:lnTo>
                    <a:pt x="24348" y="21661"/>
                  </a:lnTo>
                  <a:lnTo>
                    <a:pt x="24030" y="21430"/>
                  </a:lnTo>
                  <a:lnTo>
                    <a:pt x="23712" y="21142"/>
                  </a:lnTo>
                  <a:lnTo>
                    <a:pt x="23048" y="20506"/>
                  </a:lnTo>
                  <a:lnTo>
                    <a:pt x="22355" y="19784"/>
                  </a:lnTo>
                  <a:lnTo>
                    <a:pt x="21662" y="19004"/>
                  </a:lnTo>
                  <a:lnTo>
                    <a:pt x="21055" y="18225"/>
                  </a:lnTo>
                  <a:lnTo>
                    <a:pt x="20478" y="17503"/>
                  </a:lnTo>
                  <a:lnTo>
                    <a:pt x="20044" y="16867"/>
                  </a:lnTo>
                  <a:lnTo>
                    <a:pt x="19871" y="16578"/>
                  </a:lnTo>
                  <a:lnTo>
                    <a:pt x="19756" y="16347"/>
                  </a:lnTo>
                  <a:lnTo>
                    <a:pt x="21142" y="14152"/>
                  </a:lnTo>
                  <a:lnTo>
                    <a:pt x="21864" y="12997"/>
                  </a:lnTo>
                  <a:lnTo>
                    <a:pt x="22499" y="11871"/>
                  </a:lnTo>
                  <a:lnTo>
                    <a:pt x="23106" y="10831"/>
                  </a:lnTo>
                  <a:lnTo>
                    <a:pt x="23539" y="9907"/>
                  </a:lnTo>
                  <a:lnTo>
                    <a:pt x="23712" y="9503"/>
                  </a:lnTo>
                  <a:lnTo>
                    <a:pt x="23857" y="9156"/>
                  </a:lnTo>
                  <a:lnTo>
                    <a:pt x="23943" y="8896"/>
                  </a:lnTo>
                  <a:lnTo>
                    <a:pt x="23972" y="8665"/>
                  </a:lnTo>
                  <a:lnTo>
                    <a:pt x="23943" y="8521"/>
                  </a:lnTo>
                  <a:lnTo>
                    <a:pt x="23914" y="8376"/>
                  </a:lnTo>
                  <a:lnTo>
                    <a:pt x="23828" y="8203"/>
                  </a:lnTo>
                  <a:lnTo>
                    <a:pt x="23712" y="8058"/>
                  </a:lnTo>
                  <a:lnTo>
                    <a:pt x="23452" y="7712"/>
                  </a:lnTo>
                  <a:lnTo>
                    <a:pt x="23077" y="7365"/>
                  </a:lnTo>
                  <a:lnTo>
                    <a:pt x="22615" y="7048"/>
                  </a:lnTo>
                  <a:lnTo>
                    <a:pt x="22124" y="6701"/>
                  </a:lnTo>
                  <a:lnTo>
                    <a:pt x="21575" y="6354"/>
                  </a:lnTo>
                  <a:lnTo>
                    <a:pt x="20997" y="6037"/>
                  </a:lnTo>
                  <a:lnTo>
                    <a:pt x="19842" y="5401"/>
                  </a:lnTo>
                  <a:lnTo>
                    <a:pt x="18745" y="4882"/>
                  </a:lnTo>
                  <a:lnTo>
                    <a:pt x="17821" y="4506"/>
                  </a:lnTo>
                  <a:lnTo>
                    <a:pt x="17214" y="4275"/>
                  </a:lnTo>
                  <a:lnTo>
                    <a:pt x="16867" y="4188"/>
                  </a:lnTo>
                  <a:lnTo>
                    <a:pt x="16492" y="4102"/>
                  </a:lnTo>
                  <a:lnTo>
                    <a:pt x="16117" y="4044"/>
                  </a:lnTo>
                  <a:lnTo>
                    <a:pt x="15741" y="4015"/>
                  </a:lnTo>
                  <a:close/>
                  <a:moveTo>
                    <a:pt x="38153" y="1"/>
                  </a:moveTo>
                  <a:lnTo>
                    <a:pt x="37604" y="58"/>
                  </a:lnTo>
                  <a:lnTo>
                    <a:pt x="37171" y="116"/>
                  </a:lnTo>
                  <a:lnTo>
                    <a:pt x="36795" y="203"/>
                  </a:lnTo>
                  <a:lnTo>
                    <a:pt x="36507" y="289"/>
                  </a:lnTo>
                  <a:lnTo>
                    <a:pt x="36304" y="405"/>
                  </a:lnTo>
                  <a:lnTo>
                    <a:pt x="36160" y="521"/>
                  </a:lnTo>
                  <a:lnTo>
                    <a:pt x="36073" y="636"/>
                  </a:lnTo>
                  <a:lnTo>
                    <a:pt x="36045" y="752"/>
                  </a:lnTo>
                  <a:lnTo>
                    <a:pt x="36073" y="867"/>
                  </a:lnTo>
                  <a:lnTo>
                    <a:pt x="36160" y="1011"/>
                  </a:lnTo>
                  <a:lnTo>
                    <a:pt x="36276" y="1156"/>
                  </a:lnTo>
                  <a:lnTo>
                    <a:pt x="36478" y="1300"/>
                  </a:lnTo>
                  <a:lnTo>
                    <a:pt x="36680" y="1416"/>
                  </a:lnTo>
                  <a:lnTo>
                    <a:pt x="36969" y="1560"/>
                  </a:lnTo>
                  <a:lnTo>
                    <a:pt x="37575" y="1791"/>
                  </a:lnTo>
                  <a:lnTo>
                    <a:pt x="38442" y="2167"/>
                  </a:lnTo>
                  <a:lnTo>
                    <a:pt x="39366" y="2600"/>
                  </a:lnTo>
                  <a:lnTo>
                    <a:pt x="40232" y="3062"/>
                  </a:lnTo>
                  <a:lnTo>
                    <a:pt x="41070" y="3553"/>
                  </a:lnTo>
                  <a:lnTo>
                    <a:pt x="41445" y="3813"/>
                  </a:lnTo>
                  <a:lnTo>
                    <a:pt x="41792" y="4073"/>
                  </a:lnTo>
                  <a:lnTo>
                    <a:pt x="42110" y="4333"/>
                  </a:lnTo>
                  <a:lnTo>
                    <a:pt x="42398" y="4593"/>
                  </a:lnTo>
                  <a:lnTo>
                    <a:pt x="42629" y="4853"/>
                  </a:lnTo>
                  <a:lnTo>
                    <a:pt x="42803" y="5113"/>
                  </a:lnTo>
                  <a:lnTo>
                    <a:pt x="42918" y="5373"/>
                  </a:lnTo>
                  <a:lnTo>
                    <a:pt x="42976" y="5632"/>
                  </a:lnTo>
                  <a:lnTo>
                    <a:pt x="42976" y="15972"/>
                  </a:lnTo>
                  <a:lnTo>
                    <a:pt x="41821" y="16087"/>
                  </a:lnTo>
                  <a:lnTo>
                    <a:pt x="40521" y="16174"/>
                  </a:lnTo>
                  <a:lnTo>
                    <a:pt x="37720" y="16347"/>
                  </a:lnTo>
                  <a:lnTo>
                    <a:pt x="34860" y="16434"/>
                  </a:lnTo>
                  <a:lnTo>
                    <a:pt x="32261" y="16463"/>
                  </a:lnTo>
                  <a:lnTo>
                    <a:pt x="29229" y="16405"/>
                  </a:lnTo>
                  <a:lnTo>
                    <a:pt x="28767" y="16434"/>
                  </a:lnTo>
                  <a:lnTo>
                    <a:pt x="28420" y="16492"/>
                  </a:lnTo>
                  <a:lnTo>
                    <a:pt x="28276" y="16549"/>
                  </a:lnTo>
                  <a:lnTo>
                    <a:pt x="28189" y="16607"/>
                  </a:lnTo>
                  <a:lnTo>
                    <a:pt x="28131" y="16694"/>
                  </a:lnTo>
                  <a:lnTo>
                    <a:pt x="28102" y="16781"/>
                  </a:lnTo>
                  <a:lnTo>
                    <a:pt x="28131" y="16838"/>
                  </a:lnTo>
                  <a:lnTo>
                    <a:pt x="28160" y="16925"/>
                  </a:lnTo>
                  <a:lnTo>
                    <a:pt x="28276" y="17069"/>
                  </a:lnTo>
                  <a:lnTo>
                    <a:pt x="28478" y="17243"/>
                  </a:lnTo>
                  <a:lnTo>
                    <a:pt x="28709" y="17416"/>
                  </a:lnTo>
                  <a:lnTo>
                    <a:pt x="29026" y="17618"/>
                  </a:lnTo>
                  <a:lnTo>
                    <a:pt x="29373" y="17791"/>
                  </a:lnTo>
                  <a:lnTo>
                    <a:pt x="30153" y="18167"/>
                  </a:lnTo>
                  <a:lnTo>
                    <a:pt x="30990" y="18513"/>
                  </a:lnTo>
                  <a:lnTo>
                    <a:pt x="31828" y="18802"/>
                  </a:lnTo>
                  <a:lnTo>
                    <a:pt x="32203" y="18918"/>
                  </a:lnTo>
                  <a:lnTo>
                    <a:pt x="32579" y="19004"/>
                  </a:lnTo>
                  <a:lnTo>
                    <a:pt x="32897" y="19033"/>
                  </a:lnTo>
                  <a:lnTo>
                    <a:pt x="33185" y="19062"/>
                  </a:lnTo>
                  <a:lnTo>
                    <a:pt x="33561" y="19033"/>
                  </a:lnTo>
                  <a:lnTo>
                    <a:pt x="33878" y="18975"/>
                  </a:lnTo>
                  <a:lnTo>
                    <a:pt x="34196" y="18860"/>
                  </a:lnTo>
                  <a:lnTo>
                    <a:pt x="34514" y="18744"/>
                  </a:lnTo>
                  <a:lnTo>
                    <a:pt x="34860" y="18600"/>
                  </a:lnTo>
                  <a:lnTo>
                    <a:pt x="35236" y="18484"/>
                  </a:lnTo>
                  <a:lnTo>
                    <a:pt x="35698" y="18398"/>
                  </a:lnTo>
                  <a:lnTo>
                    <a:pt x="36218" y="18311"/>
                  </a:lnTo>
                  <a:lnTo>
                    <a:pt x="37518" y="18225"/>
                  </a:lnTo>
                  <a:lnTo>
                    <a:pt x="39019" y="18109"/>
                  </a:lnTo>
                  <a:lnTo>
                    <a:pt x="40810" y="17936"/>
                  </a:lnTo>
                  <a:lnTo>
                    <a:pt x="41850" y="17878"/>
                  </a:lnTo>
                  <a:lnTo>
                    <a:pt x="42976" y="17820"/>
                  </a:lnTo>
                  <a:lnTo>
                    <a:pt x="42976" y="30037"/>
                  </a:lnTo>
                  <a:lnTo>
                    <a:pt x="43005" y="31106"/>
                  </a:lnTo>
                  <a:lnTo>
                    <a:pt x="43063" y="32001"/>
                  </a:lnTo>
                  <a:lnTo>
                    <a:pt x="43178" y="32752"/>
                  </a:lnTo>
                  <a:lnTo>
                    <a:pt x="43294" y="33329"/>
                  </a:lnTo>
                  <a:lnTo>
                    <a:pt x="43380" y="33560"/>
                  </a:lnTo>
                  <a:lnTo>
                    <a:pt x="43467" y="33763"/>
                  </a:lnTo>
                  <a:lnTo>
                    <a:pt x="43554" y="33936"/>
                  </a:lnTo>
                  <a:lnTo>
                    <a:pt x="43640" y="34080"/>
                  </a:lnTo>
                  <a:lnTo>
                    <a:pt x="43756" y="34167"/>
                  </a:lnTo>
                  <a:lnTo>
                    <a:pt x="43871" y="34254"/>
                  </a:lnTo>
                  <a:lnTo>
                    <a:pt x="43987" y="34282"/>
                  </a:lnTo>
                  <a:lnTo>
                    <a:pt x="44102" y="34311"/>
                  </a:lnTo>
                  <a:lnTo>
                    <a:pt x="44218" y="34282"/>
                  </a:lnTo>
                  <a:lnTo>
                    <a:pt x="44362" y="34225"/>
                  </a:lnTo>
                  <a:lnTo>
                    <a:pt x="44507" y="34138"/>
                  </a:lnTo>
                  <a:lnTo>
                    <a:pt x="44651" y="33994"/>
                  </a:lnTo>
                  <a:lnTo>
                    <a:pt x="44796" y="33849"/>
                  </a:lnTo>
                  <a:lnTo>
                    <a:pt x="44911" y="33676"/>
                  </a:lnTo>
                  <a:lnTo>
                    <a:pt x="45200" y="33243"/>
                  </a:lnTo>
                  <a:lnTo>
                    <a:pt x="45431" y="32867"/>
                  </a:lnTo>
                  <a:lnTo>
                    <a:pt x="45633" y="32434"/>
                  </a:lnTo>
                  <a:lnTo>
                    <a:pt x="45806" y="32001"/>
                  </a:lnTo>
                  <a:lnTo>
                    <a:pt x="45980" y="31510"/>
                  </a:lnTo>
                  <a:lnTo>
                    <a:pt x="46124" y="31019"/>
                  </a:lnTo>
                  <a:lnTo>
                    <a:pt x="46240" y="30499"/>
                  </a:lnTo>
                  <a:lnTo>
                    <a:pt x="46355" y="29979"/>
                  </a:lnTo>
                  <a:lnTo>
                    <a:pt x="46442" y="29402"/>
                  </a:lnTo>
                  <a:lnTo>
                    <a:pt x="46615" y="28275"/>
                  </a:lnTo>
                  <a:lnTo>
                    <a:pt x="46702" y="27091"/>
                  </a:lnTo>
                  <a:lnTo>
                    <a:pt x="46788" y="25907"/>
                  </a:lnTo>
                  <a:lnTo>
                    <a:pt x="46817" y="24694"/>
                  </a:lnTo>
                  <a:lnTo>
                    <a:pt x="46875" y="4650"/>
                  </a:lnTo>
                  <a:lnTo>
                    <a:pt x="46904" y="4131"/>
                  </a:lnTo>
                  <a:lnTo>
                    <a:pt x="46962" y="3726"/>
                  </a:lnTo>
                  <a:lnTo>
                    <a:pt x="47019" y="3380"/>
                  </a:lnTo>
                  <a:lnTo>
                    <a:pt x="47048" y="3091"/>
                  </a:lnTo>
                  <a:lnTo>
                    <a:pt x="47048" y="2947"/>
                  </a:lnTo>
                  <a:lnTo>
                    <a:pt x="46962" y="2773"/>
                  </a:lnTo>
                  <a:lnTo>
                    <a:pt x="46846" y="2629"/>
                  </a:lnTo>
                  <a:lnTo>
                    <a:pt x="46702" y="2484"/>
                  </a:lnTo>
                  <a:lnTo>
                    <a:pt x="46528" y="2340"/>
                  </a:lnTo>
                  <a:lnTo>
                    <a:pt x="46297" y="2196"/>
                  </a:lnTo>
                  <a:lnTo>
                    <a:pt x="45778" y="1907"/>
                  </a:lnTo>
                  <a:lnTo>
                    <a:pt x="45142" y="1647"/>
                  </a:lnTo>
                  <a:lnTo>
                    <a:pt x="44420" y="1387"/>
                  </a:lnTo>
                  <a:lnTo>
                    <a:pt x="43640" y="1127"/>
                  </a:lnTo>
                  <a:lnTo>
                    <a:pt x="42861" y="925"/>
                  </a:lnTo>
                  <a:lnTo>
                    <a:pt x="42052" y="723"/>
                  </a:lnTo>
                  <a:lnTo>
                    <a:pt x="41272" y="549"/>
                  </a:lnTo>
                  <a:lnTo>
                    <a:pt x="39828" y="232"/>
                  </a:lnTo>
                  <a:lnTo>
                    <a:pt x="38731" y="58"/>
                  </a:lnTo>
                  <a:lnTo>
                    <a:pt x="38153" y="1"/>
                  </a:lnTo>
                  <a:close/>
                  <a:moveTo>
                    <a:pt x="42861" y="36477"/>
                  </a:moveTo>
                  <a:lnTo>
                    <a:pt x="42254" y="36506"/>
                  </a:lnTo>
                  <a:lnTo>
                    <a:pt x="41763" y="36564"/>
                  </a:lnTo>
                  <a:lnTo>
                    <a:pt x="41416" y="36680"/>
                  </a:lnTo>
                  <a:lnTo>
                    <a:pt x="41099" y="36795"/>
                  </a:lnTo>
                  <a:lnTo>
                    <a:pt x="40810" y="36939"/>
                  </a:lnTo>
                  <a:lnTo>
                    <a:pt x="40463" y="37026"/>
                  </a:lnTo>
                  <a:lnTo>
                    <a:pt x="40088" y="37113"/>
                  </a:lnTo>
                  <a:lnTo>
                    <a:pt x="39568" y="37142"/>
                  </a:lnTo>
                  <a:lnTo>
                    <a:pt x="35496" y="37344"/>
                  </a:lnTo>
                  <a:lnTo>
                    <a:pt x="30933" y="37517"/>
                  </a:lnTo>
                  <a:lnTo>
                    <a:pt x="28564" y="37604"/>
                  </a:lnTo>
                  <a:lnTo>
                    <a:pt x="26167" y="37661"/>
                  </a:lnTo>
                  <a:lnTo>
                    <a:pt x="23799" y="37690"/>
                  </a:lnTo>
                  <a:lnTo>
                    <a:pt x="18716" y="37690"/>
                  </a:lnTo>
                  <a:lnTo>
                    <a:pt x="17416" y="37633"/>
                  </a:lnTo>
                  <a:lnTo>
                    <a:pt x="16174" y="37604"/>
                  </a:lnTo>
                  <a:lnTo>
                    <a:pt x="14990" y="37517"/>
                  </a:lnTo>
                  <a:lnTo>
                    <a:pt x="13893" y="37430"/>
                  </a:lnTo>
                  <a:lnTo>
                    <a:pt x="12882" y="37344"/>
                  </a:lnTo>
                  <a:lnTo>
                    <a:pt x="11958" y="37199"/>
                  </a:lnTo>
                  <a:lnTo>
                    <a:pt x="11467" y="37142"/>
                  </a:lnTo>
                  <a:lnTo>
                    <a:pt x="11091" y="37142"/>
                  </a:lnTo>
                  <a:lnTo>
                    <a:pt x="10716" y="37171"/>
                  </a:lnTo>
                  <a:lnTo>
                    <a:pt x="10485" y="37228"/>
                  </a:lnTo>
                  <a:lnTo>
                    <a:pt x="10398" y="37286"/>
                  </a:lnTo>
                  <a:lnTo>
                    <a:pt x="10340" y="37315"/>
                  </a:lnTo>
                  <a:lnTo>
                    <a:pt x="10283" y="37402"/>
                  </a:lnTo>
                  <a:lnTo>
                    <a:pt x="10283" y="37459"/>
                  </a:lnTo>
                  <a:lnTo>
                    <a:pt x="10311" y="37517"/>
                  </a:lnTo>
                  <a:lnTo>
                    <a:pt x="10340" y="37604"/>
                  </a:lnTo>
                  <a:lnTo>
                    <a:pt x="10485" y="37777"/>
                  </a:lnTo>
                  <a:lnTo>
                    <a:pt x="10716" y="37979"/>
                  </a:lnTo>
                  <a:lnTo>
                    <a:pt x="11033" y="38210"/>
                  </a:lnTo>
                  <a:lnTo>
                    <a:pt x="11438" y="38470"/>
                  </a:lnTo>
                  <a:lnTo>
                    <a:pt x="11871" y="38701"/>
                  </a:lnTo>
                  <a:lnTo>
                    <a:pt x="12824" y="39221"/>
                  </a:lnTo>
                  <a:lnTo>
                    <a:pt x="13893" y="39712"/>
                  </a:lnTo>
                  <a:lnTo>
                    <a:pt x="14413" y="39914"/>
                  </a:lnTo>
                  <a:lnTo>
                    <a:pt x="14932" y="40116"/>
                  </a:lnTo>
                  <a:lnTo>
                    <a:pt x="15423" y="40261"/>
                  </a:lnTo>
                  <a:lnTo>
                    <a:pt x="15857" y="40376"/>
                  </a:lnTo>
                  <a:lnTo>
                    <a:pt x="16261" y="40463"/>
                  </a:lnTo>
                  <a:lnTo>
                    <a:pt x="16608" y="40492"/>
                  </a:lnTo>
                  <a:lnTo>
                    <a:pt x="16839" y="40492"/>
                  </a:lnTo>
                  <a:lnTo>
                    <a:pt x="17041" y="40434"/>
                  </a:lnTo>
                  <a:lnTo>
                    <a:pt x="17445" y="40347"/>
                  </a:lnTo>
                  <a:lnTo>
                    <a:pt x="17821" y="40174"/>
                  </a:lnTo>
                  <a:lnTo>
                    <a:pt x="18225" y="40001"/>
                  </a:lnTo>
                  <a:lnTo>
                    <a:pt x="18658" y="39828"/>
                  </a:lnTo>
                  <a:lnTo>
                    <a:pt x="19178" y="39654"/>
                  </a:lnTo>
                  <a:lnTo>
                    <a:pt x="19496" y="39568"/>
                  </a:lnTo>
                  <a:lnTo>
                    <a:pt x="19842" y="39510"/>
                  </a:lnTo>
                  <a:lnTo>
                    <a:pt x="20218" y="39481"/>
                  </a:lnTo>
                  <a:lnTo>
                    <a:pt x="20622" y="39423"/>
                  </a:lnTo>
                  <a:lnTo>
                    <a:pt x="32839" y="39019"/>
                  </a:lnTo>
                  <a:lnTo>
                    <a:pt x="38211" y="38788"/>
                  </a:lnTo>
                  <a:lnTo>
                    <a:pt x="42110" y="38643"/>
                  </a:lnTo>
                  <a:lnTo>
                    <a:pt x="42110" y="56030"/>
                  </a:lnTo>
                  <a:lnTo>
                    <a:pt x="42138" y="56579"/>
                  </a:lnTo>
                  <a:lnTo>
                    <a:pt x="42196" y="57041"/>
                  </a:lnTo>
                  <a:lnTo>
                    <a:pt x="42283" y="57416"/>
                  </a:lnTo>
                  <a:lnTo>
                    <a:pt x="42398" y="57734"/>
                  </a:lnTo>
                  <a:lnTo>
                    <a:pt x="42543" y="57965"/>
                  </a:lnTo>
                  <a:lnTo>
                    <a:pt x="42716" y="58138"/>
                  </a:lnTo>
                  <a:lnTo>
                    <a:pt x="42889" y="58225"/>
                  </a:lnTo>
                  <a:lnTo>
                    <a:pt x="43092" y="58254"/>
                  </a:lnTo>
                  <a:lnTo>
                    <a:pt x="43236" y="58254"/>
                  </a:lnTo>
                  <a:lnTo>
                    <a:pt x="43351" y="58196"/>
                  </a:lnTo>
                  <a:lnTo>
                    <a:pt x="43496" y="58138"/>
                  </a:lnTo>
                  <a:lnTo>
                    <a:pt x="43640" y="58080"/>
                  </a:lnTo>
                  <a:lnTo>
                    <a:pt x="43900" y="57820"/>
                  </a:lnTo>
                  <a:lnTo>
                    <a:pt x="44189" y="57503"/>
                  </a:lnTo>
                  <a:lnTo>
                    <a:pt x="44449" y="57127"/>
                  </a:lnTo>
                  <a:lnTo>
                    <a:pt x="44680" y="56636"/>
                  </a:lnTo>
                  <a:lnTo>
                    <a:pt x="44911" y="56088"/>
                  </a:lnTo>
                  <a:lnTo>
                    <a:pt x="45084" y="55481"/>
                  </a:lnTo>
                  <a:lnTo>
                    <a:pt x="45258" y="54759"/>
                  </a:lnTo>
                  <a:lnTo>
                    <a:pt x="45402" y="54037"/>
                  </a:lnTo>
                  <a:lnTo>
                    <a:pt x="45518" y="53315"/>
                  </a:lnTo>
                  <a:lnTo>
                    <a:pt x="45633" y="52564"/>
                  </a:lnTo>
                  <a:lnTo>
                    <a:pt x="45720" y="51784"/>
                  </a:lnTo>
                  <a:lnTo>
                    <a:pt x="45806" y="50976"/>
                  </a:lnTo>
                  <a:lnTo>
                    <a:pt x="45922" y="49243"/>
                  </a:lnTo>
                  <a:lnTo>
                    <a:pt x="46009" y="47279"/>
                  </a:lnTo>
                  <a:lnTo>
                    <a:pt x="46037" y="45026"/>
                  </a:lnTo>
                  <a:lnTo>
                    <a:pt x="46066" y="42427"/>
                  </a:lnTo>
                  <a:lnTo>
                    <a:pt x="46066" y="39423"/>
                  </a:lnTo>
                  <a:lnTo>
                    <a:pt x="46095" y="39134"/>
                  </a:lnTo>
                  <a:lnTo>
                    <a:pt x="46153" y="38846"/>
                  </a:lnTo>
                  <a:lnTo>
                    <a:pt x="46268" y="38586"/>
                  </a:lnTo>
                  <a:lnTo>
                    <a:pt x="46384" y="38326"/>
                  </a:lnTo>
                  <a:lnTo>
                    <a:pt x="46586" y="37864"/>
                  </a:lnTo>
                  <a:lnTo>
                    <a:pt x="46673" y="37661"/>
                  </a:lnTo>
                  <a:lnTo>
                    <a:pt x="46702" y="37459"/>
                  </a:lnTo>
                  <a:lnTo>
                    <a:pt x="46673" y="37286"/>
                  </a:lnTo>
                  <a:lnTo>
                    <a:pt x="46615" y="37228"/>
                  </a:lnTo>
                  <a:lnTo>
                    <a:pt x="46557" y="37142"/>
                  </a:lnTo>
                  <a:lnTo>
                    <a:pt x="46384" y="36997"/>
                  </a:lnTo>
                  <a:lnTo>
                    <a:pt x="46124" y="36882"/>
                  </a:lnTo>
                  <a:lnTo>
                    <a:pt x="45720" y="36766"/>
                  </a:lnTo>
                  <a:lnTo>
                    <a:pt x="45229" y="36651"/>
                  </a:lnTo>
                  <a:lnTo>
                    <a:pt x="44593" y="36593"/>
                  </a:lnTo>
                  <a:lnTo>
                    <a:pt x="43785" y="36535"/>
                  </a:lnTo>
                  <a:lnTo>
                    <a:pt x="43265" y="36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8"/>
          <p:cNvPicPr preferRelativeResize="0"/>
          <p:nvPr/>
        </p:nvPicPr>
        <p:blipFill rotWithShape="1">
          <a:blip r:embed="rId3">
            <a:alphaModFix/>
          </a:blip>
          <a:srcRect b="55343"/>
          <a:stretch/>
        </p:blipFill>
        <p:spPr>
          <a:xfrm>
            <a:off x="2363825" y="-20147"/>
            <a:ext cx="4416349" cy="138447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8"/>
          <p:cNvSpPr/>
          <p:nvPr/>
        </p:nvSpPr>
        <p:spPr>
          <a:xfrm>
            <a:off x="2216773" y="1111600"/>
            <a:ext cx="685800" cy="685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8"/>
          <p:cNvSpPr txBox="1">
            <a:spLocks noGrp="1"/>
          </p:cNvSpPr>
          <p:nvPr>
            <p:ph type="title" idx="6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Pembahasan</a:t>
            </a:r>
            <a:endParaRPr dirty="0"/>
          </a:p>
        </p:txBody>
      </p:sp>
      <p:sp>
        <p:nvSpPr>
          <p:cNvPr id="267" name="Google Shape;267;p28"/>
          <p:cNvSpPr txBox="1">
            <a:spLocks noGrp="1"/>
          </p:cNvSpPr>
          <p:nvPr>
            <p:ph type="title"/>
          </p:nvPr>
        </p:nvSpPr>
        <p:spPr>
          <a:xfrm>
            <a:off x="1393423" y="1877088"/>
            <a:ext cx="2332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</a:t>
            </a:r>
            <a:r>
              <a:rPr lang="en" dirty="0"/>
              <a:t>efinisi Produksi</a:t>
            </a:r>
            <a:endParaRPr dirty="0"/>
          </a:p>
        </p:txBody>
      </p:sp>
      <p:sp>
        <p:nvSpPr>
          <p:cNvPr id="269" name="Google Shape;269;p28"/>
          <p:cNvSpPr txBox="1">
            <a:spLocks noGrp="1"/>
          </p:cNvSpPr>
          <p:nvPr>
            <p:ph type="title" idx="2"/>
          </p:nvPr>
        </p:nvSpPr>
        <p:spPr>
          <a:xfrm flipH="1">
            <a:off x="5413875" y="1877100"/>
            <a:ext cx="2332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Faktor Produksi</a:t>
            </a:r>
            <a:endParaRPr dirty="0"/>
          </a:p>
        </p:txBody>
      </p:sp>
      <p:sp>
        <p:nvSpPr>
          <p:cNvPr id="270" name="Google Shape;270;p28"/>
          <p:cNvSpPr txBox="1">
            <a:spLocks noGrp="1"/>
          </p:cNvSpPr>
          <p:nvPr>
            <p:ph type="title" idx="7"/>
          </p:nvPr>
        </p:nvSpPr>
        <p:spPr>
          <a:xfrm>
            <a:off x="311972" y="3735078"/>
            <a:ext cx="2590601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</a:t>
            </a:r>
            <a:r>
              <a:rPr lang="en" dirty="0"/>
              <a:t>ungsi Produksi</a:t>
            </a:r>
            <a:endParaRPr dirty="0"/>
          </a:p>
        </p:txBody>
      </p:sp>
      <p:sp>
        <p:nvSpPr>
          <p:cNvPr id="272" name="Google Shape;272;p28"/>
          <p:cNvSpPr txBox="1">
            <a:spLocks noGrp="1"/>
          </p:cNvSpPr>
          <p:nvPr>
            <p:ph type="title" idx="9"/>
          </p:nvPr>
        </p:nvSpPr>
        <p:spPr>
          <a:xfrm flipH="1">
            <a:off x="3341627" y="3677228"/>
            <a:ext cx="2332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Teori Produksi</a:t>
            </a:r>
            <a:endParaRPr dirty="0"/>
          </a:p>
        </p:txBody>
      </p:sp>
      <p:sp>
        <p:nvSpPr>
          <p:cNvPr id="274" name="Google Shape;274;p28"/>
          <p:cNvSpPr/>
          <p:nvPr/>
        </p:nvSpPr>
        <p:spPr>
          <a:xfrm>
            <a:off x="1315160" y="2946223"/>
            <a:ext cx="685800" cy="685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8"/>
          <p:cNvSpPr/>
          <p:nvPr/>
        </p:nvSpPr>
        <p:spPr>
          <a:xfrm>
            <a:off x="6237377" y="1111600"/>
            <a:ext cx="685800" cy="685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8"/>
          <p:cNvSpPr/>
          <p:nvPr/>
        </p:nvSpPr>
        <p:spPr>
          <a:xfrm>
            <a:off x="4150491" y="2906517"/>
            <a:ext cx="685800" cy="685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8"/>
          <p:cNvSpPr txBox="1">
            <a:spLocks noGrp="1"/>
          </p:cNvSpPr>
          <p:nvPr>
            <p:ph type="title" idx="4"/>
          </p:nvPr>
        </p:nvSpPr>
        <p:spPr>
          <a:xfrm>
            <a:off x="2192323" y="1271650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78" name="Google Shape;278;p28"/>
          <p:cNvSpPr txBox="1">
            <a:spLocks noGrp="1"/>
          </p:cNvSpPr>
          <p:nvPr>
            <p:ph type="title" idx="5"/>
          </p:nvPr>
        </p:nvSpPr>
        <p:spPr>
          <a:xfrm flipH="1">
            <a:off x="6212927" y="1271650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79" name="Google Shape;279;p28"/>
          <p:cNvSpPr txBox="1">
            <a:spLocks noGrp="1"/>
          </p:cNvSpPr>
          <p:nvPr>
            <p:ph type="title" idx="14"/>
          </p:nvPr>
        </p:nvSpPr>
        <p:spPr>
          <a:xfrm>
            <a:off x="1290710" y="3106273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280" name="Google Shape;280;p28"/>
          <p:cNvSpPr txBox="1">
            <a:spLocks noGrp="1"/>
          </p:cNvSpPr>
          <p:nvPr>
            <p:ph type="title" idx="15"/>
          </p:nvPr>
        </p:nvSpPr>
        <p:spPr>
          <a:xfrm flipH="1">
            <a:off x="4101591" y="3087519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281" name="Google Shape;281;p28"/>
          <p:cNvSpPr/>
          <p:nvPr/>
        </p:nvSpPr>
        <p:spPr>
          <a:xfrm flipH="1">
            <a:off x="7853910" y="195050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8"/>
          <p:cNvSpPr/>
          <p:nvPr/>
        </p:nvSpPr>
        <p:spPr>
          <a:xfrm>
            <a:off x="136960" y="195050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8"/>
          <p:cNvSpPr/>
          <p:nvPr/>
        </p:nvSpPr>
        <p:spPr>
          <a:xfrm rot="10800000" flipH="1">
            <a:off x="136960" y="3859038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8"/>
          <p:cNvSpPr/>
          <p:nvPr/>
        </p:nvSpPr>
        <p:spPr>
          <a:xfrm rot="10800000">
            <a:off x="7853910" y="3859038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76;p28">
            <a:extLst>
              <a:ext uri="{FF2B5EF4-FFF2-40B4-BE49-F238E27FC236}">
                <a16:creationId xmlns:a16="http://schemas.microsoft.com/office/drawing/2014/main" id="{1782C0A3-CDEE-0FFF-31E4-D6ECA3B38B7E}"/>
              </a:ext>
            </a:extLst>
          </p:cNvPr>
          <p:cNvSpPr/>
          <p:nvPr/>
        </p:nvSpPr>
        <p:spPr>
          <a:xfrm>
            <a:off x="6961372" y="2936187"/>
            <a:ext cx="685800" cy="685800"/>
          </a:xfrm>
          <a:prstGeom prst="round2DiagRect">
            <a:avLst>
              <a:gd name="adj1" fmla="val 27647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CE057-CEF9-0F13-205E-13236D5CAF88}"/>
              </a:ext>
            </a:extLst>
          </p:cNvPr>
          <p:cNvSpPr txBox="1"/>
          <p:nvPr/>
        </p:nvSpPr>
        <p:spPr>
          <a:xfrm>
            <a:off x="6972051" y="3050596"/>
            <a:ext cx="7001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tx1"/>
                </a:solidFill>
                <a:latin typeface="Yeon Sung" panose="020B0604020202020204" charset="-127"/>
                <a:ea typeface="Yeon Sung" panose="020B0604020202020204" charset="-127"/>
              </a:rPr>
              <a:t>5</a:t>
            </a:r>
          </a:p>
        </p:txBody>
      </p:sp>
      <p:sp>
        <p:nvSpPr>
          <p:cNvPr id="11" name="Google Shape;272;p28">
            <a:extLst>
              <a:ext uri="{FF2B5EF4-FFF2-40B4-BE49-F238E27FC236}">
                <a16:creationId xmlns:a16="http://schemas.microsoft.com/office/drawing/2014/main" id="{63D003C0-B9F6-27A7-1322-C8EFF5BEF040}"/>
              </a:ext>
            </a:extLst>
          </p:cNvPr>
          <p:cNvSpPr txBox="1">
            <a:spLocks/>
          </p:cNvSpPr>
          <p:nvPr/>
        </p:nvSpPr>
        <p:spPr>
          <a:xfrm flipH="1">
            <a:off x="6248962" y="3735078"/>
            <a:ext cx="2332800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Yeon Sung"/>
              <a:buNone/>
              <a:defRPr sz="2200" b="1" i="0" u="none" strike="noStrike" cap="none">
                <a:solidFill>
                  <a:schemeClr val="lt1"/>
                </a:solidFill>
                <a:latin typeface="Yeon Sung"/>
                <a:ea typeface="Yeon Sung"/>
                <a:cs typeface="Yeon Sung"/>
                <a:sym typeface="Yeon Su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0"/>
          <p:cNvPicPr preferRelativeResize="0"/>
          <p:nvPr/>
        </p:nvPicPr>
        <p:blipFill rotWithShape="1">
          <a:blip r:embed="rId3">
            <a:alphaModFix/>
          </a:blip>
          <a:srcRect b="55343"/>
          <a:stretch/>
        </p:blipFill>
        <p:spPr>
          <a:xfrm>
            <a:off x="881450" y="269061"/>
            <a:ext cx="7381099" cy="13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0"/>
          <p:cNvSpPr txBox="1">
            <a:spLocks noGrp="1"/>
          </p:cNvSpPr>
          <p:nvPr>
            <p:ph type="title"/>
          </p:nvPr>
        </p:nvSpPr>
        <p:spPr>
          <a:xfrm>
            <a:off x="881450" y="398503"/>
            <a:ext cx="6550477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 D</a:t>
            </a:r>
            <a:r>
              <a:rPr lang="en" dirty="0"/>
              <a:t>efinisi Produksi</a:t>
            </a:r>
            <a:endParaRPr dirty="0"/>
          </a:p>
        </p:txBody>
      </p:sp>
      <p:sp>
        <p:nvSpPr>
          <p:cNvPr id="303" name="Google Shape;303;p30"/>
          <p:cNvSpPr txBox="1">
            <a:spLocks noGrp="1"/>
          </p:cNvSpPr>
          <p:nvPr>
            <p:ph type="subTitle" idx="1"/>
          </p:nvPr>
        </p:nvSpPr>
        <p:spPr>
          <a:xfrm>
            <a:off x="1688951" y="1782978"/>
            <a:ext cx="6142615" cy="2165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Produksi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salah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aktivitas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ekonomi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menghasilkan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hasil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akhir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output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yang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membutuhka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beberapa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masukan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input.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kombinasi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masukan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input yang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menghasilkan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keluaran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output agar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guna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terus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bertambah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3"/>
          <p:cNvPicPr preferRelativeResize="0"/>
          <p:nvPr/>
        </p:nvPicPr>
        <p:blipFill rotWithShape="1">
          <a:blip r:embed="rId3">
            <a:alphaModFix/>
          </a:blip>
          <a:srcRect b="55343"/>
          <a:stretch/>
        </p:blipFill>
        <p:spPr>
          <a:xfrm>
            <a:off x="2363825" y="-20147"/>
            <a:ext cx="4416349" cy="138447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3"/>
          <p:cNvSpPr txBox="1">
            <a:spLocks noGrp="1"/>
          </p:cNvSpPr>
          <p:nvPr>
            <p:ph type="title" idx="4"/>
          </p:nvPr>
        </p:nvSpPr>
        <p:spPr>
          <a:xfrm>
            <a:off x="121105" y="1027829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Modal</a:t>
            </a:r>
            <a:endParaRPr dirty="0"/>
          </a:p>
        </p:txBody>
      </p:sp>
      <p:sp>
        <p:nvSpPr>
          <p:cNvPr id="365" name="Google Shape;365;p33"/>
          <p:cNvSpPr txBox="1">
            <a:spLocks noGrp="1"/>
          </p:cNvSpPr>
          <p:nvPr>
            <p:ph type="title" idx="5"/>
          </p:nvPr>
        </p:nvSpPr>
        <p:spPr>
          <a:xfrm>
            <a:off x="3138730" y="1055308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Tenaga Kerja</a:t>
            </a:r>
            <a:endParaRPr dirty="0"/>
          </a:p>
        </p:txBody>
      </p:sp>
      <p:sp>
        <p:nvSpPr>
          <p:cNvPr id="366" name="Google Shape;366;p33"/>
          <p:cNvSpPr txBox="1">
            <a:spLocks noGrp="1"/>
          </p:cNvSpPr>
          <p:nvPr>
            <p:ph type="title" idx="6"/>
          </p:nvPr>
        </p:nvSpPr>
        <p:spPr>
          <a:xfrm>
            <a:off x="5850787" y="1069911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ahan Baku</a:t>
            </a:r>
            <a:endParaRPr dirty="0"/>
          </a:p>
        </p:txBody>
      </p:sp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Faktor Produksi</a:t>
            </a:r>
            <a:endParaRPr dirty="0"/>
          </a:p>
        </p:txBody>
      </p:sp>
      <p:sp>
        <p:nvSpPr>
          <p:cNvPr id="368" name="Google Shape;368;p33"/>
          <p:cNvSpPr txBox="1">
            <a:spLocks noGrp="1"/>
          </p:cNvSpPr>
          <p:nvPr>
            <p:ph type="subTitle" idx="1"/>
          </p:nvPr>
        </p:nvSpPr>
        <p:spPr>
          <a:xfrm>
            <a:off x="1" y="1272159"/>
            <a:ext cx="2809972" cy="15634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Modal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adalah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uang yang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digunakan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mengelola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membiayai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kegiatan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produksi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setiap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bulan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atau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per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hari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. Dimana di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dalamnya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terdapat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ongkos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pembelian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sumber-sumber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produksi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digunakan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memproduksi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suatu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output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tertentu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menggunakan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input yang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sudah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tersedia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9" name="Google Shape;369;p33"/>
          <p:cNvSpPr txBox="1">
            <a:spLocks noGrp="1"/>
          </p:cNvSpPr>
          <p:nvPr>
            <p:ph type="subTitle" idx="2"/>
          </p:nvPr>
        </p:nvSpPr>
        <p:spPr>
          <a:xfrm>
            <a:off x="3199552" y="1364323"/>
            <a:ext cx="2501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 err="1"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M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ereka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melakukan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pekerjaan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guna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menghasilkan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barang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atau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jasa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memperoleh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penghasilan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baik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bekerja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penuh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ataupun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tidak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bekerja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penuh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3"/>
          <p:cNvSpPr txBox="1">
            <a:spLocks noGrp="1"/>
          </p:cNvSpPr>
          <p:nvPr>
            <p:ph type="subTitle" idx="3"/>
          </p:nvPr>
        </p:nvSpPr>
        <p:spPr>
          <a:xfrm>
            <a:off x="5922299" y="1346219"/>
            <a:ext cx="2823668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Bahan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baku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adalah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barang-barang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dibeli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digunakan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proses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produksi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Namun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lebih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sering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terjadi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bahan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baku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dibeli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perusahaan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lain yang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merupakan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barang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jadi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sisi</a:t>
            </a:r>
            <a:r>
              <a:rPr lang="en-US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pemasok</a:t>
            </a:r>
            <a:endParaRPr sz="1100" dirty="0">
              <a:latin typeface="Times New Roman" panose="02020603050405020304" pitchFamily="18" charset="0"/>
              <a:ea typeface="Yeon Sung" panose="020B0604020202020204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C2D77-817C-748B-676A-3C0F472E0A80}"/>
              </a:ext>
            </a:extLst>
          </p:cNvPr>
          <p:cNvSpPr txBox="1"/>
          <p:nvPr/>
        </p:nvSpPr>
        <p:spPr>
          <a:xfrm>
            <a:off x="3199552" y="2981979"/>
            <a:ext cx="23669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latin typeface="Yeon Sung" panose="020B0604020202020204" charset="-127"/>
                <a:ea typeface="Yeon Sung" panose="020B0604020202020204" charset="-127"/>
              </a:rPr>
              <a:t>Teknologi</a:t>
            </a:r>
            <a:endParaRPr lang="en-US" sz="2200" b="1" dirty="0">
              <a:latin typeface="Yeon Sung" panose="020B0604020202020204" charset="-127"/>
              <a:ea typeface="Yeon Sung" panose="020B0604020202020204" charset="-127"/>
            </a:endParaRPr>
          </a:p>
        </p:txBody>
      </p:sp>
      <p:sp>
        <p:nvSpPr>
          <p:cNvPr id="4" name="Google Shape;369;p33">
            <a:extLst>
              <a:ext uri="{FF2B5EF4-FFF2-40B4-BE49-F238E27FC236}">
                <a16:creationId xmlns:a16="http://schemas.microsoft.com/office/drawing/2014/main" id="{5AA9A0FB-3712-3159-E1A4-D0687E99E6A6}"/>
              </a:ext>
            </a:extLst>
          </p:cNvPr>
          <p:cNvSpPr txBox="1">
            <a:spLocks/>
          </p:cNvSpPr>
          <p:nvPr/>
        </p:nvSpPr>
        <p:spPr>
          <a:xfrm>
            <a:off x="2363825" y="3342189"/>
            <a:ext cx="4153469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jari"/>
              <a:buNone/>
              <a:defRPr sz="1400" b="0" i="0" u="none" strike="noStrike" cap="none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jari"/>
              <a:buNone/>
              <a:defRPr sz="2800" b="0" i="0" u="none" strike="noStrike" cap="none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jari"/>
              <a:buNone/>
              <a:defRPr sz="2800" b="0" i="0" u="none" strike="noStrike" cap="none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jari"/>
              <a:buNone/>
              <a:defRPr sz="2800" b="0" i="0" u="none" strike="noStrike" cap="none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jari"/>
              <a:buNone/>
              <a:defRPr sz="2800" b="0" i="0" u="none" strike="noStrike" cap="none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jari"/>
              <a:buNone/>
              <a:defRPr sz="2800" b="0" i="0" u="none" strike="noStrike" cap="none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jari"/>
              <a:buNone/>
              <a:defRPr sz="2800" b="0" i="0" u="none" strike="noStrike" cap="none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jari"/>
              <a:buNone/>
              <a:defRPr sz="2800" b="0" i="0" u="none" strike="noStrike" cap="none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jari"/>
              <a:buNone/>
              <a:defRPr sz="2800" b="0" i="0" u="none" strike="noStrike" cap="none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/>
            <a:r>
              <a:rPr lang="en-US" sz="1800" dirty="0" err="1"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eknologi</a:t>
            </a:r>
            <a:r>
              <a:rPr lang="en-US" sz="1800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merupakan</a:t>
            </a:r>
            <a:r>
              <a:rPr lang="en-US" sz="1800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sekumpulan</a:t>
            </a:r>
            <a:r>
              <a:rPr lang="en-US" sz="1800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proses,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peralatan</a:t>
            </a:r>
            <a:r>
              <a:rPr lang="en-US" sz="1800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metoda</a:t>
            </a:r>
            <a:r>
              <a:rPr lang="en-US" sz="1800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prosedur</a:t>
            </a:r>
            <a:r>
              <a:rPr lang="en-US" sz="1800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perkakas</a:t>
            </a:r>
            <a:r>
              <a:rPr lang="en-US" sz="1800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digunakan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memproduksi</a:t>
            </a:r>
            <a:r>
              <a:rPr lang="en-US" sz="1800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barang</a:t>
            </a:r>
            <a:r>
              <a:rPr lang="en-US" sz="1800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jasa</a:t>
            </a:r>
            <a:r>
              <a:rPr lang="en-US" sz="1800" dirty="0">
                <a:effectLst/>
                <a:latin typeface="Times New Roman" panose="02020603050405020304" pitchFamily="18" charset="0"/>
                <a:ea typeface="Yeon Sung" panose="020B0604020202020204" charset="-127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ea typeface="Yeon Sung" panose="020B060402020202020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 b="55343"/>
          <a:stretch/>
        </p:blipFill>
        <p:spPr>
          <a:xfrm>
            <a:off x="2363825" y="-20147"/>
            <a:ext cx="4416349" cy="138447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3. F</a:t>
            </a:r>
            <a:r>
              <a:rPr lang="en" sz="3600" dirty="0"/>
              <a:t>ungsi Produksi</a:t>
            </a:r>
            <a:endParaRPr sz="3600" dirty="0"/>
          </a:p>
        </p:txBody>
      </p:sp>
      <p:sp>
        <p:nvSpPr>
          <p:cNvPr id="253" name="Google Shape;253;p27"/>
          <p:cNvSpPr txBox="1">
            <a:spLocks noGrp="1"/>
          </p:cNvSpPr>
          <p:nvPr>
            <p:ph type="body" idx="1"/>
          </p:nvPr>
        </p:nvSpPr>
        <p:spPr>
          <a:xfrm>
            <a:off x="793340" y="1584375"/>
            <a:ext cx="806020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persamaan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maksimum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(output)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dihasilkan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kombinasi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(input)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diantara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input dan output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dihasilkan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27"/>
          <p:cNvSpPr/>
          <p:nvPr/>
        </p:nvSpPr>
        <p:spPr>
          <a:xfrm flipH="1">
            <a:off x="7853600" y="195050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7"/>
          <p:cNvSpPr/>
          <p:nvPr/>
        </p:nvSpPr>
        <p:spPr>
          <a:xfrm rot="10800000" flipH="1">
            <a:off x="136650" y="3859038"/>
            <a:ext cx="1153750" cy="1106475"/>
          </a:xfrm>
          <a:custGeom>
            <a:avLst/>
            <a:gdLst/>
            <a:ahLst/>
            <a:cxnLst/>
            <a:rect l="l" t="t" r="r" b="b"/>
            <a:pathLst>
              <a:path w="46150" h="44259" extrusionOk="0">
                <a:moveTo>
                  <a:pt x="15076" y="4466"/>
                </a:moveTo>
                <a:lnTo>
                  <a:pt x="15076" y="8270"/>
                </a:lnTo>
                <a:lnTo>
                  <a:pt x="11957" y="8270"/>
                </a:lnTo>
                <a:lnTo>
                  <a:pt x="11957" y="4466"/>
                </a:lnTo>
                <a:close/>
                <a:moveTo>
                  <a:pt x="7869" y="19566"/>
                </a:moveTo>
                <a:lnTo>
                  <a:pt x="7869" y="22708"/>
                </a:lnTo>
                <a:lnTo>
                  <a:pt x="3757" y="22708"/>
                </a:lnTo>
                <a:lnTo>
                  <a:pt x="3757" y="19566"/>
                </a:lnTo>
                <a:close/>
                <a:moveTo>
                  <a:pt x="11484" y="0"/>
                </a:moveTo>
                <a:lnTo>
                  <a:pt x="11484" y="3993"/>
                </a:lnTo>
                <a:lnTo>
                  <a:pt x="0" y="3993"/>
                </a:lnTo>
                <a:lnTo>
                  <a:pt x="0" y="13658"/>
                </a:lnTo>
                <a:lnTo>
                  <a:pt x="7869" y="13658"/>
                </a:lnTo>
                <a:lnTo>
                  <a:pt x="7869" y="19093"/>
                </a:lnTo>
                <a:lnTo>
                  <a:pt x="3285" y="19093"/>
                </a:lnTo>
                <a:lnTo>
                  <a:pt x="3285" y="23181"/>
                </a:lnTo>
                <a:lnTo>
                  <a:pt x="8341" y="23181"/>
                </a:lnTo>
                <a:lnTo>
                  <a:pt x="8341" y="19566"/>
                </a:lnTo>
                <a:lnTo>
                  <a:pt x="11153" y="19566"/>
                </a:lnTo>
                <a:lnTo>
                  <a:pt x="11153" y="44259"/>
                </a:lnTo>
                <a:lnTo>
                  <a:pt x="11626" y="44259"/>
                </a:lnTo>
                <a:lnTo>
                  <a:pt x="11626" y="19093"/>
                </a:lnTo>
                <a:lnTo>
                  <a:pt x="8341" y="19093"/>
                </a:lnTo>
                <a:lnTo>
                  <a:pt x="8341" y="13185"/>
                </a:lnTo>
                <a:lnTo>
                  <a:pt x="473" y="13185"/>
                </a:lnTo>
                <a:lnTo>
                  <a:pt x="473" y="4466"/>
                </a:lnTo>
                <a:lnTo>
                  <a:pt x="11484" y="4466"/>
                </a:lnTo>
                <a:lnTo>
                  <a:pt x="11484" y="8743"/>
                </a:lnTo>
                <a:lnTo>
                  <a:pt x="15548" y="8743"/>
                </a:lnTo>
                <a:lnTo>
                  <a:pt x="15548" y="3993"/>
                </a:lnTo>
                <a:lnTo>
                  <a:pt x="11957" y="3993"/>
                </a:lnTo>
                <a:lnTo>
                  <a:pt x="11957" y="473"/>
                </a:lnTo>
                <a:lnTo>
                  <a:pt x="46149" y="473"/>
                </a:lnTo>
                <a:lnTo>
                  <a:pt x="461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E0D62-E79D-23F7-D963-1CE0187B05C1}"/>
              </a:ext>
            </a:extLst>
          </p:cNvPr>
          <p:cNvSpPr txBox="1"/>
          <p:nvPr/>
        </p:nvSpPr>
        <p:spPr>
          <a:xfrm>
            <a:off x="1129554" y="2389343"/>
            <a:ext cx="7153834" cy="1959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 dan output pada proses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dituliskan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ctr"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𝑄 = 𝑓(𝑋1,𝑋2, 𝑋3, … , 𝑋𝑛 ) </a:t>
            </a:r>
          </a:p>
          <a:p>
            <a:pPr algn="ctr">
              <a:spcAft>
                <a:spcPts val="800"/>
              </a:spcAft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persamaan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mewakili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output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X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mewakili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2"/>
          <p:cNvPicPr preferRelativeResize="0"/>
          <p:nvPr/>
        </p:nvPicPr>
        <p:blipFill rotWithShape="1">
          <a:blip r:embed="rId3">
            <a:alphaModFix/>
          </a:blip>
          <a:srcRect b="55343"/>
          <a:stretch/>
        </p:blipFill>
        <p:spPr>
          <a:xfrm>
            <a:off x="2363825" y="-20147"/>
            <a:ext cx="4416349" cy="138447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2"/>
          <p:cNvSpPr txBox="1">
            <a:spLocks noGrp="1"/>
          </p:cNvSpPr>
          <p:nvPr>
            <p:ph type="title"/>
          </p:nvPr>
        </p:nvSpPr>
        <p:spPr>
          <a:xfrm>
            <a:off x="777298" y="2563381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Produksi dalam jangka pendek</a:t>
            </a:r>
            <a:endParaRPr dirty="0"/>
          </a:p>
        </p:txBody>
      </p:sp>
      <p:sp>
        <p:nvSpPr>
          <p:cNvPr id="321" name="Google Shape;321;p32"/>
          <p:cNvSpPr txBox="1">
            <a:spLocks noGrp="1"/>
          </p:cNvSpPr>
          <p:nvPr>
            <p:ph type="title" idx="4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4. Teori Produksi</a:t>
            </a:r>
            <a:endParaRPr sz="4400" dirty="0"/>
          </a:p>
        </p:txBody>
      </p:sp>
      <p:sp>
        <p:nvSpPr>
          <p:cNvPr id="322" name="Google Shape;322;p32"/>
          <p:cNvSpPr txBox="1">
            <a:spLocks noGrp="1"/>
          </p:cNvSpPr>
          <p:nvPr>
            <p:ph type="title" idx="2"/>
          </p:nvPr>
        </p:nvSpPr>
        <p:spPr>
          <a:xfrm>
            <a:off x="5214706" y="2571750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Produksi dalam jangka panjang</a:t>
            </a:r>
            <a:endParaRPr dirty="0"/>
          </a:p>
        </p:txBody>
      </p:sp>
      <p:sp>
        <p:nvSpPr>
          <p:cNvPr id="325" name="Google Shape;325;p32"/>
          <p:cNvSpPr/>
          <p:nvPr/>
        </p:nvSpPr>
        <p:spPr>
          <a:xfrm>
            <a:off x="1802925" y="1210549"/>
            <a:ext cx="868800" cy="868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6298887" y="1210549"/>
            <a:ext cx="868800" cy="868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32"/>
          <p:cNvGrpSpPr/>
          <p:nvPr/>
        </p:nvGrpSpPr>
        <p:grpSpPr>
          <a:xfrm>
            <a:off x="2013025" y="1423730"/>
            <a:ext cx="441846" cy="436666"/>
            <a:chOff x="-2700825" y="2045147"/>
            <a:chExt cx="441846" cy="436666"/>
          </a:xfrm>
        </p:grpSpPr>
        <p:sp>
          <p:nvSpPr>
            <p:cNvPr id="328" name="Google Shape;328;p32"/>
            <p:cNvSpPr/>
            <p:nvPr/>
          </p:nvSpPr>
          <p:spPr>
            <a:xfrm>
              <a:off x="-2700825" y="2045147"/>
              <a:ext cx="441846" cy="436666"/>
            </a:xfrm>
            <a:custGeom>
              <a:avLst/>
              <a:gdLst/>
              <a:ahLst/>
              <a:cxnLst/>
              <a:rect l="l" t="t" r="r" b="b"/>
              <a:pathLst>
                <a:path w="48395" h="47710" extrusionOk="0">
                  <a:moveTo>
                    <a:pt x="4915" y="1395"/>
                  </a:moveTo>
                  <a:lnTo>
                    <a:pt x="5128" y="1418"/>
                  </a:lnTo>
                  <a:lnTo>
                    <a:pt x="5340" y="1442"/>
                  </a:lnTo>
                  <a:lnTo>
                    <a:pt x="5529" y="1489"/>
                  </a:lnTo>
                  <a:lnTo>
                    <a:pt x="5718" y="1560"/>
                  </a:lnTo>
                  <a:lnTo>
                    <a:pt x="5908" y="1655"/>
                  </a:lnTo>
                  <a:lnTo>
                    <a:pt x="6097" y="1773"/>
                  </a:lnTo>
                  <a:lnTo>
                    <a:pt x="6238" y="1891"/>
                  </a:lnTo>
                  <a:lnTo>
                    <a:pt x="6404" y="2033"/>
                  </a:lnTo>
                  <a:lnTo>
                    <a:pt x="6546" y="2175"/>
                  </a:lnTo>
                  <a:lnTo>
                    <a:pt x="6664" y="2340"/>
                  </a:lnTo>
                  <a:lnTo>
                    <a:pt x="6758" y="2505"/>
                  </a:lnTo>
                  <a:lnTo>
                    <a:pt x="6853" y="2694"/>
                  </a:lnTo>
                  <a:lnTo>
                    <a:pt x="6924" y="2883"/>
                  </a:lnTo>
                  <a:lnTo>
                    <a:pt x="6971" y="3096"/>
                  </a:lnTo>
                  <a:lnTo>
                    <a:pt x="6994" y="3285"/>
                  </a:lnTo>
                  <a:lnTo>
                    <a:pt x="7018" y="3522"/>
                  </a:lnTo>
                  <a:lnTo>
                    <a:pt x="7018" y="4207"/>
                  </a:lnTo>
                  <a:lnTo>
                    <a:pt x="2812" y="4207"/>
                  </a:lnTo>
                  <a:lnTo>
                    <a:pt x="2812" y="3522"/>
                  </a:lnTo>
                  <a:lnTo>
                    <a:pt x="2812" y="3285"/>
                  </a:lnTo>
                  <a:lnTo>
                    <a:pt x="2836" y="3096"/>
                  </a:lnTo>
                  <a:lnTo>
                    <a:pt x="2907" y="2883"/>
                  </a:lnTo>
                  <a:lnTo>
                    <a:pt x="2977" y="2694"/>
                  </a:lnTo>
                  <a:lnTo>
                    <a:pt x="3048" y="2505"/>
                  </a:lnTo>
                  <a:lnTo>
                    <a:pt x="3166" y="2340"/>
                  </a:lnTo>
                  <a:lnTo>
                    <a:pt x="3285" y="2175"/>
                  </a:lnTo>
                  <a:lnTo>
                    <a:pt x="3426" y="2033"/>
                  </a:lnTo>
                  <a:lnTo>
                    <a:pt x="3568" y="1891"/>
                  </a:lnTo>
                  <a:lnTo>
                    <a:pt x="3734" y="1773"/>
                  </a:lnTo>
                  <a:lnTo>
                    <a:pt x="3899" y="1655"/>
                  </a:lnTo>
                  <a:lnTo>
                    <a:pt x="4088" y="1560"/>
                  </a:lnTo>
                  <a:lnTo>
                    <a:pt x="4277" y="1489"/>
                  </a:lnTo>
                  <a:lnTo>
                    <a:pt x="4490" y="1442"/>
                  </a:lnTo>
                  <a:lnTo>
                    <a:pt x="4702" y="1418"/>
                  </a:lnTo>
                  <a:lnTo>
                    <a:pt x="4915" y="1395"/>
                  </a:lnTo>
                  <a:close/>
                  <a:moveTo>
                    <a:pt x="6829" y="5601"/>
                  </a:moveTo>
                  <a:lnTo>
                    <a:pt x="7373" y="5625"/>
                  </a:lnTo>
                  <a:lnTo>
                    <a:pt x="7562" y="5648"/>
                  </a:lnTo>
                  <a:lnTo>
                    <a:pt x="7751" y="5719"/>
                  </a:lnTo>
                  <a:lnTo>
                    <a:pt x="7940" y="5837"/>
                  </a:lnTo>
                  <a:lnTo>
                    <a:pt x="8081" y="6003"/>
                  </a:lnTo>
                  <a:lnTo>
                    <a:pt x="8200" y="6168"/>
                  </a:lnTo>
                  <a:lnTo>
                    <a:pt x="8294" y="6357"/>
                  </a:lnTo>
                  <a:lnTo>
                    <a:pt x="8365" y="6570"/>
                  </a:lnTo>
                  <a:lnTo>
                    <a:pt x="8412" y="6806"/>
                  </a:lnTo>
                  <a:lnTo>
                    <a:pt x="8412" y="7019"/>
                  </a:lnTo>
                  <a:lnTo>
                    <a:pt x="8389" y="7255"/>
                  </a:lnTo>
                  <a:lnTo>
                    <a:pt x="8365" y="7468"/>
                  </a:lnTo>
                  <a:lnTo>
                    <a:pt x="8294" y="7680"/>
                  </a:lnTo>
                  <a:lnTo>
                    <a:pt x="8200" y="7869"/>
                  </a:lnTo>
                  <a:lnTo>
                    <a:pt x="8058" y="8058"/>
                  </a:lnTo>
                  <a:lnTo>
                    <a:pt x="7916" y="8200"/>
                  </a:lnTo>
                  <a:lnTo>
                    <a:pt x="7727" y="8318"/>
                  </a:lnTo>
                  <a:lnTo>
                    <a:pt x="7538" y="8389"/>
                  </a:lnTo>
                  <a:lnTo>
                    <a:pt x="7373" y="8413"/>
                  </a:lnTo>
                  <a:lnTo>
                    <a:pt x="6829" y="8437"/>
                  </a:lnTo>
                  <a:lnTo>
                    <a:pt x="2505" y="8413"/>
                  </a:lnTo>
                  <a:lnTo>
                    <a:pt x="2292" y="8389"/>
                  </a:lnTo>
                  <a:lnTo>
                    <a:pt x="2103" y="8318"/>
                  </a:lnTo>
                  <a:lnTo>
                    <a:pt x="1914" y="8200"/>
                  </a:lnTo>
                  <a:lnTo>
                    <a:pt x="1749" y="8035"/>
                  </a:lnTo>
                  <a:lnTo>
                    <a:pt x="1607" y="7822"/>
                  </a:lnTo>
                  <a:lnTo>
                    <a:pt x="1489" y="7586"/>
                  </a:lnTo>
                  <a:lnTo>
                    <a:pt x="1418" y="7326"/>
                  </a:lnTo>
                  <a:lnTo>
                    <a:pt x="1394" y="7019"/>
                  </a:lnTo>
                  <a:lnTo>
                    <a:pt x="1418" y="6712"/>
                  </a:lnTo>
                  <a:lnTo>
                    <a:pt x="1489" y="6452"/>
                  </a:lnTo>
                  <a:lnTo>
                    <a:pt x="1607" y="6215"/>
                  </a:lnTo>
                  <a:lnTo>
                    <a:pt x="1749" y="6003"/>
                  </a:lnTo>
                  <a:lnTo>
                    <a:pt x="1914" y="5837"/>
                  </a:lnTo>
                  <a:lnTo>
                    <a:pt x="2103" y="5719"/>
                  </a:lnTo>
                  <a:lnTo>
                    <a:pt x="2292" y="5648"/>
                  </a:lnTo>
                  <a:lnTo>
                    <a:pt x="2505" y="5601"/>
                  </a:lnTo>
                  <a:close/>
                  <a:moveTo>
                    <a:pt x="7018" y="9831"/>
                  </a:moveTo>
                  <a:lnTo>
                    <a:pt x="7018" y="13328"/>
                  </a:lnTo>
                  <a:lnTo>
                    <a:pt x="2812" y="13328"/>
                  </a:lnTo>
                  <a:lnTo>
                    <a:pt x="2812" y="9831"/>
                  </a:lnTo>
                  <a:close/>
                  <a:moveTo>
                    <a:pt x="7136" y="14722"/>
                  </a:moveTo>
                  <a:lnTo>
                    <a:pt x="7278" y="14746"/>
                  </a:lnTo>
                  <a:lnTo>
                    <a:pt x="7396" y="14793"/>
                  </a:lnTo>
                  <a:lnTo>
                    <a:pt x="7491" y="14864"/>
                  </a:lnTo>
                  <a:lnTo>
                    <a:pt x="7585" y="14958"/>
                  </a:lnTo>
                  <a:lnTo>
                    <a:pt x="7632" y="15053"/>
                  </a:lnTo>
                  <a:lnTo>
                    <a:pt x="7680" y="15171"/>
                  </a:lnTo>
                  <a:lnTo>
                    <a:pt x="7727" y="15313"/>
                  </a:lnTo>
                  <a:lnTo>
                    <a:pt x="7727" y="15431"/>
                  </a:lnTo>
                  <a:lnTo>
                    <a:pt x="7727" y="15573"/>
                  </a:lnTo>
                  <a:lnTo>
                    <a:pt x="7703" y="15691"/>
                  </a:lnTo>
                  <a:lnTo>
                    <a:pt x="7656" y="15809"/>
                  </a:lnTo>
                  <a:lnTo>
                    <a:pt x="7585" y="15927"/>
                  </a:lnTo>
                  <a:lnTo>
                    <a:pt x="7491" y="15998"/>
                  </a:lnTo>
                  <a:lnTo>
                    <a:pt x="7396" y="16069"/>
                  </a:lnTo>
                  <a:lnTo>
                    <a:pt x="7278" y="16116"/>
                  </a:lnTo>
                  <a:lnTo>
                    <a:pt x="7136" y="16140"/>
                  </a:lnTo>
                  <a:lnTo>
                    <a:pt x="2694" y="16140"/>
                  </a:lnTo>
                  <a:lnTo>
                    <a:pt x="2552" y="16116"/>
                  </a:lnTo>
                  <a:lnTo>
                    <a:pt x="2434" y="16069"/>
                  </a:lnTo>
                  <a:lnTo>
                    <a:pt x="2316" y="15998"/>
                  </a:lnTo>
                  <a:lnTo>
                    <a:pt x="2245" y="15927"/>
                  </a:lnTo>
                  <a:lnTo>
                    <a:pt x="2174" y="15809"/>
                  </a:lnTo>
                  <a:lnTo>
                    <a:pt x="2127" y="15691"/>
                  </a:lnTo>
                  <a:lnTo>
                    <a:pt x="2103" y="15573"/>
                  </a:lnTo>
                  <a:lnTo>
                    <a:pt x="2079" y="15431"/>
                  </a:lnTo>
                  <a:lnTo>
                    <a:pt x="2103" y="15313"/>
                  </a:lnTo>
                  <a:lnTo>
                    <a:pt x="2127" y="15171"/>
                  </a:lnTo>
                  <a:lnTo>
                    <a:pt x="2174" y="15053"/>
                  </a:lnTo>
                  <a:lnTo>
                    <a:pt x="2245" y="14958"/>
                  </a:lnTo>
                  <a:lnTo>
                    <a:pt x="2316" y="14864"/>
                  </a:lnTo>
                  <a:lnTo>
                    <a:pt x="2410" y="14793"/>
                  </a:lnTo>
                  <a:lnTo>
                    <a:pt x="2552" y="14746"/>
                  </a:lnTo>
                  <a:lnTo>
                    <a:pt x="2694" y="14722"/>
                  </a:lnTo>
                  <a:close/>
                  <a:moveTo>
                    <a:pt x="7018" y="17534"/>
                  </a:moveTo>
                  <a:lnTo>
                    <a:pt x="7018" y="26655"/>
                  </a:lnTo>
                  <a:lnTo>
                    <a:pt x="2812" y="26655"/>
                  </a:lnTo>
                  <a:lnTo>
                    <a:pt x="2812" y="17534"/>
                  </a:lnTo>
                  <a:close/>
                  <a:moveTo>
                    <a:pt x="7254" y="28049"/>
                  </a:moveTo>
                  <a:lnTo>
                    <a:pt x="7325" y="28073"/>
                  </a:lnTo>
                  <a:lnTo>
                    <a:pt x="7420" y="28120"/>
                  </a:lnTo>
                  <a:lnTo>
                    <a:pt x="7491" y="28167"/>
                  </a:lnTo>
                  <a:lnTo>
                    <a:pt x="7562" y="28262"/>
                  </a:lnTo>
                  <a:lnTo>
                    <a:pt x="7632" y="28357"/>
                  </a:lnTo>
                  <a:lnTo>
                    <a:pt x="7680" y="28475"/>
                  </a:lnTo>
                  <a:lnTo>
                    <a:pt x="7703" y="28616"/>
                  </a:lnTo>
                  <a:lnTo>
                    <a:pt x="7727" y="28758"/>
                  </a:lnTo>
                  <a:lnTo>
                    <a:pt x="7703" y="28900"/>
                  </a:lnTo>
                  <a:lnTo>
                    <a:pt x="7680" y="29042"/>
                  </a:lnTo>
                  <a:lnTo>
                    <a:pt x="7632" y="29160"/>
                  </a:lnTo>
                  <a:lnTo>
                    <a:pt x="7562" y="29278"/>
                  </a:lnTo>
                  <a:lnTo>
                    <a:pt x="7491" y="29349"/>
                  </a:lnTo>
                  <a:lnTo>
                    <a:pt x="7420" y="29420"/>
                  </a:lnTo>
                  <a:lnTo>
                    <a:pt x="7325" y="29444"/>
                  </a:lnTo>
                  <a:lnTo>
                    <a:pt x="7254" y="29467"/>
                  </a:lnTo>
                  <a:lnTo>
                    <a:pt x="2576" y="29467"/>
                  </a:lnTo>
                  <a:lnTo>
                    <a:pt x="2481" y="29444"/>
                  </a:lnTo>
                  <a:lnTo>
                    <a:pt x="2410" y="29420"/>
                  </a:lnTo>
                  <a:lnTo>
                    <a:pt x="2316" y="29349"/>
                  </a:lnTo>
                  <a:lnTo>
                    <a:pt x="2245" y="29278"/>
                  </a:lnTo>
                  <a:lnTo>
                    <a:pt x="2198" y="29160"/>
                  </a:lnTo>
                  <a:lnTo>
                    <a:pt x="2150" y="29042"/>
                  </a:lnTo>
                  <a:lnTo>
                    <a:pt x="2103" y="28900"/>
                  </a:lnTo>
                  <a:lnTo>
                    <a:pt x="2103" y="28758"/>
                  </a:lnTo>
                  <a:lnTo>
                    <a:pt x="2103" y="28616"/>
                  </a:lnTo>
                  <a:lnTo>
                    <a:pt x="2150" y="28475"/>
                  </a:lnTo>
                  <a:lnTo>
                    <a:pt x="2198" y="28357"/>
                  </a:lnTo>
                  <a:lnTo>
                    <a:pt x="2269" y="28238"/>
                  </a:lnTo>
                  <a:lnTo>
                    <a:pt x="2339" y="28167"/>
                  </a:lnTo>
                  <a:lnTo>
                    <a:pt x="2410" y="28097"/>
                  </a:lnTo>
                  <a:lnTo>
                    <a:pt x="2481" y="28073"/>
                  </a:lnTo>
                  <a:lnTo>
                    <a:pt x="2576" y="28049"/>
                  </a:lnTo>
                  <a:close/>
                  <a:moveTo>
                    <a:pt x="4915" y="1"/>
                  </a:moveTo>
                  <a:lnTo>
                    <a:pt x="4561" y="24"/>
                  </a:lnTo>
                  <a:lnTo>
                    <a:pt x="4206" y="72"/>
                  </a:lnTo>
                  <a:lnTo>
                    <a:pt x="3875" y="166"/>
                  </a:lnTo>
                  <a:lnTo>
                    <a:pt x="3545" y="284"/>
                  </a:lnTo>
                  <a:lnTo>
                    <a:pt x="3237" y="426"/>
                  </a:lnTo>
                  <a:lnTo>
                    <a:pt x="2954" y="615"/>
                  </a:lnTo>
                  <a:lnTo>
                    <a:pt x="2670" y="804"/>
                  </a:lnTo>
                  <a:lnTo>
                    <a:pt x="2434" y="1040"/>
                  </a:lnTo>
                  <a:lnTo>
                    <a:pt x="2198" y="1277"/>
                  </a:lnTo>
                  <a:lnTo>
                    <a:pt x="2009" y="1560"/>
                  </a:lnTo>
                  <a:lnTo>
                    <a:pt x="1820" y="1844"/>
                  </a:lnTo>
                  <a:lnTo>
                    <a:pt x="1678" y="2151"/>
                  </a:lnTo>
                  <a:lnTo>
                    <a:pt x="1560" y="2458"/>
                  </a:lnTo>
                  <a:lnTo>
                    <a:pt x="1465" y="2813"/>
                  </a:lnTo>
                  <a:lnTo>
                    <a:pt x="1418" y="3143"/>
                  </a:lnTo>
                  <a:lnTo>
                    <a:pt x="1394" y="3522"/>
                  </a:lnTo>
                  <a:lnTo>
                    <a:pt x="1394" y="4490"/>
                  </a:lnTo>
                  <a:lnTo>
                    <a:pt x="1111" y="4703"/>
                  </a:lnTo>
                  <a:lnTo>
                    <a:pt x="827" y="4939"/>
                  </a:lnTo>
                  <a:lnTo>
                    <a:pt x="591" y="5199"/>
                  </a:lnTo>
                  <a:lnTo>
                    <a:pt x="402" y="5506"/>
                  </a:lnTo>
                  <a:lnTo>
                    <a:pt x="236" y="5861"/>
                  </a:lnTo>
                  <a:lnTo>
                    <a:pt x="95" y="6215"/>
                  </a:lnTo>
                  <a:lnTo>
                    <a:pt x="24" y="6617"/>
                  </a:lnTo>
                  <a:lnTo>
                    <a:pt x="0" y="7019"/>
                  </a:lnTo>
                  <a:lnTo>
                    <a:pt x="24" y="7420"/>
                  </a:lnTo>
                  <a:lnTo>
                    <a:pt x="95" y="7822"/>
                  </a:lnTo>
                  <a:lnTo>
                    <a:pt x="236" y="8177"/>
                  </a:lnTo>
                  <a:lnTo>
                    <a:pt x="402" y="8507"/>
                  </a:lnTo>
                  <a:lnTo>
                    <a:pt x="591" y="8838"/>
                  </a:lnTo>
                  <a:lnTo>
                    <a:pt x="827" y="9098"/>
                  </a:lnTo>
                  <a:lnTo>
                    <a:pt x="1111" y="9334"/>
                  </a:lnTo>
                  <a:lnTo>
                    <a:pt x="1394" y="9523"/>
                  </a:lnTo>
                  <a:lnTo>
                    <a:pt x="1394" y="13801"/>
                  </a:lnTo>
                  <a:lnTo>
                    <a:pt x="1229" y="13966"/>
                  </a:lnTo>
                  <a:lnTo>
                    <a:pt x="1087" y="14131"/>
                  </a:lnTo>
                  <a:lnTo>
                    <a:pt x="969" y="14344"/>
                  </a:lnTo>
                  <a:lnTo>
                    <a:pt x="874" y="14533"/>
                  </a:lnTo>
                  <a:lnTo>
                    <a:pt x="803" y="14746"/>
                  </a:lnTo>
                  <a:lnTo>
                    <a:pt x="733" y="14982"/>
                  </a:lnTo>
                  <a:lnTo>
                    <a:pt x="709" y="15195"/>
                  </a:lnTo>
                  <a:lnTo>
                    <a:pt x="685" y="15431"/>
                  </a:lnTo>
                  <a:lnTo>
                    <a:pt x="709" y="15667"/>
                  </a:lnTo>
                  <a:lnTo>
                    <a:pt x="733" y="15904"/>
                  </a:lnTo>
                  <a:lnTo>
                    <a:pt x="803" y="16116"/>
                  </a:lnTo>
                  <a:lnTo>
                    <a:pt x="874" y="16329"/>
                  </a:lnTo>
                  <a:lnTo>
                    <a:pt x="969" y="16542"/>
                  </a:lnTo>
                  <a:lnTo>
                    <a:pt x="1087" y="16731"/>
                  </a:lnTo>
                  <a:lnTo>
                    <a:pt x="1229" y="16896"/>
                  </a:lnTo>
                  <a:lnTo>
                    <a:pt x="1394" y="17061"/>
                  </a:lnTo>
                  <a:lnTo>
                    <a:pt x="1394" y="27128"/>
                  </a:lnTo>
                  <a:lnTo>
                    <a:pt x="1229" y="27293"/>
                  </a:lnTo>
                  <a:lnTo>
                    <a:pt x="1087" y="27482"/>
                  </a:lnTo>
                  <a:lnTo>
                    <a:pt x="969" y="27671"/>
                  </a:lnTo>
                  <a:lnTo>
                    <a:pt x="874" y="27884"/>
                  </a:lnTo>
                  <a:lnTo>
                    <a:pt x="803" y="28097"/>
                  </a:lnTo>
                  <a:lnTo>
                    <a:pt x="756" y="28309"/>
                  </a:lnTo>
                  <a:lnTo>
                    <a:pt x="709" y="28546"/>
                  </a:lnTo>
                  <a:lnTo>
                    <a:pt x="709" y="28758"/>
                  </a:lnTo>
                  <a:lnTo>
                    <a:pt x="709" y="28995"/>
                  </a:lnTo>
                  <a:lnTo>
                    <a:pt x="756" y="29207"/>
                  </a:lnTo>
                  <a:lnTo>
                    <a:pt x="803" y="29444"/>
                  </a:lnTo>
                  <a:lnTo>
                    <a:pt x="874" y="29656"/>
                  </a:lnTo>
                  <a:lnTo>
                    <a:pt x="969" y="29869"/>
                  </a:lnTo>
                  <a:lnTo>
                    <a:pt x="1087" y="30058"/>
                  </a:lnTo>
                  <a:lnTo>
                    <a:pt x="1229" y="30247"/>
                  </a:lnTo>
                  <a:lnTo>
                    <a:pt x="1394" y="30412"/>
                  </a:lnTo>
                  <a:lnTo>
                    <a:pt x="1394" y="34359"/>
                  </a:lnTo>
                  <a:lnTo>
                    <a:pt x="1418" y="34524"/>
                  </a:lnTo>
                  <a:lnTo>
                    <a:pt x="1465" y="34666"/>
                  </a:lnTo>
                  <a:lnTo>
                    <a:pt x="1536" y="34784"/>
                  </a:lnTo>
                  <a:lnTo>
                    <a:pt x="1631" y="34878"/>
                  </a:lnTo>
                  <a:lnTo>
                    <a:pt x="1725" y="34949"/>
                  </a:lnTo>
                  <a:lnTo>
                    <a:pt x="1843" y="34997"/>
                  </a:lnTo>
                  <a:lnTo>
                    <a:pt x="1961" y="35044"/>
                  </a:lnTo>
                  <a:lnTo>
                    <a:pt x="2245" y="35044"/>
                  </a:lnTo>
                  <a:lnTo>
                    <a:pt x="2363" y="34997"/>
                  </a:lnTo>
                  <a:lnTo>
                    <a:pt x="2481" y="34949"/>
                  </a:lnTo>
                  <a:lnTo>
                    <a:pt x="2576" y="34878"/>
                  </a:lnTo>
                  <a:lnTo>
                    <a:pt x="2670" y="34784"/>
                  </a:lnTo>
                  <a:lnTo>
                    <a:pt x="2741" y="34666"/>
                  </a:lnTo>
                  <a:lnTo>
                    <a:pt x="2788" y="34524"/>
                  </a:lnTo>
                  <a:lnTo>
                    <a:pt x="2812" y="34359"/>
                  </a:lnTo>
                  <a:lnTo>
                    <a:pt x="2812" y="30861"/>
                  </a:lnTo>
                  <a:lnTo>
                    <a:pt x="7018" y="30861"/>
                  </a:lnTo>
                  <a:lnTo>
                    <a:pt x="7018" y="44189"/>
                  </a:lnTo>
                  <a:lnTo>
                    <a:pt x="6994" y="44401"/>
                  </a:lnTo>
                  <a:lnTo>
                    <a:pt x="6971" y="44614"/>
                  </a:lnTo>
                  <a:lnTo>
                    <a:pt x="6924" y="44827"/>
                  </a:lnTo>
                  <a:lnTo>
                    <a:pt x="6853" y="45016"/>
                  </a:lnTo>
                  <a:lnTo>
                    <a:pt x="6758" y="45205"/>
                  </a:lnTo>
                  <a:lnTo>
                    <a:pt x="6664" y="45370"/>
                  </a:lnTo>
                  <a:lnTo>
                    <a:pt x="6546" y="45535"/>
                  </a:lnTo>
                  <a:lnTo>
                    <a:pt x="6404" y="45677"/>
                  </a:lnTo>
                  <a:lnTo>
                    <a:pt x="6238" y="45819"/>
                  </a:lnTo>
                  <a:lnTo>
                    <a:pt x="6097" y="45937"/>
                  </a:lnTo>
                  <a:lnTo>
                    <a:pt x="5908" y="46055"/>
                  </a:lnTo>
                  <a:lnTo>
                    <a:pt x="5718" y="46126"/>
                  </a:lnTo>
                  <a:lnTo>
                    <a:pt x="5529" y="46197"/>
                  </a:lnTo>
                  <a:lnTo>
                    <a:pt x="5340" y="46268"/>
                  </a:lnTo>
                  <a:lnTo>
                    <a:pt x="5128" y="46292"/>
                  </a:lnTo>
                  <a:lnTo>
                    <a:pt x="4702" y="46292"/>
                  </a:lnTo>
                  <a:lnTo>
                    <a:pt x="4490" y="46268"/>
                  </a:lnTo>
                  <a:lnTo>
                    <a:pt x="4277" y="46197"/>
                  </a:lnTo>
                  <a:lnTo>
                    <a:pt x="4088" y="46126"/>
                  </a:lnTo>
                  <a:lnTo>
                    <a:pt x="3899" y="46055"/>
                  </a:lnTo>
                  <a:lnTo>
                    <a:pt x="3734" y="45937"/>
                  </a:lnTo>
                  <a:lnTo>
                    <a:pt x="3568" y="45819"/>
                  </a:lnTo>
                  <a:lnTo>
                    <a:pt x="3426" y="45677"/>
                  </a:lnTo>
                  <a:lnTo>
                    <a:pt x="3285" y="45535"/>
                  </a:lnTo>
                  <a:lnTo>
                    <a:pt x="3166" y="45370"/>
                  </a:lnTo>
                  <a:lnTo>
                    <a:pt x="3048" y="45205"/>
                  </a:lnTo>
                  <a:lnTo>
                    <a:pt x="2977" y="45016"/>
                  </a:lnTo>
                  <a:lnTo>
                    <a:pt x="2907" y="44827"/>
                  </a:lnTo>
                  <a:lnTo>
                    <a:pt x="2836" y="44614"/>
                  </a:lnTo>
                  <a:lnTo>
                    <a:pt x="2812" y="44401"/>
                  </a:lnTo>
                  <a:lnTo>
                    <a:pt x="2812" y="44189"/>
                  </a:lnTo>
                  <a:lnTo>
                    <a:pt x="2812" y="37170"/>
                  </a:lnTo>
                  <a:lnTo>
                    <a:pt x="2788" y="37029"/>
                  </a:lnTo>
                  <a:lnTo>
                    <a:pt x="2741" y="36887"/>
                  </a:lnTo>
                  <a:lnTo>
                    <a:pt x="2670" y="36769"/>
                  </a:lnTo>
                  <a:lnTo>
                    <a:pt x="2576" y="36651"/>
                  </a:lnTo>
                  <a:lnTo>
                    <a:pt x="2481" y="36580"/>
                  </a:lnTo>
                  <a:lnTo>
                    <a:pt x="2363" y="36532"/>
                  </a:lnTo>
                  <a:lnTo>
                    <a:pt x="2245" y="36509"/>
                  </a:lnTo>
                  <a:lnTo>
                    <a:pt x="2103" y="36485"/>
                  </a:lnTo>
                  <a:lnTo>
                    <a:pt x="1961" y="36509"/>
                  </a:lnTo>
                  <a:lnTo>
                    <a:pt x="1843" y="36532"/>
                  </a:lnTo>
                  <a:lnTo>
                    <a:pt x="1725" y="36580"/>
                  </a:lnTo>
                  <a:lnTo>
                    <a:pt x="1631" y="36651"/>
                  </a:lnTo>
                  <a:lnTo>
                    <a:pt x="1536" y="36769"/>
                  </a:lnTo>
                  <a:lnTo>
                    <a:pt x="1465" y="36887"/>
                  </a:lnTo>
                  <a:lnTo>
                    <a:pt x="1418" y="37029"/>
                  </a:lnTo>
                  <a:lnTo>
                    <a:pt x="1394" y="37170"/>
                  </a:lnTo>
                  <a:lnTo>
                    <a:pt x="1394" y="44189"/>
                  </a:lnTo>
                  <a:lnTo>
                    <a:pt x="1418" y="44543"/>
                  </a:lnTo>
                  <a:lnTo>
                    <a:pt x="1465" y="44897"/>
                  </a:lnTo>
                  <a:lnTo>
                    <a:pt x="1560" y="45228"/>
                  </a:lnTo>
                  <a:lnTo>
                    <a:pt x="1678" y="45559"/>
                  </a:lnTo>
                  <a:lnTo>
                    <a:pt x="1820" y="45866"/>
                  </a:lnTo>
                  <a:lnTo>
                    <a:pt x="2009" y="46150"/>
                  </a:lnTo>
                  <a:lnTo>
                    <a:pt x="2198" y="46433"/>
                  </a:lnTo>
                  <a:lnTo>
                    <a:pt x="2434" y="46670"/>
                  </a:lnTo>
                  <a:lnTo>
                    <a:pt x="2670" y="46906"/>
                  </a:lnTo>
                  <a:lnTo>
                    <a:pt x="2954" y="47095"/>
                  </a:lnTo>
                  <a:lnTo>
                    <a:pt x="3237" y="47284"/>
                  </a:lnTo>
                  <a:lnTo>
                    <a:pt x="3545" y="47426"/>
                  </a:lnTo>
                  <a:lnTo>
                    <a:pt x="3875" y="47544"/>
                  </a:lnTo>
                  <a:lnTo>
                    <a:pt x="4206" y="47639"/>
                  </a:lnTo>
                  <a:lnTo>
                    <a:pt x="4561" y="47686"/>
                  </a:lnTo>
                  <a:lnTo>
                    <a:pt x="4915" y="47709"/>
                  </a:lnTo>
                  <a:lnTo>
                    <a:pt x="5270" y="47686"/>
                  </a:lnTo>
                  <a:lnTo>
                    <a:pt x="5624" y="47639"/>
                  </a:lnTo>
                  <a:lnTo>
                    <a:pt x="5955" y="47544"/>
                  </a:lnTo>
                  <a:lnTo>
                    <a:pt x="6262" y="47426"/>
                  </a:lnTo>
                  <a:lnTo>
                    <a:pt x="6569" y="47284"/>
                  </a:lnTo>
                  <a:lnTo>
                    <a:pt x="6876" y="47095"/>
                  </a:lnTo>
                  <a:lnTo>
                    <a:pt x="7136" y="46906"/>
                  </a:lnTo>
                  <a:lnTo>
                    <a:pt x="7396" y="46670"/>
                  </a:lnTo>
                  <a:lnTo>
                    <a:pt x="7609" y="46433"/>
                  </a:lnTo>
                  <a:lnTo>
                    <a:pt x="7822" y="46150"/>
                  </a:lnTo>
                  <a:lnTo>
                    <a:pt x="7987" y="45866"/>
                  </a:lnTo>
                  <a:lnTo>
                    <a:pt x="8129" y="45559"/>
                  </a:lnTo>
                  <a:lnTo>
                    <a:pt x="8247" y="45228"/>
                  </a:lnTo>
                  <a:lnTo>
                    <a:pt x="8341" y="44897"/>
                  </a:lnTo>
                  <a:lnTo>
                    <a:pt x="8389" y="44543"/>
                  </a:lnTo>
                  <a:lnTo>
                    <a:pt x="8412" y="44189"/>
                  </a:lnTo>
                  <a:lnTo>
                    <a:pt x="8412" y="40786"/>
                  </a:lnTo>
                  <a:lnTo>
                    <a:pt x="17510" y="38092"/>
                  </a:lnTo>
                  <a:lnTo>
                    <a:pt x="18360" y="37856"/>
                  </a:lnTo>
                  <a:lnTo>
                    <a:pt x="19164" y="37690"/>
                  </a:lnTo>
                  <a:lnTo>
                    <a:pt x="19944" y="37572"/>
                  </a:lnTo>
                  <a:lnTo>
                    <a:pt x="20676" y="37501"/>
                  </a:lnTo>
                  <a:lnTo>
                    <a:pt x="21409" y="37478"/>
                  </a:lnTo>
                  <a:lnTo>
                    <a:pt x="22094" y="37478"/>
                  </a:lnTo>
                  <a:lnTo>
                    <a:pt x="22756" y="37549"/>
                  </a:lnTo>
                  <a:lnTo>
                    <a:pt x="23417" y="37619"/>
                  </a:lnTo>
                  <a:lnTo>
                    <a:pt x="24032" y="37738"/>
                  </a:lnTo>
                  <a:lnTo>
                    <a:pt x="24646" y="37879"/>
                  </a:lnTo>
                  <a:lnTo>
                    <a:pt x="25260" y="38021"/>
                  </a:lnTo>
                  <a:lnTo>
                    <a:pt x="25851" y="38210"/>
                  </a:lnTo>
                  <a:lnTo>
                    <a:pt x="27009" y="38588"/>
                  </a:lnTo>
                  <a:lnTo>
                    <a:pt x="28143" y="38990"/>
                  </a:lnTo>
                  <a:lnTo>
                    <a:pt x="29301" y="39392"/>
                  </a:lnTo>
                  <a:lnTo>
                    <a:pt x="29892" y="39581"/>
                  </a:lnTo>
                  <a:lnTo>
                    <a:pt x="30483" y="39770"/>
                  </a:lnTo>
                  <a:lnTo>
                    <a:pt x="31097" y="39912"/>
                  </a:lnTo>
                  <a:lnTo>
                    <a:pt x="31711" y="40053"/>
                  </a:lnTo>
                  <a:lnTo>
                    <a:pt x="32373" y="40171"/>
                  </a:lnTo>
                  <a:lnTo>
                    <a:pt x="33035" y="40242"/>
                  </a:lnTo>
                  <a:lnTo>
                    <a:pt x="33720" y="40290"/>
                  </a:lnTo>
                  <a:lnTo>
                    <a:pt x="34429" y="40313"/>
                  </a:lnTo>
                  <a:lnTo>
                    <a:pt x="35161" y="40290"/>
                  </a:lnTo>
                  <a:lnTo>
                    <a:pt x="35917" y="40219"/>
                  </a:lnTo>
                  <a:lnTo>
                    <a:pt x="36721" y="40101"/>
                  </a:lnTo>
                  <a:lnTo>
                    <a:pt x="37548" y="39912"/>
                  </a:lnTo>
                  <a:lnTo>
                    <a:pt x="38422" y="39699"/>
                  </a:lnTo>
                  <a:lnTo>
                    <a:pt x="39344" y="39415"/>
                  </a:lnTo>
                  <a:lnTo>
                    <a:pt x="45889" y="37170"/>
                  </a:lnTo>
                  <a:lnTo>
                    <a:pt x="46173" y="37052"/>
                  </a:lnTo>
                  <a:lnTo>
                    <a:pt x="46433" y="36934"/>
                  </a:lnTo>
                  <a:lnTo>
                    <a:pt x="46693" y="36792"/>
                  </a:lnTo>
                  <a:lnTo>
                    <a:pt x="46929" y="36603"/>
                  </a:lnTo>
                  <a:lnTo>
                    <a:pt x="47142" y="36414"/>
                  </a:lnTo>
                  <a:lnTo>
                    <a:pt x="47354" y="36225"/>
                  </a:lnTo>
                  <a:lnTo>
                    <a:pt x="47543" y="35989"/>
                  </a:lnTo>
                  <a:lnTo>
                    <a:pt x="47709" y="35753"/>
                  </a:lnTo>
                  <a:lnTo>
                    <a:pt x="47851" y="35493"/>
                  </a:lnTo>
                  <a:lnTo>
                    <a:pt x="47992" y="35233"/>
                  </a:lnTo>
                  <a:lnTo>
                    <a:pt x="48111" y="34949"/>
                  </a:lnTo>
                  <a:lnTo>
                    <a:pt x="48205" y="34666"/>
                  </a:lnTo>
                  <a:lnTo>
                    <a:pt x="48300" y="34359"/>
                  </a:lnTo>
                  <a:lnTo>
                    <a:pt x="48347" y="34051"/>
                  </a:lnTo>
                  <a:lnTo>
                    <a:pt x="48394" y="33744"/>
                  </a:lnTo>
                  <a:lnTo>
                    <a:pt x="48394" y="33413"/>
                  </a:lnTo>
                  <a:lnTo>
                    <a:pt x="48394" y="6901"/>
                  </a:lnTo>
                  <a:lnTo>
                    <a:pt x="48370" y="6404"/>
                  </a:lnTo>
                  <a:lnTo>
                    <a:pt x="48300" y="5932"/>
                  </a:lnTo>
                  <a:lnTo>
                    <a:pt x="48158" y="5483"/>
                  </a:lnTo>
                  <a:lnTo>
                    <a:pt x="47992" y="5081"/>
                  </a:lnTo>
                  <a:lnTo>
                    <a:pt x="47780" y="4679"/>
                  </a:lnTo>
                  <a:lnTo>
                    <a:pt x="47543" y="4325"/>
                  </a:lnTo>
                  <a:lnTo>
                    <a:pt x="47260" y="4018"/>
                  </a:lnTo>
                  <a:lnTo>
                    <a:pt x="46953" y="3734"/>
                  </a:lnTo>
                  <a:lnTo>
                    <a:pt x="46622" y="3474"/>
                  </a:lnTo>
                  <a:lnTo>
                    <a:pt x="46267" y="3285"/>
                  </a:lnTo>
                  <a:lnTo>
                    <a:pt x="45889" y="3120"/>
                  </a:lnTo>
                  <a:lnTo>
                    <a:pt x="45488" y="3025"/>
                  </a:lnTo>
                  <a:lnTo>
                    <a:pt x="45086" y="2978"/>
                  </a:lnTo>
                  <a:lnTo>
                    <a:pt x="44661" y="2954"/>
                  </a:lnTo>
                  <a:lnTo>
                    <a:pt x="44448" y="2978"/>
                  </a:lnTo>
                  <a:lnTo>
                    <a:pt x="44235" y="3025"/>
                  </a:lnTo>
                  <a:lnTo>
                    <a:pt x="44023" y="3073"/>
                  </a:lnTo>
                  <a:lnTo>
                    <a:pt x="43810" y="3143"/>
                  </a:lnTo>
                  <a:lnTo>
                    <a:pt x="38682" y="4892"/>
                  </a:lnTo>
                  <a:lnTo>
                    <a:pt x="37973" y="5105"/>
                  </a:lnTo>
                  <a:lnTo>
                    <a:pt x="37288" y="5294"/>
                  </a:lnTo>
                  <a:lnTo>
                    <a:pt x="36579" y="5436"/>
                  </a:lnTo>
                  <a:lnTo>
                    <a:pt x="35894" y="5554"/>
                  </a:lnTo>
                  <a:lnTo>
                    <a:pt x="35209" y="5625"/>
                  </a:lnTo>
                  <a:lnTo>
                    <a:pt x="34523" y="5648"/>
                  </a:lnTo>
                  <a:lnTo>
                    <a:pt x="33838" y="5672"/>
                  </a:lnTo>
                  <a:lnTo>
                    <a:pt x="33153" y="5625"/>
                  </a:lnTo>
                  <a:lnTo>
                    <a:pt x="32491" y="5554"/>
                  </a:lnTo>
                  <a:lnTo>
                    <a:pt x="31806" y="5459"/>
                  </a:lnTo>
                  <a:lnTo>
                    <a:pt x="31121" y="5341"/>
                  </a:lnTo>
                  <a:lnTo>
                    <a:pt x="30459" y="5176"/>
                  </a:lnTo>
                  <a:lnTo>
                    <a:pt x="29774" y="4987"/>
                  </a:lnTo>
                  <a:lnTo>
                    <a:pt x="29088" y="4750"/>
                  </a:lnTo>
                  <a:lnTo>
                    <a:pt x="28403" y="4490"/>
                  </a:lnTo>
                  <a:lnTo>
                    <a:pt x="27718" y="4230"/>
                  </a:lnTo>
                  <a:lnTo>
                    <a:pt x="27576" y="4183"/>
                  </a:lnTo>
                  <a:lnTo>
                    <a:pt x="27434" y="4160"/>
                  </a:lnTo>
                  <a:lnTo>
                    <a:pt x="27316" y="4183"/>
                  </a:lnTo>
                  <a:lnTo>
                    <a:pt x="27174" y="4207"/>
                  </a:lnTo>
                  <a:lnTo>
                    <a:pt x="27056" y="4278"/>
                  </a:lnTo>
                  <a:lnTo>
                    <a:pt x="26962" y="4372"/>
                  </a:lnTo>
                  <a:lnTo>
                    <a:pt x="26867" y="4467"/>
                  </a:lnTo>
                  <a:lnTo>
                    <a:pt x="26796" y="4585"/>
                  </a:lnTo>
                  <a:lnTo>
                    <a:pt x="26749" y="4727"/>
                  </a:lnTo>
                  <a:lnTo>
                    <a:pt x="26749" y="4868"/>
                  </a:lnTo>
                  <a:lnTo>
                    <a:pt x="26749" y="4987"/>
                  </a:lnTo>
                  <a:lnTo>
                    <a:pt x="26796" y="5128"/>
                  </a:lnTo>
                  <a:lnTo>
                    <a:pt x="26844" y="5246"/>
                  </a:lnTo>
                  <a:lnTo>
                    <a:pt x="26938" y="5341"/>
                  </a:lnTo>
                  <a:lnTo>
                    <a:pt x="27033" y="5436"/>
                  </a:lnTo>
                  <a:lnTo>
                    <a:pt x="27174" y="5506"/>
                  </a:lnTo>
                  <a:lnTo>
                    <a:pt x="27907" y="5814"/>
                  </a:lnTo>
                  <a:lnTo>
                    <a:pt x="28639" y="6074"/>
                  </a:lnTo>
                  <a:lnTo>
                    <a:pt x="29372" y="6310"/>
                  </a:lnTo>
                  <a:lnTo>
                    <a:pt x="30105" y="6522"/>
                  </a:lnTo>
                  <a:lnTo>
                    <a:pt x="30837" y="6688"/>
                  </a:lnTo>
                  <a:lnTo>
                    <a:pt x="31570" y="6830"/>
                  </a:lnTo>
                  <a:lnTo>
                    <a:pt x="32302" y="6948"/>
                  </a:lnTo>
                  <a:lnTo>
                    <a:pt x="33058" y="7019"/>
                  </a:lnTo>
                  <a:lnTo>
                    <a:pt x="33791" y="7066"/>
                  </a:lnTo>
                  <a:lnTo>
                    <a:pt x="34547" y="7066"/>
                  </a:lnTo>
                  <a:lnTo>
                    <a:pt x="35279" y="7019"/>
                  </a:lnTo>
                  <a:lnTo>
                    <a:pt x="36036" y="6948"/>
                  </a:lnTo>
                  <a:lnTo>
                    <a:pt x="36815" y="6806"/>
                  </a:lnTo>
                  <a:lnTo>
                    <a:pt x="37572" y="6664"/>
                  </a:lnTo>
                  <a:lnTo>
                    <a:pt x="38351" y="6452"/>
                  </a:lnTo>
                  <a:lnTo>
                    <a:pt x="39131" y="6215"/>
                  </a:lnTo>
                  <a:lnTo>
                    <a:pt x="44259" y="4467"/>
                  </a:lnTo>
                  <a:lnTo>
                    <a:pt x="44519" y="4396"/>
                  </a:lnTo>
                  <a:lnTo>
                    <a:pt x="44779" y="4349"/>
                  </a:lnTo>
                  <a:lnTo>
                    <a:pt x="45039" y="4372"/>
                  </a:lnTo>
                  <a:lnTo>
                    <a:pt x="45299" y="4396"/>
                  </a:lnTo>
                  <a:lnTo>
                    <a:pt x="45535" y="4490"/>
                  </a:lnTo>
                  <a:lnTo>
                    <a:pt x="45748" y="4585"/>
                  </a:lnTo>
                  <a:lnTo>
                    <a:pt x="45960" y="4727"/>
                  </a:lnTo>
                  <a:lnTo>
                    <a:pt x="46173" y="4892"/>
                  </a:lnTo>
                  <a:lnTo>
                    <a:pt x="46338" y="5081"/>
                  </a:lnTo>
                  <a:lnTo>
                    <a:pt x="46504" y="5294"/>
                  </a:lnTo>
                  <a:lnTo>
                    <a:pt x="46645" y="5530"/>
                  </a:lnTo>
                  <a:lnTo>
                    <a:pt x="46764" y="5766"/>
                  </a:lnTo>
                  <a:lnTo>
                    <a:pt x="46858" y="6026"/>
                  </a:lnTo>
                  <a:lnTo>
                    <a:pt x="46929" y="6310"/>
                  </a:lnTo>
                  <a:lnTo>
                    <a:pt x="46976" y="6593"/>
                  </a:lnTo>
                  <a:lnTo>
                    <a:pt x="47000" y="6901"/>
                  </a:lnTo>
                  <a:lnTo>
                    <a:pt x="47000" y="33413"/>
                  </a:lnTo>
                  <a:lnTo>
                    <a:pt x="47000" y="33626"/>
                  </a:lnTo>
                  <a:lnTo>
                    <a:pt x="46976" y="33815"/>
                  </a:lnTo>
                  <a:lnTo>
                    <a:pt x="46929" y="34028"/>
                  </a:lnTo>
                  <a:lnTo>
                    <a:pt x="46882" y="34217"/>
                  </a:lnTo>
                  <a:lnTo>
                    <a:pt x="46740" y="34595"/>
                  </a:lnTo>
                  <a:lnTo>
                    <a:pt x="46575" y="34926"/>
                  </a:lnTo>
                  <a:lnTo>
                    <a:pt x="46456" y="35091"/>
                  </a:lnTo>
                  <a:lnTo>
                    <a:pt x="46338" y="35233"/>
                  </a:lnTo>
                  <a:lnTo>
                    <a:pt x="46220" y="35375"/>
                  </a:lnTo>
                  <a:lnTo>
                    <a:pt x="46078" y="35493"/>
                  </a:lnTo>
                  <a:lnTo>
                    <a:pt x="45937" y="35611"/>
                  </a:lnTo>
                  <a:lnTo>
                    <a:pt x="45771" y="35705"/>
                  </a:lnTo>
                  <a:lnTo>
                    <a:pt x="45606" y="35776"/>
                  </a:lnTo>
                  <a:lnTo>
                    <a:pt x="45440" y="35847"/>
                  </a:lnTo>
                  <a:lnTo>
                    <a:pt x="38895" y="38092"/>
                  </a:lnTo>
                  <a:lnTo>
                    <a:pt x="38044" y="38352"/>
                  </a:lnTo>
                  <a:lnTo>
                    <a:pt x="37217" y="38565"/>
                  </a:lnTo>
                  <a:lnTo>
                    <a:pt x="36437" y="38706"/>
                  </a:lnTo>
                  <a:lnTo>
                    <a:pt x="35705" y="38825"/>
                  </a:lnTo>
                  <a:lnTo>
                    <a:pt x="34972" y="38872"/>
                  </a:lnTo>
                  <a:lnTo>
                    <a:pt x="34287" y="38895"/>
                  </a:lnTo>
                  <a:lnTo>
                    <a:pt x="33602" y="38872"/>
                  </a:lnTo>
                  <a:lnTo>
                    <a:pt x="32940" y="38801"/>
                  </a:lnTo>
                  <a:lnTo>
                    <a:pt x="32302" y="38706"/>
                  </a:lnTo>
                  <a:lnTo>
                    <a:pt x="31688" y="38588"/>
                  </a:lnTo>
                  <a:lnTo>
                    <a:pt x="31073" y="38447"/>
                  </a:lnTo>
                  <a:lnTo>
                    <a:pt x="30483" y="38305"/>
                  </a:lnTo>
                  <a:lnTo>
                    <a:pt x="29892" y="38116"/>
                  </a:lnTo>
                  <a:lnTo>
                    <a:pt x="29301" y="37927"/>
                  </a:lnTo>
                  <a:lnTo>
                    <a:pt x="28167" y="37525"/>
                  </a:lnTo>
                  <a:lnTo>
                    <a:pt x="26985" y="37123"/>
                  </a:lnTo>
                  <a:lnTo>
                    <a:pt x="25804" y="36745"/>
                  </a:lnTo>
                  <a:lnTo>
                    <a:pt x="25190" y="36580"/>
                  </a:lnTo>
                  <a:lnTo>
                    <a:pt x="24575" y="36438"/>
                  </a:lnTo>
                  <a:lnTo>
                    <a:pt x="23937" y="36296"/>
                  </a:lnTo>
                  <a:lnTo>
                    <a:pt x="23275" y="36202"/>
                  </a:lnTo>
                  <a:lnTo>
                    <a:pt x="22614" y="36131"/>
                  </a:lnTo>
                  <a:lnTo>
                    <a:pt x="21905" y="36084"/>
                  </a:lnTo>
                  <a:lnTo>
                    <a:pt x="21196" y="36084"/>
                  </a:lnTo>
                  <a:lnTo>
                    <a:pt x="20440" y="36107"/>
                  </a:lnTo>
                  <a:lnTo>
                    <a:pt x="19660" y="36202"/>
                  </a:lnTo>
                  <a:lnTo>
                    <a:pt x="18857" y="36320"/>
                  </a:lnTo>
                  <a:lnTo>
                    <a:pt x="18006" y="36509"/>
                  </a:lnTo>
                  <a:lnTo>
                    <a:pt x="17108" y="36745"/>
                  </a:lnTo>
                  <a:lnTo>
                    <a:pt x="8412" y="39344"/>
                  </a:lnTo>
                  <a:lnTo>
                    <a:pt x="8412" y="30412"/>
                  </a:lnTo>
                  <a:lnTo>
                    <a:pt x="8578" y="30247"/>
                  </a:lnTo>
                  <a:lnTo>
                    <a:pt x="8719" y="30058"/>
                  </a:lnTo>
                  <a:lnTo>
                    <a:pt x="8838" y="29869"/>
                  </a:lnTo>
                  <a:lnTo>
                    <a:pt x="8932" y="29656"/>
                  </a:lnTo>
                  <a:lnTo>
                    <a:pt x="9027" y="29444"/>
                  </a:lnTo>
                  <a:lnTo>
                    <a:pt x="9074" y="29207"/>
                  </a:lnTo>
                  <a:lnTo>
                    <a:pt x="9098" y="28995"/>
                  </a:lnTo>
                  <a:lnTo>
                    <a:pt x="9121" y="28758"/>
                  </a:lnTo>
                  <a:lnTo>
                    <a:pt x="9098" y="28546"/>
                  </a:lnTo>
                  <a:lnTo>
                    <a:pt x="9074" y="28309"/>
                  </a:lnTo>
                  <a:lnTo>
                    <a:pt x="9027" y="28097"/>
                  </a:lnTo>
                  <a:lnTo>
                    <a:pt x="8932" y="27860"/>
                  </a:lnTo>
                  <a:lnTo>
                    <a:pt x="8838" y="27671"/>
                  </a:lnTo>
                  <a:lnTo>
                    <a:pt x="8719" y="27482"/>
                  </a:lnTo>
                  <a:lnTo>
                    <a:pt x="8578" y="27293"/>
                  </a:lnTo>
                  <a:lnTo>
                    <a:pt x="8412" y="27128"/>
                  </a:lnTo>
                  <a:lnTo>
                    <a:pt x="8412" y="17061"/>
                  </a:lnTo>
                  <a:lnTo>
                    <a:pt x="8578" y="16896"/>
                  </a:lnTo>
                  <a:lnTo>
                    <a:pt x="8719" y="16731"/>
                  </a:lnTo>
                  <a:lnTo>
                    <a:pt x="8838" y="16542"/>
                  </a:lnTo>
                  <a:lnTo>
                    <a:pt x="8956" y="16329"/>
                  </a:lnTo>
                  <a:lnTo>
                    <a:pt x="9027" y="16116"/>
                  </a:lnTo>
                  <a:lnTo>
                    <a:pt x="9074" y="15904"/>
                  </a:lnTo>
                  <a:lnTo>
                    <a:pt x="9121" y="15667"/>
                  </a:lnTo>
                  <a:lnTo>
                    <a:pt x="9121" y="15431"/>
                  </a:lnTo>
                  <a:lnTo>
                    <a:pt x="9121" y="15195"/>
                  </a:lnTo>
                  <a:lnTo>
                    <a:pt x="9074" y="14982"/>
                  </a:lnTo>
                  <a:lnTo>
                    <a:pt x="9027" y="14746"/>
                  </a:lnTo>
                  <a:lnTo>
                    <a:pt x="8956" y="14533"/>
                  </a:lnTo>
                  <a:lnTo>
                    <a:pt x="8838" y="14344"/>
                  </a:lnTo>
                  <a:lnTo>
                    <a:pt x="8719" y="14131"/>
                  </a:lnTo>
                  <a:lnTo>
                    <a:pt x="8578" y="13966"/>
                  </a:lnTo>
                  <a:lnTo>
                    <a:pt x="8412" y="13801"/>
                  </a:lnTo>
                  <a:lnTo>
                    <a:pt x="8412" y="9547"/>
                  </a:lnTo>
                  <a:lnTo>
                    <a:pt x="8696" y="9334"/>
                  </a:lnTo>
                  <a:lnTo>
                    <a:pt x="8979" y="9122"/>
                  </a:lnTo>
                  <a:lnTo>
                    <a:pt x="9216" y="8838"/>
                  </a:lnTo>
                  <a:lnTo>
                    <a:pt x="9405" y="8531"/>
                  </a:lnTo>
                  <a:lnTo>
                    <a:pt x="9570" y="8200"/>
                  </a:lnTo>
                  <a:lnTo>
                    <a:pt x="9712" y="7846"/>
                  </a:lnTo>
                  <a:lnTo>
                    <a:pt x="9783" y="7468"/>
                  </a:lnTo>
                  <a:lnTo>
                    <a:pt x="9806" y="7066"/>
                  </a:lnTo>
                  <a:lnTo>
                    <a:pt x="16919" y="4868"/>
                  </a:lnTo>
                  <a:lnTo>
                    <a:pt x="17368" y="4727"/>
                  </a:lnTo>
                  <a:lnTo>
                    <a:pt x="17841" y="4608"/>
                  </a:lnTo>
                  <a:lnTo>
                    <a:pt x="18290" y="4514"/>
                  </a:lnTo>
                  <a:lnTo>
                    <a:pt x="18762" y="4419"/>
                  </a:lnTo>
                  <a:lnTo>
                    <a:pt x="19235" y="4349"/>
                  </a:lnTo>
                  <a:lnTo>
                    <a:pt x="19707" y="4278"/>
                  </a:lnTo>
                  <a:lnTo>
                    <a:pt x="20180" y="4254"/>
                  </a:lnTo>
                  <a:lnTo>
                    <a:pt x="20653" y="4230"/>
                  </a:lnTo>
                  <a:lnTo>
                    <a:pt x="21102" y="4207"/>
                  </a:lnTo>
                  <a:lnTo>
                    <a:pt x="21574" y="4207"/>
                  </a:lnTo>
                  <a:lnTo>
                    <a:pt x="22047" y="4230"/>
                  </a:lnTo>
                  <a:lnTo>
                    <a:pt x="22519" y="4278"/>
                  </a:lnTo>
                  <a:lnTo>
                    <a:pt x="22992" y="4325"/>
                  </a:lnTo>
                  <a:lnTo>
                    <a:pt x="23465" y="4396"/>
                  </a:lnTo>
                  <a:lnTo>
                    <a:pt x="23937" y="4467"/>
                  </a:lnTo>
                  <a:lnTo>
                    <a:pt x="24386" y="4585"/>
                  </a:lnTo>
                  <a:lnTo>
                    <a:pt x="24670" y="4585"/>
                  </a:lnTo>
                  <a:lnTo>
                    <a:pt x="24811" y="4538"/>
                  </a:lnTo>
                  <a:lnTo>
                    <a:pt x="24930" y="4490"/>
                  </a:lnTo>
                  <a:lnTo>
                    <a:pt x="25024" y="4396"/>
                  </a:lnTo>
                  <a:lnTo>
                    <a:pt x="25119" y="4301"/>
                  </a:lnTo>
                  <a:lnTo>
                    <a:pt x="25190" y="4183"/>
                  </a:lnTo>
                  <a:lnTo>
                    <a:pt x="25237" y="4041"/>
                  </a:lnTo>
                  <a:lnTo>
                    <a:pt x="25237" y="3900"/>
                  </a:lnTo>
                  <a:lnTo>
                    <a:pt x="25237" y="3781"/>
                  </a:lnTo>
                  <a:lnTo>
                    <a:pt x="25213" y="3640"/>
                  </a:lnTo>
                  <a:lnTo>
                    <a:pt x="25142" y="3522"/>
                  </a:lnTo>
                  <a:lnTo>
                    <a:pt x="25071" y="3427"/>
                  </a:lnTo>
                  <a:lnTo>
                    <a:pt x="24953" y="3332"/>
                  </a:lnTo>
                  <a:lnTo>
                    <a:pt x="24835" y="3262"/>
                  </a:lnTo>
                  <a:lnTo>
                    <a:pt x="24717" y="3214"/>
                  </a:lnTo>
                  <a:lnTo>
                    <a:pt x="24197" y="3096"/>
                  </a:lnTo>
                  <a:lnTo>
                    <a:pt x="23677" y="3002"/>
                  </a:lnTo>
                  <a:lnTo>
                    <a:pt x="23181" y="2931"/>
                  </a:lnTo>
                  <a:lnTo>
                    <a:pt x="22661" y="2883"/>
                  </a:lnTo>
                  <a:lnTo>
                    <a:pt x="22141" y="2836"/>
                  </a:lnTo>
                  <a:lnTo>
                    <a:pt x="21621" y="2813"/>
                  </a:lnTo>
                  <a:lnTo>
                    <a:pt x="21102" y="2813"/>
                  </a:lnTo>
                  <a:lnTo>
                    <a:pt x="20582" y="2836"/>
                  </a:lnTo>
                  <a:lnTo>
                    <a:pt x="20062" y="2860"/>
                  </a:lnTo>
                  <a:lnTo>
                    <a:pt x="19566" y="2907"/>
                  </a:lnTo>
                  <a:lnTo>
                    <a:pt x="19046" y="2954"/>
                  </a:lnTo>
                  <a:lnTo>
                    <a:pt x="18526" y="3049"/>
                  </a:lnTo>
                  <a:lnTo>
                    <a:pt x="18030" y="3143"/>
                  </a:lnTo>
                  <a:lnTo>
                    <a:pt x="17510" y="3238"/>
                  </a:lnTo>
                  <a:lnTo>
                    <a:pt x="17014" y="3380"/>
                  </a:lnTo>
                  <a:lnTo>
                    <a:pt x="16494" y="3522"/>
                  </a:lnTo>
                  <a:lnTo>
                    <a:pt x="9523" y="5695"/>
                  </a:lnTo>
                  <a:lnTo>
                    <a:pt x="9428" y="5506"/>
                  </a:lnTo>
                  <a:lnTo>
                    <a:pt x="9310" y="5317"/>
                  </a:lnTo>
                  <a:lnTo>
                    <a:pt x="9192" y="5152"/>
                  </a:lnTo>
                  <a:lnTo>
                    <a:pt x="9050" y="5010"/>
                  </a:lnTo>
                  <a:lnTo>
                    <a:pt x="8909" y="4845"/>
                  </a:lnTo>
                  <a:lnTo>
                    <a:pt x="8743" y="4727"/>
                  </a:lnTo>
                  <a:lnTo>
                    <a:pt x="8578" y="4608"/>
                  </a:lnTo>
                  <a:lnTo>
                    <a:pt x="8412" y="4490"/>
                  </a:lnTo>
                  <a:lnTo>
                    <a:pt x="8412" y="3522"/>
                  </a:lnTo>
                  <a:lnTo>
                    <a:pt x="8389" y="3143"/>
                  </a:lnTo>
                  <a:lnTo>
                    <a:pt x="8341" y="2813"/>
                  </a:lnTo>
                  <a:lnTo>
                    <a:pt x="8247" y="2458"/>
                  </a:lnTo>
                  <a:lnTo>
                    <a:pt x="8129" y="2151"/>
                  </a:lnTo>
                  <a:lnTo>
                    <a:pt x="7987" y="1844"/>
                  </a:lnTo>
                  <a:lnTo>
                    <a:pt x="7822" y="1560"/>
                  </a:lnTo>
                  <a:lnTo>
                    <a:pt x="7609" y="1277"/>
                  </a:lnTo>
                  <a:lnTo>
                    <a:pt x="7396" y="1040"/>
                  </a:lnTo>
                  <a:lnTo>
                    <a:pt x="7136" y="804"/>
                  </a:lnTo>
                  <a:lnTo>
                    <a:pt x="6876" y="615"/>
                  </a:lnTo>
                  <a:lnTo>
                    <a:pt x="6569" y="426"/>
                  </a:lnTo>
                  <a:lnTo>
                    <a:pt x="6262" y="284"/>
                  </a:lnTo>
                  <a:lnTo>
                    <a:pt x="5955" y="166"/>
                  </a:lnTo>
                  <a:lnTo>
                    <a:pt x="5624" y="72"/>
                  </a:lnTo>
                  <a:lnTo>
                    <a:pt x="5270" y="24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-2547022" y="2147871"/>
              <a:ext cx="185540" cy="186226"/>
            </a:xfrm>
            <a:custGeom>
              <a:avLst/>
              <a:gdLst/>
              <a:ahLst/>
              <a:cxnLst/>
              <a:rect l="l" t="t" r="r" b="b"/>
              <a:pathLst>
                <a:path w="20322" h="20347" extrusionOk="0">
                  <a:moveTo>
                    <a:pt x="10161" y="1395"/>
                  </a:moveTo>
                  <a:lnTo>
                    <a:pt x="10586" y="1419"/>
                  </a:lnTo>
                  <a:lnTo>
                    <a:pt x="10988" y="1442"/>
                  </a:lnTo>
                  <a:lnTo>
                    <a:pt x="11413" y="1490"/>
                  </a:lnTo>
                  <a:lnTo>
                    <a:pt x="11839" y="1560"/>
                  </a:lnTo>
                  <a:lnTo>
                    <a:pt x="12240" y="1655"/>
                  </a:lnTo>
                  <a:lnTo>
                    <a:pt x="12642" y="1773"/>
                  </a:lnTo>
                  <a:lnTo>
                    <a:pt x="13067" y="1891"/>
                  </a:lnTo>
                  <a:lnTo>
                    <a:pt x="13446" y="2033"/>
                  </a:lnTo>
                  <a:lnTo>
                    <a:pt x="13847" y="2222"/>
                  </a:lnTo>
                  <a:lnTo>
                    <a:pt x="14225" y="2411"/>
                  </a:lnTo>
                  <a:lnTo>
                    <a:pt x="14603" y="2624"/>
                  </a:lnTo>
                  <a:lnTo>
                    <a:pt x="14982" y="2836"/>
                  </a:lnTo>
                  <a:lnTo>
                    <a:pt x="15336" y="3096"/>
                  </a:lnTo>
                  <a:lnTo>
                    <a:pt x="15690" y="3356"/>
                  </a:lnTo>
                  <a:lnTo>
                    <a:pt x="16021" y="3663"/>
                  </a:lnTo>
                  <a:lnTo>
                    <a:pt x="16352" y="3971"/>
                  </a:lnTo>
                  <a:lnTo>
                    <a:pt x="16754" y="4396"/>
                  </a:lnTo>
                  <a:lnTo>
                    <a:pt x="17108" y="4821"/>
                  </a:lnTo>
                  <a:lnTo>
                    <a:pt x="17439" y="5294"/>
                  </a:lnTo>
                  <a:lnTo>
                    <a:pt x="17746" y="5743"/>
                  </a:lnTo>
                  <a:lnTo>
                    <a:pt x="18006" y="6239"/>
                  </a:lnTo>
                  <a:lnTo>
                    <a:pt x="18219" y="6735"/>
                  </a:lnTo>
                  <a:lnTo>
                    <a:pt x="18431" y="7232"/>
                  </a:lnTo>
                  <a:lnTo>
                    <a:pt x="18597" y="7751"/>
                  </a:lnTo>
                  <a:lnTo>
                    <a:pt x="18715" y="8271"/>
                  </a:lnTo>
                  <a:lnTo>
                    <a:pt x="18833" y="8815"/>
                  </a:lnTo>
                  <a:lnTo>
                    <a:pt x="18880" y="9335"/>
                  </a:lnTo>
                  <a:lnTo>
                    <a:pt x="18928" y="9878"/>
                  </a:lnTo>
                  <a:lnTo>
                    <a:pt x="18928" y="10422"/>
                  </a:lnTo>
                  <a:lnTo>
                    <a:pt x="18904" y="10965"/>
                  </a:lnTo>
                  <a:lnTo>
                    <a:pt x="18833" y="11485"/>
                  </a:lnTo>
                  <a:lnTo>
                    <a:pt x="18739" y="12028"/>
                  </a:lnTo>
                  <a:lnTo>
                    <a:pt x="18621" y="11674"/>
                  </a:lnTo>
                  <a:lnTo>
                    <a:pt x="18479" y="11320"/>
                  </a:lnTo>
                  <a:lnTo>
                    <a:pt x="18313" y="10989"/>
                  </a:lnTo>
                  <a:lnTo>
                    <a:pt x="18148" y="10658"/>
                  </a:lnTo>
                  <a:lnTo>
                    <a:pt x="17935" y="10374"/>
                  </a:lnTo>
                  <a:lnTo>
                    <a:pt x="17723" y="10091"/>
                  </a:lnTo>
                  <a:lnTo>
                    <a:pt x="17486" y="9807"/>
                  </a:lnTo>
                  <a:lnTo>
                    <a:pt x="17250" y="9571"/>
                  </a:lnTo>
                  <a:lnTo>
                    <a:pt x="16990" y="9335"/>
                  </a:lnTo>
                  <a:lnTo>
                    <a:pt x="16707" y="9122"/>
                  </a:lnTo>
                  <a:lnTo>
                    <a:pt x="16423" y="8933"/>
                  </a:lnTo>
                  <a:lnTo>
                    <a:pt x="16139" y="8768"/>
                  </a:lnTo>
                  <a:lnTo>
                    <a:pt x="15832" y="8602"/>
                  </a:lnTo>
                  <a:lnTo>
                    <a:pt x="15525" y="8484"/>
                  </a:lnTo>
                  <a:lnTo>
                    <a:pt x="15194" y="8366"/>
                  </a:lnTo>
                  <a:lnTo>
                    <a:pt x="14863" y="8271"/>
                  </a:lnTo>
                  <a:lnTo>
                    <a:pt x="14533" y="8177"/>
                  </a:lnTo>
                  <a:lnTo>
                    <a:pt x="14202" y="8130"/>
                  </a:lnTo>
                  <a:lnTo>
                    <a:pt x="13871" y="8106"/>
                  </a:lnTo>
                  <a:lnTo>
                    <a:pt x="13516" y="8082"/>
                  </a:lnTo>
                  <a:lnTo>
                    <a:pt x="13186" y="8106"/>
                  </a:lnTo>
                  <a:lnTo>
                    <a:pt x="12831" y="8130"/>
                  </a:lnTo>
                  <a:lnTo>
                    <a:pt x="12500" y="8177"/>
                  </a:lnTo>
                  <a:lnTo>
                    <a:pt x="12146" y="8248"/>
                  </a:lnTo>
                  <a:lnTo>
                    <a:pt x="11815" y="8342"/>
                  </a:lnTo>
                  <a:lnTo>
                    <a:pt x="11484" y="8460"/>
                  </a:lnTo>
                  <a:lnTo>
                    <a:pt x="11153" y="8602"/>
                  </a:lnTo>
                  <a:lnTo>
                    <a:pt x="10846" y="8768"/>
                  </a:lnTo>
                  <a:lnTo>
                    <a:pt x="10539" y="8957"/>
                  </a:lnTo>
                  <a:lnTo>
                    <a:pt x="10232" y="9169"/>
                  </a:lnTo>
                  <a:lnTo>
                    <a:pt x="9948" y="9406"/>
                  </a:lnTo>
                  <a:lnTo>
                    <a:pt x="9665" y="9689"/>
                  </a:lnTo>
                  <a:lnTo>
                    <a:pt x="9381" y="9925"/>
                  </a:lnTo>
                  <a:lnTo>
                    <a:pt x="9098" y="10162"/>
                  </a:lnTo>
                  <a:lnTo>
                    <a:pt x="8790" y="10351"/>
                  </a:lnTo>
                  <a:lnTo>
                    <a:pt x="8460" y="10493"/>
                  </a:lnTo>
                  <a:lnTo>
                    <a:pt x="8129" y="10634"/>
                  </a:lnTo>
                  <a:lnTo>
                    <a:pt x="7798" y="10729"/>
                  </a:lnTo>
                  <a:lnTo>
                    <a:pt x="7444" y="10800"/>
                  </a:lnTo>
                  <a:lnTo>
                    <a:pt x="7089" y="10847"/>
                  </a:lnTo>
                  <a:lnTo>
                    <a:pt x="6404" y="10847"/>
                  </a:lnTo>
                  <a:lnTo>
                    <a:pt x="6049" y="10776"/>
                  </a:lnTo>
                  <a:lnTo>
                    <a:pt x="5695" y="10705"/>
                  </a:lnTo>
                  <a:lnTo>
                    <a:pt x="5364" y="10587"/>
                  </a:lnTo>
                  <a:lnTo>
                    <a:pt x="5033" y="10445"/>
                  </a:lnTo>
                  <a:lnTo>
                    <a:pt x="4703" y="10280"/>
                  </a:lnTo>
                  <a:lnTo>
                    <a:pt x="4395" y="10067"/>
                  </a:lnTo>
                  <a:lnTo>
                    <a:pt x="4041" y="9784"/>
                  </a:lnTo>
                  <a:lnTo>
                    <a:pt x="3734" y="9453"/>
                  </a:lnTo>
                  <a:lnTo>
                    <a:pt x="3474" y="9098"/>
                  </a:lnTo>
                  <a:lnTo>
                    <a:pt x="3261" y="8744"/>
                  </a:lnTo>
                  <a:lnTo>
                    <a:pt x="3072" y="8342"/>
                  </a:lnTo>
                  <a:lnTo>
                    <a:pt x="2930" y="7940"/>
                  </a:lnTo>
                  <a:lnTo>
                    <a:pt x="2836" y="7539"/>
                  </a:lnTo>
                  <a:lnTo>
                    <a:pt x="2788" y="7113"/>
                  </a:lnTo>
                  <a:lnTo>
                    <a:pt x="2788" y="6688"/>
                  </a:lnTo>
                  <a:lnTo>
                    <a:pt x="2812" y="6263"/>
                  </a:lnTo>
                  <a:lnTo>
                    <a:pt x="2883" y="5861"/>
                  </a:lnTo>
                  <a:lnTo>
                    <a:pt x="3025" y="5436"/>
                  </a:lnTo>
                  <a:lnTo>
                    <a:pt x="3190" y="5058"/>
                  </a:lnTo>
                  <a:lnTo>
                    <a:pt x="3403" y="4680"/>
                  </a:lnTo>
                  <a:lnTo>
                    <a:pt x="3663" y="4301"/>
                  </a:lnTo>
                  <a:lnTo>
                    <a:pt x="3946" y="3971"/>
                  </a:lnTo>
                  <a:lnTo>
                    <a:pt x="4277" y="3663"/>
                  </a:lnTo>
                  <a:lnTo>
                    <a:pt x="4632" y="3356"/>
                  </a:lnTo>
                  <a:lnTo>
                    <a:pt x="4962" y="3096"/>
                  </a:lnTo>
                  <a:lnTo>
                    <a:pt x="5341" y="2836"/>
                  </a:lnTo>
                  <a:lnTo>
                    <a:pt x="5695" y="2624"/>
                  </a:lnTo>
                  <a:lnTo>
                    <a:pt x="6073" y="2411"/>
                  </a:lnTo>
                  <a:lnTo>
                    <a:pt x="6475" y="2222"/>
                  </a:lnTo>
                  <a:lnTo>
                    <a:pt x="6853" y="2033"/>
                  </a:lnTo>
                  <a:lnTo>
                    <a:pt x="7255" y="1891"/>
                  </a:lnTo>
                  <a:lnTo>
                    <a:pt x="7656" y="1773"/>
                  </a:lnTo>
                  <a:lnTo>
                    <a:pt x="8058" y="1655"/>
                  </a:lnTo>
                  <a:lnTo>
                    <a:pt x="8483" y="1560"/>
                  </a:lnTo>
                  <a:lnTo>
                    <a:pt x="8909" y="1490"/>
                  </a:lnTo>
                  <a:lnTo>
                    <a:pt x="9310" y="1442"/>
                  </a:lnTo>
                  <a:lnTo>
                    <a:pt x="9736" y="1419"/>
                  </a:lnTo>
                  <a:lnTo>
                    <a:pt x="10161" y="1395"/>
                  </a:lnTo>
                  <a:close/>
                  <a:moveTo>
                    <a:pt x="1583" y="8319"/>
                  </a:moveTo>
                  <a:lnTo>
                    <a:pt x="1702" y="8673"/>
                  </a:lnTo>
                  <a:lnTo>
                    <a:pt x="1843" y="9027"/>
                  </a:lnTo>
                  <a:lnTo>
                    <a:pt x="2009" y="9358"/>
                  </a:lnTo>
                  <a:lnTo>
                    <a:pt x="2174" y="9689"/>
                  </a:lnTo>
                  <a:lnTo>
                    <a:pt x="2363" y="9973"/>
                  </a:lnTo>
                  <a:lnTo>
                    <a:pt x="2599" y="10256"/>
                  </a:lnTo>
                  <a:lnTo>
                    <a:pt x="2812" y="10540"/>
                  </a:lnTo>
                  <a:lnTo>
                    <a:pt x="3072" y="10776"/>
                  </a:lnTo>
                  <a:lnTo>
                    <a:pt x="3332" y="11012"/>
                  </a:lnTo>
                  <a:lnTo>
                    <a:pt x="3592" y="11225"/>
                  </a:lnTo>
                  <a:lnTo>
                    <a:pt x="3875" y="11414"/>
                  </a:lnTo>
                  <a:lnTo>
                    <a:pt x="4183" y="11580"/>
                  </a:lnTo>
                  <a:lnTo>
                    <a:pt x="4490" y="11745"/>
                  </a:lnTo>
                  <a:lnTo>
                    <a:pt x="4797" y="11863"/>
                  </a:lnTo>
                  <a:lnTo>
                    <a:pt x="5128" y="11981"/>
                  </a:lnTo>
                  <a:lnTo>
                    <a:pt x="5459" y="12076"/>
                  </a:lnTo>
                  <a:lnTo>
                    <a:pt x="5789" y="12147"/>
                  </a:lnTo>
                  <a:lnTo>
                    <a:pt x="6120" y="12218"/>
                  </a:lnTo>
                  <a:lnTo>
                    <a:pt x="6451" y="12241"/>
                  </a:lnTo>
                  <a:lnTo>
                    <a:pt x="6806" y="12265"/>
                  </a:lnTo>
                  <a:lnTo>
                    <a:pt x="7136" y="12241"/>
                  </a:lnTo>
                  <a:lnTo>
                    <a:pt x="7491" y="12218"/>
                  </a:lnTo>
                  <a:lnTo>
                    <a:pt x="7822" y="12170"/>
                  </a:lnTo>
                  <a:lnTo>
                    <a:pt x="8152" y="12076"/>
                  </a:lnTo>
                  <a:lnTo>
                    <a:pt x="8507" y="11981"/>
                  </a:lnTo>
                  <a:lnTo>
                    <a:pt x="8838" y="11863"/>
                  </a:lnTo>
                  <a:lnTo>
                    <a:pt x="9145" y="11721"/>
                  </a:lnTo>
                  <a:lnTo>
                    <a:pt x="9476" y="11556"/>
                  </a:lnTo>
                  <a:lnTo>
                    <a:pt x="9783" y="11367"/>
                  </a:lnTo>
                  <a:lnTo>
                    <a:pt x="10090" y="11154"/>
                  </a:lnTo>
                  <a:lnTo>
                    <a:pt x="10374" y="10918"/>
                  </a:lnTo>
                  <a:lnTo>
                    <a:pt x="10657" y="10658"/>
                  </a:lnTo>
                  <a:lnTo>
                    <a:pt x="11012" y="10351"/>
                  </a:lnTo>
                  <a:lnTo>
                    <a:pt x="11390" y="10091"/>
                  </a:lnTo>
                  <a:lnTo>
                    <a:pt x="11791" y="9855"/>
                  </a:lnTo>
                  <a:lnTo>
                    <a:pt x="12217" y="9689"/>
                  </a:lnTo>
                  <a:lnTo>
                    <a:pt x="12642" y="9571"/>
                  </a:lnTo>
                  <a:lnTo>
                    <a:pt x="13091" y="9500"/>
                  </a:lnTo>
                  <a:lnTo>
                    <a:pt x="13516" y="9476"/>
                  </a:lnTo>
                  <a:lnTo>
                    <a:pt x="13965" y="9500"/>
                  </a:lnTo>
                  <a:lnTo>
                    <a:pt x="14391" y="9595"/>
                  </a:lnTo>
                  <a:lnTo>
                    <a:pt x="14816" y="9713"/>
                  </a:lnTo>
                  <a:lnTo>
                    <a:pt x="15241" y="9878"/>
                  </a:lnTo>
                  <a:lnTo>
                    <a:pt x="15643" y="10091"/>
                  </a:lnTo>
                  <a:lnTo>
                    <a:pt x="15998" y="10351"/>
                  </a:lnTo>
                  <a:lnTo>
                    <a:pt x="16352" y="10658"/>
                  </a:lnTo>
                  <a:lnTo>
                    <a:pt x="16659" y="11012"/>
                  </a:lnTo>
                  <a:lnTo>
                    <a:pt x="16943" y="11390"/>
                  </a:lnTo>
                  <a:lnTo>
                    <a:pt x="17085" y="11650"/>
                  </a:lnTo>
                  <a:lnTo>
                    <a:pt x="17203" y="11910"/>
                  </a:lnTo>
                  <a:lnTo>
                    <a:pt x="17321" y="12194"/>
                  </a:lnTo>
                  <a:lnTo>
                    <a:pt x="17392" y="12477"/>
                  </a:lnTo>
                  <a:lnTo>
                    <a:pt x="17463" y="12761"/>
                  </a:lnTo>
                  <a:lnTo>
                    <a:pt x="17510" y="13045"/>
                  </a:lnTo>
                  <a:lnTo>
                    <a:pt x="17534" y="13328"/>
                  </a:lnTo>
                  <a:lnTo>
                    <a:pt x="17534" y="13612"/>
                  </a:lnTo>
                  <a:lnTo>
                    <a:pt x="17534" y="13895"/>
                  </a:lnTo>
                  <a:lnTo>
                    <a:pt x="17486" y="14179"/>
                  </a:lnTo>
                  <a:lnTo>
                    <a:pt x="17439" y="14462"/>
                  </a:lnTo>
                  <a:lnTo>
                    <a:pt x="17345" y="14746"/>
                  </a:lnTo>
                  <a:lnTo>
                    <a:pt x="17250" y="15029"/>
                  </a:lnTo>
                  <a:lnTo>
                    <a:pt x="17132" y="15289"/>
                  </a:lnTo>
                  <a:lnTo>
                    <a:pt x="16990" y="15549"/>
                  </a:lnTo>
                  <a:lnTo>
                    <a:pt x="16825" y="15809"/>
                  </a:lnTo>
                  <a:lnTo>
                    <a:pt x="16612" y="16093"/>
                  </a:lnTo>
                  <a:lnTo>
                    <a:pt x="16376" y="16376"/>
                  </a:lnTo>
                  <a:lnTo>
                    <a:pt x="16092" y="16660"/>
                  </a:lnTo>
                  <a:lnTo>
                    <a:pt x="15785" y="16943"/>
                  </a:lnTo>
                  <a:lnTo>
                    <a:pt x="15430" y="17203"/>
                  </a:lnTo>
                  <a:lnTo>
                    <a:pt x="15052" y="17463"/>
                  </a:lnTo>
                  <a:lnTo>
                    <a:pt x="14651" y="17723"/>
                  </a:lnTo>
                  <a:lnTo>
                    <a:pt x="14225" y="17936"/>
                  </a:lnTo>
                  <a:lnTo>
                    <a:pt x="13776" y="18149"/>
                  </a:lnTo>
                  <a:lnTo>
                    <a:pt x="13327" y="18361"/>
                  </a:lnTo>
                  <a:lnTo>
                    <a:pt x="12831" y="18527"/>
                  </a:lnTo>
                  <a:lnTo>
                    <a:pt x="12335" y="18668"/>
                  </a:lnTo>
                  <a:lnTo>
                    <a:pt x="11791" y="18787"/>
                  </a:lnTo>
                  <a:lnTo>
                    <a:pt x="11272" y="18881"/>
                  </a:lnTo>
                  <a:lnTo>
                    <a:pt x="10728" y="18928"/>
                  </a:lnTo>
                  <a:lnTo>
                    <a:pt x="10161" y="18952"/>
                  </a:lnTo>
                  <a:lnTo>
                    <a:pt x="9641" y="18928"/>
                  </a:lnTo>
                  <a:lnTo>
                    <a:pt x="9121" y="18881"/>
                  </a:lnTo>
                  <a:lnTo>
                    <a:pt x="8625" y="18810"/>
                  </a:lnTo>
                  <a:lnTo>
                    <a:pt x="8129" y="18716"/>
                  </a:lnTo>
                  <a:lnTo>
                    <a:pt x="7656" y="18574"/>
                  </a:lnTo>
                  <a:lnTo>
                    <a:pt x="7184" y="18432"/>
                  </a:lnTo>
                  <a:lnTo>
                    <a:pt x="6735" y="18243"/>
                  </a:lnTo>
                  <a:lnTo>
                    <a:pt x="6286" y="18054"/>
                  </a:lnTo>
                  <a:lnTo>
                    <a:pt x="5860" y="17818"/>
                  </a:lnTo>
                  <a:lnTo>
                    <a:pt x="5459" y="17581"/>
                  </a:lnTo>
                  <a:lnTo>
                    <a:pt x="5057" y="17322"/>
                  </a:lnTo>
                  <a:lnTo>
                    <a:pt x="4679" y="17014"/>
                  </a:lnTo>
                  <a:lnTo>
                    <a:pt x="4324" y="16707"/>
                  </a:lnTo>
                  <a:lnTo>
                    <a:pt x="3970" y="16400"/>
                  </a:lnTo>
                  <a:lnTo>
                    <a:pt x="3639" y="16046"/>
                  </a:lnTo>
                  <a:lnTo>
                    <a:pt x="3332" y="15691"/>
                  </a:lnTo>
                  <a:lnTo>
                    <a:pt x="3048" y="15313"/>
                  </a:lnTo>
                  <a:lnTo>
                    <a:pt x="2765" y="14911"/>
                  </a:lnTo>
                  <a:lnTo>
                    <a:pt x="2529" y="14510"/>
                  </a:lnTo>
                  <a:lnTo>
                    <a:pt x="2316" y="14084"/>
                  </a:lnTo>
                  <a:lnTo>
                    <a:pt x="2103" y="13659"/>
                  </a:lnTo>
                  <a:lnTo>
                    <a:pt x="1914" y="13210"/>
                  </a:lnTo>
                  <a:lnTo>
                    <a:pt x="1772" y="12761"/>
                  </a:lnTo>
                  <a:lnTo>
                    <a:pt x="1631" y="12288"/>
                  </a:lnTo>
                  <a:lnTo>
                    <a:pt x="1536" y="11816"/>
                  </a:lnTo>
                  <a:lnTo>
                    <a:pt x="1465" y="11320"/>
                  </a:lnTo>
                  <a:lnTo>
                    <a:pt x="1418" y="10847"/>
                  </a:lnTo>
                  <a:lnTo>
                    <a:pt x="1394" y="10351"/>
                  </a:lnTo>
                  <a:lnTo>
                    <a:pt x="1394" y="9855"/>
                  </a:lnTo>
                  <a:lnTo>
                    <a:pt x="1418" y="9335"/>
                  </a:lnTo>
                  <a:lnTo>
                    <a:pt x="1489" y="8838"/>
                  </a:lnTo>
                  <a:lnTo>
                    <a:pt x="1583" y="8319"/>
                  </a:lnTo>
                  <a:close/>
                  <a:moveTo>
                    <a:pt x="10161" y="1"/>
                  </a:moveTo>
                  <a:lnTo>
                    <a:pt x="9641" y="24"/>
                  </a:lnTo>
                  <a:lnTo>
                    <a:pt x="9121" y="48"/>
                  </a:lnTo>
                  <a:lnTo>
                    <a:pt x="8601" y="119"/>
                  </a:lnTo>
                  <a:lnTo>
                    <a:pt x="8105" y="214"/>
                  </a:lnTo>
                  <a:lnTo>
                    <a:pt x="7609" y="332"/>
                  </a:lnTo>
                  <a:lnTo>
                    <a:pt x="7113" y="473"/>
                  </a:lnTo>
                  <a:lnTo>
                    <a:pt x="6640" y="615"/>
                  </a:lnTo>
                  <a:lnTo>
                    <a:pt x="6191" y="804"/>
                  </a:lnTo>
                  <a:lnTo>
                    <a:pt x="5742" y="1017"/>
                  </a:lnTo>
                  <a:lnTo>
                    <a:pt x="5293" y="1230"/>
                  </a:lnTo>
                  <a:lnTo>
                    <a:pt x="4868" y="1490"/>
                  </a:lnTo>
                  <a:lnTo>
                    <a:pt x="4443" y="1749"/>
                  </a:lnTo>
                  <a:lnTo>
                    <a:pt x="4041" y="2033"/>
                  </a:lnTo>
                  <a:lnTo>
                    <a:pt x="3663" y="2340"/>
                  </a:lnTo>
                  <a:lnTo>
                    <a:pt x="3308" y="2671"/>
                  </a:lnTo>
                  <a:lnTo>
                    <a:pt x="2954" y="3002"/>
                  </a:lnTo>
                  <a:lnTo>
                    <a:pt x="2599" y="3356"/>
                  </a:lnTo>
                  <a:lnTo>
                    <a:pt x="2292" y="3734"/>
                  </a:lnTo>
                  <a:lnTo>
                    <a:pt x="1985" y="4112"/>
                  </a:lnTo>
                  <a:lnTo>
                    <a:pt x="1702" y="4514"/>
                  </a:lnTo>
                  <a:lnTo>
                    <a:pt x="1442" y="4939"/>
                  </a:lnTo>
                  <a:lnTo>
                    <a:pt x="1205" y="5365"/>
                  </a:lnTo>
                  <a:lnTo>
                    <a:pt x="969" y="5814"/>
                  </a:lnTo>
                  <a:lnTo>
                    <a:pt x="780" y="6263"/>
                  </a:lnTo>
                  <a:lnTo>
                    <a:pt x="591" y="6712"/>
                  </a:lnTo>
                  <a:lnTo>
                    <a:pt x="425" y="7184"/>
                  </a:lnTo>
                  <a:lnTo>
                    <a:pt x="307" y="7681"/>
                  </a:lnTo>
                  <a:lnTo>
                    <a:pt x="189" y="8177"/>
                  </a:lnTo>
                  <a:lnTo>
                    <a:pt x="95" y="8673"/>
                  </a:lnTo>
                  <a:lnTo>
                    <a:pt x="24" y="9193"/>
                  </a:lnTo>
                  <a:lnTo>
                    <a:pt x="0" y="9713"/>
                  </a:lnTo>
                  <a:lnTo>
                    <a:pt x="0" y="10233"/>
                  </a:lnTo>
                  <a:lnTo>
                    <a:pt x="0" y="10752"/>
                  </a:lnTo>
                  <a:lnTo>
                    <a:pt x="47" y="11272"/>
                  </a:lnTo>
                  <a:lnTo>
                    <a:pt x="118" y="11769"/>
                  </a:lnTo>
                  <a:lnTo>
                    <a:pt x="213" y="12265"/>
                  </a:lnTo>
                  <a:lnTo>
                    <a:pt x="331" y="12761"/>
                  </a:lnTo>
                  <a:lnTo>
                    <a:pt x="449" y="13234"/>
                  </a:lnTo>
                  <a:lnTo>
                    <a:pt x="615" y="13706"/>
                  </a:lnTo>
                  <a:lnTo>
                    <a:pt x="804" y="14179"/>
                  </a:lnTo>
                  <a:lnTo>
                    <a:pt x="1016" y="14628"/>
                  </a:lnTo>
                  <a:lnTo>
                    <a:pt x="1229" y="15053"/>
                  </a:lnTo>
                  <a:lnTo>
                    <a:pt x="1489" y="15478"/>
                  </a:lnTo>
                  <a:lnTo>
                    <a:pt x="1749" y="15880"/>
                  </a:lnTo>
                  <a:lnTo>
                    <a:pt x="2032" y="16282"/>
                  </a:lnTo>
                  <a:lnTo>
                    <a:pt x="2340" y="16660"/>
                  </a:lnTo>
                  <a:lnTo>
                    <a:pt x="2647" y="17038"/>
                  </a:lnTo>
                  <a:lnTo>
                    <a:pt x="2978" y="17392"/>
                  </a:lnTo>
                  <a:lnTo>
                    <a:pt x="3332" y="17723"/>
                  </a:lnTo>
                  <a:lnTo>
                    <a:pt x="3710" y="18030"/>
                  </a:lnTo>
                  <a:lnTo>
                    <a:pt x="4088" y="18338"/>
                  </a:lnTo>
                  <a:lnTo>
                    <a:pt x="4490" y="18621"/>
                  </a:lnTo>
                  <a:lnTo>
                    <a:pt x="4892" y="18881"/>
                  </a:lnTo>
                  <a:lnTo>
                    <a:pt x="5317" y="19117"/>
                  </a:lnTo>
                  <a:lnTo>
                    <a:pt x="5766" y="19354"/>
                  </a:lnTo>
                  <a:lnTo>
                    <a:pt x="6215" y="19543"/>
                  </a:lnTo>
                  <a:lnTo>
                    <a:pt x="6664" y="19732"/>
                  </a:lnTo>
                  <a:lnTo>
                    <a:pt x="7136" y="19897"/>
                  </a:lnTo>
                  <a:lnTo>
                    <a:pt x="7633" y="20015"/>
                  </a:lnTo>
                  <a:lnTo>
                    <a:pt x="8105" y="20134"/>
                  </a:lnTo>
                  <a:lnTo>
                    <a:pt x="8601" y="20228"/>
                  </a:lnTo>
                  <a:lnTo>
                    <a:pt x="9121" y="20299"/>
                  </a:lnTo>
                  <a:lnTo>
                    <a:pt x="9641" y="20323"/>
                  </a:lnTo>
                  <a:lnTo>
                    <a:pt x="10161" y="20346"/>
                  </a:lnTo>
                  <a:lnTo>
                    <a:pt x="10681" y="20323"/>
                  </a:lnTo>
                  <a:lnTo>
                    <a:pt x="11201" y="20299"/>
                  </a:lnTo>
                  <a:lnTo>
                    <a:pt x="11721" y="20228"/>
                  </a:lnTo>
                  <a:lnTo>
                    <a:pt x="12217" y="20134"/>
                  </a:lnTo>
                  <a:lnTo>
                    <a:pt x="12713" y="20015"/>
                  </a:lnTo>
                  <a:lnTo>
                    <a:pt x="13186" y="19874"/>
                  </a:lnTo>
                  <a:lnTo>
                    <a:pt x="13658" y="19708"/>
                  </a:lnTo>
                  <a:lnTo>
                    <a:pt x="14131" y="19543"/>
                  </a:lnTo>
                  <a:lnTo>
                    <a:pt x="14580" y="19330"/>
                  </a:lnTo>
                  <a:lnTo>
                    <a:pt x="15029" y="19094"/>
                  </a:lnTo>
                  <a:lnTo>
                    <a:pt x="15454" y="18858"/>
                  </a:lnTo>
                  <a:lnTo>
                    <a:pt x="15856" y="18598"/>
                  </a:lnTo>
                  <a:lnTo>
                    <a:pt x="16258" y="18314"/>
                  </a:lnTo>
                  <a:lnTo>
                    <a:pt x="16636" y="18007"/>
                  </a:lnTo>
                  <a:lnTo>
                    <a:pt x="17014" y="17676"/>
                  </a:lnTo>
                  <a:lnTo>
                    <a:pt x="17368" y="17345"/>
                  </a:lnTo>
                  <a:lnTo>
                    <a:pt x="17699" y="16991"/>
                  </a:lnTo>
                  <a:lnTo>
                    <a:pt x="18030" y="16613"/>
                  </a:lnTo>
                  <a:lnTo>
                    <a:pt x="18337" y="16235"/>
                  </a:lnTo>
                  <a:lnTo>
                    <a:pt x="18597" y="15833"/>
                  </a:lnTo>
                  <a:lnTo>
                    <a:pt x="18880" y="15408"/>
                  </a:lnTo>
                  <a:lnTo>
                    <a:pt x="19117" y="14982"/>
                  </a:lnTo>
                  <a:lnTo>
                    <a:pt x="19329" y="14533"/>
                  </a:lnTo>
                  <a:lnTo>
                    <a:pt x="19542" y="14084"/>
                  </a:lnTo>
                  <a:lnTo>
                    <a:pt x="19731" y="13635"/>
                  </a:lnTo>
                  <a:lnTo>
                    <a:pt x="19873" y="13139"/>
                  </a:lnTo>
                  <a:lnTo>
                    <a:pt x="20015" y="12666"/>
                  </a:lnTo>
                  <a:lnTo>
                    <a:pt x="20133" y="12170"/>
                  </a:lnTo>
                  <a:lnTo>
                    <a:pt x="20204" y="11674"/>
                  </a:lnTo>
                  <a:lnTo>
                    <a:pt x="20275" y="11154"/>
                  </a:lnTo>
                  <a:lnTo>
                    <a:pt x="20322" y="10634"/>
                  </a:lnTo>
                  <a:lnTo>
                    <a:pt x="20322" y="10114"/>
                  </a:lnTo>
                  <a:lnTo>
                    <a:pt x="20298" y="9595"/>
                  </a:lnTo>
                  <a:lnTo>
                    <a:pt x="20275" y="9075"/>
                  </a:lnTo>
                  <a:lnTo>
                    <a:pt x="20204" y="8579"/>
                  </a:lnTo>
                  <a:lnTo>
                    <a:pt x="20109" y="8082"/>
                  </a:lnTo>
                  <a:lnTo>
                    <a:pt x="19991" y="7586"/>
                  </a:lnTo>
                  <a:lnTo>
                    <a:pt x="19849" y="7113"/>
                  </a:lnTo>
                  <a:lnTo>
                    <a:pt x="19684" y="6641"/>
                  </a:lnTo>
                  <a:lnTo>
                    <a:pt x="19518" y="6168"/>
                  </a:lnTo>
                  <a:lnTo>
                    <a:pt x="19306" y="5719"/>
                  </a:lnTo>
                  <a:lnTo>
                    <a:pt x="19069" y="5294"/>
                  </a:lnTo>
                  <a:lnTo>
                    <a:pt x="18833" y="4869"/>
                  </a:lnTo>
                  <a:lnTo>
                    <a:pt x="18573" y="4467"/>
                  </a:lnTo>
                  <a:lnTo>
                    <a:pt x="18290" y="4065"/>
                  </a:lnTo>
                  <a:lnTo>
                    <a:pt x="17983" y="3687"/>
                  </a:lnTo>
                  <a:lnTo>
                    <a:pt x="17675" y="3309"/>
                  </a:lnTo>
                  <a:lnTo>
                    <a:pt x="17321" y="2955"/>
                  </a:lnTo>
                  <a:lnTo>
                    <a:pt x="16966" y="2624"/>
                  </a:lnTo>
                  <a:lnTo>
                    <a:pt x="16612" y="2317"/>
                  </a:lnTo>
                  <a:lnTo>
                    <a:pt x="16234" y="2009"/>
                  </a:lnTo>
                  <a:lnTo>
                    <a:pt x="15832" y="1726"/>
                  </a:lnTo>
                  <a:lnTo>
                    <a:pt x="15407" y="1466"/>
                  </a:lnTo>
                  <a:lnTo>
                    <a:pt x="14982" y="1230"/>
                  </a:lnTo>
                  <a:lnTo>
                    <a:pt x="14556" y="993"/>
                  </a:lnTo>
                  <a:lnTo>
                    <a:pt x="14107" y="804"/>
                  </a:lnTo>
                  <a:lnTo>
                    <a:pt x="13635" y="615"/>
                  </a:lnTo>
                  <a:lnTo>
                    <a:pt x="13186" y="450"/>
                  </a:lnTo>
                  <a:lnTo>
                    <a:pt x="12689" y="332"/>
                  </a:lnTo>
                  <a:lnTo>
                    <a:pt x="12193" y="214"/>
                  </a:lnTo>
                  <a:lnTo>
                    <a:pt x="11697" y="119"/>
                  </a:lnTo>
                  <a:lnTo>
                    <a:pt x="11201" y="48"/>
                  </a:lnTo>
                  <a:lnTo>
                    <a:pt x="10681" y="24"/>
                  </a:lnTo>
                  <a:lnTo>
                    <a:pt x="101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-2351801" y="2127544"/>
              <a:ext cx="48982" cy="49103"/>
            </a:xfrm>
            <a:custGeom>
              <a:avLst/>
              <a:gdLst/>
              <a:ahLst/>
              <a:cxnLst/>
              <a:rect l="l" t="t" r="r" b="b"/>
              <a:pathLst>
                <a:path w="5365" h="5365" extrusionOk="0">
                  <a:moveTo>
                    <a:pt x="709" y="1"/>
                  </a:moveTo>
                  <a:lnTo>
                    <a:pt x="567" y="24"/>
                  </a:lnTo>
                  <a:lnTo>
                    <a:pt x="449" y="48"/>
                  </a:lnTo>
                  <a:lnTo>
                    <a:pt x="331" y="119"/>
                  </a:lnTo>
                  <a:lnTo>
                    <a:pt x="213" y="213"/>
                  </a:lnTo>
                  <a:lnTo>
                    <a:pt x="118" y="308"/>
                  </a:lnTo>
                  <a:lnTo>
                    <a:pt x="47" y="426"/>
                  </a:lnTo>
                  <a:lnTo>
                    <a:pt x="24" y="568"/>
                  </a:lnTo>
                  <a:lnTo>
                    <a:pt x="0" y="710"/>
                  </a:lnTo>
                  <a:lnTo>
                    <a:pt x="24" y="828"/>
                  </a:lnTo>
                  <a:lnTo>
                    <a:pt x="47" y="969"/>
                  </a:lnTo>
                  <a:lnTo>
                    <a:pt x="118" y="1088"/>
                  </a:lnTo>
                  <a:lnTo>
                    <a:pt x="213" y="1182"/>
                  </a:lnTo>
                  <a:lnTo>
                    <a:pt x="4183" y="5152"/>
                  </a:lnTo>
                  <a:lnTo>
                    <a:pt x="4301" y="5246"/>
                  </a:lnTo>
                  <a:lnTo>
                    <a:pt x="4419" y="5317"/>
                  </a:lnTo>
                  <a:lnTo>
                    <a:pt x="4537" y="5365"/>
                  </a:lnTo>
                  <a:lnTo>
                    <a:pt x="4797" y="5365"/>
                  </a:lnTo>
                  <a:lnTo>
                    <a:pt x="4939" y="5317"/>
                  </a:lnTo>
                  <a:lnTo>
                    <a:pt x="5057" y="5246"/>
                  </a:lnTo>
                  <a:lnTo>
                    <a:pt x="5175" y="5152"/>
                  </a:lnTo>
                  <a:lnTo>
                    <a:pt x="5246" y="5057"/>
                  </a:lnTo>
                  <a:lnTo>
                    <a:pt x="5317" y="4939"/>
                  </a:lnTo>
                  <a:lnTo>
                    <a:pt x="5364" y="4798"/>
                  </a:lnTo>
                  <a:lnTo>
                    <a:pt x="5364" y="4679"/>
                  </a:lnTo>
                  <a:lnTo>
                    <a:pt x="5364" y="4538"/>
                  </a:lnTo>
                  <a:lnTo>
                    <a:pt x="5317" y="4396"/>
                  </a:lnTo>
                  <a:lnTo>
                    <a:pt x="5246" y="4278"/>
                  </a:lnTo>
                  <a:lnTo>
                    <a:pt x="5175" y="4183"/>
                  </a:lnTo>
                  <a:lnTo>
                    <a:pt x="1205" y="213"/>
                  </a:lnTo>
                  <a:lnTo>
                    <a:pt x="1087" y="119"/>
                  </a:lnTo>
                  <a:lnTo>
                    <a:pt x="969" y="48"/>
                  </a:lnTo>
                  <a:lnTo>
                    <a:pt x="851" y="24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-2306504" y="2136633"/>
              <a:ext cx="21802" cy="21847"/>
            </a:xfrm>
            <a:custGeom>
              <a:avLst/>
              <a:gdLst/>
              <a:ahLst/>
              <a:cxnLst/>
              <a:rect l="l" t="t" r="r" b="b"/>
              <a:pathLst>
                <a:path w="2388" h="2387" extrusionOk="0">
                  <a:moveTo>
                    <a:pt x="709" y="0"/>
                  </a:moveTo>
                  <a:lnTo>
                    <a:pt x="568" y="24"/>
                  </a:lnTo>
                  <a:lnTo>
                    <a:pt x="449" y="47"/>
                  </a:lnTo>
                  <a:lnTo>
                    <a:pt x="331" y="118"/>
                  </a:lnTo>
                  <a:lnTo>
                    <a:pt x="213" y="213"/>
                  </a:lnTo>
                  <a:lnTo>
                    <a:pt x="119" y="307"/>
                  </a:lnTo>
                  <a:lnTo>
                    <a:pt x="48" y="425"/>
                  </a:lnTo>
                  <a:lnTo>
                    <a:pt x="24" y="567"/>
                  </a:lnTo>
                  <a:lnTo>
                    <a:pt x="1" y="709"/>
                  </a:lnTo>
                  <a:lnTo>
                    <a:pt x="24" y="827"/>
                  </a:lnTo>
                  <a:lnTo>
                    <a:pt x="48" y="969"/>
                  </a:lnTo>
                  <a:lnTo>
                    <a:pt x="119" y="1087"/>
                  </a:lnTo>
                  <a:lnTo>
                    <a:pt x="213" y="1182"/>
                  </a:lnTo>
                  <a:lnTo>
                    <a:pt x="1206" y="2174"/>
                  </a:lnTo>
                  <a:lnTo>
                    <a:pt x="1300" y="2269"/>
                  </a:lnTo>
                  <a:lnTo>
                    <a:pt x="1442" y="2339"/>
                  </a:lnTo>
                  <a:lnTo>
                    <a:pt x="1560" y="2387"/>
                  </a:lnTo>
                  <a:lnTo>
                    <a:pt x="1820" y="2387"/>
                  </a:lnTo>
                  <a:lnTo>
                    <a:pt x="1962" y="2339"/>
                  </a:lnTo>
                  <a:lnTo>
                    <a:pt x="2080" y="2269"/>
                  </a:lnTo>
                  <a:lnTo>
                    <a:pt x="2198" y="2174"/>
                  </a:lnTo>
                  <a:lnTo>
                    <a:pt x="2269" y="2080"/>
                  </a:lnTo>
                  <a:lnTo>
                    <a:pt x="2340" y="1961"/>
                  </a:lnTo>
                  <a:lnTo>
                    <a:pt x="2387" y="1820"/>
                  </a:lnTo>
                  <a:lnTo>
                    <a:pt x="2387" y="1701"/>
                  </a:lnTo>
                  <a:lnTo>
                    <a:pt x="2387" y="1560"/>
                  </a:lnTo>
                  <a:lnTo>
                    <a:pt x="2340" y="1418"/>
                  </a:lnTo>
                  <a:lnTo>
                    <a:pt x="2269" y="1300"/>
                  </a:lnTo>
                  <a:lnTo>
                    <a:pt x="2198" y="1205"/>
                  </a:lnTo>
                  <a:lnTo>
                    <a:pt x="1206" y="213"/>
                  </a:lnTo>
                  <a:lnTo>
                    <a:pt x="1087" y="118"/>
                  </a:lnTo>
                  <a:lnTo>
                    <a:pt x="969" y="47"/>
                  </a:lnTo>
                  <a:lnTo>
                    <a:pt x="828" y="24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-2333680" y="2109377"/>
              <a:ext cx="21793" cy="21856"/>
            </a:xfrm>
            <a:custGeom>
              <a:avLst/>
              <a:gdLst/>
              <a:ahLst/>
              <a:cxnLst/>
              <a:rect l="l" t="t" r="r" b="b"/>
              <a:pathLst>
                <a:path w="2387" h="2388" extrusionOk="0">
                  <a:moveTo>
                    <a:pt x="709" y="1"/>
                  </a:moveTo>
                  <a:lnTo>
                    <a:pt x="567" y="24"/>
                  </a:lnTo>
                  <a:lnTo>
                    <a:pt x="449" y="48"/>
                  </a:lnTo>
                  <a:lnTo>
                    <a:pt x="331" y="119"/>
                  </a:lnTo>
                  <a:lnTo>
                    <a:pt x="213" y="213"/>
                  </a:lnTo>
                  <a:lnTo>
                    <a:pt x="118" y="308"/>
                  </a:lnTo>
                  <a:lnTo>
                    <a:pt x="47" y="450"/>
                  </a:lnTo>
                  <a:lnTo>
                    <a:pt x="24" y="568"/>
                  </a:lnTo>
                  <a:lnTo>
                    <a:pt x="0" y="710"/>
                  </a:lnTo>
                  <a:lnTo>
                    <a:pt x="24" y="828"/>
                  </a:lnTo>
                  <a:lnTo>
                    <a:pt x="47" y="970"/>
                  </a:lnTo>
                  <a:lnTo>
                    <a:pt x="118" y="1088"/>
                  </a:lnTo>
                  <a:lnTo>
                    <a:pt x="213" y="1206"/>
                  </a:lnTo>
                  <a:lnTo>
                    <a:pt x="1205" y="2198"/>
                  </a:lnTo>
                  <a:lnTo>
                    <a:pt x="1323" y="2269"/>
                  </a:lnTo>
                  <a:lnTo>
                    <a:pt x="1442" y="2340"/>
                  </a:lnTo>
                  <a:lnTo>
                    <a:pt x="1560" y="2387"/>
                  </a:lnTo>
                  <a:lnTo>
                    <a:pt x="1820" y="2387"/>
                  </a:lnTo>
                  <a:lnTo>
                    <a:pt x="1914" y="2364"/>
                  </a:lnTo>
                  <a:lnTo>
                    <a:pt x="2009" y="2316"/>
                  </a:lnTo>
                  <a:lnTo>
                    <a:pt x="2103" y="2269"/>
                  </a:lnTo>
                  <a:lnTo>
                    <a:pt x="2174" y="2198"/>
                  </a:lnTo>
                  <a:lnTo>
                    <a:pt x="2245" y="2127"/>
                  </a:lnTo>
                  <a:lnTo>
                    <a:pt x="2339" y="1962"/>
                  </a:lnTo>
                  <a:lnTo>
                    <a:pt x="2387" y="1773"/>
                  </a:lnTo>
                  <a:lnTo>
                    <a:pt x="2387" y="1678"/>
                  </a:lnTo>
                  <a:lnTo>
                    <a:pt x="2387" y="1560"/>
                  </a:lnTo>
                  <a:lnTo>
                    <a:pt x="2363" y="1466"/>
                  </a:lnTo>
                  <a:lnTo>
                    <a:pt x="2316" y="1371"/>
                  </a:lnTo>
                  <a:lnTo>
                    <a:pt x="2269" y="1277"/>
                  </a:lnTo>
                  <a:lnTo>
                    <a:pt x="2198" y="1206"/>
                  </a:lnTo>
                  <a:lnTo>
                    <a:pt x="1205" y="213"/>
                  </a:lnTo>
                  <a:lnTo>
                    <a:pt x="1087" y="119"/>
                  </a:lnTo>
                  <a:lnTo>
                    <a:pt x="969" y="48"/>
                  </a:lnTo>
                  <a:lnTo>
                    <a:pt x="827" y="24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-2342745" y="2172958"/>
              <a:ext cx="21802" cy="21856"/>
            </a:xfrm>
            <a:custGeom>
              <a:avLst/>
              <a:gdLst/>
              <a:ahLst/>
              <a:cxnLst/>
              <a:rect l="l" t="t" r="r" b="b"/>
              <a:pathLst>
                <a:path w="2388" h="2388" extrusionOk="0">
                  <a:moveTo>
                    <a:pt x="568" y="1"/>
                  </a:moveTo>
                  <a:lnTo>
                    <a:pt x="450" y="48"/>
                  </a:lnTo>
                  <a:lnTo>
                    <a:pt x="331" y="119"/>
                  </a:lnTo>
                  <a:lnTo>
                    <a:pt x="213" y="214"/>
                  </a:lnTo>
                  <a:lnTo>
                    <a:pt x="119" y="308"/>
                  </a:lnTo>
                  <a:lnTo>
                    <a:pt x="48" y="426"/>
                  </a:lnTo>
                  <a:lnTo>
                    <a:pt x="24" y="568"/>
                  </a:lnTo>
                  <a:lnTo>
                    <a:pt x="1" y="686"/>
                  </a:lnTo>
                  <a:lnTo>
                    <a:pt x="24" y="828"/>
                  </a:lnTo>
                  <a:lnTo>
                    <a:pt x="48" y="970"/>
                  </a:lnTo>
                  <a:lnTo>
                    <a:pt x="119" y="1088"/>
                  </a:lnTo>
                  <a:lnTo>
                    <a:pt x="213" y="1182"/>
                  </a:lnTo>
                  <a:lnTo>
                    <a:pt x="1206" y="2175"/>
                  </a:lnTo>
                  <a:lnTo>
                    <a:pt x="1324" y="2269"/>
                  </a:lnTo>
                  <a:lnTo>
                    <a:pt x="1442" y="2340"/>
                  </a:lnTo>
                  <a:lnTo>
                    <a:pt x="1560" y="2388"/>
                  </a:lnTo>
                  <a:lnTo>
                    <a:pt x="1820" y="2388"/>
                  </a:lnTo>
                  <a:lnTo>
                    <a:pt x="1962" y="2340"/>
                  </a:lnTo>
                  <a:lnTo>
                    <a:pt x="2080" y="2269"/>
                  </a:lnTo>
                  <a:lnTo>
                    <a:pt x="2198" y="2175"/>
                  </a:lnTo>
                  <a:lnTo>
                    <a:pt x="2293" y="2080"/>
                  </a:lnTo>
                  <a:lnTo>
                    <a:pt x="2340" y="1962"/>
                  </a:lnTo>
                  <a:lnTo>
                    <a:pt x="2387" y="1820"/>
                  </a:lnTo>
                  <a:lnTo>
                    <a:pt x="2387" y="1679"/>
                  </a:lnTo>
                  <a:lnTo>
                    <a:pt x="2387" y="1560"/>
                  </a:lnTo>
                  <a:lnTo>
                    <a:pt x="2340" y="1419"/>
                  </a:lnTo>
                  <a:lnTo>
                    <a:pt x="2293" y="1301"/>
                  </a:lnTo>
                  <a:lnTo>
                    <a:pt x="2198" y="1206"/>
                  </a:lnTo>
                  <a:lnTo>
                    <a:pt x="1206" y="214"/>
                  </a:lnTo>
                  <a:lnTo>
                    <a:pt x="1088" y="119"/>
                  </a:lnTo>
                  <a:lnTo>
                    <a:pt x="970" y="48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-2369922" y="2145712"/>
              <a:ext cx="21793" cy="21856"/>
            </a:xfrm>
            <a:custGeom>
              <a:avLst/>
              <a:gdLst/>
              <a:ahLst/>
              <a:cxnLst/>
              <a:rect l="l" t="t" r="r" b="b"/>
              <a:pathLst>
                <a:path w="2387" h="2388" extrusionOk="0">
                  <a:moveTo>
                    <a:pt x="709" y="1"/>
                  </a:moveTo>
                  <a:lnTo>
                    <a:pt x="567" y="24"/>
                  </a:lnTo>
                  <a:lnTo>
                    <a:pt x="449" y="48"/>
                  </a:lnTo>
                  <a:lnTo>
                    <a:pt x="331" y="119"/>
                  </a:lnTo>
                  <a:lnTo>
                    <a:pt x="213" y="213"/>
                  </a:lnTo>
                  <a:lnTo>
                    <a:pt x="118" y="308"/>
                  </a:lnTo>
                  <a:lnTo>
                    <a:pt x="71" y="426"/>
                  </a:lnTo>
                  <a:lnTo>
                    <a:pt x="24" y="568"/>
                  </a:lnTo>
                  <a:lnTo>
                    <a:pt x="0" y="709"/>
                  </a:lnTo>
                  <a:lnTo>
                    <a:pt x="24" y="828"/>
                  </a:lnTo>
                  <a:lnTo>
                    <a:pt x="71" y="969"/>
                  </a:lnTo>
                  <a:lnTo>
                    <a:pt x="118" y="1088"/>
                  </a:lnTo>
                  <a:lnTo>
                    <a:pt x="213" y="1182"/>
                  </a:lnTo>
                  <a:lnTo>
                    <a:pt x="1205" y="2175"/>
                  </a:lnTo>
                  <a:lnTo>
                    <a:pt x="1324" y="2269"/>
                  </a:lnTo>
                  <a:lnTo>
                    <a:pt x="1442" y="2340"/>
                  </a:lnTo>
                  <a:lnTo>
                    <a:pt x="1560" y="2387"/>
                  </a:lnTo>
                  <a:lnTo>
                    <a:pt x="1843" y="2387"/>
                  </a:lnTo>
                  <a:lnTo>
                    <a:pt x="1962" y="2340"/>
                  </a:lnTo>
                  <a:lnTo>
                    <a:pt x="2080" y="2269"/>
                  </a:lnTo>
                  <a:lnTo>
                    <a:pt x="2198" y="2175"/>
                  </a:lnTo>
                  <a:lnTo>
                    <a:pt x="2292" y="2080"/>
                  </a:lnTo>
                  <a:lnTo>
                    <a:pt x="2340" y="1962"/>
                  </a:lnTo>
                  <a:lnTo>
                    <a:pt x="2387" y="1820"/>
                  </a:lnTo>
                  <a:lnTo>
                    <a:pt x="2387" y="1702"/>
                  </a:lnTo>
                  <a:lnTo>
                    <a:pt x="2387" y="1560"/>
                  </a:lnTo>
                  <a:lnTo>
                    <a:pt x="2340" y="1418"/>
                  </a:lnTo>
                  <a:lnTo>
                    <a:pt x="2292" y="1300"/>
                  </a:lnTo>
                  <a:lnTo>
                    <a:pt x="2198" y="1206"/>
                  </a:lnTo>
                  <a:lnTo>
                    <a:pt x="1205" y="213"/>
                  </a:lnTo>
                  <a:lnTo>
                    <a:pt x="1087" y="119"/>
                  </a:lnTo>
                  <a:lnTo>
                    <a:pt x="969" y="48"/>
                  </a:lnTo>
                  <a:lnTo>
                    <a:pt x="851" y="24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-2306504" y="2323485"/>
              <a:ext cx="21802" cy="21847"/>
            </a:xfrm>
            <a:custGeom>
              <a:avLst/>
              <a:gdLst/>
              <a:ahLst/>
              <a:cxnLst/>
              <a:rect l="l" t="t" r="r" b="b"/>
              <a:pathLst>
                <a:path w="2388" h="2387" extrusionOk="0">
                  <a:moveTo>
                    <a:pt x="1560" y="0"/>
                  </a:moveTo>
                  <a:lnTo>
                    <a:pt x="1442" y="48"/>
                  </a:lnTo>
                  <a:lnTo>
                    <a:pt x="1300" y="118"/>
                  </a:lnTo>
                  <a:lnTo>
                    <a:pt x="1206" y="189"/>
                  </a:lnTo>
                  <a:lnTo>
                    <a:pt x="213" y="1182"/>
                  </a:lnTo>
                  <a:lnTo>
                    <a:pt x="142" y="1276"/>
                  </a:lnTo>
                  <a:lnTo>
                    <a:pt x="71" y="1371"/>
                  </a:lnTo>
                  <a:lnTo>
                    <a:pt x="48" y="1465"/>
                  </a:lnTo>
                  <a:lnTo>
                    <a:pt x="24" y="1560"/>
                  </a:lnTo>
                  <a:lnTo>
                    <a:pt x="1" y="1654"/>
                  </a:lnTo>
                  <a:lnTo>
                    <a:pt x="1" y="1773"/>
                  </a:lnTo>
                  <a:lnTo>
                    <a:pt x="71" y="1962"/>
                  </a:lnTo>
                  <a:lnTo>
                    <a:pt x="166" y="2127"/>
                  </a:lnTo>
                  <a:lnTo>
                    <a:pt x="237" y="2198"/>
                  </a:lnTo>
                  <a:lnTo>
                    <a:pt x="308" y="2269"/>
                  </a:lnTo>
                  <a:lnTo>
                    <a:pt x="402" y="2316"/>
                  </a:lnTo>
                  <a:lnTo>
                    <a:pt x="497" y="2363"/>
                  </a:lnTo>
                  <a:lnTo>
                    <a:pt x="591" y="2387"/>
                  </a:lnTo>
                  <a:lnTo>
                    <a:pt x="709" y="2387"/>
                  </a:lnTo>
                  <a:lnTo>
                    <a:pt x="828" y="2363"/>
                  </a:lnTo>
                  <a:lnTo>
                    <a:pt x="969" y="2340"/>
                  </a:lnTo>
                  <a:lnTo>
                    <a:pt x="1087" y="2269"/>
                  </a:lnTo>
                  <a:lnTo>
                    <a:pt x="1206" y="2174"/>
                  </a:lnTo>
                  <a:lnTo>
                    <a:pt x="2198" y="1182"/>
                  </a:lnTo>
                  <a:lnTo>
                    <a:pt x="2269" y="1087"/>
                  </a:lnTo>
                  <a:lnTo>
                    <a:pt x="2340" y="969"/>
                  </a:lnTo>
                  <a:lnTo>
                    <a:pt x="2387" y="827"/>
                  </a:lnTo>
                  <a:lnTo>
                    <a:pt x="2387" y="686"/>
                  </a:lnTo>
                  <a:lnTo>
                    <a:pt x="2387" y="567"/>
                  </a:lnTo>
                  <a:lnTo>
                    <a:pt x="2340" y="426"/>
                  </a:lnTo>
                  <a:lnTo>
                    <a:pt x="2269" y="308"/>
                  </a:lnTo>
                  <a:lnTo>
                    <a:pt x="2198" y="189"/>
                  </a:lnTo>
                  <a:lnTo>
                    <a:pt x="2080" y="118"/>
                  </a:lnTo>
                  <a:lnTo>
                    <a:pt x="1962" y="48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-2333680" y="2350731"/>
              <a:ext cx="21793" cy="21856"/>
            </a:xfrm>
            <a:custGeom>
              <a:avLst/>
              <a:gdLst/>
              <a:ahLst/>
              <a:cxnLst/>
              <a:rect l="l" t="t" r="r" b="b"/>
              <a:pathLst>
                <a:path w="2387" h="2388" extrusionOk="0">
                  <a:moveTo>
                    <a:pt x="1560" y="1"/>
                  </a:moveTo>
                  <a:lnTo>
                    <a:pt x="1442" y="48"/>
                  </a:lnTo>
                  <a:lnTo>
                    <a:pt x="1323" y="119"/>
                  </a:lnTo>
                  <a:lnTo>
                    <a:pt x="1205" y="190"/>
                  </a:lnTo>
                  <a:lnTo>
                    <a:pt x="213" y="1182"/>
                  </a:lnTo>
                  <a:lnTo>
                    <a:pt x="142" y="1277"/>
                  </a:lnTo>
                  <a:lnTo>
                    <a:pt x="71" y="1371"/>
                  </a:lnTo>
                  <a:lnTo>
                    <a:pt x="47" y="1466"/>
                  </a:lnTo>
                  <a:lnTo>
                    <a:pt x="24" y="1560"/>
                  </a:lnTo>
                  <a:lnTo>
                    <a:pt x="0" y="1655"/>
                  </a:lnTo>
                  <a:lnTo>
                    <a:pt x="0" y="1773"/>
                  </a:lnTo>
                  <a:lnTo>
                    <a:pt x="71" y="1962"/>
                  </a:lnTo>
                  <a:lnTo>
                    <a:pt x="166" y="2127"/>
                  </a:lnTo>
                  <a:lnTo>
                    <a:pt x="236" y="2198"/>
                  </a:lnTo>
                  <a:lnTo>
                    <a:pt x="307" y="2269"/>
                  </a:lnTo>
                  <a:lnTo>
                    <a:pt x="402" y="2316"/>
                  </a:lnTo>
                  <a:lnTo>
                    <a:pt x="496" y="2340"/>
                  </a:lnTo>
                  <a:lnTo>
                    <a:pt x="591" y="2387"/>
                  </a:lnTo>
                  <a:lnTo>
                    <a:pt x="709" y="2387"/>
                  </a:lnTo>
                  <a:lnTo>
                    <a:pt x="827" y="2364"/>
                  </a:lnTo>
                  <a:lnTo>
                    <a:pt x="969" y="2340"/>
                  </a:lnTo>
                  <a:lnTo>
                    <a:pt x="1087" y="2269"/>
                  </a:lnTo>
                  <a:lnTo>
                    <a:pt x="1205" y="2175"/>
                  </a:lnTo>
                  <a:lnTo>
                    <a:pt x="2198" y="1182"/>
                  </a:lnTo>
                  <a:lnTo>
                    <a:pt x="2292" y="1088"/>
                  </a:lnTo>
                  <a:lnTo>
                    <a:pt x="2339" y="946"/>
                  </a:lnTo>
                  <a:lnTo>
                    <a:pt x="2387" y="828"/>
                  </a:lnTo>
                  <a:lnTo>
                    <a:pt x="2387" y="686"/>
                  </a:lnTo>
                  <a:lnTo>
                    <a:pt x="2387" y="568"/>
                  </a:lnTo>
                  <a:lnTo>
                    <a:pt x="2339" y="426"/>
                  </a:lnTo>
                  <a:lnTo>
                    <a:pt x="2292" y="308"/>
                  </a:lnTo>
                  <a:lnTo>
                    <a:pt x="2198" y="190"/>
                  </a:lnTo>
                  <a:lnTo>
                    <a:pt x="2080" y="119"/>
                  </a:lnTo>
                  <a:lnTo>
                    <a:pt x="1961" y="48"/>
                  </a:lnTo>
                  <a:lnTo>
                    <a:pt x="18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-2324625" y="2305317"/>
              <a:ext cx="21802" cy="21856"/>
            </a:xfrm>
            <a:custGeom>
              <a:avLst/>
              <a:gdLst/>
              <a:ahLst/>
              <a:cxnLst/>
              <a:rect l="l" t="t" r="r" b="b"/>
              <a:pathLst>
                <a:path w="2388" h="2388" extrusionOk="0">
                  <a:moveTo>
                    <a:pt x="1560" y="0"/>
                  </a:moveTo>
                  <a:lnTo>
                    <a:pt x="1442" y="48"/>
                  </a:lnTo>
                  <a:lnTo>
                    <a:pt x="1324" y="119"/>
                  </a:lnTo>
                  <a:lnTo>
                    <a:pt x="1206" y="213"/>
                  </a:lnTo>
                  <a:lnTo>
                    <a:pt x="213" y="1206"/>
                  </a:lnTo>
                  <a:lnTo>
                    <a:pt x="142" y="1276"/>
                  </a:lnTo>
                  <a:lnTo>
                    <a:pt x="71" y="1371"/>
                  </a:lnTo>
                  <a:lnTo>
                    <a:pt x="48" y="1465"/>
                  </a:lnTo>
                  <a:lnTo>
                    <a:pt x="24" y="1560"/>
                  </a:lnTo>
                  <a:lnTo>
                    <a:pt x="1" y="1678"/>
                  </a:lnTo>
                  <a:lnTo>
                    <a:pt x="1" y="1773"/>
                  </a:lnTo>
                  <a:lnTo>
                    <a:pt x="71" y="1962"/>
                  </a:lnTo>
                  <a:lnTo>
                    <a:pt x="166" y="2127"/>
                  </a:lnTo>
                  <a:lnTo>
                    <a:pt x="237" y="2198"/>
                  </a:lnTo>
                  <a:lnTo>
                    <a:pt x="308" y="2269"/>
                  </a:lnTo>
                  <a:lnTo>
                    <a:pt x="402" y="2316"/>
                  </a:lnTo>
                  <a:lnTo>
                    <a:pt x="497" y="2363"/>
                  </a:lnTo>
                  <a:lnTo>
                    <a:pt x="591" y="2387"/>
                  </a:lnTo>
                  <a:lnTo>
                    <a:pt x="709" y="2387"/>
                  </a:lnTo>
                  <a:lnTo>
                    <a:pt x="828" y="2363"/>
                  </a:lnTo>
                  <a:lnTo>
                    <a:pt x="969" y="2340"/>
                  </a:lnTo>
                  <a:lnTo>
                    <a:pt x="1088" y="2269"/>
                  </a:lnTo>
                  <a:lnTo>
                    <a:pt x="1206" y="2174"/>
                  </a:lnTo>
                  <a:lnTo>
                    <a:pt x="2198" y="1182"/>
                  </a:lnTo>
                  <a:lnTo>
                    <a:pt x="2269" y="1087"/>
                  </a:lnTo>
                  <a:lnTo>
                    <a:pt x="2340" y="969"/>
                  </a:lnTo>
                  <a:lnTo>
                    <a:pt x="2387" y="827"/>
                  </a:lnTo>
                  <a:lnTo>
                    <a:pt x="2387" y="686"/>
                  </a:lnTo>
                  <a:lnTo>
                    <a:pt x="2387" y="568"/>
                  </a:lnTo>
                  <a:lnTo>
                    <a:pt x="2340" y="426"/>
                  </a:lnTo>
                  <a:lnTo>
                    <a:pt x="2269" y="308"/>
                  </a:lnTo>
                  <a:lnTo>
                    <a:pt x="2198" y="213"/>
                  </a:lnTo>
                  <a:lnTo>
                    <a:pt x="2080" y="119"/>
                  </a:lnTo>
                  <a:lnTo>
                    <a:pt x="1962" y="48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-2351801" y="2332564"/>
              <a:ext cx="21793" cy="21856"/>
            </a:xfrm>
            <a:custGeom>
              <a:avLst/>
              <a:gdLst/>
              <a:ahLst/>
              <a:cxnLst/>
              <a:rect l="l" t="t" r="r" b="b"/>
              <a:pathLst>
                <a:path w="2387" h="2388" extrusionOk="0">
                  <a:moveTo>
                    <a:pt x="1560" y="1"/>
                  </a:moveTo>
                  <a:lnTo>
                    <a:pt x="1442" y="48"/>
                  </a:lnTo>
                  <a:lnTo>
                    <a:pt x="1323" y="119"/>
                  </a:lnTo>
                  <a:lnTo>
                    <a:pt x="1205" y="190"/>
                  </a:lnTo>
                  <a:lnTo>
                    <a:pt x="213" y="1182"/>
                  </a:lnTo>
                  <a:lnTo>
                    <a:pt x="142" y="1277"/>
                  </a:lnTo>
                  <a:lnTo>
                    <a:pt x="71" y="1371"/>
                  </a:lnTo>
                  <a:lnTo>
                    <a:pt x="47" y="1466"/>
                  </a:lnTo>
                  <a:lnTo>
                    <a:pt x="24" y="1560"/>
                  </a:lnTo>
                  <a:lnTo>
                    <a:pt x="0" y="1655"/>
                  </a:lnTo>
                  <a:lnTo>
                    <a:pt x="0" y="1773"/>
                  </a:lnTo>
                  <a:lnTo>
                    <a:pt x="71" y="1962"/>
                  </a:lnTo>
                  <a:lnTo>
                    <a:pt x="166" y="2127"/>
                  </a:lnTo>
                  <a:lnTo>
                    <a:pt x="237" y="2198"/>
                  </a:lnTo>
                  <a:lnTo>
                    <a:pt x="307" y="2269"/>
                  </a:lnTo>
                  <a:lnTo>
                    <a:pt x="402" y="2317"/>
                  </a:lnTo>
                  <a:lnTo>
                    <a:pt x="496" y="2364"/>
                  </a:lnTo>
                  <a:lnTo>
                    <a:pt x="591" y="2387"/>
                  </a:lnTo>
                  <a:lnTo>
                    <a:pt x="709" y="2387"/>
                  </a:lnTo>
                  <a:lnTo>
                    <a:pt x="851" y="2364"/>
                  </a:lnTo>
                  <a:lnTo>
                    <a:pt x="969" y="2340"/>
                  </a:lnTo>
                  <a:lnTo>
                    <a:pt x="1087" y="2269"/>
                  </a:lnTo>
                  <a:lnTo>
                    <a:pt x="1205" y="2175"/>
                  </a:lnTo>
                  <a:lnTo>
                    <a:pt x="2198" y="1182"/>
                  </a:lnTo>
                  <a:lnTo>
                    <a:pt x="2292" y="1088"/>
                  </a:lnTo>
                  <a:lnTo>
                    <a:pt x="2340" y="970"/>
                  </a:lnTo>
                  <a:lnTo>
                    <a:pt x="2387" y="828"/>
                  </a:lnTo>
                  <a:lnTo>
                    <a:pt x="2387" y="686"/>
                  </a:lnTo>
                  <a:lnTo>
                    <a:pt x="2387" y="568"/>
                  </a:lnTo>
                  <a:lnTo>
                    <a:pt x="2340" y="426"/>
                  </a:lnTo>
                  <a:lnTo>
                    <a:pt x="2292" y="308"/>
                  </a:lnTo>
                  <a:lnTo>
                    <a:pt x="2198" y="190"/>
                  </a:lnTo>
                  <a:lnTo>
                    <a:pt x="2080" y="119"/>
                  </a:lnTo>
                  <a:lnTo>
                    <a:pt x="1962" y="48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-2342745" y="2287150"/>
              <a:ext cx="21802" cy="21856"/>
            </a:xfrm>
            <a:custGeom>
              <a:avLst/>
              <a:gdLst/>
              <a:ahLst/>
              <a:cxnLst/>
              <a:rect l="l" t="t" r="r" b="b"/>
              <a:pathLst>
                <a:path w="2388" h="2388" extrusionOk="0">
                  <a:moveTo>
                    <a:pt x="1560" y="1"/>
                  </a:moveTo>
                  <a:lnTo>
                    <a:pt x="1442" y="48"/>
                  </a:lnTo>
                  <a:lnTo>
                    <a:pt x="1324" y="119"/>
                  </a:lnTo>
                  <a:lnTo>
                    <a:pt x="1206" y="213"/>
                  </a:lnTo>
                  <a:lnTo>
                    <a:pt x="213" y="1206"/>
                  </a:lnTo>
                  <a:lnTo>
                    <a:pt x="119" y="1300"/>
                  </a:lnTo>
                  <a:lnTo>
                    <a:pt x="48" y="1418"/>
                  </a:lnTo>
                  <a:lnTo>
                    <a:pt x="24" y="1560"/>
                  </a:lnTo>
                  <a:lnTo>
                    <a:pt x="1" y="1678"/>
                  </a:lnTo>
                  <a:lnTo>
                    <a:pt x="24" y="1820"/>
                  </a:lnTo>
                  <a:lnTo>
                    <a:pt x="48" y="1962"/>
                  </a:lnTo>
                  <a:lnTo>
                    <a:pt x="119" y="2080"/>
                  </a:lnTo>
                  <a:lnTo>
                    <a:pt x="213" y="2174"/>
                  </a:lnTo>
                  <a:lnTo>
                    <a:pt x="331" y="2269"/>
                  </a:lnTo>
                  <a:lnTo>
                    <a:pt x="450" y="2340"/>
                  </a:lnTo>
                  <a:lnTo>
                    <a:pt x="568" y="2363"/>
                  </a:lnTo>
                  <a:lnTo>
                    <a:pt x="710" y="2387"/>
                  </a:lnTo>
                  <a:lnTo>
                    <a:pt x="851" y="2363"/>
                  </a:lnTo>
                  <a:lnTo>
                    <a:pt x="970" y="2340"/>
                  </a:lnTo>
                  <a:lnTo>
                    <a:pt x="1088" y="2269"/>
                  </a:lnTo>
                  <a:lnTo>
                    <a:pt x="1206" y="2174"/>
                  </a:lnTo>
                  <a:lnTo>
                    <a:pt x="2198" y="1182"/>
                  </a:lnTo>
                  <a:lnTo>
                    <a:pt x="2293" y="1087"/>
                  </a:lnTo>
                  <a:lnTo>
                    <a:pt x="2340" y="969"/>
                  </a:lnTo>
                  <a:lnTo>
                    <a:pt x="2387" y="828"/>
                  </a:lnTo>
                  <a:lnTo>
                    <a:pt x="2387" y="686"/>
                  </a:lnTo>
                  <a:lnTo>
                    <a:pt x="2387" y="568"/>
                  </a:lnTo>
                  <a:lnTo>
                    <a:pt x="2340" y="426"/>
                  </a:lnTo>
                  <a:lnTo>
                    <a:pt x="2293" y="308"/>
                  </a:lnTo>
                  <a:lnTo>
                    <a:pt x="2198" y="213"/>
                  </a:lnTo>
                  <a:lnTo>
                    <a:pt x="2080" y="119"/>
                  </a:lnTo>
                  <a:lnTo>
                    <a:pt x="1962" y="48"/>
                  </a:lnTo>
                  <a:lnTo>
                    <a:pt x="18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-2369922" y="2314396"/>
              <a:ext cx="21793" cy="21856"/>
            </a:xfrm>
            <a:custGeom>
              <a:avLst/>
              <a:gdLst/>
              <a:ahLst/>
              <a:cxnLst/>
              <a:rect l="l" t="t" r="r" b="b"/>
              <a:pathLst>
                <a:path w="2387" h="2388" extrusionOk="0">
                  <a:moveTo>
                    <a:pt x="1560" y="1"/>
                  </a:moveTo>
                  <a:lnTo>
                    <a:pt x="1442" y="48"/>
                  </a:lnTo>
                  <a:lnTo>
                    <a:pt x="1324" y="119"/>
                  </a:lnTo>
                  <a:lnTo>
                    <a:pt x="1205" y="214"/>
                  </a:lnTo>
                  <a:lnTo>
                    <a:pt x="213" y="1182"/>
                  </a:lnTo>
                  <a:lnTo>
                    <a:pt x="142" y="1277"/>
                  </a:lnTo>
                  <a:lnTo>
                    <a:pt x="71" y="1371"/>
                  </a:lnTo>
                  <a:lnTo>
                    <a:pt x="48" y="1466"/>
                  </a:lnTo>
                  <a:lnTo>
                    <a:pt x="24" y="1560"/>
                  </a:lnTo>
                  <a:lnTo>
                    <a:pt x="0" y="1655"/>
                  </a:lnTo>
                  <a:lnTo>
                    <a:pt x="24" y="1773"/>
                  </a:lnTo>
                  <a:lnTo>
                    <a:pt x="71" y="1962"/>
                  </a:lnTo>
                  <a:lnTo>
                    <a:pt x="166" y="2128"/>
                  </a:lnTo>
                  <a:lnTo>
                    <a:pt x="237" y="2198"/>
                  </a:lnTo>
                  <a:lnTo>
                    <a:pt x="308" y="2269"/>
                  </a:lnTo>
                  <a:lnTo>
                    <a:pt x="402" y="2317"/>
                  </a:lnTo>
                  <a:lnTo>
                    <a:pt x="497" y="2364"/>
                  </a:lnTo>
                  <a:lnTo>
                    <a:pt x="591" y="2387"/>
                  </a:lnTo>
                  <a:lnTo>
                    <a:pt x="709" y="2387"/>
                  </a:lnTo>
                  <a:lnTo>
                    <a:pt x="851" y="2364"/>
                  </a:lnTo>
                  <a:lnTo>
                    <a:pt x="969" y="2340"/>
                  </a:lnTo>
                  <a:lnTo>
                    <a:pt x="1087" y="2269"/>
                  </a:lnTo>
                  <a:lnTo>
                    <a:pt x="1205" y="2175"/>
                  </a:lnTo>
                  <a:lnTo>
                    <a:pt x="2198" y="1182"/>
                  </a:lnTo>
                  <a:lnTo>
                    <a:pt x="2292" y="1088"/>
                  </a:lnTo>
                  <a:lnTo>
                    <a:pt x="2340" y="970"/>
                  </a:lnTo>
                  <a:lnTo>
                    <a:pt x="2387" y="828"/>
                  </a:lnTo>
                  <a:lnTo>
                    <a:pt x="2387" y="686"/>
                  </a:lnTo>
                  <a:lnTo>
                    <a:pt x="2387" y="568"/>
                  </a:lnTo>
                  <a:lnTo>
                    <a:pt x="2340" y="426"/>
                  </a:lnTo>
                  <a:lnTo>
                    <a:pt x="2292" y="308"/>
                  </a:lnTo>
                  <a:lnTo>
                    <a:pt x="2198" y="214"/>
                  </a:lnTo>
                  <a:lnTo>
                    <a:pt x="2080" y="119"/>
                  </a:lnTo>
                  <a:lnTo>
                    <a:pt x="1962" y="48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-2611088" y="2109377"/>
              <a:ext cx="48982" cy="49103"/>
            </a:xfrm>
            <a:custGeom>
              <a:avLst/>
              <a:gdLst/>
              <a:ahLst/>
              <a:cxnLst/>
              <a:rect l="l" t="t" r="r" b="b"/>
              <a:pathLst>
                <a:path w="5365" h="5365" extrusionOk="0">
                  <a:moveTo>
                    <a:pt x="4655" y="1"/>
                  </a:moveTo>
                  <a:lnTo>
                    <a:pt x="4513" y="24"/>
                  </a:lnTo>
                  <a:lnTo>
                    <a:pt x="4395" y="48"/>
                  </a:lnTo>
                  <a:lnTo>
                    <a:pt x="4277" y="119"/>
                  </a:lnTo>
                  <a:lnTo>
                    <a:pt x="4159" y="213"/>
                  </a:lnTo>
                  <a:lnTo>
                    <a:pt x="189" y="4183"/>
                  </a:lnTo>
                  <a:lnTo>
                    <a:pt x="118" y="4278"/>
                  </a:lnTo>
                  <a:lnTo>
                    <a:pt x="47" y="4396"/>
                  </a:lnTo>
                  <a:lnTo>
                    <a:pt x="0" y="4538"/>
                  </a:lnTo>
                  <a:lnTo>
                    <a:pt x="0" y="4679"/>
                  </a:lnTo>
                  <a:lnTo>
                    <a:pt x="0" y="4798"/>
                  </a:lnTo>
                  <a:lnTo>
                    <a:pt x="47" y="4939"/>
                  </a:lnTo>
                  <a:lnTo>
                    <a:pt x="118" y="5058"/>
                  </a:lnTo>
                  <a:lnTo>
                    <a:pt x="189" y="5152"/>
                  </a:lnTo>
                  <a:lnTo>
                    <a:pt x="307" y="5247"/>
                  </a:lnTo>
                  <a:lnTo>
                    <a:pt x="425" y="5317"/>
                  </a:lnTo>
                  <a:lnTo>
                    <a:pt x="567" y="5365"/>
                  </a:lnTo>
                  <a:lnTo>
                    <a:pt x="827" y="5365"/>
                  </a:lnTo>
                  <a:lnTo>
                    <a:pt x="945" y="5317"/>
                  </a:lnTo>
                  <a:lnTo>
                    <a:pt x="1063" y="5247"/>
                  </a:lnTo>
                  <a:lnTo>
                    <a:pt x="1182" y="5152"/>
                  </a:lnTo>
                  <a:lnTo>
                    <a:pt x="5151" y="1206"/>
                  </a:lnTo>
                  <a:lnTo>
                    <a:pt x="5246" y="1088"/>
                  </a:lnTo>
                  <a:lnTo>
                    <a:pt x="5317" y="970"/>
                  </a:lnTo>
                  <a:lnTo>
                    <a:pt x="5340" y="828"/>
                  </a:lnTo>
                  <a:lnTo>
                    <a:pt x="5364" y="710"/>
                  </a:lnTo>
                  <a:lnTo>
                    <a:pt x="5340" y="568"/>
                  </a:lnTo>
                  <a:lnTo>
                    <a:pt x="5317" y="450"/>
                  </a:lnTo>
                  <a:lnTo>
                    <a:pt x="5246" y="308"/>
                  </a:lnTo>
                  <a:lnTo>
                    <a:pt x="5151" y="213"/>
                  </a:lnTo>
                  <a:lnTo>
                    <a:pt x="5033" y="119"/>
                  </a:lnTo>
                  <a:lnTo>
                    <a:pt x="4915" y="48"/>
                  </a:lnTo>
                  <a:lnTo>
                    <a:pt x="4797" y="24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-2592977" y="2127544"/>
              <a:ext cx="48982" cy="49103"/>
            </a:xfrm>
            <a:custGeom>
              <a:avLst/>
              <a:gdLst/>
              <a:ahLst/>
              <a:cxnLst/>
              <a:rect l="l" t="t" r="r" b="b"/>
              <a:pathLst>
                <a:path w="5365" h="5365" extrusionOk="0">
                  <a:moveTo>
                    <a:pt x="4656" y="1"/>
                  </a:moveTo>
                  <a:lnTo>
                    <a:pt x="4514" y="24"/>
                  </a:lnTo>
                  <a:lnTo>
                    <a:pt x="4396" y="48"/>
                  </a:lnTo>
                  <a:lnTo>
                    <a:pt x="4278" y="119"/>
                  </a:lnTo>
                  <a:lnTo>
                    <a:pt x="4160" y="213"/>
                  </a:lnTo>
                  <a:lnTo>
                    <a:pt x="190" y="4183"/>
                  </a:lnTo>
                  <a:lnTo>
                    <a:pt x="96" y="4278"/>
                  </a:lnTo>
                  <a:lnTo>
                    <a:pt x="48" y="4396"/>
                  </a:lnTo>
                  <a:lnTo>
                    <a:pt x="1" y="4538"/>
                  </a:lnTo>
                  <a:lnTo>
                    <a:pt x="1" y="4679"/>
                  </a:lnTo>
                  <a:lnTo>
                    <a:pt x="1" y="4798"/>
                  </a:lnTo>
                  <a:lnTo>
                    <a:pt x="48" y="4939"/>
                  </a:lnTo>
                  <a:lnTo>
                    <a:pt x="96" y="5057"/>
                  </a:lnTo>
                  <a:lnTo>
                    <a:pt x="190" y="5152"/>
                  </a:lnTo>
                  <a:lnTo>
                    <a:pt x="308" y="5246"/>
                  </a:lnTo>
                  <a:lnTo>
                    <a:pt x="426" y="5317"/>
                  </a:lnTo>
                  <a:lnTo>
                    <a:pt x="568" y="5365"/>
                  </a:lnTo>
                  <a:lnTo>
                    <a:pt x="828" y="5365"/>
                  </a:lnTo>
                  <a:lnTo>
                    <a:pt x="946" y="5317"/>
                  </a:lnTo>
                  <a:lnTo>
                    <a:pt x="1064" y="5246"/>
                  </a:lnTo>
                  <a:lnTo>
                    <a:pt x="1182" y="5152"/>
                  </a:lnTo>
                  <a:lnTo>
                    <a:pt x="5152" y="1206"/>
                  </a:lnTo>
                  <a:lnTo>
                    <a:pt x="5247" y="1088"/>
                  </a:lnTo>
                  <a:lnTo>
                    <a:pt x="5294" y="969"/>
                  </a:lnTo>
                  <a:lnTo>
                    <a:pt x="5341" y="828"/>
                  </a:lnTo>
                  <a:lnTo>
                    <a:pt x="5365" y="710"/>
                  </a:lnTo>
                  <a:lnTo>
                    <a:pt x="5341" y="568"/>
                  </a:lnTo>
                  <a:lnTo>
                    <a:pt x="5294" y="426"/>
                  </a:lnTo>
                  <a:lnTo>
                    <a:pt x="5247" y="308"/>
                  </a:lnTo>
                  <a:lnTo>
                    <a:pt x="5152" y="213"/>
                  </a:lnTo>
                  <a:lnTo>
                    <a:pt x="5034" y="119"/>
                  </a:lnTo>
                  <a:lnTo>
                    <a:pt x="4916" y="48"/>
                  </a:lnTo>
                  <a:lnTo>
                    <a:pt x="4798" y="24"/>
                  </a:lnTo>
                  <a:lnTo>
                    <a:pt x="4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-2574856" y="2145712"/>
              <a:ext cx="48982" cy="49103"/>
            </a:xfrm>
            <a:custGeom>
              <a:avLst/>
              <a:gdLst/>
              <a:ahLst/>
              <a:cxnLst/>
              <a:rect l="l" t="t" r="r" b="b"/>
              <a:pathLst>
                <a:path w="5365" h="5365" extrusionOk="0">
                  <a:moveTo>
                    <a:pt x="4656" y="1"/>
                  </a:moveTo>
                  <a:lnTo>
                    <a:pt x="4514" y="24"/>
                  </a:lnTo>
                  <a:lnTo>
                    <a:pt x="4396" y="48"/>
                  </a:lnTo>
                  <a:lnTo>
                    <a:pt x="4278" y="119"/>
                  </a:lnTo>
                  <a:lnTo>
                    <a:pt x="4160" y="213"/>
                  </a:lnTo>
                  <a:lnTo>
                    <a:pt x="190" y="4183"/>
                  </a:lnTo>
                  <a:lnTo>
                    <a:pt x="119" y="4254"/>
                  </a:lnTo>
                  <a:lnTo>
                    <a:pt x="72" y="4348"/>
                  </a:lnTo>
                  <a:lnTo>
                    <a:pt x="25" y="4443"/>
                  </a:lnTo>
                  <a:lnTo>
                    <a:pt x="1" y="4537"/>
                  </a:lnTo>
                  <a:lnTo>
                    <a:pt x="1" y="4656"/>
                  </a:lnTo>
                  <a:lnTo>
                    <a:pt x="1" y="4750"/>
                  </a:lnTo>
                  <a:lnTo>
                    <a:pt x="48" y="4939"/>
                  </a:lnTo>
                  <a:lnTo>
                    <a:pt x="143" y="5105"/>
                  </a:lnTo>
                  <a:lnTo>
                    <a:pt x="214" y="5175"/>
                  </a:lnTo>
                  <a:lnTo>
                    <a:pt x="284" y="5246"/>
                  </a:lnTo>
                  <a:lnTo>
                    <a:pt x="379" y="5294"/>
                  </a:lnTo>
                  <a:lnTo>
                    <a:pt x="474" y="5341"/>
                  </a:lnTo>
                  <a:lnTo>
                    <a:pt x="568" y="5365"/>
                  </a:lnTo>
                  <a:lnTo>
                    <a:pt x="686" y="5365"/>
                  </a:lnTo>
                  <a:lnTo>
                    <a:pt x="828" y="5341"/>
                  </a:lnTo>
                  <a:lnTo>
                    <a:pt x="946" y="5317"/>
                  </a:lnTo>
                  <a:lnTo>
                    <a:pt x="1064" y="5246"/>
                  </a:lnTo>
                  <a:lnTo>
                    <a:pt x="1182" y="5152"/>
                  </a:lnTo>
                  <a:lnTo>
                    <a:pt x="5152" y="1182"/>
                  </a:lnTo>
                  <a:lnTo>
                    <a:pt x="5247" y="1088"/>
                  </a:lnTo>
                  <a:lnTo>
                    <a:pt x="5294" y="969"/>
                  </a:lnTo>
                  <a:lnTo>
                    <a:pt x="5341" y="828"/>
                  </a:lnTo>
                  <a:lnTo>
                    <a:pt x="5365" y="709"/>
                  </a:lnTo>
                  <a:lnTo>
                    <a:pt x="5341" y="568"/>
                  </a:lnTo>
                  <a:lnTo>
                    <a:pt x="5294" y="426"/>
                  </a:lnTo>
                  <a:lnTo>
                    <a:pt x="5247" y="308"/>
                  </a:lnTo>
                  <a:lnTo>
                    <a:pt x="5152" y="213"/>
                  </a:lnTo>
                  <a:lnTo>
                    <a:pt x="5034" y="119"/>
                  </a:lnTo>
                  <a:lnTo>
                    <a:pt x="4916" y="48"/>
                  </a:lnTo>
                  <a:lnTo>
                    <a:pt x="4798" y="24"/>
                  </a:lnTo>
                  <a:lnTo>
                    <a:pt x="4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-2592977" y="2305317"/>
              <a:ext cx="48982" cy="49103"/>
            </a:xfrm>
            <a:custGeom>
              <a:avLst/>
              <a:gdLst/>
              <a:ahLst/>
              <a:cxnLst/>
              <a:rect l="l" t="t" r="r" b="b"/>
              <a:pathLst>
                <a:path w="5365" h="5365" extrusionOk="0">
                  <a:moveTo>
                    <a:pt x="568" y="0"/>
                  </a:moveTo>
                  <a:lnTo>
                    <a:pt x="426" y="48"/>
                  </a:lnTo>
                  <a:lnTo>
                    <a:pt x="308" y="119"/>
                  </a:lnTo>
                  <a:lnTo>
                    <a:pt x="190" y="213"/>
                  </a:lnTo>
                  <a:lnTo>
                    <a:pt x="96" y="308"/>
                  </a:lnTo>
                  <a:lnTo>
                    <a:pt x="48" y="426"/>
                  </a:lnTo>
                  <a:lnTo>
                    <a:pt x="1" y="568"/>
                  </a:lnTo>
                  <a:lnTo>
                    <a:pt x="1" y="686"/>
                  </a:lnTo>
                  <a:lnTo>
                    <a:pt x="1" y="827"/>
                  </a:lnTo>
                  <a:lnTo>
                    <a:pt x="48" y="969"/>
                  </a:lnTo>
                  <a:lnTo>
                    <a:pt x="96" y="1087"/>
                  </a:lnTo>
                  <a:lnTo>
                    <a:pt x="190" y="1182"/>
                  </a:lnTo>
                  <a:lnTo>
                    <a:pt x="4160" y="5152"/>
                  </a:lnTo>
                  <a:lnTo>
                    <a:pt x="4278" y="5246"/>
                  </a:lnTo>
                  <a:lnTo>
                    <a:pt x="4396" y="5317"/>
                  </a:lnTo>
                  <a:lnTo>
                    <a:pt x="4514" y="5341"/>
                  </a:lnTo>
                  <a:lnTo>
                    <a:pt x="4656" y="5364"/>
                  </a:lnTo>
                  <a:lnTo>
                    <a:pt x="4774" y="5364"/>
                  </a:lnTo>
                  <a:lnTo>
                    <a:pt x="4869" y="5341"/>
                  </a:lnTo>
                  <a:lnTo>
                    <a:pt x="4963" y="5294"/>
                  </a:lnTo>
                  <a:lnTo>
                    <a:pt x="5058" y="5246"/>
                  </a:lnTo>
                  <a:lnTo>
                    <a:pt x="5129" y="5175"/>
                  </a:lnTo>
                  <a:lnTo>
                    <a:pt x="5200" y="5104"/>
                  </a:lnTo>
                  <a:lnTo>
                    <a:pt x="5294" y="4939"/>
                  </a:lnTo>
                  <a:lnTo>
                    <a:pt x="5341" y="4750"/>
                  </a:lnTo>
                  <a:lnTo>
                    <a:pt x="5365" y="4632"/>
                  </a:lnTo>
                  <a:lnTo>
                    <a:pt x="5341" y="4537"/>
                  </a:lnTo>
                  <a:lnTo>
                    <a:pt x="5318" y="4443"/>
                  </a:lnTo>
                  <a:lnTo>
                    <a:pt x="5294" y="4348"/>
                  </a:lnTo>
                  <a:lnTo>
                    <a:pt x="5223" y="4254"/>
                  </a:lnTo>
                  <a:lnTo>
                    <a:pt x="5152" y="4159"/>
                  </a:lnTo>
                  <a:lnTo>
                    <a:pt x="1182" y="213"/>
                  </a:lnTo>
                  <a:lnTo>
                    <a:pt x="1064" y="119"/>
                  </a:lnTo>
                  <a:lnTo>
                    <a:pt x="946" y="48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-2547670" y="2314396"/>
              <a:ext cx="21793" cy="21856"/>
            </a:xfrm>
            <a:custGeom>
              <a:avLst/>
              <a:gdLst/>
              <a:ahLst/>
              <a:cxnLst/>
              <a:rect l="l" t="t" r="r" b="b"/>
              <a:pathLst>
                <a:path w="2387" h="2388" extrusionOk="0">
                  <a:moveTo>
                    <a:pt x="544" y="1"/>
                  </a:moveTo>
                  <a:lnTo>
                    <a:pt x="426" y="48"/>
                  </a:lnTo>
                  <a:lnTo>
                    <a:pt x="307" y="119"/>
                  </a:lnTo>
                  <a:lnTo>
                    <a:pt x="189" y="214"/>
                  </a:lnTo>
                  <a:lnTo>
                    <a:pt x="95" y="308"/>
                  </a:lnTo>
                  <a:lnTo>
                    <a:pt x="48" y="426"/>
                  </a:lnTo>
                  <a:lnTo>
                    <a:pt x="0" y="568"/>
                  </a:lnTo>
                  <a:lnTo>
                    <a:pt x="0" y="686"/>
                  </a:lnTo>
                  <a:lnTo>
                    <a:pt x="0" y="828"/>
                  </a:lnTo>
                  <a:lnTo>
                    <a:pt x="48" y="970"/>
                  </a:lnTo>
                  <a:lnTo>
                    <a:pt x="95" y="1088"/>
                  </a:lnTo>
                  <a:lnTo>
                    <a:pt x="189" y="1182"/>
                  </a:lnTo>
                  <a:lnTo>
                    <a:pt x="804" y="1820"/>
                  </a:lnTo>
                  <a:lnTo>
                    <a:pt x="1182" y="2175"/>
                  </a:lnTo>
                  <a:lnTo>
                    <a:pt x="1300" y="2269"/>
                  </a:lnTo>
                  <a:lnTo>
                    <a:pt x="1418" y="2340"/>
                  </a:lnTo>
                  <a:lnTo>
                    <a:pt x="1536" y="2387"/>
                  </a:lnTo>
                  <a:lnTo>
                    <a:pt x="1796" y="2387"/>
                  </a:lnTo>
                  <a:lnTo>
                    <a:pt x="1891" y="2364"/>
                  </a:lnTo>
                  <a:lnTo>
                    <a:pt x="1985" y="2317"/>
                  </a:lnTo>
                  <a:lnTo>
                    <a:pt x="2080" y="2269"/>
                  </a:lnTo>
                  <a:lnTo>
                    <a:pt x="2151" y="2198"/>
                  </a:lnTo>
                  <a:lnTo>
                    <a:pt x="2221" y="2128"/>
                  </a:lnTo>
                  <a:lnTo>
                    <a:pt x="2316" y="1962"/>
                  </a:lnTo>
                  <a:lnTo>
                    <a:pt x="2363" y="1773"/>
                  </a:lnTo>
                  <a:lnTo>
                    <a:pt x="2387" y="1655"/>
                  </a:lnTo>
                  <a:lnTo>
                    <a:pt x="2363" y="1560"/>
                  </a:lnTo>
                  <a:lnTo>
                    <a:pt x="2340" y="1466"/>
                  </a:lnTo>
                  <a:lnTo>
                    <a:pt x="2292" y="1371"/>
                  </a:lnTo>
                  <a:lnTo>
                    <a:pt x="2245" y="1277"/>
                  </a:lnTo>
                  <a:lnTo>
                    <a:pt x="2174" y="1182"/>
                  </a:lnTo>
                  <a:lnTo>
                    <a:pt x="1182" y="214"/>
                  </a:lnTo>
                  <a:lnTo>
                    <a:pt x="1064" y="119"/>
                  </a:lnTo>
                  <a:lnTo>
                    <a:pt x="945" y="48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-2574856" y="2287150"/>
              <a:ext cx="21802" cy="21856"/>
            </a:xfrm>
            <a:custGeom>
              <a:avLst/>
              <a:gdLst/>
              <a:ahLst/>
              <a:cxnLst/>
              <a:rect l="l" t="t" r="r" b="b"/>
              <a:pathLst>
                <a:path w="2388" h="2388" extrusionOk="0">
                  <a:moveTo>
                    <a:pt x="544" y="1"/>
                  </a:moveTo>
                  <a:lnTo>
                    <a:pt x="426" y="48"/>
                  </a:lnTo>
                  <a:lnTo>
                    <a:pt x="308" y="119"/>
                  </a:lnTo>
                  <a:lnTo>
                    <a:pt x="190" y="213"/>
                  </a:lnTo>
                  <a:lnTo>
                    <a:pt x="95" y="308"/>
                  </a:lnTo>
                  <a:lnTo>
                    <a:pt x="48" y="426"/>
                  </a:lnTo>
                  <a:lnTo>
                    <a:pt x="1" y="568"/>
                  </a:lnTo>
                  <a:lnTo>
                    <a:pt x="1" y="686"/>
                  </a:lnTo>
                  <a:lnTo>
                    <a:pt x="1" y="828"/>
                  </a:lnTo>
                  <a:lnTo>
                    <a:pt x="48" y="969"/>
                  </a:lnTo>
                  <a:lnTo>
                    <a:pt x="95" y="1087"/>
                  </a:lnTo>
                  <a:lnTo>
                    <a:pt x="190" y="1182"/>
                  </a:lnTo>
                  <a:lnTo>
                    <a:pt x="1182" y="2174"/>
                  </a:lnTo>
                  <a:lnTo>
                    <a:pt x="1301" y="2269"/>
                  </a:lnTo>
                  <a:lnTo>
                    <a:pt x="1419" y="2340"/>
                  </a:lnTo>
                  <a:lnTo>
                    <a:pt x="1537" y="2363"/>
                  </a:lnTo>
                  <a:lnTo>
                    <a:pt x="1679" y="2387"/>
                  </a:lnTo>
                  <a:lnTo>
                    <a:pt x="1820" y="2363"/>
                  </a:lnTo>
                  <a:lnTo>
                    <a:pt x="1939" y="2340"/>
                  </a:lnTo>
                  <a:lnTo>
                    <a:pt x="2057" y="2269"/>
                  </a:lnTo>
                  <a:lnTo>
                    <a:pt x="2175" y="2174"/>
                  </a:lnTo>
                  <a:lnTo>
                    <a:pt x="2269" y="2080"/>
                  </a:lnTo>
                  <a:lnTo>
                    <a:pt x="2340" y="1962"/>
                  </a:lnTo>
                  <a:lnTo>
                    <a:pt x="2364" y="1820"/>
                  </a:lnTo>
                  <a:lnTo>
                    <a:pt x="2388" y="1678"/>
                  </a:lnTo>
                  <a:lnTo>
                    <a:pt x="2364" y="1560"/>
                  </a:lnTo>
                  <a:lnTo>
                    <a:pt x="2340" y="1418"/>
                  </a:lnTo>
                  <a:lnTo>
                    <a:pt x="2269" y="1300"/>
                  </a:lnTo>
                  <a:lnTo>
                    <a:pt x="2175" y="1206"/>
                  </a:lnTo>
                  <a:lnTo>
                    <a:pt x="1182" y="213"/>
                  </a:lnTo>
                  <a:lnTo>
                    <a:pt x="1064" y="119"/>
                  </a:lnTo>
                  <a:lnTo>
                    <a:pt x="946" y="48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-2583912" y="2350731"/>
              <a:ext cx="21802" cy="21856"/>
            </a:xfrm>
            <a:custGeom>
              <a:avLst/>
              <a:gdLst/>
              <a:ahLst/>
              <a:cxnLst/>
              <a:rect l="l" t="t" r="r" b="b"/>
              <a:pathLst>
                <a:path w="2388" h="2388" extrusionOk="0">
                  <a:moveTo>
                    <a:pt x="568" y="1"/>
                  </a:moveTo>
                  <a:lnTo>
                    <a:pt x="426" y="48"/>
                  </a:lnTo>
                  <a:lnTo>
                    <a:pt x="308" y="119"/>
                  </a:lnTo>
                  <a:lnTo>
                    <a:pt x="189" y="190"/>
                  </a:lnTo>
                  <a:lnTo>
                    <a:pt x="95" y="308"/>
                  </a:lnTo>
                  <a:lnTo>
                    <a:pt x="48" y="426"/>
                  </a:lnTo>
                  <a:lnTo>
                    <a:pt x="0" y="568"/>
                  </a:lnTo>
                  <a:lnTo>
                    <a:pt x="0" y="686"/>
                  </a:lnTo>
                  <a:lnTo>
                    <a:pt x="0" y="828"/>
                  </a:lnTo>
                  <a:lnTo>
                    <a:pt x="48" y="946"/>
                  </a:lnTo>
                  <a:lnTo>
                    <a:pt x="95" y="1088"/>
                  </a:lnTo>
                  <a:lnTo>
                    <a:pt x="189" y="1182"/>
                  </a:lnTo>
                  <a:lnTo>
                    <a:pt x="1182" y="2175"/>
                  </a:lnTo>
                  <a:lnTo>
                    <a:pt x="1300" y="2269"/>
                  </a:lnTo>
                  <a:lnTo>
                    <a:pt x="1418" y="2340"/>
                  </a:lnTo>
                  <a:lnTo>
                    <a:pt x="1536" y="2364"/>
                  </a:lnTo>
                  <a:lnTo>
                    <a:pt x="1678" y="2387"/>
                  </a:lnTo>
                  <a:lnTo>
                    <a:pt x="1820" y="2364"/>
                  </a:lnTo>
                  <a:lnTo>
                    <a:pt x="1938" y="2340"/>
                  </a:lnTo>
                  <a:lnTo>
                    <a:pt x="2056" y="2269"/>
                  </a:lnTo>
                  <a:lnTo>
                    <a:pt x="2174" y="2175"/>
                  </a:lnTo>
                  <a:lnTo>
                    <a:pt x="2269" y="2080"/>
                  </a:lnTo>
                  <a:lnTo>
                    <a:pt x="2340" y="1938"/>
                  </a:lnTo>
                  <a:lnTo>
                    <a:pt x="2363" y="1820"/>
                  </a:lnTo>
                  <a:lnTo>
                    <a:pt x="2387" y="1678"/>
                  </a:lnTo>
                  <a:lnTo>
                    <a:pt x="2363" y="1560"/>
                  </a:lnTo>
                  <a:lnTo>
                    <a:pt x="2340" y="1418"/>
                  </a:lnTo>
                  <a:lnTo>
                    <a:pt x="2269" y="1300"/>
                  </a:lnTo>
                  <a:lnTo>
                    <a:pt x="2174" y="1182"/>
                  </a:lnTo>
                  <a:lnTo>
                    <a:pt x="1182" y="190"/>
                  </a:lnTo>
                  <a:lnTo>
                    <a:pt x="1064" y="119"/>
                  </a:lnTo>
                  <a:lnTo>
                    <a:pt x="946" y="48"/>
                  </a:lnTo>
                  <a:lnTo>
                    <a:pt x="8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-2611088" y="2323485"/>
              <a:ext cx="21793" cy="21847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567" y="0"/>
                  </a:moveTo>
                  <a:lnTo>
                    <a:pt x="425" y="48"/>
                  </a:lnTo>
                  <a:lnTo>
                    <a:pt x="307" y="118"/>
                  </a:lnTo>
                  <a:lnTo>
                    <a:pt x="189" y="189"/>
                  </a:lnTo>
                  <a:lnTo>
                    <a:pt x="118" y="308"/>
                  </a:lnTo>
                  <a:lnTo>
                    <a:pt x="47" y="426"/>
                  </a:lnTo>
                  <a:lnTo>
                    <a:pt x="0" y="567"/>
                  </a:lnTo>
                  <a:lnTo>
                    <a:pt x="0" y="686"/>
                  </a:lnTo>
                  <a:lnTo>
                    <a:pt x="0" y="827"/>
                  </a:lnTo>
                  <a:lnTo>
                    <a:pt x="47" y="969"/>
                  </a:lnTo>
                  <a:lnTo>
                    <a:pt x="118" y="1087"/>
                  </a:lnTo>
                  <a:lnTo>
                    <a:pt x="189" y="1182"/>
                  </a:lnTo>
                  <a:lnTo>
                    <a:pt x="1182" y="2174"/>
                  </a:lnTo>
                  <a:lnTo>
                    <a:pt x="1300" y="2269"/>
                  </a:lnTo>
                  <a:lnTo>
                    <a:pt x="1418" y="2340"/>
                  </a:lnTo>
                  <a:lnTo>
                    <a:pt x="1560" y="2363"/>
                  </a:lnTo>
                  <a:lnTo>
                    <a:pt x="1678" y="2387"/>
                  </a:lnTo>
                  <a:lnTo>
                    <a:pt x="1796" y="2387"/>
                  </a:lnTo>
                  <a:lnTo>
                    <a:pt x="1890" y="2363"/>
                  </a:lnTo>
                  <a:lnTo>
                    <a:pt x="1985" y="2316"/>
                  </a:lnTo>
                  <a:lnTo>
                    <a:pt x="2080" y="2269"/>
                  </a:lnTo>
                  <a:lnTo>
                    <a:pt x="2150" y="2198"/>
                  </a:lnTo>
                  <a:lnTo>
                    <a:pt x="2221" y="2127"/>
                  </a:lnTo>
                  <a:lnTo>
                    <a:pt x="2316" y="1962"/>
                  </a:lnTo>
                  <a:lnTo>
                    <a:pt x="2387" y="1773"/>
                  </a:lnTo>
                  <a:lnTo>
                    <a:pt x="2387" y="1654"/>
                  </a:lnTo>
                  <a:lnTo>
                    <a:pt x="2363" y="1560"/>
                  </a:lnTo>
                  <a:lnTo>
                    <a:pt x="2339" y="1465"/>
                  </a:lnTo>
                  <a:lnTo>
                    <a:pt x="2316" y="1371"/>
                  </a:lnTo>
                  <a:lnTo>
                    <a:pt x="2245" y="1276"/>
                  </a:lnTo>
                  <a:lnTo>
                    <a:pt x="2174" y="1182"/>
                  </a:lnTo>
                  <a:lnTo>
                    <a:pt x="1182" y="189"/>
                  </a:lnTo>
                  <a:lnTo>
                    <a:pt x="1063" y="118"/>
                  </a:lnTo>
                  <a:lnTo>
                    <a:pt x="945" y="48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32"/>
          <p:cNvGrpSpPr/>
          <p:nvPr/>
        </p:nvGrpSpPr>
        <p:grpSpPr>
          <a:xfrm>
            <a:off x="6476564" y="1430149"/>
            <a:ext cx="441846" cy="393735"/>
            <a:chOff x="-1951227" y="2024600"/>
            <a:chExt cx="441846" cy="442935"/>
          </a:xfrm>
        </p:grpSpPr>
        <p:sp>
          <p:nvSpPr>
            <p:cNvPr id="350" name="Google Shape;350;p32"/>
            <p:cNvSpPr/>
            <p:nvPr/>
          </p:nvSpPr>
          <p:spPr>
            <a:xfrm>
              <a:off x="-1756435" y="2122355"/>
              <a:ext cx="39058" cy="39154"/>
            </a:xfrm>
            <a:custGeom>
              <a:avLst/>
              <a:gdLst/>
              <a:ahLst/>
              <a:cxnLst/>
              <a:rect l="l" t="t" r="r" b="b"/>
              <a:pathLst>
                <a:path w="4278" h="4278" extrusionOk="0">
                  <a:moveTo>
                    <a:pt x="2127" y="1418"/>
                  </a:moveTo>
                  <a:lnTo>
                    <a:pt x="2293" y="1442"/>
                  </a:lnTo>
                  <a:lnTo>
                    <a:pt x="2411" y="1489"/>
                  </a:lnTo>
                  <a:lnTo>
                    <a:pt x="2529" y="1536"/>
                  </a:lnTo>
                  <a:lnTo>
                    <a:pt x="2647" y="1631"/>
                  </a:lnTo>
                  <a:lnTo>
                    <a:pt x="2742" y="1749"/>
                  </a:lnTo>
                  <a:lnTo>
                    <a:pt x="2789" y="1867"/>
                  </a:lnTo>
                  <a:lnTo>
                    <a:pt x="2836" y="1985"/>
                  </a:lnTo>
                  <a:lnTo>
                    <a:pt x="2860" y="2151"/>
                  </a:lnTo>
                  <a:lnTo>
                    <a:pt x="2836" y="2293"/>
                  </a:lnTo>
                  <a:lnTo>
                    <a:pt x="2789" y="2411"/>
                  </a:lnTo>
                  <a:lnTo>
                    <a:pt x="2742" y="2529"/>
                  </a:lnTo>
                  <a:lnTo>
                    <a:pt x="2647" y="2647"/>
                  </a:lnTo>
                  <a:lnTo>
                    <a:pt x="2529" y="2742"/>
                  </a:lnTo>
                  <a:lnTo>
                    <a:pt x="2411" y="2789"/>
                  </a:lnTo>
                  <a:lnTo>
                    <a:pt x="2293" y="2836"/>
                  </a:lnTo>
                  <a:lnTo>
                    <a:pt x="2127" y="2860"/>
                  </a:lnTo>
                  <a:lnTo>
                    <a:pt x="1986" y="2836"/>
                  </a:lnTo>
                  <a:lnTo>
                    <a:pt x="1868" y="2789"/>
                  </a:lnTo>
                  <a:lnTo>
                    <a:pt x="1749" y="2742"/>
                  </a:lnTo>
                  <a:lnTo>
                    <a:pt x="1631" y="2647"/>
                  </a:lnTo>
                  <a:lnTo>
                    <a:pt x="1537" y="2529"/>
                  </a:lnTo>
                  <a:lnTo>
                    <a:pt x="1489" y="2411"/>
                  </a:lnTo>
                  <a:lnTo>
                    <a:pt x="1442" y="2293"/>
                  </a:lnTo>
                  <a:lnTo>
                    <a:pt x="1419" y="2151"/>
                  </a:lnTo>
                  <a:lnTo>
                    <a:pt x="1442" y="1985"/>
                  </a:lnTo>
                  <a:lnTo>
                    <a:pt x="1489" y="1867"/>
                  </a:lnTo>
                  <a:lnTo>
                    <a:pt x="1537" y="1749"/>
                  </a:lnTo>
                  <a:lnTo>
                    <a:pt x="1631" y="1631"/>
                  </a:lnTo>
                  <a:lnTo>
                    <a:pt x="1749" y="1536"/>
                  </a:lnTo>
                  <a:lnTo>
                    <a:pt x="1868" y="1489"/>
                  </a:lnTo>
                  <a:lnTo>
                    <a:pt x="1986" y="1442"/>
                  </a:lnTo>
                  <a:lnTo>
                    <a:pt x="2127" y="1418"/>
                  </a:lnTo>
                  <a:close/>
                  <a:moveTo>
                    <a:pt x="2127" y="1"/>
                  </a:moveTo>
                  <a:lnTo>
                    <a:pt x="1915" y="24"/>
                  </a:lnTo>
                  <a:lnTo>
                    <a:pt x="1702" y="48"/>
                  </a:lnTo>
                  <a:lnTo>
                    <a:pt x="1513" y="95"/>
                  </a:lnTo>
                  <a:lnTo>
                    <a:pt x="1300" y="166"/>
                  </a:lnTo>
                  <a:lnTo>
                    <a:pt x="1111" y="260"/>
                  </a:lnTo>
                  <a:lnTo>
                    <a:pt x="946" y="379"/>
                  </a:lnTo>
                  <a:lnTo>
                    <a:pt x="781" y="497"/>
                  </a:lnTo>
                  <a:lnTo>
                    <a:pt x="639" y="639"/>
                  </a:lnTo>
                  <a:lnTo>
                    <a:pt x="497" y="780"/>
                  </a:lnTo>
                  <a:lnTo>
                    <a:pt x="379" y="946"/>
                  </a:lnTo>
                  <a:lnTo>
                    <a:pt x="261" y="1135"/>
                  </a:lnTo>
                  <a:lnTo>
                    <a:pt x="166" y="1300"/>
                  </a:lnTo>
                  <a:lnTo>
                    <a:pt x="95" y="1513"/>
                  </a:lnTo>
                  <a:lnTo>
                    <a:pt x="48" y="1702"/>
                  </a:lnTo>
                  <a:lnTo>
                    <a:pt x="24" y="1915"/>
                  </a:lnTo>
                  <a:lnTo>
                    <a:pt x="1" y="2127"/>
                  </a:lnTo>
                  <a:lnTo>
                    <a:pt x="24" y="2364"/>
                  </a:lnTo>
                  <a:lnTo>
                    <a:pt x="48" y="2576"/>
                  </a:lnTo>
                  <a:lnTo>
                    <a:pt x="95" y="2765"/>
                  </a:lnTo>
                  <a:lnTo>
                    <a:pt x="166" y="2978"/>
                  </a:lnTo>
                  <a:lnTo>
                    <a:pt x="261" y="3143"/>
                  </a:lnTo>
                  <a:lnTo>
                    <a:pt x="379" y="3332"/>
                  </a:lnTo>
                  <a:lnTo>
                    <a:pt x="497" y="3498"/>
                  </a:lnTo>
                  <a:lnTo>
                    <a:pt x="639" y="3640"/>
                  </a:lnTo>
                  <a:lnTo>
                    <a:pt x="781" y="3781"/>
                  </a:lnTo>
                  <a:lnTo>
                    <a:pt x="946" y="3899"/>
                  </a:lnTo>
                  <a:lnTo>
                    <a:pt x="1111" y="4018"/>
                  </a:lnTo>
                  <a:lnTo>
                    <a:pt x="1300" y="4112"/>
                  </a:lnTo>
                  <a:lnTo>
                    <a:pt x="1513" y="4183"/>
                  </a:lnTo>
                  <a:lnTo>
                    <a:pt x="1702" y="4230"/>
                  </a:lnTo>
                  <a:lnTo>
                    <a:pt x="1915" y="4254"/>
                  </a:lnTo>
                  <a:lnTo>
                    <a:pt x="2127" y="4278"/>
                  </a:lnTo>
                  <a:lnTo>
                    <a:pt x="2364" y="4254"/>
                  </a:lnTo>
                  <a:lnTo>
                    <a:pt x="2576" y="4230"/>
                  </a:lnTo>
                  <a:lnTo>
                    <a:pt x="2765" y="4183"/>
                  </a:lnTo>
                  <a:lnTo>
                    <a:pt x="2978" y="4112"/>
                  </a:lnTo>
                  <a:lnTo>
                    <a:pt x="3144" y="4018"/>
                  </a:lnTo>
                  <a:lnTo>
                    <a:pt x="3333" y="3899"/>
                  </a:lnTo>
                  <a:lnTo>
                    <a:pt x="3498" y="3781"/>
                  </a:lnTo>
                  <a:lnTo>
                    <a:pt x="3640" y="3640"/>
                  </a:lnTo>
                  <a:lnTo>
                    <a:pt x="3782" y="3498"/>
                  </a:lnTo>
                  <a:lnTo>
                    <a:pt x="3900" y="3332"/>
                  </a:lnTo>
                  <a:lnTo>
                    <a:pt x="4018" y="3143"/>
                  </a:lnTo>
                  <a:lnTo>
                    <a:pt x="4112" y="2978"/>
                  </a:lnTo>
                  <a:lnTo>
                    <a:pt x="4183" y="2765"/>
                  </a:lnTo>
                  <a:lnTo>
                    <a:pt x="4231" y="2576"/>
                  </a:lnTo>
                  <a:lnTo>
                    <a:pt x="4254" y="2364"/>
                  </a:lnTo>
                  <a:lnTo>
                    <a:pt x="4278" y="2127"/>
                  </a:lnTo>
                  <a:lnTo>
                    <a:pt x="4254" y="1915"/>
                  </a:lnTo>
                  <a:lnTo>
                    <a:pt x="4231" y="1702"/>
                  </a:lnTo>
                  <a:lnTo>
                    <a:pt x="4183" y="1513"/>
                  </a:lnTo>
                  <a:lnTo>
                    <a:pt x="4112" y="1300"/>
                  </a:lnTo>
                  <a:lnTo>
                    <a:pt x="4018" y="1135"/>
                  </a:lnTo>
                  <a:lnTo>
                    <a:pt x="3900" y="946"/>
                  </a:lnTo>
                  <a:lnTo>
                    <a:pt x="3782" y="780"/>
                  </a:lnTo>
                  <a:lnTo>
                    <a:pt x="3640" y="639"/>
                  </a:lnTo>
                  <a:lnTo>
                    <a:pt x="3498" y="497"/>
                  </a:lnTo>
                  <a:lnTo>
                    <a:pt x="3333" y="379"/>
                  </a:lnTo>
                  <a:lnTo>
                    <a:pt x="3144" y="260"/>
                  </a:lnTo>
                  <a:lnTo>
                    <a:pt x="2978" y="166"/>
                  </a:lnTo>
                  <a:lnTo>
                    <a:pt x="2765" y="95"/>
                  </a:lnTo>
                  <a:lnTo>
                    <a:pt x="2576" y="48"/>
                  </a:lnTo>
                  <a:lnTo>
                    <a:pt x="2364" y="24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-1951227" y="2024600"/>
              <a:ext cx="441846" cy="442935"/>
            </a:xfrm>
            <a:custGeom>
              <a:avLst/>
              <a:gdLst/>
              <a:ahLst/>
              <a:cxnLst/>
              <a:rect l="l" t="t" r="r" b="b"/>
              <a:pathLst>
                <a:path w="48395" h="48395" extrusionOk="0">
                  <a:moveTo>
                    <a:pt x="32728" y="1419"/>
                  </a:moveTo>
                  <a:lnTo>
                    <a:pt x="32941" y="1442"/>
                  </a:lnTo>
                  <a:lnTo>
                    <a:pt x="33154" y="1513"/>
                  </a:lnTo>
                  <a:lnTo>
                    <a:pt x="33319" y="1608"/>
                  </a:lnTo>
                  <a:lnTo>
                    <a:pt x="33485" y="1749"/>
                  </a:lnTo>
                  <a:lnTo>
                    <a:pt x="33626" y="1891"/>
                  </a:lnTo>
                  <a:lnTo>
                    <a:pt x="33721" y="2080"/>
                  </a:lnTo>
                  <a:lnTo>
                    <a:pt x="33768" y="2269"/>
                  </a:lnTo>
                  <a:lnTo>
                    <a:pt x="33792" y="2482"/>
                  </a:lnTo>
                  <a:lnTo>
                    <a:pt x="33815" y="2647"/>
                  </a:lnTo>
                  <a:lnTo>
                    <a:pt x="33863" y="2766"/>
                  </a:lnTo>
                  <a:lnTo>
                    <a:pt x="33934" y="2884"/>
                  </a:lnTo>
                  <a:lnTo>
                    <a:pt x="34004" y="3002"/>
                  </a:lnTo>
                  <a:lnTo>
                    <a:pt x="34123" y="3073"/>
                  </a:lnTo>
                  <a:lnTo>
                    <a:pt x="34241" y="3144"/>
                  </a:lnTo>
                  <a:lnTo>
                    <a:pt x="34359" y="3191"/>
                  </a:lnTo>
                  <a:lnTo>
                    <a:pt x="34501" y="3191"/>
                  </a:lnTo>
                  <a:lnTo>
                    <a:pt x="34737" y="3214"/>
                  </a:lnTo>
                  <a:lnTo>
                    <a:pt x="34926" y="3285"/>
                  </a:lnTo>
                  <a:lnTo>
                    <a:pt x="35115" y="3380"/>
                  </a:lnTo>
                  <a:lnTo>
                    <a:pt x="35257" y="3522"/>
                  </a:lnTo>
                  <a:lnTo>
                    <a:pt x="35399" y="3663"/>
                  </a:lnTo>
                  <a:lnTo>
                    <a:pt x="35493" y="3852"/>
                  </a:lnTo>
                  <a:lnTo>
                    <a:pt x="35564" y="4042"/>
                  </a:lnTo>
                  <a:lnTo>
                    <a:pt x="35588" y="4254"/>
                  </a:lnTo>
                  <a:lnTo>
                    <a:pt x="35564" y="4490"/>
                  </a:lnTo>
                  <a:lnTo>
                    <a:pt x="35493" y="4680"/>
                  </a:lnTo>
                  <a:lnTo>
                    <a:pt x="35399" y="4869"/>
                  </a:lnTo>
                  <a:lnTo>
                    <a:pt x="35257" y="5010"/>
                  </a:lnTo>
                  <a:lnTo>
                    <a:pt x="35115" y="5152"/>
                  </a:lnTo>
                  <a:lnTo>
                    <a:pt x="34926" y="5247"/>
                  </a:lnTo>
                  <a:lnTo>
                    <a:pt x="34737" y="5318"/>
                  </a:lnTo>
                  <a:lnTo>
                    <a:pt x="34501" y="5318"/>
                  </a:lnTo>
                  <a:lnTo>
                    <a:pt x="34359" y="5341"/>
                  </a:lnTo>
                  <a:lnTo>
                    <a:pt x="34241" y="5388"/>
                  </a:lnTo>
                  <a:lnTo>
                    <a:pt x="34123" y="5459"/>
                  </a:lnTo>
                  <a:lnTo>
                    <a:pt x="34004" y="5530"/>
                  </a:lnTo>
                  <a:lnTo>
                    <a:pt x="33934" y="5648"/>
                  </a:lnTo>
                  <a:lnTo>
                    <a:pt x="33863" y="5767"/>
                  </a:lnTo>
                  <a:lnTo>
                    <a:pt x="33815" y="5885"/>
                  </a:lnTo>
                  <a:lnTo>
                    <a:pt x="33792" y="6026"/>
                  </a:lnTo>
                  <a:lnTo>
                    <a:pt x="33768" y="6263"/>
                  </a:lnTo>
                  <a:lnTo>
                    <a:pt x="33721" y="6452"/>
                  </a:lnTo>
                  <a:lnTo>
                    <a:pt x="33626" y="6641"/>
                  </a:lnTo>
                  <a:lnTo>
                    <a:pt x="33485" y="6783"/>
                  </a:lnTo>
                  <a:lnTo>
                    <a:pt x="33319" y="6924"/>
                  </a:lnTo>
                  <a:lnTo>
                    <a:pt x="33154" y="7019"/>
                  </a:lnTo>
                  <a:lnTo>
                    <a:pt x="32941" y="7090"/>
                  </a:lnTo>
                  <a:lnTo>
                    <a:pt x="32516" y="7090"/>
                  </a:lnTo>
                  <a:lnTo>
                    <a:pt x="32327" y="7019"/>
                  </a:lnTo>
                  <a:lnTo>
                    <a:pt x="32138" y="6924"/>
                  </a:lnTo>
                  <a:lnTo>
                    <a:pt x="31972" y="6783"/>
                  </a:lnTo>
                  <a:lnTo>
                    <a:pt x="31854" y="6641"/>
                  </a:lnTo>
                  <a:lnTo>
                    <a:pt x="31760" y="6452"/>
                  </a:lnTo>
                  <a:lnTo>
                    <a:pt x="31689" y="6263"/>
                  </a:lnTo>
                  <a:lnTo>
                    <a:pt x="31665" y="6026"/>
                  </a:lnTo>
                  <a:lnTo>
                    <a:pt x="31641" y="5885"/>
                  </a:lnTo>
                  <a:lnTo>
                    <a:pt x="31618" y="5767"/>
                  </a:lnTo>
                  <a:lnTo>
                    <a:pt x="31547" y="5648"/>
                  </a:lnTo>
                  <a:lnTo>
                    <a:pt x="31452" y="5530"/>
                  </a:lnTo>
                  <a:lnTo>
                    <a:pt x="31358" y="5459"/>
                  </a:lnTo>
                  <a:lnTo>
                    <a:pt x="31240" y="5388"/>
                  </a:lnTo>
                  <a:lnTo>
                    <a:pt x="31098" y="5341"/>
                  </a:lnTo>
                  <a:lnTo>
                    <a:pt x="30956" y="5318"/>
                  </a:lnTo>
                  <a:lnTo>
                    <a:pt x="30743" y="5318"/>
                  </a:lnTo>
                  <a:lnTo>
                    <a:pt x="30531" y="5247"/>
                  </a:lnTo>
                  <a:lnTo>
                    <a:pt x="30365" y="5152"/>
                  </a:lnTo>
                  <a:lnTo>
                    <a:pt x="30200" y="5010"/>
                  </a:lnTo>
                  <a:lnTo>
                    <a:pt x="30082" y="4869"/>
                  </a:lnTo>
                  <a:lnTo>
                    <a:pt x="29964" y="4680"/>
                  </a:lnTo>
                  <a:lnTo>
                    <a:pt x="29916" y="4490"/>
                  </a:lnTo>
                  <a:lnTo>
                    <a:pt x="29893" y="4254"/>
                  </a:lnTo>
                  <a:lnTo>
                    <a:pt x="29916" y="4042"/>
                  </a:lnTo>
                  <a:lnTo>
                    <a:pt x="29964" y="3852"/>
                  </a:lnTo>
                  <a:lnTo>
                    <a:pt x="30082" y="3663"/>
                  </a:lnTo>
                  <a:lnTo>
                    <a:pt x="30200" y="3522"/>
                  </a:lnTo>
                  <a:lnTo>
                    <a:pt x="30365" y="3380"/>
                  </a:lnTo>
                  <a:lnTo>
                    <a:pt x="30531" y="3285"/>
                  </a:lnTo>
                  <a:lnTo>
                    <a:pt x="30743" y="3214"/>
                  </a:lnTo>
                  <a:lnTo>
                    <a:pt x="30956" y="3191"/>
                  </a:lnTo>
                  <a:lnTo>
                    <a:pt x="31098" y="3191"/>
                  </a:lnTo>
                  <a:lnTo>
                    <a:pt x="31240" y="3144"/>
                  </a:lnTo>
                  <a:lnTo>
                    <a:pt x="31358" y="3073"/>
                  </a:lnTo>
                  <a:lnTo>
                    <a:pt x="31452" y="3002"/>
                  </a:lnTo>
                  <a:lnTo>
                    <a:pt x="31547" y="2884"/>
                  </a:lnTo>
                  <a:lnTo>
                    <a:pt x="31618" y="2766"/>
                  </a:lnTo>
                  <a:lnTo>
                    <a:pt x="31641" y="2647"/>
                  </a:lnTo>
                  <a:lnTo>
                    <a:pt x="31665" y="2482"/>
                  </a:lnTo>
                  <a:lnTo>
                    <a:pt x="31689" y="2269"/>
                  </a:lnTo>
                  <a:lnTo>
                    <a:pt x="31760" y="2080"/>
                  </a:lnTo>
                  <a:lnTo>
                    <a:pt x="31854" y="1891"/>
                  </a:lnTo>
                  <a:lnTo>
                    <a:pt x="31972" y="1749"/>
                  </a:lnTo>
                  <a:lnTo>
                    <a:pt x="32138" y="1608"/>
                  </a:lnTo>
                  <a:lnTo>
                    <a:pt x="32327" y="1513"/>
                  </a:lnTo>
                  <a:lnTo>
                    <a:pt x="32516" y="1442"/>
                  </a:lnTo>
                  <a:lnTo>
                    <a:pt x="32728" y="1419"/>
                  </a:lnTo>
                  <a:close/>
                  <a:moveTo>
                    <a:pt x="41968" y="2175"/>
                  </a:moveTo>
                  <a:lnTo>
                    <a:pt x="42180" y="2198"/>
                  </a:lnTo>
                  <a:lnTo>
                    <a:pt x="42393" y="2246"/>
                  </a:lnTo>
                  <a:lnTo>
                    <a:pt x="42582" y="2340"/>
                  </a:lnTo>
                  <a:lnTo>
                    <a:pt x="42724" y="2482"/>
                  </a:lnTo>
                  <a:lnTo>
                    <a:pt x="42866" y="2647"/>
                  </a:lnTo>
                  <a:lnTo>
                    <a:pt x="42960" y="2813"/>
                  </a:lnTo>
                  <a:lnTo>
                    <a:pt x="43031" y="3025"/>
                  </a:lnTo>
                  <a:lnTo>
                    <a:pt x="43055" y="3238"/>
                  </a:lnTo>
                  <a:lnTo>
                    <a:pt x="43055" y="3380"/>
                  </a:lnTo>
                  <a:lnTo>
                    <a:pt x="43102" y="3498"/>
                  </a:lnTo>
                  <a:lnTo>
                    <a:pt x="43173" y="3640"/>
                  </a:lnTo>
                  <a:lnTo>
                    <a:pt x="43244" y="3734"/>
                  </a:lnTo>
                  <a:lnTo>
                    <a:pt x="43362" y="3829"/>
                  </a:lnTo>
                  <a:lnTo>
                    <a:pt x="43480" y="3876"/>
                  </a:lnTo>
                  <a:lnTo>
                    <a:pt x="43598" y="3923"/>
                  </a:lnTo>
                  <a:lnTo>
                    <a:pt x="43764" y="3947"/>
                  </a:lnTo>
                  <a:lnTo>
                    <a:pt x="43976" y="3971"/>
                  </a:lnTo>
                  <a:lnTo>
                    <a:pt x="44165" y="4018"/>
                  </a:lnTo>
                  <a:lnTo>
                    <a:pt x="44354" y="4112"/>
                  </a:lnTo>
                  <a:lnTo>
                    <a:pt x="44496" y="4254"/>
                  </a:lnTo>
                  <a:lnTo>
                    <a:pt x="44638" y="4420"/>
                  </a:lnTo>
                  <a:lnTo>
                    <a:pt x="44732" y="4585"/>
                  </a:lnTo>
                  <a:lnTo>
                    <a:pt x="44803" y="4798"/>
                  </a:lnTo>
                  <a:lnTo>
                    <a:pt x="44827" y="5010"/>
                  </a:lnTo>
                  <a:lnTo>
                    <a:pt x="44803" y="5223"/>
                  </a:lnTo>
                  <a:lnTo>
                    <a:pt x="44732" y="5412"/>
                  </a:lnTo>
                  <a:lnTo>
                    <a:pt x="44638" y="5601"/>
                  </a:lnTo>
                  <a:lnTo>
                    <a:pt x="44496" y="5767"/>
                  </a:lnTo>
                  <a:lnTo>
                    <a:pt x="44354" y="5885"/>
                  </a:lnTo>
                  <a:lnTo>
                    <a:pt x="44165" y="5979"/>
                  </a:lnTo>
                  <a:lnTo>
                    <a:pt x="43976" y="6050"/>
                  </a:lnTo>
                  <a:lnTo>
                    <a:pt x="43764" y="6074"/>
                  </a:lnTo>
                  <a:lnTo>
                    <a:pt x="43598" y="6074"/>
                  </a:lnTo>
                  <a:lnTo>
                    <a:pt x="43480" y="6121"/>
                  </a:lnTo>
                  <a:lnTo>
                    <a:pt x="43362" y="6192"/>
                  </a:lnTo>
                  <a:lnTo>
                    <a:pt x="43244" y="6286"/>
                  </a:lnTo>
                  <a:lnTo>
                    <a:pt x="43173" y="6381"/>
                  </a:lnTo>
                  <a:lnTo>
                    <a:pt x="43102" y="6499"/>
                  </a:lnTo>
                  <a:lnTo>
                    <a:pt x="43055" y="6641"/>
                  </a:lnTo>
                  <a:lnTo>
                    <a:pt x="43055" y="6783"/>
                  </a:lnTo>
                  <a:lnTo>
                    <a:pt x="43031" y="6995"/>
                  </a:lnTo>
                  <a:lnTo>
                    <a:pt x="42960" y="7184"/>
                  </a:lnTo>
                  <a:lnTo>
                    <a:pt x="42866" y="7373"/>
                  </a:lnTo>
                  <a:lnTo>
                    <a:pt x="42724" y="7539"/>
                  </a:lnTo>
                  <a:lnTo>
                    <a:pt x="42582" y="7657"/>
                  </a:lnTo>
                  <a:lnTo>
                    <a:pt x="42393" y="7751"/>
                  </a:lnTo>
                  <a:lnTo>
                    <a:pt x="42180" y="7822"/>
                  </a:lnTo>
                  <a:lnTo>
                    <a:pt x="41968" y="7846"/>
                  </a:lnTo>
                  <a:lnTo>
                    <a:pt x="41755" y="7822"/>
                  </a:lnTo>
                  <a:lnTo>
                    <a:pt x="41566" y="7751"/>
                  </a:lnTo>
                  <a:lnTo>
                    <a:pt x="41377" y="7657"/>
                  </a:lnTo>
                  <a:lnTo>
                    <a:pt x="41212" y="7539"/>
                  </a:lnTo>
                  <a:lnTo>
                    <a:pt x="41093" y="7373"/>
                  </a:lnTo>
                  <a:lnTo>
                    <a:pt x="40999" y="7184"/>
                  </a:lnTo>
                  <a:lnTo>
                    <a:pt x="40928" y="6995"/>
                  </a:lnTo>
                  <a:lnTo>
                    <a:pt x="40904" y="6783"/>
                  </a:lnTo>
                  <a:lnTo>
                    <a:pt x="40904" y="6641"/>
                  </a:lnTo>
                  <a:lnTo>
                    <a:pt x="40857" y="6499"/>
                  </a:lnTo>
                  <a:lnTo>
                    <a:pt x="40786" y="6381"/>
                  </a:lnTo>
                  <a:lnTo>
                    <a:pt x="40692" y="6286"/>
                  </a:lnTo>
                  <a:lnTo>
                    <a:pt x="40597" y="6192"/>
                  </a:lnTo>
                  <a:lnTo>
                    <a:pt x="40479" y="6121"/>
                  </a:lnTo>
                  <a:lnTo>
                    <a:pt x="40337" y="6074"/>
                  </a:lnTo>
                  <a:lnTo>
                    <a:pt x="40195" y="6074"/>
                  </a:lnTo>
                  <a:lnTo>
                    <a:pt x="39983" y="6050"/>
                  </a:lnTo>
                  <a:lnTo>
                    <a:pt x="39794" y="5979"/>
                  </a:lnTo>
                  <a:lnTo>
                    <a:pt x="39605" y="5885"/>
                  </a:lnTo>
                  <a:lnTo>
                    <a:pt x="39439" y="5767"/>
                  </a:lnTo>
                  <a:lnTo>
                    <a:pt x="39321" y="5601"/>
                  </a:lnTo>
                  <a:lnTo>
                    <a:pt x="39227" y="5412"/>
                  </a:lnTo>
                  <a:lnTo>
                    <a:pt x="39156" y="5223"/>
                  </a:lnTo>
                  <a:lnTo>
                    <a:pt x="39132" y="5010"/>
                  </a:lnTo>
                  <a:lnTo>
                    <a:pt x="39156" y="4798"/>
                  </a:lnTo>
                  <a:lnTo>
                    <a:pt x="39227" y="4585"/>
                  </a:lnTo>
                  <a:lnTo>
                    <a:pt x="39321" y="4420"/>
                  </a:lnTo>
                  <a:lnTo>
                    <a:pt x="39439" y="4254"/>
                  </a:lnTo>
                  <a:lnTo>
                    <a:pt x="39605" y="4112"/>
                  </a:lnTo>
                  <a:lnTo>
                    <a:pt x="39794" y="4018"/>
                  </a:lnTo>
                  <a:lnTo>
                    <a:pt x="39983" y="3971"/>
                  </a:lnTo>
                  <a:lnTo>
                    <a:pt x="40195" y="3947"/>
                  </a:lnTo>
                  <a:lnTo>
                    <a:pt x="40337" y="3923"/>
                  </a:lnTo>
                  <a:lnTo>
                    <a:pt x="40479" y="3876"/>
                  </a:lnTo>
                  <a:lnTo>
                    <a:pt x="40597" y="3829"/>
                  </a:lnTo>
                  <a:lnTo>
                    <a:pt x="40692" y="3734"/>
                  </a:lnTo>
                  <a:lnTo>
                    <a:pt x="40786" y="3640"/>
                  </a:lnTo>
                  <a:lnTo>
                    <a:pt x="40857" y="3498"/>
                  </a:lnTo>
                  <a:lnTo>
                    <a:pt x="40904" y="3380"/>
                  </a:lnTo>
                  <a:lnTo>
                    <a:pt x="40904" y="3238"/>
                  </a:lnTo>
                  <a:lnTo>
                    <a:pt x="40928" y="3025"/>
                  </a:lnTo>
                  <a:lnTo>
                    <a:pt x="40999" y="2813"/>
                  </a:lnTo>
                  <a:lnTo>
                    <a:pt x="41093" y="2647"/>
                  </a:lnTo>
                  <a:lnTo>
                    <a:pt x="41212" y="2482"/>
                  </a:lnTo>
                  <a:lnTo>
                    <a:pt x="41377" y="2340"/>
                  </a:lnTo>
                  <a:lnTo>
                    <a:pt x="41566" y="2246"/>
                  </a:lnTo>
                  <a:lnTo>
                    <a:pt x="41755" y="2198"/>
                  </a:lnTo>
                  <a:lnTo>
                    <a:pt x="41968" y="2175"/>
                  </a:lnTo>
                  <a:close/>
                  <a:moveTo>
                    <a:pt x="13517" y="3593"/>
                  </a:moveTo>
                  <a:lnTo>
                    <a:pt x="13730" y="3616"/>
                  </a:lnTo>
                  <a:lnTo>
                    <a:pt x="13919" y="3687"/>
                  </a:lnTo>
                  <a:lnTo>
                    <a:pt x="14108" y="3782"/>
                  </a:lnTo>
                  <a:lnTo>
                    <a:pt x="14250" y="3900"/>
                  </a:lnTo>
                  <a:lnTo>
                    <a:pt x="14392" y="4065"/>
                  </a:lnTo>
                  <a:lnTo>
                    <a:pt x="14486" y="4231"/>
                  </a:lnTo>
                  <a:lnTo>
                    <a:pt x="14557" y="4443"/>
                  </a:lnTo>
                  <a:lnTo>
                    <a:pt x="14581" y="4656"/>
                  </a:lnTo>
                  <a:lnTo>
                    <a:pt x="14581" y="4798"/>
                  </a:lnTo>
                  <a:lnTo>
                    <a:pt x="14628" y="4939"/>
                  </a:lnTo>
                  <a:lnTo>
                    <a:pt x="14699" y="5058"/>
                  </a:lnTo>
                  <a:lnTo>
                    <a:pt x="14793" y="5152"/>
                  </a:lnTo>
                  <a:lnTo>
                    <a:pt x="14888" y="5247"/>
                  </a:lnTo>
                  <a:lnTo>
                    <a:pt x="15006" y="5318"/>
                  </a:lnTo>
                  <a:lnTo>
                    <a:pt x="15148" y="5341"/>
                  </a:lnTo>
                  <a:lnTo>
                    <a:pt x="15290" y="5365"/>
                  </a:lnTo>
                  <a:lnTo>
                    <a:pt x="15502" y="5388"/>
                  </a:lnTo>
                  <a:lnTo>
                    <a:pt x="15691" y="5459"/>
                  </a:lnTo>
                  <a:lnTo>
                    <a:pt x="15880" y="5554"/>
                  </a:lnTo>
                  <a:lnTo>
                    <a:pt x="16046" y="5672"/>
                  </a:lnTo>
                  <a:lnTo>
                    <a:pt x="16164" y="5837"/>
                  </a:lnTo>
                  <a:lnTo>
                    <a:pt x="16258" y="6026"/>
                  </a:lnTo>
                  <a:lnTo>
                    <a:pt x="16329" y="6215"/>
                  </a:lnTo>
                  <a:lnTo>
                    <a:pt x="16353" y="6428"/>
                  </a:lnTo>
                  <a:lnTo>
                    <a:pt x="16329" y="6641"/>
                  </a:lnTo>
                  <a:lnTo>
                    <a:pt x="16258" y="6853"/>
                  </a:lnTo>
                  <a:lnTo>
                    <a:pt x="16164" y="7019"/>
                  </a:lnTo>
                  <a:lnTo>
                    <a:pt x="16046" y="7184"/>
                  </a:lnTo>
                  <a:lnTo>
                    <a:pt x="15880" y="7302"/>
                  </a:lnTo>
                  <a:lnTo>
                    <a:pt x="15691" y="7397"/>
                  </a:lnTo>
                  <a:lnTo>
                    <a:pt x="15502" y="7468"/>
                  </a:lnTo>
                  <a:lnTo>
                    <a:pt x="15290" y="7491"/>
                  </a:lnTo>
                  <a:lnTo>
                    <a:pt x="15148" y="7515"/>
                  </a:lnTo>
                  <a:lnTo>
                    <a:pt x="15006" y="7539"/>
                  </a:lnTo>
                  <a:lnTo>
                    <a:pt x="14888" y="7610"/>
                  </a:lnTo>
                  <a:lnTo>
                    <a:pt x="14793" y="7704"/>
                  </a:lnTo>
                  <a:lnTo>
                    <a:pt x="14699" y="7799"/>
                  </a:lnTo>
                  <a:lnTo>
                    <a:pt x="14628" y="7917"/>
                  </a:lnTo>
                  <a:lnTo>
                    <a:pt x="14581" y="8059"/>
                  </a:lnTo>
                  <a:lnTo>
                    <a:pt x="14581" y="8200"/>
                  </a:lnTo>
                  <a:lnTo>
                    <a:pt x="14557" y="8413"/>
                  </a:lnTo>
                  <a:lnTo>
                    <a:pt x="14486" y="8626"/>
                  </a:lnTo>
                  <a:lnTo>
                    <a:pt x="14392" y="8791"/>
                  </a:lnTo>
                  <a:lnTo>
                    <a:pt x="14250" y="8957"/>
                  </a:lnTo>
                  <a:lnTo>
                    <a:pt x="14108" y="9075"/>
                  </a:lnTo>
                  <a:lnTo>
                    <a:pt x="13919" y="9169"/>
                  </a:lnTo>
                  <a:lnTo>
                    <a:pt x="13730" y="9240"/>
                  </a:lnTo>
                  <a:lnTo>
                    <a:pt x="13517" y="9264"/>
                  </a:lnTo>
                  <a:lnTo>
                    <a:pt x="13281" y="9240"/>
                  </a:lnTo>
                  <a:lnTo>
                    <a:pt x="13092" y="9169"/>
                  </a:lnTo>
                  <a:lnTo>
                    <a:pt x="12903" y="9075"/>
                  </a:lnTo>
                  <a:lnTo>
                    <a:pt x="12761" y="8957"/>
                  </a:lnTo>
                  <a:lnTo>
                    <a:pt x="12619" y="8791"/>
                  </a:lnTo>
                  <a:lnTo>
                    <a:pt x="12525" y="8626"/>
                  </a:lnTo>
                  <a:lnTo>
                    <a:pt x="12454" y="8413"/>
                  </a:lnTo>
                  <a:lnTo>
                    <a:pt x="12430" y="8200"/>
                  </a:lnTo>
                  <a:lnTo>
                    <a:pt x="12430" y="8059"/>
                  </a:lnTo>
                  <a:lnTo>
                    <a:pt x="12383" y="7917"/>
                  </a:lnTo>
                  <a:lnTo>
                    <a:pt x="12312" y="7799"/>
                  </a:lnTo>
                  <a:lnTo>
                    <a:pt x="12241" y="7704"/>
                  </a:lnTo>
                  <a:lnTo>
                    <a:pt x="12123" y="7610"/>
                  </a:lnTo>
                  <a:lnTo>
                    <a:pt x="12005" y="7539"/>
                  </a:lnTo>
                  <a:lnTo>
                    <a:pt x="11863" y="7515"/>
                  </a:lnTo>
                  <a:lnTo>
                    <a:pt x="11721" y="7491"/>
                  </a:lnTo>
                  <a:lnTo>
                    <a:pt x="11509" y="7468"/>
                  </a:lnTo>
                  <a:lnTo>
                    <a:pt x="11320" y="7397"/>
                  </a:lnTo>
                  <a:lnTo>
                    <a:pt x="11131" y="7302"/>
                  </a:lnTo>
                  <a:lnTo>
                    <a:pt x="10965" y="7184"/>
                  </a:lnTo>
                  <a:lnTo>
                    <a:pt x="10847" y="7019"/>
                  </a:lnTo>
                  <a:lnTo>
                    <a:pt x="10753" y="6853"/>
                  </a:lnTo>
                  <a:lnTo>
                    <a:pt x="10682" y="6641"/>
                  </a:lnTo>
                  <a:lnTo>
                    <a:pt x="10658" y="6428"/>
                  </a:lnTo>
                  <a:lnTo>
                    <a:pt x="10682" y="6215"/>
                  </a:lnTo>
                  <a:lnTo>
                    <a:pt x="10753" y="6026"/>
                  </a:lnTo>
                  <a:lnTo>
                    <a:pt x="10847" y="5837"/>
                  </a:lnTo>
                  <a:lnTo>
                    <a:pt x="10965" y="5672"/>
                  </a:lnTo>
                  <a:lnTo>
                    <a:pt x="11131" y="5554"/>
                  </a:lnTo>
                  <a:lnTo>
                    <a:pt x="11320" y="5459"/>
                  </a:lnTo>
                  <a:lnTo>
                    <a:pt x="11509" y="5388"/>
                  </a:lnTo>
                  <a:lnTo>
                    <a:pt x="11721" y="5365"/>
                  </a:lnTo>
                  <a:lnTo>
                    <a:pt x="11863" y="5341"/>
                  </a:lnTo>
                  <a:lnTo>
                    <a:pt x="12005" y="5318"/>
                  </a:lnTo>
                  <a:lnTo>
                    <a:pt x="12123" y="5247"/>
                  </a:lnTo>
                  <a:lnTo>
                    <a:pt x="12241" y="5152"/>
                  </a:lnTo>
                  <a:lnTo>
                    <a:pt x="12312" y="5058"/>
                  </a:lnTo>
                  <a:lnTo>
                    <a:pt x="12383" y="4939"/>
                  </a:lnTo>
                  <a:lnTo>
                    <a:pt x="12430" y="4798"/>
                  </a:lnTo>
                  <a:lnTo>
                    <a:pt x="12430" y="4656"/>
                  </a:lnTo>
                  <a:lnTo>
                    <a:pt x="12454" y="4443"/>
                  </a:lnTo>
                  <a:lnTo>
                    <a:pt x="12525" y="4231"/>
                  </a:lnTo>
                  <a:lnTo>
                    <a:pt x="12619" y="4065"/>
                  </a:lnTo>
                  <a:lnTo>
                    <a:pt x="12761" y="3900"/>
                  </a:lnTo>
                  <a:lnTo>
                    <a:pt x="12903" y="3782"/>
                  </a:lnTo>
                  <a:lnTo>
                    <a:pt x="13092" y="3687"/>
                  </a:lnTo>
                  <a:lnTo>
                    <a:pt x="13281" y="3616"/>
                  </a:lnTo>
                  <a:lnTo>
                    <a:pt x="13517" y="3593"/>
                  </a:lnTo>
                  <a:close/>
                  <a:moveTo>
                    <a:pt x="23702" y="7870"/>
                  </a:moveTo>
                  <a:lnTo>
                    <a:pt x="23914" y="7917"/>
                  </a:lnTo>
                  <a:lnTo>
                    <a:pt x="24103" y="7964"/>
                  </a:lnTo>
                  <a:lnTo>
                    <a:pt x="24316" y="8035"/>
                  </a:lnTo>
                  <a:lnTo>
                    <a:pt x="24505" y="8129"/>
                  </a:lnTo>
                  <a:lnTo>
                    <a:pt x="24671" y="8224"/>
                  </a:lnTo>
                  <a:lnTo>
                    <a:pt x="24836" y="8342"/>
                  </a:lnTo>
                  <a:lnTo>
                    <a:pt x="24978" y="8484"/>
                  </a:lnTo>
                  <a:lnTo>
                    <a:pt x="25120" y="8649"/>
                  </a:lnTo>
                  <a:lnTo>
                    <a:pt x="25238" y="8815"/>
                  </a:lnTo>
                  <a:lnTo>
                    <a:pt x="25356" y="8980"/>
                  </a:lnTo>
                  <a:lnTo>
                    <a:pt x="25450" y="9169"/>
                  </a:lnTo>
                  <a:lnTo>
                    <a:pt x="25521" y="9358"/>
                  </a:lnTo>
                  <a:lnTo>
                    <a:pt x="25569" y="9571"/>
                  </a:lnTo>
                  <a:lnTo>
                    <a:pt x="25592" y="9784"/>
                  </a:lnTo>
                  <a:lnTo>
                    <a:pt x="25616" y="9996"/>
                  </a:lnTo>
                  <a:lnTo>
                    <a:pt x="25639" y="10138"/>
                  </a:lnTo>
                  <a:lnTo>
                    <a:pt x="25663" y="10280"/>
                  </a:lnTo>
                  <a:lnTo>
                    <a:pt x="25734" y="10398"/>
                  </a:lnTo>
                  <a:lnTo>
                    <a:pt x="25828" y="10492"/>
                  </a:lnTo>
                  <a:lnTo>
                    <a:pt x="25923" y="10587"/>
                  </a:lnTo>
                  <a:lnTo>
                    <a:pt x="26041" y="10658"/>
                  </a:lnTo>
                  <a:lnTo>
                    <a:pt x="26183" y="10682"/>
                  </a:lnTo>
                  <a:lnTo>
                    <a:pt x="26325" y="10705"/>
                  </a:lnTo>
                  <a:lnTo>
                    <a:pt x="26537" y="10705"/>
                  </a:lnTo>
                  <a:lnTo>
                    <a:pt x="26750" y="10752"/>
                  </a:lnTo>
                  <a:lnTo>
                    <a:pt x="26963" y="10800"/>
                  </a:lnTo>
                  <a:lnTo>
                    <a:pt x="27152" y="10871"/>
                  </a:lnTo>
                  <a:lnTo>
                    <a:pt x="27341" y="10965"/>
                  </a:lnTo>
                  <a:lnTo>
                    <a:pt x="27506" y="11060"/>
                  </a:lnTo>
                  <a:lnTo>
                    <a:pt x="27672" y="11201"/>
                  </a:lnTo>
                  <a:lnTo>
                    <a:pt x="27837" y="11320"/>
                  </a:lnTo>
                  <a:lnTo>
                    <a:pt x="27979" y="11485"/>
                  </a:lnTo>
                  <a:lnTo>
                    <a:pt x="28097" y="11650"/>
                  </a:lnTo>
                  <a:lnTo>
                    <a:pt x="28191" y="11816"/>
                  </a:lnTo>
                  <a:lnTo>
                    <a:pt x="28286" y="12005"/>
                  </a:lnTo>
                  <a:lnTo>
                    <a:pt x="28357" y="12194"/>
                  </a:lnTo>
                  <a:lnTo>
                    <a:pt x="28428" y="12407"/>
                  </a:lnTo>
                  <a:lnTo>
                    <a:pt x="28451" y="12619"/>
                  </a:lnTo>
                  <a:lnTo>
                    <a:pt x="28451" y="12832"/>
                  </a:lnTo>
                  <a:lnTo>
                    <a:pt x="28451" y="13045"/>
                  </a:lnTo>
                  <a:lnTo>
                    <a:pt x="28428" y="13257"/>
                  </a:lnTo>
                  <a:lnTo>
                    <a:pt x="28357" y="13470"/>
                  </a:lnTo>
                  <a:lnTo>
                    <a:pt x="28286" y="13659"/>
                  </a:lnTo>
                  <a:lnTo>
                    <a:pt x="28191" y="13848"/>
                  </a:lnTo>
                  <a:lnTo>
                    <a:pt x="28097" y="14013"/>
                  </a:lnTo>
                  <a:lnTo>
                    <a:pt x="27979" y="14179"/>
                  </a:lnTo>
                  <a:lnTo>
                    <a:pt x="27837" y="14344"/>
                  </a:lnTo>
                  <a:lnTo>
                    <a:pt x="27672" y="14486"/>
                  </a:lnTo>
                  <a:lnTo>
                    <a:pt x="27506" y="14604"/>
                  </a:lnTo>
                  <a:lnTo>
                    <a:pt x="27341" y="14699"/>
                  </a:lnTo>
                  <a:lnTo>
                    <a:pt x="27152" y="14793"/>
                  </a:lnTo>
                  <a:lnTo>
                    <a:pt x="26963" y="14864"/>
                  </a:lnTo>
                  <a:lnTo>
                    <a:pt x="26750" y="14911"/>
                  </a:lnTo>
                  <a:lnTo>
                    <a:pt x="26537" y="14959"/>
                  </a:lnTo>
                  <a:lnTo>
                    <a:pt x="26325" y="14959"/>
                  </a:lnTo>
                  <a:lnTo>
                    <a:pt x="26183" y="14982"/>
                  </a:lnTo>
                  <a:lnTo>
                    <a:pt x="26041" y="15029"/>
                  </a:lnTo>
                  <a:lnTo>
                    <a:pt x="25923" y="15077"/>
                  </a:lnTo>
                  <a:lnTo>
                    <a:pt x="25828" y="15171"/>
                  </a:lnTo>
                  <a:lnTo>
                    <a:pt x="25734" y="15266"/>
                  </a:lnTo>
                  <a:lnTo>
                    <a:pt x="25663" y="15408"/>
                  </a:lnTo>
                  <a:lnTo>
                    <a:pt x="25639" y="15526"/>
                  </a:lnTo>
                  <a:lnTo>
                    <a:pt x="25616" y="15667"/>
                  </a:lnTo>
                  <a:lnTo>
                    <a:pt x="25616" y="15856"/>
                  </a:lnTo>
                  <a:lnTo>
                    <a:pt x="25592" y="16046"/>
                  </a:lnTo>
                  <a:lnTo>
                    <a:pt x="25545" y="16235"/>
                  </a:lnTo>
                  <a:lnTo>
                    <a:pt x="25498" y="16400"/>
                  </a:lnTo>
                  <a:lnTo>
                    <a:pt x="25427" y="16565"/>
                  </a:lnTo>
                  <a:lnTo>
                    <a:pt x="25332" y="16731"/>
                  </a:lnTo>
                  <a:lnTo>
                    <a:pt x="25238" y="16873"/>
                  </a:lnTo>
                  <a:lnTo>
                    <a:pt x="25143" y="17014"/>
                  </a:lnTo>
                  <a:lnTo>
                    <a:pt x="25025" y="17156"/>
                  </a:lnTo>
                  <a:lnTo>
                    <a:pt x="24883" y="17274"/>
                  </a:lnTo>
                  <a:lnTo>
                    <a:pt x="24741" y="17392"/>
                  </a:lnTo>
                  <a:lnTo>
                    <a:pt x="24600" y="17487"/>
                  </a:lnTo>
                  <a:lnTo>
                    <a:pt x="24458" y="17581"/>
                  </a:lnTo>
                  <a:lnTo>
                    <a:pt x="24293" y="17652"/>
                  </a:lnTo>
                  <a:lnTo>
                    <a:pt x="24127" y="17700"/>
                  </a:lnTo>
                  <a:lnTo>
                    <a:pt x="23938" y="17747"/>
                  </a:lnTo>
                  <a:lnTo>
                    <a:pt x="23678" y="17794"/>
                  </a:lnTo>
                  <a:lnTo>
                    <a:pt x="23182" y="17794"/>
                  </a:lnTo>
                  <a:lnTo>
                    <a:pt x="22946" y="17747"/>
                  </a:lnTo>
                  <a:lnTo>
                    <a:pt x="22709" y="17676"/>
                  </a:lnTo>
                  <a:lnTo>
                    <a:pt x="22497" y="17581"/>
                  </a:lnTo>
                  <a:lnTo>
                    <a:pt x="22308" y="17463"/>
                  </a:lnTo>
                  <a:lnTo>
                    <a:pt x="22119" y="17322"/>
                  </a:lnTo>
                  <a:lnTo>
                    <a:pt x="21953" y="17156"/>
                  </a:lnTo>
                  <a:lnTo>
                    <a:pt x="21788" y="16991"/>
                  </a:lnTo>
                  <a:lnTo>
                    <a:pt x="21670" y="16802"/>
                  </a:lnTo>
                  <a:lnTo>
                    <a:pt x="21551" y="16589"/>
                  </a:lnTo>
                  <a:lnTo>
                    <a:pt x="21457" y="16376"/>
                  </a:lnTo>
                  <a:lnTo>
                    <a:pt x="21386" y="16164"/>
                  </a:lnTo>
                  <a:lnTo>
                    <a:pt x="21362" y="15927"/>
                  </a:lnTo>
                  <a:lnTo>
                    <a:pt x="21339" y="15667"/>
                  </a:lnTo>
                  <a:lnTo>
                    <a:pt x="21315" y="15526"/>
                  </a:lnTo>
                  <a:lnTo>
                    <a:pt x="21292" y="15408"/>
                  </a:lnTo>
                  <a:lnTo>
                    <a:pt x="21221" y="15266"/>
                  </a:lnTo>
                  <a:lnTo>
                    <a:pt x="21126" y="15171"/>
                  </a:lnTo>
                  <a:lnTo>
                    <a:pt x="21032" y="15077"/>
                  </a:lnTo>
                  <a:lnTo>
                    <a:pt x="20913" y="15029"/>
                  </a:lnTo>
                  <a:lnTo>
                    <a:pt x="20772" y="14982"/>
                  </a:lnTo>
                  <a:lnTo>
                    <a:pt x="20630" y="14959"/>
                  </a:lnTo>
                  <a:lnTo>
                    <a:pt x="20417" y="14959"/>
                  </a:lnTo>
                  <a:lnTo>
                    <a:pt x="20205" y="14911"/>
                  </a:lnTo>
                  <a:lnTo>
                    <a:pt x="19992" y="14864"/>
                  </a:lnTo>
                  <a:lnTo>
                    <a:pt x="19803" y="14793"/>
                  </a:lnTo>
                  <a:lnTo>
                    <a:pt x="19614" y="14699"/>
                  </a:lnTo>
                  <a:lnTo>
                    <a:pt x="19425" y="14604"/>
                  </a:lnTo>
                  <a:lnTo>
                    <a:pt x="19259" y="14486"/>
                  </a:lnTo>
                  <a:lnTo>
                    <a:pt x="19118" y="14344"/>
                  </a:lnTo>
                  <a:lnTo>
                    <a:pt x="18976" y="14179"/>
                  </a:lnTo>
                  <a:lnTo>
                    <a:pt x="18858" y="14013"/>
                  </a:lnTo>
                  <a:lnTo>
                    <a:pt x="18739" y="13848"/>
                  </a:lnTo>
                  <a:lnTo>
                    <a:pt x="18669" y="13659"/>
                  </a:lnTo>
                  <a:lnTo>
                    <a:pt x="18598" y="13470"/>
                  </a:lnTo>
                  <a:lnTo>
                    <a:pt x="18527" y="13257"/>
                  </a:lnTo>
                  <a:lnTo>
                    <a:pt x="18503" y="13045"/>
                  </a:lnTo>
                  <a:lnTo>
                    <a:pt x="18480" y="12832"/>
                  </a:lnTo>
                  <a:lnTo>
                    <a:pt x="18503" y="12619"/>
                  </a:lnTo>
                  <a:lnTo>
                    <a:pt x="18527" y="12407"/>
                  </a:lnTo>
                  <a:lnTo>
                    <a:pt x="18598" y="12194"/>
                  </a:lnTo>
                  <a:lnTo>
                    <a:pt x="18669" y="12005"/>
                  </a:lnTo>
                  <a:lnTo>
                    <a:pt x="18739" y="11816"/>
                  </a:lnTo>
                  <a:lnTo>
                    <a:pt x="18858" y="11650"/>
                  </a:lnTo>
                  <a:lnTo>
                    <a:pt x="18976" y="11485"/>
                  </a:lnTo>
                  <a:lnTo>
                    <a:pt x="19118" y="11320"/>
                  </a:lnTo>
                  <a:lnTo>
                    <a:pt x="19259" y="11201"/>
                  </a:lnTo>
                  <a:lnTo>
                    <a:pt x="19425" y="11060"/>
                  </a:lnTo>
                  <a:lnTo>
                    <a:pt x="19614" y="10965"/>
                  </a:lnTo>
                  <a:lnTo>
                    <a:pt x="19803" y="10871"/>
                  </a:lnTo>
                  <a:lnTo>
                    <a:pt x="19992" y="10800"/>
                  </a:lnTo>
                  <a:lnTo>
                    <a:pt x="20205" y="10752"/>
                  </a:lnTo>
                  <a:lnTo>
                    <a:pt x="20417" y="10705"/>
                  </a:lnTo>
                  <a:lnTo>
                    <a:pt x="20630" y="10705"/>
                  </a:lnTo>
                  <a:lnTo>
                    <a:pt x="20772" y="10682"/>
                  </a:lnTo>
                  <a:lnTo>
                    <a:pt x="20913" y="10658"/>
                  </a:lnTo>
                  <a:lnTo>
                    <a:pt x="21032" y="10587"/>
                  </a:lnTo>
                  <a:lnTo>
                    <a:pt x="21126" y="10492"/>
                  </a:lnTo>
                  <a:lnTo>
                    <a:pt x="21221" y="10398"/>
                  </a:lnTo>
                  <a:lnTo>
                    <a:pt x="21292" y="10280"/>
                  </a:lnTo>
                  <a:lnTo>
                    <a:pt x="21315" y="10138"/>
                  </a:lnTo>
                  <a:lnTo>
                    <a:pt x="21339" y="9996"/>
                  </a:lnTo>
                  <a:lnTo>
                    <a:pt x="21339" y="9784"/>
                  </a:lnTo>
                  <a:lnTo>
                    <a:pt x="21386" y="9571"/>
                  </a:lnTo>
                  <a:lnTo>
                    <a:pt x="21433" y="9358"/>
                  </a:lnTo>
                  <a:lnTo>
                    <a:pt x="21504" y="9169"/>
                  </a:lnTo>
                  <a:lnTo>
                    <a:pt x="21599" y="8980"/>
                  </a:lnTo>
                  <a:lnTo>
                    <a:pt x="21693" y="8815"/>
                  </a:lnTo>
                  <a:lnTo>
                    <a:pt x="21835" y="8649"/>
                  </a:lnTo>
                  <a:lnTo>
                    <a:pt x="21953" y="8484"/>
                  </a:lnTo>
                  <a:lnTo>
                    <a:pt x="22119" y="8342"/>
                  </a:lnTo>
                  <a:lnTo>
                    <a:pt x="22284" y="8224"/>
                  </a:lnTo>
                  <a:lnTo>
                    <a:pt x="22449" y="8129"/>
                  </a:lnTo>
                  <a:lnTo>
                    <a:pt x="22638" y="8035"/>
                  </a:lnTo>
                  <a:lnTo>
                    <a:pt x="22851" y="7964"/>
                  </a:lnTo>
                  <a:lnTo>
                    <a:pt x="23040" y="7917"/>
                  </a:lnTo>
                  <a:lnTo>
                    <a:pt x="23253" y="7870"/>
                  </a:lnTo>
                  <a:close/>
                  <a:moveTo>
                    <a:pt x="4491" y="13541"/>
                  </a:moveTo>
                  <a:lnTo>
                    <a:pt x="4680" y="13612"/>
                  </a:lnTo>
                  <a:lnTo>
                    <a:pt x="4869" y="13706"/>
                  </a:lnTo>
                  <a:lnTo>
                    <a:pt x="5010" y="13848"/>
                  </a:lnTo>
                  <a:lnTo>
                    <a:pt x="5152" y="13990"/>
                  </a:lnTo>
                  <a:lnTo>
                    <a:pt x="5247" y="14179"/>
                  </a:lnTo>
                  <a:lnTo>
                    <a:pt x="5318" y="14368"/>
                  </a:lnTo>
                  <a:lnTo>
                    <a:pt x="5341" y="14604"/>
                  </a:lnTo>
                  <a:lnTo>
                    <a:pt x="5341" y="14746"/>
                  </a:lnTo>
                  <a:lnTo>
                    <a:pt x="5389" y="14864"/>
                  </a:lnTo>
                  <a:lnTo>
                    <a:pt x="5459" y="14982"/>
                  </a:lnTo>
                  <a:lnTo>
                    <a:pt x="5530" y="15100"/>
                  </a:lnTo>
                  <a:lnTo>
                    <a:pt x="5649" y="15171"/>
                  </a:lnTo>
                  <a:lnTo>
                    <a:pt x="5767" y="15242"/>
                  </a:lnTo>
                  <a:lnTo>
                    <a:pt x="5908" y="15289"/>
                  </a:lnTo>
                  <a:lnTo>
                    <a:pt x="6050" y="15313"/>
                  </a:lnTo>
                  <a:lnTo>
                    <a:pt x="6263" y="15313"/>
                  </a:lnTo>
                  <a:lnTo>
                    <a:pt x="6452" y="15384"/>
                  </a:lnTo>
                  <a:lnTo>
                    <a:pt x="6641" y="15478"/>
                  </a:lnTo>
                  <a:lnTo>
                    <a:pt x="6806" y="15620"/>
                  </a:lnTo>
                  <a:lnTo>
                    <a:pt x="6925" y="15762"/>
                  </a:lnTo>
                  <a:lnTo>
                    <a:pt x="7019" y="15951"/>
                  </a:lnTo>
                  <a:lnTo>
                    <a:pt x="7090" y="16140"/>
                  </a:lnTo>
                  <a:lnTo>
                    <a:pt x="7114" y="16376"/>
                  </a:lnTo>
                  <a:lnTo>
                    <a:pt x="7090" y="16589"/>
                  </a:lnTo>
                  <a:lnTo>
                    <a:pt x="7019" y="16778"/>
                  </a:lnTo>
                  <a:lnTo>
                    <a:pt x="6925" y="16967"/>
                  </a:lnTo>
                  <a:lnTo>
                    <a:pt x="6806" y="17109"/>
                  </a:lnTo>
                  <a:lnTo>
                    <a:pt x="6641" y="17251"/>
                  </a:lnTo>
                  <a:lnTo>
                    <a:pt x="6452" y="17345"/>
                  </a:lnTo>
                  <a:lnTo>
                    <a:pt x="6263" y="17416"/>
                  </a:lnTo>
                  <a:lnTo>
                    <a:pt x="6050" y="17440"/>
                  </a:lnTo>
                  <a:lnTo>
                    <a:pt x="5908" y="17440"/>
                  </a:lnTo>
                  <a:lnTo>
                    <a:pt x="5767" y="17487"/>
                  </a:lnTo>
                  <a:lnTo>
                    <a:pt x="5649" y="17558"/>
                  </a:lnTo>
                  <a:lnTo>
                    <a:pt x="5530" y="17629"/>
                  </a:lnTo>
                  <a:lnTo>
                    <a:pt x="5459" y="17747"/>
                  </a:lnTo>
                  <a:lnTo>
                    <a:pt x="5389" y="17865"/>
                  </a:lnTo>
                  <a:lnTo>
                    <a:pt x="5341" y="17983"/>
                  </a:lnTo>
                  <a:lnTo>
                    <a:pt x="5341" y="18149"/>
                  </a:lnTo>
                  <a:lnTo>
                    <a:pt x="5318" y="18361"/>
                  </a:lnTo>
                  <a:lnTo>
                    <a:pt x="5247" y="18550"/>
                  </a:lnTo>
                  <a:lnTo>
                    <a:pt x="5152" y="18739"/>
                  </a:lnTo>
                  <a:lnTo>
                    <a:pt x="5010" y="18881"/>
                  </a:lnTo>
                  <a:lnTo>
                    <a:pt x="4869" y="19023"/>
                  </a:lnTo>
                  <a:lnTo>
                    <a:pt x="4680" y="19117"/>
                  </a:lnTo>
                  <a:lnTo>
                    <a:pt x="4491" y="19188"/>
                  </a:lnTo>
                  <a:lnTo>
                    <a:pt x="4254" y="19212"/>
                  </a:lnTo>
                  <a:lnTo>
                    <a:pt x="4042" y="19188"/>
                  </a:lnTo>
                  <a:lnTo>
                    <a:pt x="3853" y="19117"/>
                  </a:lnTo>
                  <a:lnTo>
                    <a:pt x="3664" y="19023"/>
                  </a:lnTo>
                  <a:lnTo>
                    <a:pt x="3498" y="18881"/>
                  </a:lnTo>
                  <a:lnTo>
                    <a:pt x="3380" y="18739"/>
                  </a:lnTo>
                  <a:lnTo>
                    <a:pt x="3286" y="18550"/>
                  </a:lnTo>
                  <a:lnTo>
                    <a:pt x="3215" y="18361"/>
                  </a:lnTo>
                  <a:lnTo>
                    <a:pt x="3191" y="18149"/>
                  </a:lnTo>
                  <a:lnTo>
                    <a:pt x="3191" y="17983"/>
                  </a:lnTo>
                  <a:lnTo>
                    <a:pt x="3144" y="17865"/>
                  </a:lnTo>
                  <a:lnTo>
                    <a:pt x="3073" y="17747"/>
                  </a:lnTo>
                  <a:lnTo>
                    <a:pt x="2978" y="17629"/>
                  </a:lnTo>
                  <a:lnTo>
                    <a:pt x="2884" y="17558"/>
                  </a:lnTo>
                  <a:lnTo>
                    <a:pt x="2766" y="17487"/>
                  </a:lnTo>
                  <a:lnTo>
                    <a:pt x="2624" y="17440"/>
                  </a:lnTo>
                  <a:lnTo>
                    <a:pt x="2482" y="17440"/>
                  </a:lnTo>
                  <a:lnTo>
                    <a:pt x="2269" y="17416"/>
                  </a:lnTo>
                  <a:lnTo>
                    <a:pt x="2080" y="17345"/>
                  </a:lnTo>
                  <a:lnTo>
                    <a:pt x="1891" y="17251"/>
                  </a:lnTo>
                  <a:lnTo>
                    <a:pt x="1726" y="17109"/>
                  </a:lnTo>
                  <a:lnTo>
                    <a:pt x="1608" y="16967"/>
                  </a:lnTo>
                  <a:lnTo>
                    <a:pt x="1513" y="16778"/>
                  </a:lnTo>
                  <a:lnTo>
                    <a:pt x="1442" y="16589"/>
                  </a:lnTo>
                  <a:lnTo>
                    <a:pt x="1419" y="16376"/>
                  </a:lnTo>
                  <a:lnTo>
                    <a:pt x="1442" y="16140"/>
                  </a:lnTo>
                  <a:lnTo>
                    <a:pt x="1513" y="15951"/>
                  </a:lnTo>
                  <a:lnTo>
                    <a:pt x="1608" y="15762"/>
                  </a:lnTo>
                  <a:lnTo>
                    <a:pt x="1726" y="15620"/>
                  </a:lnTo>
                  <a:lnTo>
                    <a:pt x="1891" y="15478"/>
                  </a:lnTo>
                  <a:lnTo>
                    <a:pt x="2080" y="15384"/>
                  </a:lnTo>
                  <a:lnTo>
                    <a:pt x="2269" y="15313"/>
                  </a:lnTo>
                  <a:lnTo>
                    <a:pt x="2482" y="15313"/>
                  </a:lnTo>
                  <a:lnTo>
                    <a:pt x="2624" y="15289"/>
                  </a:lnTo>
                  <a:lnTo>
                    <a:pt x="2766" y="15242"/>
                  </a:lnTo>
                  <a:lnTo>
                    <a:pt x="2884" y="15171"/>
                  </a:lnTo>
                  <a:lnTo>
                    <a:pt x="2978" y="15100"/>
                  </a:lnTo>
                  <a:lnTo>
                    <a:pt x="3073" y="14982"/>
                  </a:lnTo>
                  <a:lnTo>
                    <a:pt x="3144" y="14864"/>
                  </a:lnTo>
                  <a:lnTo>
                    <a:pt x="3191" y="14746"/>
                  </a:lnTo>
                  <a:lnTo>
                    <a:pt x="3191" y="14604"/>
                  </a:lnTo>
                  <a:lnTo>
                    <a:pt x="3215" y="14368"/>
                  </a:lnTo>
                  <a:lnTo>
                    <a:pt x="3286" y="14179"/>
                  </a:lnTo>
                  <a:lnTo>
                    <a:pt x="3380" y="13990"/>
                  </a:lnTo>
                  <a:lnTo>
                    <a:pt x="3498" y="13848"/>
                  </a:lnTo>
                  <a:lnTo>
                    <a:pt x="3664" y="13706"/>
                  </a:lnTo>
                  <a:lnTo>
                    <a:pt x="3853" y="13612"/>
                  </a:lnTo>
                  <a:lnTo>
                    <a:pt x="4042" y="13541"/>
                  </a:lnTo>
                  <a:close/>
                  <a:moveTo>
                    <a:pt x="33437" y="15667"/>
                  </a:moveTo>
                  <a:lnTo>
                    <a:pt x="33650" y="15691"/>
                  </a:lnTo>
                  <a:lnTo>
                    <a:pt x="33863" y="15738"/>
                  </a:lnTo>
                  <a:lnTo>
                    <a:pt x="34052" y="15856"/>
                  </a:lnTo>
                  <a:lnTo>
                    <a:pt x="34193" y="15975"/>
                  </a:lnTo>
                  <a:lnTo>
                    <a:pt x="34335" y="16140"/>
                  </a:lnTo>
                  <a:lnTo>
                    <a:pt x="34430" y="16305"/>
                  </a:lnTo>
                  <a:lnTo>
                    <a:pt x="34501" y="16518"/>
                  </a:lnTo>
                  <a:lnTo>
                    <a:pt x="34524" y="16731"/>
                  </a:lnTo>
                  <a:lnTo>
                    <a:pt x="34524" y="16873"/>
                  </a:lnTo>
                  <a:lnTo>
                    <a:pt x="34572" y="17014"/>
                  </a:lnTo>
                  <a:lnTo>
                    <a:pt x="34642" y="17132"/>
                  </a:lnTo>
                  <a:lnTo>
                    <a:pt x="34713" y="17227"/>
                  </a:lnTo>
                  <a:lnTo>
                    <a:pt x="34831" y="17322"/>
                  </a:lnTo>
                  <a:lnTo>
                    <a:pt x="34950" y="17392"/>
                  </a:lnTo>
                  <a:lnTo>
                    <a:pt x="35068" y="17416"/>
                  </a:lnTo>
                  <a:lnTo>
                    <a:pt x="35233" y="17440"/>
                  </a:lnTo>
                  <a:lnTo>
                    <a:pt x="35446" y="17463"/>
                  </a:lnTo>
                  <a:lnTo>
                    <a:pt x="35635" y="17511"/>
                  </a:lnTo>
                  <a:lnTo>
                    <a:pt x="35824" y="17629"/>
                  </a:lnTo>
                  <a:lnTo>
                    <a:pt x="35966" y="17747"/>
                  </a:lnTo>
                  <a:lnTo>
                    <a:pt x="36107" y="17912"/>
                  </a:lnTo>
                  <a:lnTo>
                    <a:pt x="36202" y="18078"/>
                  </a:lnTo>
                  <a:lnTo>
                    <a:pt x="36273" y="18290"/>
                  </a:lnTo>
                  <a:lnTo>
                    <a:pt x="36296" y="18503"/>
                  </a:lnTo>
                  <a:lnTo>
                    <a:pt x="36273" y="18716"/>
                  </a:lnTo>
                  <a:lnTo>
                    <a:pt x="36202" y="18905"/>
                  </a:lnTo>
                  <a:lnTo>
                    <a:pt x="36107" y="19094"/>
                  </a:lnTo>
                  <a:lnTo>
                    <a:pt x="35966" y="19259"/>
                  </a:lnTo>
                  <a:lnTo>
                    <a:pt x="35824" y="19377"/>
                  </a:lnTo>
                  <a:lnTo>
                    <a:pt x="35635" y="19472"/>
                  </a:lnTo>
                  <a:lnTo>
                    <a:pt x="35446" y="19543"/>
                  </a:lnTo>
                  <a:lnTo>
                    <a:pt x="35233" y="19566"/>
                  </a:lnTo>
                  <a:lnTo>
                    <a:pt x="35068" y="19566"/>
                  </a:lnTo>
                  <a:lnTo>
                    <a:pt x="34950" y="19614"/>
                  </a:lnTo>
                  <a:lnTo>
                    <a:pt x="34831" y="19685"/>
                  </a:lnTo>
                  <a:lnTo>
                    <a:pt x="34713" y="19779"/>
                  </a:lnTo>
                  <a:lnTo>
                    <a:pt x="34642" y="19874"/>
                  </a:lnTo>
                  <a:lnTo>
                    <a:pt x="34572" y="19992"/>
                  </a:lnTo>
                  <a:lnTo>
                    <a:pt x="34524" y="20133"/>
                  </a:lnTo>
                  <a:lnTo>
                    <a:pt x="34524" y="20275"/>
                  </a:lnTo>
                  <a:lnTo>
                    <a:pt x="34501" y="20488"/>
                  </a:lnTo>
                  <a:lnTo>
                    <a:pt x="34430" y="20677"/>
                  </a:lnTo>
                  <a:lnTo>
                    <a:pt x="34335" y="20866"/>
                  </a:lnTo>
                  <a:lnTo>
                    <a:pt x="34193" y="21031"/>
                  </a:lnTo>
                  <a:lnTo>
                    <a:pt x="34052" y="21150"/>
                  </a:lnTo>
                  <a:lnTo>
                    <a:pt x="33863" y="21244"/>
                  </a:lnTo>
                  <a:lnTo>
                    <a:pt x="33650" y="21315"/>
                  </a:lnTo>
                  <a:lnTo>
                    <a:pt x="33437" y="21339"/>
                  </a:lnTo>
                  <a:lnTo>
                    <a:pt x="33225" y="21315"/>
                  </a:lnTo>
                  <a:lnTo>
                    <a:pt x="33036" y="21244"/>
                  </a:lnTo>
                  <a:lnTo>
                    <a:pt x="32847" y="21150"/>
                  </a:lnTo>
                  <a:lnTo>
                    <a:pt x="32681" y="21031"/>
                  </a:lnTo>
                  <a:lnTo>
                    <a:pt x="32563" y="20866"/>
                  </a:lnTo>
                  <a:lnTo>
                    <a:pt x="32468" y="20677"/>
                  </a:lnTo>
                  <a:lnTo>
                    <a:pt x="32398" y="20488"/>
                  </a:lnTo>
                  <a:lnTo>
                    <a:pt x="32374" y="20275"/>
                  </a:lnTo>
                  <a:lnTo>
                    <a:pt x="32374" y="20133"/>
                  </a:lnTo>
                  <a:lnTo>
                    <a:pt x="32327" y="19992"/>
                  </a:lnTo>
                  <a:lnTo>
                    <a:pt x="32256" y="19874"/>
                  </a:lnTo>
                  <a:lnTo>
                    <a:pt x="32161" y="19779"/>
                  </a:lnTo>
                  <a:lnTo>
                    <a:pt x="32067" y="19685"/>
                  </a:lnTo>
                  <a:lnTo>
                    <a:pt x="31949" y="19614"/>
                  </a:lnTo>
                  <a:lnTo>
                    <a:pt x="31807" y="19566"/>
                  </a:lnTo>
                  <a:lnTo>
                    <a:pt x="31665" y="19566"/>
                  </a:lnTo>
                  <a:lnTo>
                    <a:pt x="31452" y="19543"/>
                  </a:lnTo>
                  <a:lnTo>
                    <a:pt x="31263" y="19472"/>
                  </a:lnTo>
                  <a:lnTo>
                    <a:pt x="31074" y="19377"/>
                  </a:lnTo>
                  <a:lnTo>
                    <a:pt x="30909" y="19259"/>
                  </a:lnTo>
                  <a:lnTo>
                    <a:pt x="30791" y="19094"/>
                  </a:lnTo>
                  <a:lnTo>
                    <a:pt x="30696" y="18905"/>
                  </a:lnTo>
                  <a:lnTo>
                    <a:pt x="30625" y="18716"/>
                  </a:lnTo>
                  <a:lnTo>
                    <a:pt x="30602" y="18503"/>
                  </a:lnTo>
                  <a:lnTo>
                    <a:pt x="30625" y="18290"/>
                  </a:lnTo>
                  <a:lnTo>
                    <a:pt x="30696" y="18078"/>
                  </a:lnTo>
                  <a:lnTo>
                    <a:pt x="30791" y="17912"/>
                  </a:lnTo>
                  <a:lnTo>
                    <a:pt x="30909" y="17747"/>
                  </a:lnTo>
                  <a:lnTo>
                    <a:pt x="31074" y="17629"/>
                  </a:lnTo>
                  <a:lnTo>
                    <a:pt x="31263" y="17511"/>
                  </a:lnTo>
                  <a:lnTo>
                    <a:pt x="31452" y="17463"/>
                  </a:lnTo>
                  <a:lnTo>
                    <a:pt x="31665" y="17440"/>
                  </a:lnTo>
                  <a:lnTo>
                    <a:pt x="31807" y="17416"/>
                  </a:lnTo>
                  <a:lnTo>
                    <a:pt x="31949" y="17392"/>
                  </a:lnTo>
                  <a:lnTo>
                    <a:pt x="32067" y="17322"/>
                  </a:lnTo>
                  <a:lnTo>
                    <a:pt x="32161" y="17227"/>
                  </a:lnTo>
                  <a:lnTo>
                    <a:pt x="32256" y="17132"/>
                  </a:lnTo>
                  <a:lnTo>
                    <a:pt x="32327" y="17014"/>
                  </a:lnTo>
                  <a:lnTo>
                    <a:pt x="32374" y="16873"/>
                  </a:lnTo>
                  <a:lnTo>
                    <a:pt x="32374" y="16731"/>
                  </a:lnTo>
                  <a:lnTo>
                    <a:pt x="32398" y="16518"/>
                  </a:lnTo>
                  <a:lnTo>
                    <a:pt x="32468" y="16305"/>
                  </a:lnTo>
                  <a:lnTo>
                    <a:pt x="32563" y="16140"/>
                  </a:lnTo>
                  <a:lnTo>
                    <a:pt x="32681" y="15975"/>
                  </a:lnTo>
                  <a:lnTo>
                    <a:pt x="32847" y="15856"/>
                  </a:lnTo>
                  <a:lnTo>
                    <a:pt x="33036" y="15738"/>
                  </a:lnTo>
                  <a:lnTo>
                    <a:pt x="33225" y="15691"/>
                  </a:lnTo>
                  <a:lnTo>
                    <a:pt x="33437" y="15667"/>
                  </a:lnTo>
                  <a:close/>
                  <a:moveTo>
                    <a:pt x="44118" y="19212"/>
                  </a:moveTo>
                  <a:lnTo>
                    <a:pt x="44331" y="19236"/>
                  </a:lnTo>
                  <a:lnTo>
                    <a:pt x="44543" y="19306"/>
                  </a:lnTo>
                  <a:lnTo>
                    <a:pt x="44709" y="19401"/>
                  </a:lnTo>
                  <a:lnTo>
                    <a:pt x="44874" y="19543"/>
                  </a:lnTo>
                  <a:lnTo>
                    <a:pt x="45016" y="19685"/>
                  </a:lnTo>
                  <a:lnTo>
                    <a:pt x="45110" y="19874"/>
                  </a:lnTo>
                  <a:lnTo>
                    <a:pt x="45158" y="20063"/>
                  </a:lnTo>
                  <a:lnTo>
                    <a:pt x="45181" y="20275"/>
                  </a:lnTo>
                  <a:lnTo>
                    <a:pt x="45205" y="20441"/>
                  </a:lnTo>
                  <a:lnTo>
                    <a:pt x="45252" y="20559"/>
                  </a:lnTo>
                  <a:lnTo>
                    <a:pt x="45299" y="20677"/>
                  </a:lnTo>
                  <a:lnTo>
                    <a:pt x="45394" y="20795"/>
                  </a:lnTo>
                  <a:lnTo>
                    <a:pt x="45512" y="20866"/>
                  </a:lnTo>
                  <a:lnTo>
                    <a:pt x="45630" y="20937"/>
                  </a:lnTo>
                  <a:lnTo>
                    <a:pt x="45748" y="20984"/>
                  </a:lnTo>
                  <a:lnTo>
                    <a:pt x="45890" y="20984"/>
                  </a:lnTo>
                  <a:lnTo>
                    <a:pt x="46103" y="21008"/>
                  </a:lnTo>
                  <a:lnTo>
                    <a:pt x="46316" y="21079"/>
                  </a:lnTo>
                  <a:lnTo>
                    <a:pt x="46505" y="21173"/>
                  </a:lnTo>
                  <a:lnTo>
                    <a:pt x="46646" y="21315"/>
                  </a:lnTo>
                  <a:lnTo>
                    <a:pt x="46788" y="21457"/>
                  </a:lnTo>
                  <a:lnTo>
                    <a:pt x="46883" y="21646"/>
                  </a:lnTo>
                  <a:lnTo>
                    <a:pt x="46954" y="21835"/>
                  </a:lnTo>
                  <a:lnTo>
                    <a:pt x="46977" y="22048"/>
                  </a:lnTo>
                  <a:lnTo>
                    <a:pt x="46954" y="22284"/>
                  </a:lnTo>
                  <a:lnTo>
                    <a:pt x="46883" y="22473"/>
                  </a:lnTo>
                  <a:lnTo>
                    <a:pt x="46788" y="22662"/>
                  </a:lnTo>
                  <a:lnTo>
                    <a:pt x="46646" y="22804"/>
                  </a:lnTo>
                  <a:lnTo>
                    <a:pt x="46505" y="22945"/>
                  </a:lnTo>
                  <a:lnTo>
                    <a:pt x="46316" y="23040"/>
                  </a:lnTo>
                  <a:lnTo>
                    <a:pt x="46103" y="23111"/>
                  </a:lnTo>
                  <a:lnTo>
                    <a:pt x="45890" y="23111"/>
                  </a:lnTo>
                  <a:lnTo>
                    <a:pt x="45748" y="23134"/>
                  </a:lnTo>
                  <a:lnTo>
                    <a:pt x="45630" y="23182"/>
                  </a:lnTo>
                  <a:lnTo>
                    <a:pt x="45512" y="23253"/>
                  </a:lnTo>
                  <a:lnTo>
                    <a:pt x="45394" y="23324"/>
                  </a:lnTo>
                  <a:lnTo>
                    <a:pt x="45299" y="23442"/>
                  </a:lnTo>
                  <a:lnTo>
                    <a:pt x="45252" y="23560"/>
                  </a:lnTo>
                  <a:lnTo>
                    <a:pt x="45205" y="23678"/>
                  </a:lnTo>
                  <a:lnTo>
                    <a:pt x="45181" y="23820"/>
                  </a:lnTo>
                  <a:lnTo>
                    <a:pt x="45158" y="24056"/>
                  </a:lnTo>
                  <a:lnTo>
                    <a:pt x="45110" y="24245"/>
                  </a:lnTo>
                  <a:lnTo>
                    <a:pt x="45016" y="24434"/>
                  </a:lnTo>
                  <a:lnTo>
                    <a:pt x="44874" y="24576"/>
                  </a:lnTo>
                  <a:lnTo>
                    <a:pt x="44709" y="24718"/>
                  </a:lnTo>
                  <a:lnTo>
                    <a:pt x="44543" y="24812"/>
                  </a:lnTo>
                  <a:lnTo>
                    <a:pt x="44331" y="24883"/>
                  </a:lnTo>
                  <a:lnTo>
                    <a:pt x="43905" y="24883"/>
                  </a:lnTo>
                  <a:lnTo>
                    <a:pt x="43716" y="24812"/>
                  </a:lnTo>
                  <a:lnTo>
                    <a:pt x="43527" y="24718"/>
                  </a:lnTo>
                  <a:lnTo>
                    <a:pt x="43362" y="24576"/>
                  </a:lnTo>
                  <a:lnTo>
                    <a:pt x="43244" y="24434"/>
                  </a:lnTo>
                  <a:lnTo>
                    <a:pt x="43149" y="24245"/>
                  </a:lnTo>
                  <a:lnTo>
                    <a:pt x="43078" y="24056"/>
                  </a:lnTo>
                  <a:lnTo>
                    <a:pt x="43055" y="23820"/>
                  </a:lnTo>
                  <a:lnTo>
                    <a:pt x="43031" y="23678"/>
                  </a:lnTo>
                  <a:lnTo>
                    <a:pt x="43007" y="23560"/>
                  </a:lnTo>
                  <a:lnTo>
                    <a:pt x="42936" y="23442"/>
                  </a:lnTo>
                  <a:lnTo>
                    <a:pt x="42842" y="23324"/>
                  </a:lnTo>
                  <a:lnTo>
                    <a:pt x="42747" y="23253"/>
                  </a:lnTo>
                  <a:lnTo>
                    <a:pt x="42629" y="23182"/>
                  </a:lnTo>
                  <a:lnTo>
                    <a:pt x="42488" y="23134"/>
                  </a:lnTo>
                  <a:lnTo>
                    <a:pt x="42346" y="23111"/>
                  </a:lnTo>
                  <a:lnTo>
                    <a:pt x="42133" y="23111"/>
                  </a:lnTo>
                  <a:lnTo>
                    <a:pt x="41920" y="23040"/>
                  </a:lnTo>
                  <a:lnTo>
                    <a:pt x="41755" y="22945"/>
                  </a:lnTo>
                  <a:lnTo>
                    <a:pt x="41590" y="22804"/>
                  </a:lnTo>
                  <a:lnTo>
                    <a:pt x="41448" y="22662"/>
                  </a:lnTo>
                  <a:lnTo>
                    <a:pt x="41353" y="22473"/>
                  </a:lnTo>
                  <a:lnTo>
                    <a:pt x="41306" y="22284"/>
                  </a:lnTo>
                  <a:lnTo>
                    <a:pt x="41282" y="22048"/>
                  </a:lnTo>
                  <a:lnTo>
                    <a:pt x="41306" y="21835"/>
                  </a:lnTo>
                  <a:lnTo>
                    <a:pt x="41353" y="21646"/>
                  </a:lnTo>
                  <a:lnTo>
                    <a:pt x="41448" y="21457"/>
                  </a:lnTo>
                  <a:lnTo>
                    <a:pt x="41590" y="21315"/>
                  </a:lnTo>
                  <a:lnTo>
                    <a:pt x="41755" y="21173"/>
                  </a:lnTo>
                  <a:lnTo>
                    <a:pt x="41920" y="21079"/>
                  </a:lnTo>
                  <a:lnTo>
                    <a:pt x="42133" y="21008"/>
                  </a:lnTo>
                  <a:lnTo>
                    <a:pt x="42346" y="20984"/>
                  </a:lnTo>
                  <a:lnTo>
                    <a:pt x="42488" y="20984"/>
                  </a:lnTo>
                  <a:lnTo>
                    <a:pt x="42629" y="20937"/>
                  </a:lnTo>
                  <a:lnTo>
                    <a:pt x="42747" y="20866"/>
                  </a:lnTo>
                  <a:lnTo>
                    <a:pt x="42842" y="20795"/>
                  </a:lnTo>
                  <a:lnTo>
                    <a:pt x="42936" y="20677"/>
                  </a:lnTo>
                  <a:lnTo>
                    <a:pt x="43007" y="20559"/>
                  </a:lnTo>
                  <a:lnTo>
                    <a:pt x="43031" y="20441"/>
                  </a:lnTo>
                  <a:lnTo>
                    <a:pt x="43055" y="20275"/>
                  </a:lnTo>
                  <a:lnTo>
                    <a:pt x="43078" y="20063"/>
                  </a:lnTo>
                  <a:lnTo>
                    <a:pt x="43149" y="19874"/>
                  </a:lnTo>
                  <a:lnTo>
                    <a:pt x="43244" y="19685"/>
                  </a:lnTo>
                  <a:lnTo>
                    <a:pt x="43362" y="19543"/>
                  </a:lnTo>
                  <a:lnTo>
                    <a:pt x="43527" y="19401"/>
                  </a:lnTo>
                  <a:lnTo>
                    <a:pt x="43716" y="19306"/>
                  </a:lnTo>
                  <a:lnTo>
                    <a:pt x="43905" y="19236"/>
                  </a:lnTo>
                  <a:lnTo>
                    <a:pt x="44118" y="19212"/>
                  </a:lnTo>
                  <a:close/>
                  <a:moveTo>
                    <a:pt x="46646" y="24434"/>
                  </a:moveTo>
                  <a:lnTo>
                    <a:pt x="46788" y="24694"/>
                  </a:lnTo>
                  <a:lnTo>
                    <a:pt x="46906" y="24954"/>
                  </a:lnTo>
                  <a:lnTo>
                    <a:pt x="46954" y="25238"/>
                  </a:lnTo>
                  <a:lnTo>
                    <a:pt x="46977" y="25497"/>
                  </a:lnTo>
                  <a:lnTo>
                    <a:pt x="46954" y="25734"/>
                  </a:lnTo>
                  <a:lnTo>
                    <a:pt x="46883" y="25994"/>
                  </a:lnTo>
                  <a:lnTo>
                    <a:pt x="46788" y="26230"/>
                  </a:lnTo>
                  <a:lnTo>
                    <a:pt x="46646" y="26466"/>
                  </a:lnTo>
                  <a:lnTo>
                    <a:pt x="46505" y="26679"/>
                  </a:lnTo>
                  <a:lnTo>
                    <a:pt x="46316" y="26892"/>
                  </a:lnTo>
                  <a:lnTo>
                    <a:pt x="46103" y="27081"/>
                  </a:lnTo>
                  <a:lnTo>
                    <a:pt x="45867" y="27270"/>
                  </a:lnTo>
                  <a:lnTo>
                    <a:pt x="45607" y="27459"/>
                  </a:lnTo>
                  <a:lnTo>
                    <a:pt x="45323" y="27601"/>
                  </a:lnTo>
                  <a:lnTo>
                    <a:pt x="45040" y="27766"/>
                  </a:lnTo>
                  <a:lnTo>
                    <a:pt x="44732" y="27884"/>
                  </a:lnTo>
                  <a:lnTo>
                    <a:pt x="44614" y="27955"/>
                  </a:lnTo>
                  <a:lnTo>
                    <a:pt x="44496" y="28026"/>
                  </a:lnTo>
                  <a:lnTo>
                    <a:pt x="44402" y="28144"/>
                  </a:lnTo>
                  <a:lnTo>
                    <a:pt x="44354" y="28262"/>
                  </a:lnTo>
                  <a:lnTo>
                    <a:pt x="44307" y="28380"/>
                  </a:lnTo>
                  <a:lnTo>
                    <a:pt x="44283" y="28522"/>
                  </a:lnTo>
                  <a:lnTo>
                    <a:pt x="44307" y="28664"/>
                  </a:lnTo>
                  <a:lnTo>
                    <a:pt x="44331" y="28806"/>
                  </a:lnTo>
                  <a:lnTo>
                    <a:pt x="44402" y="28995"/>
                  </a:lnTo>
                  <a:lnTo>
                    <a:pt x="44449" y="29207"/>
                  </a:lnTo>
                  <a:lnTo>
                    <a:pt x="44472" y="29396"/>
                  </a:lnTo>
                  <a:lnTo>
                    <a:pt x="44472" y="29585"/>
                  </a:lnTo>
                  <a:lnTo>
                    <a:pt x="44449" y="29774"/>
                  </a:lnTo>
                  <a:lnTo>
                    <a:pt x="44402" y="29964"/>
                  </a:lnTo>
                  <a:lnTo>
                    <a:pt x="44331" y="30129"/>
                  </a:lnTo>
                  <a:lnTo>
                    <a:pt x="44260" y="30318"/>
                  </a:lnTo>
                  <a:lnTo>
                    <a:pt x="44142" y="30483"/>
                  </a:lnTo>
                  <a:lnTo>
                    <a:pt x="44023" y="30649"/>
                  </a:lnTo>
                  <a:lnTo>
                    <a:pt x="43905" y="30814"/>
                  </a:lnTo>
                  <a:lnTo>
                    <a:pt x="43740" y="30980"/>
                  </a:lnTo>
                  <a:lnTo>
                    <a:pt x="43575" y="31121"/>
                  </a:lnTo>
                  <a:lnTo>
                    <a:pt x="43385" y="31263"/>
                  </a:lnTo>
                  <a:lnTo>
                    <a:pt x="42984" y="31523"/>
                  </a:lnTo>
                  <a:lnTo>
                    <a:pt x="42535" y="31759"/>
                  </a:lnTo>
                  <a:lnTo>
                    <a:pt x="42039" y="31948"/>
                  </a:lnTo>
                  <a:lnTo>
                    <a:pt x="41519" y="32114"/>
                  </a:lnTo>
                  <a:lnTo>
                    <a:pt x="40952" y="32232"/>
                  </a:lnTo>
                  <a:lnTo>
                    <a:pt x="40361" y="32303"/>
                  </a:lnTo>
                  <a:lnTo>
                    <a:pt x="39746" y="32327"/>
                  </a:lnTo>
                  <a:lnTo>
                    <a:pt x="39132" y="32303"/>
                  </a:lnTo>
                  <a:lnTo>
                    <a:pt x="38518" y="32232"/>
                  </a:lnTo>
                  <a:lnTo>
                    <a:pt x="38329" y="32208"/>
                  </a:lnTo>
                  <a:lnTo>
                    <a:pt x="38163" y="32256"/>
                  </a:lnTo>
                  <a:lnTo>
                    <a:pt x="37998" y="32327"/>
                  </a:lnTo>
                  <a:lnTo>
                    <a:pt x="37856" y="32445"/>
                  </a:lnTo>
                  <a:lnTo>
                    <a:pt x="37691" y="32634"/>
                  </a:lnTo>
                  <a:lnTo>
                    <a:pt x="37525" y="32799"/>
                  </a:lnTo>
                  <a:lnTo>
                    <a:pt x="37336" y="32941"/>
                  </a:lnTo>
                  <a:lnTo>
                    <a:pt x="37124" y="33083"/>
                  </a:lnTo>
                  <a:lnTo>
                    <a:pt x="36887" y="33224"/>
                  </a:lnTo>
                  <a:lnTo>
                    <a:pt x="36651" y="33343"/>
                  </a:lnTo>
                  <a:lnTo>
                    <a:pt x="36415" y="33461"/>
                  </a:lnTo>
                  <a:lnTo>
                    <a:pt x="36155" y="33579"/>
                  </a:lnTo>
                  <a:lnTo>
                    <a:pt x="37053" y="30649"/>
                  </a:lnTo>
                  <a:lnTo>
                    <a:pt x="37147" y="30342"/>
                  </a:lnTo>
                  <a:lnTo>
                    <a:pt x="37289" y="30058"/>
                  </a:lnTo>
                  <a:lnTo>
                    <a:pt x="37454" y="29774"/>
                  </a:lnTo>
                  <a:lnTo>
                    <a:pt x="37643" y="29515"/>
                  </a:lnTo>
                  <a:lnTo>
                    <a:pt x="37880" y="29278"/>
                  </a:lnTo>
                  <a:lnTo>
                    <a:pt x="38116" y="29066"/>
                  </a:lnTo>
                  <a:lnTo>
                    <a:pt x="38376" y="28877"/>
                  </a:lnTo>
                  <a:lnTo>
                    <a:pt x="38659" y="28711"/>
                  </a:lnTo>
                  <a:lnTo>
                    <a:pt x="40526" y="27719"/>
                  </a:lnTo>
                  <a:lnTo>
                    <a:pt x="41188" y="27364"/>
                  </a:lnTo>
                  <a:lnTo>
                    <a:pt x="41684" y="27081"/>
                  </a:lnTo>
                  <a:lnTo>
                    <a:pt x="42062" y="26821"/>
                  </a:lnTo>
                  <a:lnTo>
                    <a:pt x="42369" y="26584"/>
                  </a:lnTo>
                  <a:lnTo>
                    <a:pt x="42629" y="26301"/>
                  </a:lnTo>
                  <a:lnTo>
                    <a:pt x="42866" y="25970"/>
                  </a:lnTo>
                  <a:lnTo>
                    <a:pt x="43126" y="26112"/>
                  </a:lnTo>
                  <a:lnTo>
                    <a:pt x="43409" y="26206"/>
                  </a:lnTo>
                  <a:lnTo>
                    <a:pt x="43693" y="26277"/>
                  </a:lnTo>
                  <a:lnTo>
                    <a:pt x="43976" y="26301"/>
                  </a:lnTo>
                  <a:lnTo>
                    <a:pt x="44260" y="26301"/>
                  </a:lnTo>
                  <a:lnTo>
                    <a:pt x="44543" y="26277"/>
                  </a:lnTo>
                  <a:lnTo>
                    <a:pt x="44803" y="26206"/>
                  </a:lnTo>
                  <a:lnTo>
                    <a:pt x="45063" y="26112"/>
                  </a:lnTo>
                  <a:lnTo>
                    <a:pt x="45323" y="25994"/>
                  </a:lnTo>
                  <a:lnTo>
                    <a:pt x="45559" y="25852"/>
                  </a:lnTo>
                  <a:lnTo>
                    <a:pt x="45772" y="25687"/>
                  </a:lnTo>
                  <a:lnTo>
                    <a:pt x="45985" y="25474"/>
                  </a:lnTo>
                  <a:lnTo>
                    <a:pt x="46150" y="25261"/>
                  </a:lnTo>
                  <a:lnTo>
                    <a:pt x="46316" y="25025"/>
                  </a:lnTo>
                  <a:lnTo>
                    <a:pt x="46434" y="24741"/>
                  </a:lnTo>
                  <a:lnTo>
                    <a:pt x="46528" y="24458"/>
                  </a:lnTo>
                  <a:lnTo>
                    <a:pt x="46646" y="24434"/>
                  </a:lnTo>
                  <a:close/>
                  <a:moveTo>
                    <a:pt x="11981" y="10138"/>
                  </a:moveTo>
                  <a:lnTo>
                    <a:pt x="12123" y="10256"/>
                  </a:lnTo>
                  <a:lnTo>
                    <a:pt x="12289" y="10351"/>
                  </a:lnTo>
                  <a:lnTo>
                    <a:pt x="12454" y="10445"/>
                  </a:lnTo>
                  <a:lnTo>
                    <a:pt x="12619" y="10516"/>
                  </a:lnTo>
                  <a:lnTo>
                    <a:pt x="12974" y="10634"/>
                  </a:lnTo>
                  <a:lnTo>
                    <a:pt x="13352" y="10682"/>
                  </a:lnTo>
                  <a:lnTo>
                    <a:pt x="13730" y="10682"/>
                  </a:lnTo>
                  <a:lnTo>
                    <a:pt x="13919" y="10658"/>
                  </a:lnTo>
                  <a:lnTo>
                    <a:pt x="14084" y="10611"/>
                  </a:lnTo>
                  <a:lnTo>
                    <a:pt x="14273" y="10563"/>
                  </a:lnTo>
                  <a:lnTo>
                    <a:pt x="14462" y="10492"/>
                  </a:lnTo>
                  <a:lnTo>
                    <a:pt x="14628" y="10422"/>
                  </a:lnTo>
                  <a:lnTo>
                    <a:pt x="14793" y="10327"/>
                  </a:lnTo>
                  <a:lnTo>
                    <a:pt x="15100" y="10469"/>
                  </a:lnTo>
                  <a:lnTo>
                    <a:pt x="15360" y="10634"/>
                  </a:lnTo>
                  <a:lnTo>
                    <a:pt x="15644" y="10823"/>
                  </a:lnTo>
                  <a:lnTo>
                    <a:pt x="15880" y="11036"/>
                  </a:lnTo>
                  <a:lnTo>
                    <a:pt x="16117" y="11249"/>
                  </a:lnTo>
                  <a:lnTo>
                    <a:pt x="16329" y="11509"/>
                  </a:lnTo>
                  <a:lnTo>
                    <a:pt x="16518" y="11792"/>
                  </a:lnTo>
                  <a:lnTo>
                    <a:pt x="16707" y="12076"/>
                  </a:lnTo>
                  <a:lnTo>
                    <a:pt x="16778" y="12170"/>
                  </a:lnTo>
                  <a:lnTo>
                    <a:pt x="16873" y="12265"/>
                  </a:lnTo>
                  <a:lnTo>
                    <a:pt x="16991" y="12336"/>
                  </a:lnTo>
                  <a:lnTo>
                    <a:pt x="17109" y="12383"/>
                  </a:lnTo>
                  <a:lnTo>
                    <a:pt x="17085" y="12737"/>
                  </a:lnTo>
                  <a:lnTo>
                    <a:pt x="17085" y="13092"/>
                  </a:lnTo>
                  <a:lnTo>
                    <a:pt x="17133" y="13423"/>
                  </a:lnTo>
                  <a:lnTo>
                    <a:pt x="17204" y="13753"/>
                  </a:lnTo>
                  <a:lnTo>
                    <a:pt x="17298" y="14084"/>
                  </a:lnTo>
                  <a:lnTo>
                    <a:pt x="17440" y="14368"/>
                  </a:lnTo>
                  <a:lnTo>
                    <a:pt x="17582" y="14675"/>
                  </a:lnTo>
                  <a:lnTo>
                    <a:pt x="17771" y="14935"/>
                  </a:lnTo>
                  <a:lnTo>
                    <a:pt x="17983" y="15195"/>
                  </a:lnTo>
                  <a:lnTo>
                    <a:pt x="18196" y="15431"/>
                  </a:lnTo>
                  <a:lnTo>
                    <a:pt x="18456" y="15644"/>
                  </a:lnTo>
                  <a:lnTo>
                    <a:pt x="18739" y="15833"/>
                  </a:lnTo>
                  <a:lnTo>
                    <a:pt x="19023" y="15998"/>
                  </a:lnTo>
                  <a:lnTo>
                    <a:pt x="19330" y="16140"/>
                  </a:lnTo>
                  <a:lnTo>
                    <a:pt x="19637" y="16235"/>
                  </a:lnTo>
                  <a:lnTo>
                    <a:pt x="19968" y="16329"/>
                  </a:lnTo>
                  <a:lnTo>
                    <a:pt x="20063" y="16660"/>
                  </a:lnTo>
                  <a:lnTo>
                    <a:pt x="20157" y="16967"/>
                  </a:lnTo>
                  <a:lnTo>
                    <a:pt x="20299" y="17251"/>
                  </a:lnTo>
                  <a:lnTo>
                    <a:pt x="20464" y="17534"/>
                  </a:lnTo>
                  <a:lnTo>
                    <a:pt x="20630" y="17818"/>
                  </a:lnTo>
                  <a:lnTo>
                    <a:pt x="20843" y="18054"/>
                  </a:lnTo>
                  <a:lnTo>
                    <a:pt x="21079" y="18290"/>
                  </a:lnTo>
                  <a:lnTo>
                    <a:pt x="21315" y="18503"/>
                  </a:lnTo>
                  <a:lnTo>
                    <a:pt x="21599" y="18692"/>
                  </a:lnTo>
                  <a:lnTo>
                    <a:pt x="21882" y="18834"/>
                  </a:lnTo>
                  <a:lnTo>
                    <a:pt x="22166" y="18976"/>
                  </a:lnTo>
                  <a:lnTo>
                    <a:pt x="22473" y="19070"/>
                  </a:lnTo>
                  <a:lnTo>
                    <a:pt x="22804" y="19165"/>
                  </a:lnTo>
                  <a:lnTo>
                    <a:pt x="23135" y="19212"/>
                  </a:lnTo>
                  <a:lnTo>
                    <a:pt x="23820" y="19212"/>
                  </a:lnTo>
                  <a:lnTo>
                    <a:pt x="24127" y="19590"/>
                  </a:lnTo>
                  <a:lnTo>
                    <a:pt x="24363" y="19968"/>
                  </a:lnTo>
                  <a:lnTo>
                    <a:pt x="24576" y="20393"/>
                  </a:lnTo>
                  <a:lnTo>
                    <a:pt x="24718" y="20842"/>
                  </a:lnTo>
                  <a:lnTo>
                    <a:pt x="24836" y="21291"/>
                  </a:lnTo>
                  <a:lnTo>
                    <a:pt x="24883" y="21740"/>
                  </a:lnTo>
                  <a:lnTo>
                    <a:pt x="24907" y="22213"/>
                  </a:lnTo>
                  <a:lnTo>
                    <a:pt x="24860" y="22662"/>
                  </a:lnTo>
                  <a:lnTo>
                    <a:pt x="24789" y="23111"/>
                  </a:lnTo>
                  <a:lnTo>
                    <a:pt x="24647" y="23560"/>
                  </a:lnTo>
                  <a:lnTo>
                    <a:pt x="24458" y="23985"/>
                  </a:lnTo>
                  <a:lnTo>
                    <a:pt x="24245" y="24410"/>
                  </a:lnTo>
                  <a:lnTo>
                    <a:pt x="23962" y="24789"/>
                  </a:lnTo>
                  <a:lnTo>
                    <a:pt x="23631" y="25143"/>
                  </a:lnTo>
                  <a:lnTo>
                    <a:pt x="23465" y="25308"/>
                  </a:lnTo>
                  <a:lnTo>
                    <a:pt x="23276" y="25474"/>
                  </a:lnTo>
                  <a:lnTo>
                    <a:pt x="23064" y="25616"/>
                  </a:lnTo>
                  <a:lnTo>
                    <a:pt x="22851" y="25757"/>
                  </a:lnTo>
                  <a:lnTo>
                    <a:pt x="22757" y="25828"/>
                  </a:lnTo>
                  <a:lnTo>
                    <a:pt x="22686" y="25899"/>
                  </a:lnTo>
                  <a:lnTo>
                    <a:pt x="22615" y="25994"/>
                  </a:lnTo>
                  <a:lnTo>
                    <a:pt x="22568" y="26088"/>
                  </a:lnTo>
                  <a:lnTo>
                    <a:pt x="22520" y="26206"/>
                  </a:lnTo>
                  <a:lnTo>
                    <a:pt x="22520" y="26301"/>
                  </a:lnTo>
                  <a:lnTo>
                    <a:pt x="22520" y="26419"/>
                  </a:lnTo>
                  <a:lnTo>
                    <a:pt x="22520" y="26537"/>
                  </a:lnTo>
                  <a:lnTo>
                    <a:pt x="22615" y="27010"/>
                  </a:lnTo>
                  <a:lnTo>
                    <a:pt x="22662" y="27459"/>
                  </a:lnTo>
                  <a:lnTo>
                    <a:pt x="22662" y="27908"/>
                  </a:lnTo>
                  <a:lnTo>
                    <a:pt x="22615" y="28357"/>
                  </a:lnTo>
                  <a:lnTo>
                    <a:pt x="22520" y="28782"/>
                  </a:lnTo>
                  <a:lnTo>
                    <a:pt x="22378" y="29207"/>
                  </a:lnTo>
                  <a:lnTo>
                    <a:pt x="22213" y="29585"/>
                  </a:lnTo>
                  <a:lnTo>
                    <a:pt x="22000" y="29964"/>
                  </a:lnTo>
                  <a:lnTo>
                    <a:pt x="21740" y="30294"/>
                  </a:lnTo>
                  <a:lnTo>
                    <a:pt x="21481" y="30625"/>
                  </a:lnTo>
                  <a:lnTo>
                    <a:pt x="21173" y="30909"/>
                  </a:lnTo>
                  <a:lnTo>
                    <a:pt x="20843" y="31169"/>
                  </a:lnTo>
                  <a:lnTo>
                    <a:pt x="20464" y="31381"/>
                  </a:lnTo>
                  <a:lnTo>
                    <a:pt x="20086" y="31570"/>
                  </a:lnTo>
                  <a:lnTo>
                    <a:pt x="19708" y="31712"/>
                  </a:lnTo>
                  <a:lnTo>
                    <a:pt x="19283" y="31807"/>
                  </a:lnTo>
                  <a:lnTo>
                    <a:pt x="18999" y="30909"/>
                  </a:lnTo>
                  <a:lnTo>
                    <a:pt x="18409" y="28995"/>
                  </a:lnTo>
                  <a:lnTo>
                    <a:pt x="18338" y="28688"/>
                  </a:lnTo>
                  <a:lnTo>
                    <a:pt x="18291" y="28428"/>
                  </a:lnTo>
                  <a:lnTo>
                    <a:pt x="18243" y="28144"/>
                  </a:lnTo>
                  <a:lnTo>
                    <a:pt x="18267" y="27884"/>
                  </a:lnTo>
                  <a:lnTo>
                    <a:pt x="18291" y="27624"/>
                  </a:lnTo>
                  <a:lnTo>
                    <a:pt x="18338" y="27341"/>
                  </a:lnTo>
                  <a:lnTo>
                    <a:pt x="18432" y="27057"/>
                  </a:lnTo>
                  <a:lnTo>
                    <a:pt x="18550" y="26750"/>
                  </a:lnTo>
                  <a:lnTo>
                    <a:pt x="18692" y="26443"/>
                  </a:lnTo>
                  <a:lnTo>
                    <a:pt x="18858" y="26088"/>
                  </a:lnTo>
                  <a:lnTo>
                    <a:pt x="19283" y="25261"/>
                  </a:lnTo>
                  <a:lnTo>
                    <a:pt x="20512" y="22993"/>
                  </a:lnTo>
                  <a:lnTo>
                    <a:pt x="20677" y="22662"/>
                  </a:lnTo>
                  <a:lnTo>
                    <a:pt x="20795" y="22307"/>
                  </a:lnTo>
                  <a:lnTo>
                    <a:pt x="20866" y="21953"/>
                  </a:lnTo>
                  <a:lnTo>
                    <a:pt x="20937" y="21599"/>
                  </a:lnTo>
                  <a:lnTo>
                    <a:pt x="20937" y="21268"/>
                  </a:lnTo>
                  <a:lnTo>
                    <a:pt x="20913" y="20913"/>
                  </a:lnTo>
                  <a:lnTo>
                    <a:pt x="20866" y="20559"/>
                  </a:lnTo>
                  <a:lnTo>
                    <a:pt x="20772" y="20228"/>
                  </a:lnTo>
                  <a:lnTo>
                    <a:pt x="20653" y="19897"/>
                  </a:lnTo>
                  <a:lnTo>
                    <a:pt x="20512" y="19590"/>
                  </a:lnTo>
                  <a:lnTo>
                    <a:pt x="20346" y="19283"/>
                  </a:lnTo>
                  <a:lnTo>
                    <a:pt x="20134" y="18999"/>
                  </a:lnTo>
                  <a:lnTo>
                    <a:pt x="19897" y="18739"/>
                  </a:lnTo>
                  <a:lnTo>
                    <a:pt x="19614" y="18503"/>
                  </a:lnTo>
                  <a:lnTo>
                    <a:pt x="19330" y="18267"/>
                  </a:lnTo>
                  <a:lnTo>
                    <a:pt x="18999" y="18078"/>
                  </a:lnTo>
                  <a:lnTo>
                    <a:pt x="18669" y="17936"/>
                  </a:lnTo>
                  <a:lnTo>
                    <a:pt x="18338" y="17794"/>
                  </a:lnTo>
                  <a:lnTo>
                    <a:pt x="17983" y="17723"/>
                  </a:lnTo>
                  <a:lnTo>
                    <a:pt x="17629" y="17676"/>
                  </a:lnTo>
                  <a:lnTo>
                    <a:pt x="17274" y="17652"/>
                  </a:lnTo>
                  <a:lnTo>
                    <a:pt x="16920" y="17676"/>
                  </a:lnTo>
                  <a:lnTo>
                    <a:pt x="16589" y="17723"/>
                  </a:lnTo>
                  <a:lnTo>
                    <a:pt x="16235" y="17818"/>
                  </a:lnTo>
                  <a:lnTo>
                    <a:pt x="15928" y="17936"/>
                  </a:lnTo>
                  <a:lnTo>
                    <a:pt x="15597" y="18078"/>
                  </a:lnTo>
                  <a:lnTo>
                    <a:pt x="15290" y="18267"/>
                  </a:lnTo>
                  <a:lnTo>
                    <a:pt x="15006" y="18479"/>
                  </a:lnTo>
                  <a:lnTo>
                    <a:pt x="14746" y="18716"/>
                  </a:lnTo>
                  <a:lnTo>
                    <a:pt x="14510" y="18976"/>
                  </a:lnTo>
                  <a:lnTo>
                    <a:pt x="14297" y="19259"/>
                  </a:lnTo>
                  <a:lnTo>
                    <a:pt x="14108" y="19590"/>
                  </a:lnTo>
                  <a:lnTo>
                    <a:pt x="12974" y="21693"/>
                  </a:lnTo>
                  <a:lnTo>
                    <a:pt x="12927" y="21764"/>
                  </a:lnTo>
                  <a:lnTo>
                    <a:pt x="12856" y="21835"/>
                  </a:lnTo>
                  <a:lnTo>
                    <a:pt x="12785" y="21882"/>
                  </a:lnTo>
                  <a:lnTo>
                    <a:pt x="12714" y="21929"/>
                  </a:lnTo>
                  <a:lnTo>
                    <a:pt x="12430" y="21929"/>
                  </a:lnTo>
                  <a:lnTo>
                    <a:pt x="12359" y="21882"/>
                  </a:lnTo>
                  <a:lnTo>
                    <a:pt x="10256" y="20771"/>
                  </a:lnTo>
                  <a:lnTo>
                    <a:pt x="9902" y="20606"/>
                  </a:lnTo>
                  <a:lnTo>
                    <a:pt x="9571" y="20488"/>
                  </a:lnTo>
                  <a:lnTo>
                    <a:pt x="9217" y="20417"/>
                  </a:lnTo>
                  <a:lnTo>
                    <a:pt x="8862" y="20346"/>
                  </a:lnTo>
                  <a:lnTo>
                    <a:pt x="8508" y="20346"/>
                  </a:lnTo>
                  <a:lnTo>
                    <a:pt x="8153" y="20370"/>
                  </a:lnTo>
                  <a:lnTo>
                    <a:pt x="7822" y="20417"/>
                  </a:lnTo>
                  <a:lnTo>
                    <a:pt x="7492" y="20512"/>
                  </a:lnTo>
                  <a:lnTo>
                    <a:pt x="7161" y="20630"/>
                  </a:lnTo>
                  <a:lnTo>
                    <a:pt x="6830" y="20771"/>
                  </a:lnTo>
                  <a:lnTo>
                    <a:pt x="6546" y="20937"/>
                  </a:lnTo>
                  <a:lnTo>
                    <a:pt x="6263" y="21150"/>
                  </a:lnTo>
                  <a:lnTo>
                    <a:pt x="5979" y="21386"/>
                  </a:lnTo>
                  <a:lnTo>
                    <a:pt x="5743" y="21669"/>
                  </a:lnTo>
                  <a:lnTo>
                    <a:pt x="5530" y="21953"/>
                  </a:lnTo>
                  <a:lnTo>
                    <a:pt x="5341" y="22284"/>
                  </a:lnTo>
                  <a:lnTo>
                    <a:pt x="5176" y="22615"/>
                  </a:lnTo>
                  <a:lnTo>
                    <a:pt x="5058" y="22945"/>
                  </a:lnTo>
                  <a:lnTo>
                    <a:pt x="4987" y="23300"/>
                  </a:lnTo>
                  <a:lnTo>
                    <a:pt x="4940" y="23654"/>
                  </a:lnTo>
                  <a:lnTo>
                    <a:pt x="4916" y="24009"/>
                  </a:lnTo>
                  <a:lnTo>
                    <a:pt x="4940" y="24363"/>
                  </a:lnTo>
                  <a:lnTo>
                    <a:pt x="4987" y="24694"/>
                  </a:lnTo>
                  <a:lnTo>
                    <a:pt x="5081" y="25049"/>
                  </a:lnTo>
                  <a:lnTo>
                    <a:pt x="5200" y="25356"/>
                  </a:lnTo>
                  <a:lnTo>
                    <a:pt x="5341" y="25687"/>
                  </a:lnTo>
                  <a:lnTo>
                    <a:pt x="5530" y="25994"/>
                  </a:lnTo>
                  <a:lnTo>
                    <a:pt x="5719" y="26277"/>
                  </a:lnTo>
                  <a:lnTo>
                    <a:pt x="5956" y="26537"/>
                  </a:lnTo>
                  <a:lnTo>
                    <a:pt x="6239" y="26773"/>
                  </a:lnTo>
                  <a:lnTo>
                    <a:pt x="6523" y="26986"/>
                  </a:lnTo>
                  <a:lnTo>
                    <a:pt x="6854" y="27175"/>
                  </a:lnTo>
                  <a:lnTo>
                    <a:pt x="8720" y="28144"/>
                  </a:lnTo>
                  <a:lnTo>
                    <a:pt x="9429" y="28522"/>
                  </a:lnTo>
                  <a:lnTo>
                    <a:pt x="9996" y="28877"/>
                  </a:lnTo>
                  <a:lnTo>
                    <a:pt x="10256" y="29066"/>
                  </a:lnTo>
                  <a:lnTo>
                    <a:pt x="10469" y="29255"/>
                  </a:lnTo>
                  <a:lnTo>
                    <a:pt x="10658" y="29444"/>
                  </a:lnTo>
                  <a:lnTo>
                    <a:pt x="10823" y="29633"/>
                  </a:lnTo>
                  <a:lnTo>
                    <a:pt x="10989" y="29845"/>
                  </a:lnTo>
                  <a:lnTo>
                    <a:pt x="11107" y="30082"/>
                  </a:lnTo>
                  <a:lnTo>
                    <a:pt x="11225" y="30365"/>
                  </a:lnTo>
                  <a:lnTo>
                    <a:pt x="11320" y="30649"/>
                  </a:lnTo>
                  <a:lnTo>
                    <a:pt x="12383" y="34099"/>
                  </a:lnTo>
                  <a:lnTo>
                    <a:pt x="12029" y="34028"/>
                  </a:lnTo>
                  <a:lnTo>
                    <a:pt x="11674" y="33910"/>
                  </a:lnTo>
                  <a:lnTo>
                    <a:pt x="11343" y="33744"/>
                  </a:lnTo>
                  <a:lnTo>
                    <a:pt x="11036" y="33579"/>
                  </a:lnTo>
                  <a:lnTo>
                    <a:pt x="10729" y="33366"/>
                  </a:lnTo>
                  <a:lnTo>
                    <a:pt x="10445" y="33130"/>
                  </a:lnTo>
                  <a:lnTo>
                    <a:pt x="10185" y="32870"/>
                  </a:lnTo>
                  <a:lnTo>
                    <a:pt x="9926" y="32563"/>
                  </a:lnTo>
                  <a:lnTo>
                    <a:pt x="9902" y="32374"/>
                  </a:lnTo>
                  <a:lnTo>
                    <a:pt x="9878" y="32185"/>
                  </a:lnTo>
                  <a:lnTo>
                    <a:pt x="9831" y="31996"/>
                  </a:lnTo>
                  <a:lnTo>
                    <a:pt x="9760" y="31807"/>
                  </a:lnTo>
                  <a:lnTo>
                    <a:pt x="9666" y="31618"/>
                  </a:lnTo>
                  <a:lnTo>
                    <a:pt x="9595" y="31452"/>
                  </a:lnTo>
                  <a:lnTo>
                    <a:pt x="9477" y="31287"/>
                  </a:lnTo>
                  <a:lnTo>
                    <a:pt x="9358" y="31145"/>
                  </a:lnTo>
                  <a:lnTo>
                    <a:pt x="9240" y="31003"/>
                  </a:lnTo>
                  <a:lnTo>
                    <a:pt x="9098" y="30861"/>
                  </a:lnTo>
                  <a:lnTo>
                    <a:pt x="8957" y="30743"/>
                  </a:lnTo>
                  <a:lnTo>
                    <a:pt x="8791" y="30649"/>
                  </a:lnTo>
                  <a:lnTo>
                    <a:pt x="8626" y="30554"/>
                  </a:lnTo>
                  <a:lnTo>
                    <a:pt x="8460" y="30460"/>
                  </a:lnTo>
                  <a:lnTo>
                    <a:pt x="8271" y="30389"/>
                  </a:lnTo>
                  <a:lnTo>
                    <a:pt x="8082" y="30342"/>
                  </a:lnTo>
                  <a:lnTo>
                    <a:pt x="7964" y="30011"/>
                  </a:lnTo>
                  <a:lnTo>
                    <a:pt x="7822" y="29704"/>
                  </a:lnTo>
                  <a:lnTo>
                    <a:pt x="7633" y="29420"/>
                  </a:lnTo>
                  <a:lnTo>
                    <a:pt x="7421" y="29184"/>
                  </a:lnTo>
                  <a:lnTo>
                    <a:pt x="7184" y="28995"/>
                  </a:lnTo>
                  <a:lnTo>
                    <a:pt x="6925" y="28806"/>
                  </a:lnTo>
                  <a:lnTo>
                    <a:pt x="6641" y="28664"/>
                  </a:lnTo>
                  <a:lnTo>
                    <a:pt x="6334" y="28569"/>
                  </a:lnTo>
                  <a:lnTo>
                    <a:pt x="6027" y="28498"/>
                  </a:lnTo>
                  <a:lnTo>
                    <a:pt x="5719" y="28475"/>
                  </a:lnTo>
                  <a:lnTo>
                    <a:pt x="5412" y="28498"/>
                  </a:lnTo>
                  <a:lnTo>
                    <a:pt x="5081" y="28546"/>
                  </a:lnTo>
                  <a:lnTo>
                    <a:pt x="4774" y="28640"/>
                  </a:lnTo>
                  <a:lnTo>
                    <a:pt x="4491" y="28782"/>
                  </a:lnTo>
                  <a:lnTo>
                    <a:pt x="4207" y="28971"/>
                  </a:lnTo>
                  <a:lnTo>
                    <a:pt x="3947" y="29184"/>
                  </a:lnTo>
                  <a:lnTo>
                    <a:pt x="3829" y="28877"/>
                  </a:lnTo>
                  <a:lnTo>
                    <a:pt x="3734" y="28546"/>
                  </a:lnTo>
                  <a:lnTo>
                    <a:pt x="3687" y="28215"/>
                  </a:lnTo>
                  <a:lnTo>
                    <a:pt x="3640" y="27884"/>
                  </a:lnTo>
                  <a:lnTo>
                    <a:pt x="3640" y="27553"/>
                  </a:lnTo>
                  <a:lnTo>
                    <a:pt x="3664" y="27222"/>
                  </a:lnTo>
                  <a:lnTo>
                    <a:pt x="3711" y="26868"/>
                  </a:lnTo>
                  <a:lnTo>
                    <a:pt x="3782" y="26537"/>
                  </a:lnTo>
                  <a:lnTo>
                    <a:pt x="3805" y="26419"/>
                  </a:lnTo>
                  <a:lnTo>
                    <a:pt x="3805" y="26301"/>
                  </a:lnTo>
                  <a:lnTo>
                    <a:pt x="3782" y="26206"/>
                  </a:lnTo>
                  <a:lnTo>
                    <a:pt x="3758" y="26088"/>
                  </a:lnTo>
                  <a:lnTo>
                    <a:pt x="3687" y="25994"/>
                  </a:lnTo>
                  <a:lnTo>
                    <a:pt x="3640" y="25899"/>
                  </a:lnTo>
                  <a:lnTo>
                    <a:pt x="3545" y="25828"/>
                  </a:lnTo>
                  <a:lnTo>
                    <a:pt x="3451" y="25757"/>
                  </a:lnTo>
                  <a:lnTo>
                    <a:pt x="3073" y="25474"/>
                  </a:lnTo>
                  <a:lnTo>
                    <a:pt x="2718" y="25190"/>
                  </a:lnTo>
                  <a:lnTo>
                    <a:pt x="2411" y="24859"/>
                  </a:lnTo>
                  <a:lnTo>
                    <a:pt x="2128" y="24505"/>
                  </a:lnTo>
                  <a:lnTo>
                    <a:pt x="1915" y="24103"/>
                  </a:lnTo>
                  <a:lnTo>
                    <a:pt x="1726" y="23725"/>
                  </a:lnTo>
                  <a:lnTo>
                    <a:pt x="1584" y="23300"/>
                  </a:lnTo>
                  <a:lnTo>
                    <a:pt x="1490" y="22875"/>
                  </a:lnTo>
                  <a:lnTo>
                    <a:pt x="1419" y="22449"/>
                  </a:lnTo>
                  <a:lnTo>
                    <a:pt x="1419" y="22000"/>
                  </a:lnTo>
                  <a:lnTo>
                    <a:pt x="1442" y="21575"/>
                  </a:lnTo>
                  <a:lnTo>
                    <a:pt x="1513" y="21150"/>
                  </a:lnTo>
                  <a:lnTo>
                    <a:pt x="1631" y="20724"/>
                  </a:lnTo>
                  <a:lnTo>
                    <a:pt x="1773" y="20299"/>
                  </a:lnTo>
                  <a:lnTo>
                    <a:pt x="1962" y="19921"/>
                  </a:lnTo>
                  <a:lnTo>
                    <a:pt x="2222" y="19543"/>
                  </a:lnTo>
                  <a:lnTo>
                    <a:pt x="2340" y="19685"/>
                  </a:lnTo>
                  <a:lnTo>
                    <a:pt x="2458" y="19850"/>
                  </a:lnTo>
                  <a:lnTo>
                    <a:pt x="2718" y="20086"/>
                  </a:lnTo>
                  <a:lnTo>
                    <a:pt x="3026" y="20299"/>
                  </a:lnTo>
                  <a:lnTo>
                    <a:pt x="3333" y="20441"/>
                  </a:lnTo>
                  <a:lnTo>
                    <a:pt x="3664" y="20559"/>
                  </a:lnTo>
                  <a:lnTo>
                    <a:pt x="4018" y="20606"/>
                  </a:lnTo>
                  <a:lnTo>
                    <a:pt x="4349" y="20606"/>
                  </a:lnTo>
                  <a:lnTo>
                    <a:pt x="4703" y="20582"/>
                  </a:lnTo>
                  <a:lnTo>
                    <a:pt x="5034" y="20488"/>
                  </a:lnTo>
                  <a:lnTo>
                    <a:pt x="5341" y="20370"/>
                  </a:lnTo>
                  <a:lnTo>
                    <a:pt x="5649" y="20204"/>
                  </a:lnTo>
                  <a:lnTo>
                    <a:pt x="5908" y="19992"/>
                  </a:lnTo>
                  <a:lnTo>
                    <a:pt x="6168" y="19755"/>
                  </a:lnTo>
                  <a:lnTo>
                    <a:pt x="6381" y="19448"/>
                  </a:lnTo>
                  <a:lnTo>
                    <a:pt x="6546" y="19141"/>
                  </a:lnTo>
                  <a:lnTo>
                    <a:pt x="6617" y="18952"/>
                  </a:lnTo>
                  <a:lnTo>
                    <a:pt x="6665" y="18763"/>
                  </a:lnTo>
                  <a:lnTo>
                    <a:pt x="6877" y="18716"/>
                  </a:lnTo>
                  <a:lnTo>
                    <a:pt x="7066" y="18621"/>
                  </a:lnTo>
                  <a:lnTo>
                    <a:pt x="7232" y="18550"/>
                  </a:lnTo>
                  <a:lnTo>
                    <a:pt x="7421" y="18432"/>
                  </a:lnTo>
                  <a:lnTo>
                    <a:pt x="7563" y="18314"/>
                  </a:lnTo>
                  <a:lnTo>
                    <a:pt x="7728" y="18196"/>
                  </a:lnTo>
                  <a:lnTo>
                    <a:pt x="7870" y="18054"/>
                  </a:lnTo>
                  <a:lnTo>
                    <a:pt x="7988" y="17889"/>
                  </a:lnTo>
                  <a:lnTo>
                    <a:pt x="8106" y="17723"/>
                  </a:lnTo>
                  <a:lnTo>
                    <a:pt x="8224" y="17558"/>
                  </a:lnTo>
                  <a:lnTo>
                    <a:pt x="8319" y="17369"/>
                  </a:lnTo>
                  <a:lnTo>
                    <a:pt x="8390" y="17180"/>
                  </a:lnTo>
                  <a:lnTo>
                    <a:pt x="8437" y="16991"/>
                  </a:lnTo>
                  <a:lnTo>
                    <a:pt x="8484" y="16778"/>
                  </a:lnTo>
                  <a:lnTo>
                    <a:pt x="8508" y="16589"/>
                  </a:lnTo>
                  <a:lnTo>
                    <a:pt x="8531" y="16376"/>
                  </a:lnTo>
                  <a:lnTo>
                    <a:pt x="8508" y="16140"/>
                  </a:lnTo>
                  <a:lnTo>
                    <a:pt x="8484" y="15951"/>
                  </a:lnTo>
                  <a:lnTo>
                    <a:pt x="8437" y="15738"/>
                  </a:lnTo>
                  <a:lnTo>
                    <a:pt x="8390" y="15549"/>
                  </a:lnTo>
                  <a:lnTo>
                    <a:pt x="8319" y="15360"/>
                  </a:lnTo>
                  <a:lnTo>
                    <a:pt x="8224" y="15171"/>
                  </a:lnTo>
                  <a:lnTo>
                    <a:pt x="8106" y="15006"/>
                  </a:lnTo>
                  <a:lnTo>
                    <a:pt x="7988" y="14840"/>
                  </a:lnTo>
                  <a:lnTo>
                    <a:pt x="7870" y="14675"/>
                  </a:lnTo>
                  <a:lnTo>
                    <a:pt x="7728" y="14533"/>
                  </a:lnTo>
                  <a:lnTo>
                    <a:pt x="7563" y="14415"/>
                  </a:lnTo>
                  <a:lnTo>
                    <a:pt x="7421" y="14297"/>
                  </a:lnTo>
                  <a:lnTo>
                    <a:pt x="7232" y="14179"/>
                  </a:lnTo>
                  <a:lnTo>
                    <a:pt x="7066" y="14108"/>
                  </a:lnTo>
                  <a:lnTo>
                    <a:pt x="6877" y="14013"/>
                  </a:lnTo>
                  <a:lnTo>
                    <a:pt x="6665" y="13966"/>
                  </a:lnTo>
                  <a:lnTo>
                    <a:pt x="6617" y="13777"/>
                  </a:lnTo>
                  <a:lnTo>
                    <a:pt x="6546" y="13612"/>
                  </a:lnTo>
                  <a:lnTo>
                    <a:pt x="6381" y="13281"/>
                  </a:lnTo>
                  <a:lnTo>
                    <a:pt x="6145" y="12997"/>
                  </a:lnTo>
                  <a:lnTo>
                    <a:pt x="5885" y="12714"/>
                  </a:lnTo>
                  <a:lnTo>
                    <a:pt x="6239" y="12572"/>
                  </a:lnTo>
                  <a:lnTo>
                    <a:pt x="6594" y="12430"/>
                  </a:lnTo>
                  <a:lnTo>
                    <a:pt x="6948" y="12336"/>
                  </a:lnTo>
                  <a:lnTo>
                    <a:pt x="7303" y="12288"/>
                  </a:lnTo>
                  <a:lnTo>
                    <a:pt x="7681" y="12265"/>
                  </a:lnTo>
                  <a:lnTo>
                    <a:pt x="8059" y="12265"/>
                  </a:lnTo>
                  <a:lnTo>
                    <a:pt x="8413" y="12312"/>
                  </a:lnTo>
                  <a:lnTo>
                    <a:pt x="8791" y="12407"/>
                  </a:lnTo>
                  <a:lnTo>
                    <a:pt x="8909" y="12430"/>
                  </a:lnTo>
                  <a:lnTo>
                    <a:pt x="9028" y="12430"/>
                  </a:lnTo>
                  <a:lnTo>
                    <a:pt x="9146" y="12407"/>
                  </a:lnTo>
                  <a:lnTo>
                    <a:pt x="9264" y="12383"/>
                  </a:lnTo>
                  <a:lnTo>
                    <a:pt x="9358" y="12312"/>
                  </a:lnTo>
                  <a:lnTo>
                    <a:pt x="9453" y="12265"/>
                  </a:lnTo>
                  <a:lnTo>
                    <a:pt x="9547" y="12170"/>
                  </a:lnTo>
                  <a:lnTo>
                    <a:pt x="9595" y="12076"/>
                  </a:lnTo>
                  <a:lnTo>
                    <a:pt x="9831" y="11721"/>
                  </a:lnTo>
                  <a:lnTo>
                    <a:pt x="10067" y="11414"/>
                  </a:lnTo>
                  <a:lnTo>
                    <a:pt x="10327" y="11130"/>
                  </a:lnTo>
                  <a:lnTo>
                    <a:pt x="10611" y="10871"/>
                  </a:lnTo>
                  <a:lnTo>
                    <a:pt x="10918" y="10634"/>
                  </a:lnTo>
                  <a:lnTo>
                    <a:pt x="11249" y="10445"/>
                  </a:lnTo>
                  <a:lnTo>
                    <a:pt x="11603" y="10280"/>
                  </a:lnTo>
                  <a:lnTo>
                    <a:pt x="11981" y="10138"/>
                  </a:lnTo>
                  <a:close/>
                  <a:moveTo>
                    <a:pt x="22497" y="31736"/>
                  </a:moveTo>
                  <a:lnTo>
                    <a:pt x="22709" y="31948"/>
                  </a:lnTo>
                  <a:lnTo>
                    <a:pt x="22922" y="32161"/>
                  </a:lnTo>
                  <a:lnTo>
                    <a:pt x="23158" y="32350"/>
                  </a:lnTo>
                  <a:lnTo>
                    <a:pt x="23442" y="32539"/>
                  </a:lnTo>
                  <a:lnTo>
                    <a:pt x="23725" y="32728"/>
                  </a:lnTo>
                  <a:lnTo>
                    <a:pt x="24033" y="32894"/>
                  </a:lnTo>
                  <a:lnTo>
                    <a:pt x="24340" y="33059"/>
                  </a:lnTo>
                  <a:lnTo>
                    <a:pt x="24694" y="33201"/>
                  </a:lnTo>
                  <a:lnTo>
                    <a:pt x="25049" y="33319"/>
                  </a:lnTo>
                  <a:lnTo>
                    <a:pt x="25403" y="33437"/>
                  </a:lnTo>
                  <a:lnTo>
                    <a:pt x="25805" y="33532"/>
                  </a:lnTo>
                  <a:lnTo>
                    <a:pt x="26207" y="33626"/>
                  </a:lnTo>
                  <a:lnTo>
                    <a:pt x="26608" y="33673"/>
                  </a:lnTo>
                  <a:lnTo>
                    <a:pt x="27034" y="33721"/>
                  </a:lnTo>
                  <a:lnTo>
                    <a:pt x="27483" y="33744"/>
                  </a:lnTo>
                  <a:lnTo>
                    <a:pt x="27932" y="33744"/>
                  </a:lnTo>
                  <a:lnTo>
                    <a:pt x="27719" y="33957"/>
                  </a:lnTo>
                  <a:lnTo>
                    <a:pt x="27483" y="34146"/>
                  </a:lnTo>
                  <a:lnTo>
                    <a:pt x="27270" y="34335"/>
                  </a:lnTo>
                  <a:lnTo>
                    <a:pt x="27010" y="34500"/>
                  </a:lnTo>
                  <a:lnTo>
                    <a:pt x="26774" y="34642"/>
                  </a:lnTo>
                  <a:lnTo>
                    <a:pt x="26514" y="34784"/>
                  </a:lnTo>
                  <a:lnTo>
                    <a:pt x="26277" y="34902"/>
                  </a:lnTo>
                  <a:lnTo>
                    <a:pt x="25994" y="35020"/>
                  </a:lnTo>
                  <a:lnTo>
                    <a:pt x="25734" y="35091"/>
                  </a:lnTo>
                  <a:lnTo>
                    <a:pt x="25474" y="35186"/>
                  </a:lnTo>
                  <a:lnTo>
                    <a:pt x="25190" y="35233"/>
                  </a:lnTo>
                  <a:lnTo>
                    <a:pt x="24907" y="35280"/>
                  </a:lnTo>
                  <a:lnTo>
                    <a:pt x="24647" y="35304"/>
                  </a:lnTo>
                  <a:lnTo>
                    <a:pt x="24363" y="35328"/>
                  </a:lnTo>
                  <a:lnTo>
                    <a:pt x="23796" y="35328"/>
                  </a:lnTo>
                  <a:lnTo>
                    <a:pt x="23536" y="35280"/>
                  </a:lnTo>
                  <a:lnTo>
                    <a:pt x="23253" y="35257"/>
                  </a:lnTo>
                  <a:lnTo>
                    <a:pt x="22969" y="35186"/>
                  </a:lnTo>
                  <a:lnTo>
                    <a:pt x="22709" y="35115"/>
                  </a:lnTo>
                  <a:lnTo>
                    <a:pt x="22449" y="35020"/>
                  </a:lnTo>
                  <a:lnTo>
                    <a:pt x="22166" y="34926"/>
                  </a:lnTo>
                  <a:lnTo>
                    <a:pt x="21930" y="34808"/>
                  </a:lnTo>
                  <a:lnTo>
                    <a:pt x="21670" y="34690"/>
                  </a:lnTo>
                  <a:lnTo>
                    <a:pt x="21433" y="34548"/>
                  </a:lnTo>
                  <a:lnTo>
                    <a:pt x="21173" y="34382"/>
                  </a:lnTo>
                  <a:lnTo>
                    <a:pt x="20961" y="34193"/>
                  </a:lnTo>
                  <a:lnTo>
                    <a:pt x="20724" y="34004"/>
                  </a:lnTo>
                  <a:lnTo>
                    <a:pt x="20512" y="33815"/>
                  </a:lnTo>
                  <a:lnTo>
                    <a:pt x="20323" y="33603"/>
                  </a:lnTo>
                  <a:lnTo>
                    <a:pt x="20110" y="33366"/>
                  </a:lnTo>
                  <a:lnTo>
                    <a:pt x="19945" y="33130"/>
                  </a:lnTo>
                  <a:lnTo>
                    <a:pt x="20275" y="33012"/>
                  </a:lnTo>
                  <a:lnTo>
                    <a:pt x="20583" y="32894"/>
                  </a:lnTo>
                  <a:lnTo>
                    <a:pt x="20890" y="32752"/>
                  </a:lnTo>
                  <a:lnTo>
                    <a:pt x="21197" y="32610"/>
                  </a:lnTo>
                  <a:lnTo>
                    <a:pt x="21504" y="32421"/>
                  </a:lnTo>
                  <a:lnTo>
                    <a:pt x="21788" y="32232"/>
                  </a:lnTo>
                  <a:lnTo>
                    <a:pt x="22048" y="32019"/>
                  </a:lnTo>
                  <a:lnTo>
                    <a:pt x="22308" y="31783"/>
                  </a:lnTo>
                  <a:lnTo>
                    <a:pt x="22497" y="31736"/>
                  </a:lnTo>
                  <a:close/>
                  <a:moveTo>
                    <a:pt x="5672" y="29893"/>
                  </a:moveTo>
                  <a:lnTo>
                    <a:pt x="5885" y="29916"/>
                  </a:lnTo>
                  <a:lnTo>
                    <a:pt x="6097" y="29987"/>
                  </a:lnTo>
                  <a:lnTo>
                    <a:pt x="6263" y="30082"/>
                  </a:lnTo>
                  <a:lnTo>
                    <a:pt x="6428" y="30200"/>
                  </a:lnTo>
                  <a:lnTo>
                    <a:pt x="6570" y="30365"/>
                  </a:lnTo>
                  <a:lnTo>
                    <a:pt x="6665" y="30554"/>
                  </a:lnTo>
                  <a:lnTo>
                    <a:pt x="6712" y="30743"/>
                  </a:lnTo>
                  <a:lnTo>
                    <a:pt x="6735" y="30956"/>
                  </a:lnTo>
                  <a:lnTo>
                    <a:pt x="6759" y="31098"/>
                  </a:lnTo>
                  <a:lnTo>
                    <a:pt x="6806" y="31240"/>
                  </a:lnTo>
                  <a:lnTo>
                    <a:pt x="6877" y="31358"/>
                  </a:lnTo>
                  <a:lnTo>
                    <a:pt x="6948" y="31452"/>
                  </a:lnTo>
                  <a:lnTo>
                    <a:pt x="7066" y="31547"/>
                  </a:lnTo>
                  <a:lnTo>
                    <a:pt x="7184" y="31618"/>
                  </a:lnTo>
                  <a:lnTo>
                    <a:pt x="7303" y="31665"/>
                  </a:lnTo>
                  <a:lnTo>
                    <a:pt x="7444" y="31665"/>
                  </a:lnTo>
                  <a:lnTo>
                    <a:pt x="7657" y="31689"/>
                  </a:lnTo>
                  <a:lnTo>
                    <a:pt x="7870" y="31759"/>
                  </a:lnTo>
                  <a:lnTo>
                    <a:pt x="8059" y="31854"/>
                  </a:lnTo>
                  <a:lnTo>
                    <a:pt x="8201" y="31972"/>
                  </a:lnTo>
                  <a:lnTo>
                    <a:pt x="8342" y="32137"/>
                  </a:lnTo>
                  <a:lnTo>
                    <a:pt x="8437" y="32327"/>
                  </a:lnTo>
                  <a:lnTo>
                    <a:pt x="8508" y="32516"/>
                  </a:lnTo>
                  <a:lnTo>
                    <a:pt x="8531" y="32728"/>
                  </a:lnTo>
                  <a:lnTo>
                    <a:pt x="8508" y="32941"/>
                  </a:lnTo>
                  <a:lnTo>
                    <a:pt x="8437" y="33154"/>
                  </a:lnTo>
                  <a:lnTo>
                    <a:pt x="8342" y="33319"/>
                  </a:lnTo>
                  <a:lnTo>
                    <a:pt x="8201" y="33484"/>
                  </a:lnTo>
                  <a:lnTo>
                    <a:pt x="8059" y="33626"/>
                  </a:lnTo>
                  <a:lnTo>
                    <a:pt x="7870" y="33721"/>
                  </a:lnTo>
                  <a:lnTo>
                    <a:pt x="7657" y="33768"/>
                  </a:lnTo>
                  <a:lnTo>
                    <a:pt x="7444" y="33792"/>
                  </a:lnTo>
                  <a:lnTo>
                    <a:pt x="7303" y="33815"/>
                  </a:lnTo>
                  <a:lnTo>
                    <a:pt x="7184" y="33862"/>
                  </a:lnTo>
                  <a:lnTo>
                    <a:pt x="7066" y="33910"/>
                  </a:lnTo>
                  <a:lnTo>
                    <a:pt x="6948" y="34004"/>
                  </a:lnTo>
                  <a:lnTo>
                    <a:pt x="6877" y="34122"/>
                  </a:lnTo>
                  <a:lnTo>
                    <a:pt x="6806" y="34241"/>
                  </a:lnTo>
                  <a:lnTo>
                    <a:pt x="6759" y="34359"/>
                  </a:lnTo>
                  <a:lnTo>
                    <a:pt x="6735" y="34500"/>
                  </a:lnTo>
                  <a:lnTo>
                    <a:pt x="6712" y="34713"/>
                  </a:lnTo>
                  <a:lnTo>
                    <a:pt x="6665" y="34926"/>
                  </a:lnTo>
                  <a:lnTo>
                    <a:pt x="6570" y="35091"/>
                  </a:lnTo>
                  <a:lnTo>
                    <a:pt x="6428" y="35257"/>
                  </a:lnTo>
                  <a:lnTo>
                    <a:pt x="6263" y="35398"/>
                  </a:lnTo>
                  <a:lnTo>
                    <a:pt x="6097" y="35493"/>
                  </a:lnTo>
                  <a:lnTo>
                    <a:pt x="5885" y="35540"/>
                  </a:lnTo>
                  <a:lnTo>
                    <a:pt x="5672" y="35564"/>
                  </a:lnTo>
                  <a:lnTo>
                    <a:pt x="5459" y="35540"/>
                  </a:lnTo>
                  <a:lnTo>
                    <a:pt x="5270" y="35493"/>
                  </a:lnTo>
                  <a:lnTo>
                    <a:pt x="5081" y="35398"/>
                  </a:lnTo>
                  <a:lnTo>
                    <a:pt x="4916" y="35257"/>
                  </a:lnTo>
                  <a:lnTo>
                    <a:pt x="4798" y="35091"/>
                  </a:lnTo>
                  <a:lnTo>
                    <a:pt x="4703" y="34926"/>
                  </a:lnTo>
                  <a:lnTo>
                    <a:pt x="4632" y="34713"/>
                  </a:lnTo>
                  <a:lnTo>
                    <a:pt x="4609" y="34500"/>
                  </a:lnTo>
                  <a:lnTo>
                    <a:pt x="4585" y="34359"/>
                  </a:lnTo>
                  <a:lnTo>
                    <a:pt x="4562" y="34241"/>
                  </a:lnTo>
                  <a:lnTo>
                    <a:pt x="4491" y="34122"/>
                  </a:lnTo>
                  <a:lnTo>
                    <a:pt x="4396" y="34004"/>
                  </a:lnTo>
                  <a:lnTo>
                    <a:pt x="4302" y="33910"/>
                  </a:lnTo>
                  <a:lnTo>
                    <a:pt x="4183" y="33862"/>
                  </a:lnTo>
                  <a:lnTo>
                    <a:pt x="4042" y="33815"/>
                  </a:lnTo>
                  <a:lnTo>
                    <a:pt x="3900" y="33792"/>
                  </a:lnTo>
                  <a:lnTo>
                    <a:pt x="3687" y="33768"/>
                  </a:lnTo>
                  <a:lnTo>
                    <a:pt x="3475" y="33721"/>
                  </a:lnTo>
                  <a:lnTo>
                    <a:pt x="3309" y="33626"/>
                  </a:lnTo>
                  <a:lnTo>
                    <a:pt x="3144" y="33484"/>
                  </a:lnTo>
                  <a:lnTo>
                    <a:pt x="3026" y="33319"/>
                  </a:lnTo>
                  <a:lnTo>
                    <a:pt x="2907" y="33154"/>
                  </a:lnTo>
                  <a:lnTo>
                    <a:pt x="2860" y="32941"/>
                  </a:lnTo>
                  <a:lnTo>
                    <a:pt x="2837" y="32728"/>
                  </a:lnTo>
                  <a:lnTo>
                    <a:pt x="2860" y="32516"/>
                  </a:lnTo>
                  <a:lnTo>
                    <a:pt x="2907" y="32327"/>
                  </a:lnTo>
                  <a:lnTo>
                    <a:pt x="3026" y="32137"/>
                  </a:lnTo>
                  <a:lnTo>
                    <a:pt x="3144" y="31972"/>
                  </a:lnTo>
                  <a:lnTo>
                    <a:pt x="3309" y="31854"/>
                  </a:lnTo>
                  <a:lnTo>
                    <a:pt x="3475" y="31759"/>
                  </a:lnTo>
                  <a:lnTo>
                    <a:pt x="3687" y="31689"/>
                  </a:lnTo>
                  <a:lnTo>
                    <a:pt x="3900" y="31665"/>
                  </a:lnTo>
                  <a:lnTo>
                    <a:pt x="4042" y="31665"/>
                  </a:lnTo>
                  <a:lnTo>
                    <a:pt x="4183" y="31618"/>
                  </a:lnTo>
                  <a:lnTo>
                    <a:pt x="4302" y="31547"/>
                  </a:lnTo>
                  <a:lnTo>
                    <a:pt x="4396" y="31452"/>
                  </a:lnTo>
                  <a:lnTo>
                    <a:pt x="4491" y="31358"/>
                  </a:lnTo>
                  <a:lnTo>
                    <a:pt x="4562" y="31240"/>
                  </a:lnTo>
                  <a:lnTo>
                    <a:pt x="4585" y="31098"/>
                  </a:lnTo>
                  <a:lnTo>
                    <a:pt x="4609" y="30956"/>
                  </a:lnTo>
                  <a:lnTo>
                    <a:pt x="4632" y="30743"/>
                  </a:lnTo>
                  <a:lnTo>
                    <a:pt x="4703" y="30554"/>
                  </a:lnTo>
                  <a:lnTo>
                    <a:pt x="4798" y="30365"/>
                  </a:lnTo>
                  <a:lnTo>
                    <a:pt x="4916" y="30200"/>
                  </a:lnTo>
                  <a:lnTo>
                    <a:pt x="5081" y="30082"/>
                  </a:lnTo>
                  <a:lnTo>
                    <a:pt x="5270" y="29987"/>
                  </a:lnTo>
                  <a:lnTo>
                    <a:pt x="5459" y="29916"/>
                  </a:lnTo>
                  <a:lnTo>
                    <a:pt x="5672" y="29893"/>
                  </a:lnTo>
                  <a:close/>
                  <a:moveTo>
                    <a:pt x="27742" y="1"/>
                  </a:moveTo>
                  <a:lnTo>
                    <a:pt x="27175" y="24"/>
                  </a:lnTo>
                  <a:lnTo>
                    <a:pt x="26608" y="72"/>
                  </a:lnTo>
                  <a:lnTo>
                    <a:pt x="26041" y="166"/>
                  </a:lnTo>
                  <a:lnTo>
                    <a:pt x="25498" y="284"/>
                  </a:lnTo>
                  <a:lnTo>
                    <a:pt x="24978" y="450"/>
                  </a:lnTo>
                  <a:lnTo>
                    <a:pt x="24482" y="639"/>
                  </a:lnTo>
                  <a:lnTo>
                    <a:pt x="24009" y="875"/>
                  </a:lnTo>
                  <a:lnTo>
                    <a:pt x="23560" y="1135"/>
                  </a:lnTo>
                  <a:lnTo>
                    <a:pt x="23135" y="1419"/>
                  </a:lnTo>
                  <a:lnTo>
                    <a:pt x="22757" y="1749"/>
                  </a:lnTo>
                  <a:lnTo>
                    <a:pt x="22237" y="1679"/>
                  </a:lnTo>
                  <a:lnTo>
                    <a:pt x="21221" y="1679"/>
                  </a:lnTo>
                  <a:lnTo>
                    <a:pt x="20724" y="1702"/>
                  </a:lnTo>
                  <a:lnTo>
                    <a:pt x="20228" y="1773"/>
                  </a:lnTo>
                  <a:lnTo>
                    <a:pt x="19756" y="1868"/>
                  </a:lnTo>
                  <a:lnTo>
                    <a:pt x="19283" y="1986"/>
                  </a:lnTo>
                  <a:lnTo>
                    <a:pt x="18834" y="2127"/>
                  </a:lnTo>
                  <a:lnTo>
                    <a:pt x="18409" y="2293"/>
                  </a:lnTo>
                  <a:lnTo>
                    <a:pt x="18007" y="2482"/>
                  </a:lnTo>
                  <a:lnTo>
                    <a:pt x="17629" y="2718"/>
                  </a:lnTo>
                  <a:lnTo>
                    <a:pt x="17274" y="2955"/>
                  </a:lnTo>
                  <a:lnTo>
                    <a:pt x="16944" y="3191"/>
                  </a:lnTo>
                  <a:lnTo>
                    <a:pt x="16636" y="3474"/>
                  </a:lnTo>
                  <a:lnTo>
                    <a:pt x="16353" y="3782"/>
                  </a:lnTo>
                  <a:lnTo>
                    <a:pt x="16117" y="4089"/>
                  </a:lnTo>
                  <a:lnTo>
                    <a:pt x="15904" y="4018"/>
                  </a:lnTo>
                  <a:lnTo>
                    <a:pt x="15857" y="3829"/>
                  </a:lnTo>
                  <a:lnTo>
                    <a:pt x="15786" y="3640"/>
                  </a:lnTo>
                  <a:lnTo>
                    <a:pt x="15691" y="3451"/>
                  </a:lnTo>
                  <a:lnTo>
                    <a:pt x="15573" y="3285"/>
                  </a:lnTo>
                  <a:lnTo>
                    <a:pt x="15455" y="3120"/>
                  </a:lnTo>
                  <a:lnTo>
                    <a:pt x="15337" y="2978"/>
                  </a:lnTo>
                  <a:lnTo>
                    <a:pt x="15195" y="2836"/>
                  </a:lnTo>
                  <a:lnTo>
                    <a:pt x="15030" y="2695"/>
                  </a:lnTo>
                  <a:lnTo>
                    <a:pt x="14864" y="2576"/>
                  </a:lnTo>
                  <a:lnTo>
                    <a:pt x="14699" y="2482"/>
                  </a:lnTo>
                  <a:lnTo>
                    <a:pt x="14510" y="2387"/>
                  </a:lnTo>
                  <a:lnTo>
                    <a:pt x="14321" y="2317"/>
                  </a:lnTo>
                  <a:lnTo>
                    <a:pt x="14132" y="2246"/>
                  </a:lnTo>
                  <a:lnTo>
                    <a:pt x="13919" y="2198"/>
                  </a:lnTo>
                  <a:lnTo>
                    <a:pt x="13730" y="2175"/>
                  </a:lnTo>
                  <a:lnTo>
                    <a:pt x="13281" y="2175"/>
                  </a:lnTo>
                  <a:lnTo>
                    <a:pt x="13092" y="2198"/>
                  </a:lnTo>
                  <a:lnTo>
                    <a:pt x="12879" y="2246"/>
                  </a:lnTo>
                  <a:lnTo>
                    <a:pt x="12690" y="2317"/>
                  </a:lnTo>
                  <a:lnTo>
                    <a:pt x="12501" y="2387"/>
                  </a:lnTo>
                  <a:lnTo>
                    <a:pt x="12312" y="2482"/>
                  </a:lnTo>
                  <a:lnTo>
                    <a:pt x="12147" y="2576"/>
                  </a:lnTo>
                  <a:lnTo>
                    <a:pt x="11981" y="2695"/>
                  </a:lnTo>
                  <a:lnTo>
                    <a:pt x="11816" y="2836"/>
                  </a:lnTo>
                  <a:lnTo>
                    <a:pt x="11674" y="2978"/>
                  </a:lnTo>
                  <a:lnTo>
                    <a:pt x="11556" y="3120"/>
                  </a:lnTo>
                  <a:lnTo>
                    <a:pt x="11438" y="3285"/>
                  </a:lnTo>
                  <a:lnTo>
                    <a:pt x="11320" y="3451"/>
                  </a:lnTo>
                  <a:lnTo>
                    <a:pt x="11249" y="3640"/>
                  </a:lnTo>
                  <a:lnTo>
                    <a:pt x="11154" y="3829"/>
                  </a:lnTo>
                  <a:lnTo>
                    <a:pt x="11107" y="4018"/>
                  </a:lnTo>
                  <a:lnTo>
                    <a:pt x="10894" y="4089"/>
                  </a:lnTo>
                  <a:lnTo>
                    <a:pt x="10705" y="4160"/>
                  </a:lnTo>
                  <a:lnTo>
                    <a:pt x="10540" y="4254"/>
                  </a:lnTo>
                  <a:lnTo>
                    <a:pt x="10351" y="4349"/>
                  </a:lnTo>
                  <a:lnTo>
                    <a:pt x="10209" y="4467"/>
                  </a:lnTo>
                  <a:lnTo>
                    <a:pt x="10044" y="4609"/>
                  </a:lnTo>
                  <a:lnTo>
                    <a:pt x="9902" y="4750"/>
                  </a:lnTo>
                  <a:lnTo>
                    <a:pt x="9784" y="4892"/>
                  </a:lnTo>
                  <a:lnTo>
                    <a:pt x="9666" y="5058"/>
                  </a:lnTo>
                  <a:lnTo>
                    <a:pt x="9547" y="5247"/>
                  </a:lnTo>
                  <a:lnTo>
                    <a:pt x="9453" y="5412"/>
                  </a:lnTo>
                  <a:lnTo>
                    <a:pt x="9382" y="5601"/>
                  </a:lnTo>
                  <a:lnTo>
                    <a:pt x="9335" y="5814"/>
                  </a:lnTo>
                  <a:lnTo>
                    <a:pt x="9288" y="6003"/>
                  </a:lnTo>
                  <a:lnTo>
                    <a:pt x="9264" y="6215"/>
                  </a:lnTo>
                  <a:lnTo>
                    <a:pt x="9240" y="6428"/>
                  </a:lnTo>
                  <a:lnTo>
                    <a:pt x="9264" y="6641"/>
                  </a:lnTo>
                  <a:lnTo>
                    <a:pt x="9288" y="6853"/>
                  </a:lnTo>
                  <a:lnTo>
                    <a:pt x="9335" y="7043"/>
                  </a:lnTo>
                  <a:lnTo>
                    <a:pt x="9382" y="7255"/>
                  </a:lnTo>
                  <a:lnTo>
                    <a:pt x="9453" y="7444"/>
                  </a:lnTo>
                  <a:lnTo>
                    <a:pt x="9547" y="7610"/>
                  </a:lnTo>
                  <a:lnTo>
                    <a:pt x="9666" y="7799"/>
                  </a:lnTo>
                  <a:lnTo>
                    <a:pt x="9784" y="7964"/>
                  </a:lnTo>
                  <a:lnTo>
                    <a:pt x="9902" y="8106"/>
                  </a:lnTo>
                  <a:lnTo>
                    <a:pt x="10044" y="8248"/>
                  </a:lnTo>
                  <a:lnTo>
                    <a:pt x="10209" y="8389"/>
                  </a:lnTo>
                  <a:lnTo>
                    <a:pt x="10351" y="8508"/>
                  </a:lnTo>
                  <a:lnTo>
                    <a:pt x="10540" y="8602"/>
                  </a:lnTo>
                  <a:lnTo>
                    <a:pt x="10705" y="8697"/>
                  </a:lnTo>
                  <a:lnTo>
                    <a:pt x="10894" y="8767"/>
                  </a:lnTo>
                  <a:lnTo>
                    <a:pt x="11107" y="8838"/>
                  </a:lnTo>
                  <a:lnTo>
                    <a:pt x="11131" y="8933"/>
                  </a:lnTo>
                  <a:lnTo>
                    <a:pt x="10776" y="9098"/>
                  </a:lnTo>
                  <a:lnTo>
                    <a:pt x="10422" y="9287"/>
                  </a:lnTo>
                  <a:lnTo>
                    <a:pt x="10067" y="9500"/>
                  </a:lnTo>
                  <a:lnTo>
                    <a:pt x="9760" y="9736"/>
                  </a:lnTo>
                  <a:lnTo>
                    <a:pt x="9453" y="9996"/>
                  </a:lnTo>
                  <a:lnTo>
                    <a:pt x="9169" y="10280"/>
                  </a:lnTo>
                  <a:lnTo>
                    <a:pt x="8909" y="10587"/>
                  </a:lnTo>
                  <a:lnTo>
                    <a:pt x="8650" y="10918"/>
                  </a:lnTo>
                  <a:lnTo>
                    <a:pt x="8366" y="10894"/>
                  </a:lnTo>
                  <a:lnTo>
                    <a:pt x="8059" y="10847"/>
                  </a:lnTo>
                  <a:lnTo>
                    <a:pt x="7492" y="10847"/>
                  </a:lnTo>
                  <a:lnTo>
                    <a:pt x="7208" y="10871"/>
                  </a:lnTo>
                  <a:lnTo>
                    <a:pt x="6901" y="10918"/>
                  </a:lnTo>
                  <a:lnTo>
                    <a:pt x="6617" y="10965"/>
                  </a:lnTo>
                  <a:lnTo>
                    <a:pt x="6357" y="11036"/>
                  </a:lnTo>
                  <a:lnTo>
                    <a:pt x="6074" y="11130"/>
                  </a:lnTo>
                  <a:lnTo>
                    <a:pt x="5790" y="11225"/>
                  </a:lnTo>
                  <a:lnTo>
                    <a:pt x="5530" y="11320"/>
                  </a:lnTo>
                  <a:lnTo>
                    <a:pt x="5270" y="11461"/>
                  </a:lnTo>
                  <a:lnTo>
                    <a:pt x="5010" y="11603"/>
                  </a:lnTo>
                  <a:lnTo>
                    <a:pt x="4751" y="11745"/>
                  </a:lnTo>
                  <a:lnTo>
                    <a:pt x="4514" y="11934"/>
                  </a:lnTo>
                  <a:lnTo>
                    <a:pt x="4278" y="12123"/>
                  </a:lnTo>
                  <a:lnTo>
                    <a:pt x="4065" y="12123"/>
                  </a:lnTo>
                  <a:lnTo>
                    <a:pt x="3853" y="12147"/>
                  </a:lnTo>
                  <a:lnTo>
                    <a:pt x="3640" y="12194"/>
                  </a:lnTo>
                  <a:lnTo>
                    <a:pt x="3451" y="12241"/>
                  </a:lnTo>
                  <a:lnTo>
                    <a:pt x="3262" y="12312"/>
                  </a:lnTo>
                  <a:lnTo>
                    <a:pt x="3073" y="12407"/>
                  </a:lnTo>
                  <a:lnTo>
                    <a:pt x="2907" y="12525"/>
                  </a:lnTo>
                  <a:lnTo>
                    <a:pt x="2742" y="12643"/>
                  </a:lnTo>
                  <a:lnTo>
                    <a:pt x="2577" y="12761"/>
                  </a:lnTo>
                  <a:lnTo>
                    <a:pt x="2435" y="12903"/>
                  </a:lnTo>
                  <a:lnTo>
                    <a:pt x="2317" y="13068"/>
                  </a:lnTo>
                  <a:lnTo>
                    <a:pt x="2199" y="13234"/>
                  </a:lnTo>
                  <a:lnTo>
                    <a:pt x="2080" y="13399"/>
                  </a:lnTo>
                  <a:lnTo>
                    <a:pt x="1986" y="13588"/>
                  </a:lnTo>
                  <a:lnTo>
                    <a:pt x="1915" y="13777"/>
                  </a:lnTo>
                  <a:lnTo>
                    <a:pt x="1868" y="13966"/>
                  </a:lnTo>
                  <a:lnTo>
                    <a:pt x="1655" y="14013"/>
                  </a:lnTo>
                  <a:lnTo>
                    <a:pt x="1490" y="14084"/>
                  </a:lnTo>
                  <a:lnTo>
                    <a:pt x="1301" y="14179"/>
                  </a:lnTo>
                  <a:lnTo>
                    <a:pt x="1135" y="14273"/>
                  </a:lnTo>
                  <a:lnTo>
                    <a:pt x="993" y="14368"/>
                  </a:lnTo>
                  <a:lnTo>
                    <a:pt x="852" y="14486"/>
                  </a:lnTo>
                  <a:lnTo>
                    <a:pt x="592" y="14746"/>
                  </a:lnTo>
                  <a:lnTo>
                    <a:pt x="379" y="15029"/>
                  </a:lnTo>
                  <a:lnTo>
                    <a:pt x="214" y="15337"/>
                  </a:lnTo>
                  <a:lnTo>
                    <a:pt x="95" y="15667"/>
                  </a:lnTo>
                  <a:lnTo>
                    <a:pt x="25" y="16022"/>
                  </a:lnTo>
                  <a:lnTo>
                    <a:pt x="1" y="16353"/>
                  </a:lnTo>
                  <a:lnTo>
                    <a:pt x="25" y="16707"/>
                  </a:lnTo>
                  <a:lnTo>
                    <a:pt x="95" y="17062"/>
                  </a:lnTo>
                  <a:lnTo>
                    <a:pt x="214" y="17392"/>
                  </a:lnTo>
                  <a:lnTo>
                    <a:pt x="379" y="17700"/>
                  </a:lnTo>
                  <a:lnTo>
                    <a:pt x="497" y="17865"/>
                  </a:lnTo>
                  <a:lnTo>
                    <a:pt x="615" y="18007"/>
                  </a:lnTo>
                  <a:lnTo>
                    <a:pt x="757" y="18149"/>
                  </a:lnTo>
                  <a:lnTo>
                    <a:pt x="899" y="18267"/>
                  </a:lnTo>
                  <a:lnTo>
                    <a:pt x="1041" y="18385"/>
                  </a:lnTo>
                  <a:lnTo>
                    <a:pt x="1230" y="18503"/>
                  </a:lnTo>
                  <a:lnTo>
                    <a:pt x="1041" y="18739"/>
                  </a:lnTo>
                  <a:lnTo>
                    <a:pt x="875" y="18976"/>
                  </a:lnTo>
                  <a:lnTo>
                    <a:pt x="733" y="19236"/>
                  </a:lnTo>
                  <a:lnTo>
                    <a:pt x="592" y="19472"/>
                  </a:lnTo>
                  <a:lnTo>
                    <a:pt x="474" y="19732"/>
                  </a:lnTo>
                  <a:lnTo>
                    <a:pt x="379" y="19992"/>
                  </a:lnTo>
                  <a:lnTo>
                    <a:pt x="190" y="20535"/>
                  </a:lnTo>
                  <a:lnTo>
                    <a:pt x="72" y="21102"/>
                  </a:lnTo>
                  <a:lnTo>
                    <a:pt x="1" y="21669"/>
                  </a:lnTo>
                  <a:lnTo>
                    <a:pt x="1" y="22237"/>
                  </a:lnTo>
                  <a:lnTo>
                    <a:pt x="25" y="22780"/>
                  </a:lnTo>
                  <a:lnTo>
                    <a:pt x="119" y="23347"/>
                  </a:lnTo>
                  <a:lnTo>
                    <a:pt x="285" y="23891"/>
                  </a:lnTo>
                  <a:lnTo>
                    <a:pt x="379" y="24151"/>
                  </a:lnTo>
                  <a:lnTo>
                    <a:pt x="474" y="24434"/>
                  </a:lnTo>
                  <a:lnTo>
                    <a:pt x="592" y="24694"/>
                  </a:lnTo>
                  <a:lnTo>
                    <a:pt x="733" y="24930"/>
                  </a:lnTo>
                  <a:lnTo>
                    <a:pt x="875" y="25190"/>
                  </a:lnTo>
                  <a:lnTo>
                    <a:pt x="1041" y="25427"/>
                  </a:lnTo>
                  <a:lnTo>
                    <a:pt x="1230" y="25663"/>
                  </a:lnTo>
                  <a:lnTo>
                    <a:pt x="1419" y="25876"/>
                  </a:lnTo>
                  <a:lnTo>
                    <a:pt x="1608" y="26088"/>
                  </a:lnTo>
                  <a:lnTo>
                    <a:pt x="1820" y="26301"/>
                  </a:lnTo>
                  <a:lnTo>
                    <a:pt x="2057" y="26490"/>
                  </a:lnTo>
                  <a:lnTo>
                    <a:pt x="2293" y="26679"/>
                  </a:lnTo>
                  <a:lnTo>
                    <a:pt x="2246" y="27175"/>
                  </a:lnTo>
                  <a:lnTo>
                    <a:pt x="2222" y="27671"/>
                  </a:lnTo>
                  <a:lnTo>
                    <a:pt x="2246" y="28144"/>
                  </a:lnTo>
                  <a:lnTo>
                    <a:pt x="2317" y="28617"/>
                  </a:lnTo>
                  <a:lnTo>
                    <a:pt x="2411" y="29089"/>
                  </a:lnTo>
                  <a:lnTo>
                    <a:pt x="2553" y="29562"/>
                  </a:lnTo>
                  <a:lnTo>
                    <a:pt x="2742" y="30011"/>
                  </a:lnTo>
                  <a:lnTo>
                    <a:pt x="2955" y="30436"/>
                  </a:lnTo>
                  <a:lnTo>
                    <a:pt x="2766" y="30531"/>
                  </a:lnTo>
                  <a:lnTo>
                    <a:pt x="2577" y="30625"/>
                  </a:lnTo>
                  <a:lnTo>
                    <a:pt x="2411" y="30743"/>
                  </a:lnTo>
                  <a:lnTo>
                    <a:pt x="2246" y="30885"/>
                  </a:lnTo>
                  <a:lnTo>
                    <a:pt x="2104" y="31003"/>
                  </a:lnTo>
                  <a:lnTo>
                    <a:pt x="1962" y="31145"/>
                  </a:lnTo>
                  <a:lnTo>
                    <a:pt x="1868" y="31310"/>
                  </a:lnTo>
                  <a:lnTo>
                    <a:pt x="1750" y="31476"/>
                  </a:lnTo>
                  <a:lnTo>
                    <a:pt x="1655" y="31641"/>
                  </a:lnTo>
                  <a:lnTo>
                    <a:pt x="1584" y="31807"/>
                  </a:lnTo>
                  <a:lnTo>
                    <a:pt x="1490" y="32161"/>
                  </a:lnTo>
                  <a:lnTo>
                    <a:pt x="1419" y="32539"/>
                  </a:lnTo>
                  <a:lnTo>
                    <a:pt x="1419" y="32894"/>
                  </a:lnTo>
                  <a:lnTo>
                    <a:pt x="1466" y="33272"/>
                  </a:lnTo>
                  <a:lnTo>
                    <a:pt x="1584" y="33626"/>
                  </a:lnTo>
                  <a:lnTo>
                    <a:pt x="1726" y="33957"/>
                  </a:lnTo>
                  <a:lnTo>
                    <a:pt x="1844" y="34122"/>
                  </a:lnTo>
                  <a:lnTo>
                    <a:pt x="1939" y="34264"/>
                  </a:lnTo>
                  <a:lnTo>
                    <a:pt x="2057" y="34430"/>
                  </a:lnTo>
                  <a:lnTo>
                    <a:pt x="2199" y="34548"/>
                  </a:lnTo>
                  <a:lnTo>
                    <a:pt x="2340" y="34690"/>
                  </a:lnTo>
                  <a:lnTo>
                    <a:pt x="2506" y="34808"/>
                  </a:lnTo>
                  <a:lnTo>
                    <a:pt x="2671" y="34902"/>
                  </a:lnTo>
                  <a:lnTo>
                    <a:pt x="2860" y="34997"/>
                  </a:lnTo>
                  <a:lnTo>
                    <a:pt x="3073" y="35068"/>
                  </a:lnTo>
                  <a:lnTo>
                    <a:pt x="3262" y="35138"/>
                  </a:lnTo>
                  <a:lnTo>
                    <a:pt x="3333" y="35328"/>
                  </a:lnTo>
                  <a:lnTo>
                    <a:pt x="3404" y="35517"/>
                  </a:lnTo>
                  <a:lnTo>
                    <a:pt x="3498" y="35706"/>
                  </a:lnTo>
                  <a:lnTo>
                    <a:pt x="3593" y="35871"/>
                  </a:lnTo>
                  <a:lnTo>
                    <a:pt x="3711" y="36036"/>
                  </a:lnTo>
                  <a:lnTo>
                    <a:pt x="3853" y="36178"/>
                  </a:lnTo>
                  <a:lnTo>
                    <a:pt x="3994" y="36320"/>
                  </a:lnTo>
                  <a:lnTo>
                    <a:pt x="4136" y="36462"/>
                  </a:lnTo>
                  <a:lnTo>
                    <a:pt x="4302" y="36580"/>
                  </a:lnTo>
                  <a:lnTo>
                    <a:pt x="4491" y="36674"/>
                  </a:lnTo>
                  <a:lnTo>
                    <a:pt x="4656" y="36769"/>
                  </a:lnTo>
                  <a:lnTo>
                    <a:pt x="4845" y="36840"/>
                  </a:lnTo>
                  <a:lnTo>
                    <a:pt x="5058" y="36911"/>
                  </a:lnTo>
                  <a:lnTo>
                    <a:pt x="5247" y="36958"/>
                  </a:lnTo>
                  <a:lnTo>
                    <a:pt x="5459" y="36982"/>
                  </a:lnTo>
                  <a:lnTo>
                    <a:pt x="5885" y="36982"/>
                  </a:lnTo>
                  <a:lnTo>
                    <a:pt x="6097" y="36958"/>
                  </a:lnTo>
                  <a:lnTo>
                    <a:pt x="6310" y="36911"/>
                  </a:lnTo>
                  <a:lnTo>
                    <a:pt x="6499" y="36840"/>
                  </a:lnTo>
                  <a:lnTo>
                    <a:pt x="6688" y="36769"/>
                  </a:lnTo>
                  <a:lnTo>
                    <a:pt x="6877" y="36674"/>
                  </a:lnTo>
                  <a:lnTo>
                    <a:pt x="7043" y="36580"/>
                  </a:lnTo>
                  <a:lnTo>
                    <a:pt x="7208" y="36462"/>
                  </a:lnTo>
                  <a:lnTo>
                    <a:pt x="7350" y="36320"/>
                  </a:lnTo>
                  <a:lnTo>
                    <a:pt x="7492" y="36178"/>
                  </a:lnTo>
                  <a:lnTo>
                    <a:pt x="7633" y="36036"/>
                  </a:lnTo>
                  <a:lnTo>
                    <a:pt x="7752" y="35871"/>
                  </a:lnTo>
                  <a:lnTo>
                    <a:pt x="7846" y="35706"/>
                  </a:lnTo>
                  <a:lnTo>
                    <a:pt x="7941" y="35517"/>
                  </a:lnTo>
                  <a:lnTo>
                    <a:pt x="8011" y="35328"/>
                  </a:lnTo>
                  <a:lnTo>
                    <a:pt x="8082" y="35138"/>
                  </a:lnTo>
                  <a:lnTo>
                    <a:pt x="8295" y="35068"/>
                  </a:lnTo>
                  <a:lnTo>
                    <a:pt x="8484" y="34997"/>
                  </a:lnTo>
                  <a:lnTo>
                    <a:pt x="8697" y="34879"/>
                  </a:lnTo>
                  <a:lnTo>
                    <a:pt x="8862" y="34760"/>
                  </a:lnTo>
                  <a:lnTo>
                    <a:pt x="9051" y="34642"/>
                  </a:lnTo>
                  <a:lnTo>
                    <a:pt x="9193" y="34500"/>
                  </a:lnTo>
                  <a:lnTo>
                    <a:pt x="9358" y="34335"/>
                  </a:lnTo>
                  <a:lnTo>
                    <a:pt x="9477" y="34170"/>
                  </a:lnTo>
                  <a:lnTo>
                    <a:pt x="9831" y="34477"/>
                  </a:lnTo>
                  <a:lnTo>
                    <a:pt x="10209" y="34737"/>
                  </a:lnTo>
                  <a:lnTo>
                    <a:pt x="10611" y="34973"/>
                  </a:lnTo>
                  <a:lnTo>
                    <a:pt x="11036" y="35162"/>
                  </a:lnTo>
                  <a:lnTo>
                    <a:pt x="11461" y="35328"/>
                  </a:lnTo>
                  <a:lnTo>
                    <a:pt x="11910" y="35446"/>
                  </a:lnTo>
                  <a:lnTo>
                    <a:pt x="12383" y="35540"/>
                  </a:lnTo>
                  <a:lnTo>
                    <a:pt x="12832" y="35587"/>
                  </a:lnTo>
                  <a:lnTo>
                    <a:pt x="13163" y="36674"/>
                  </a:lnTo>
                  <a:lnTo>
                    <a:pt x="13399" y="37549"/>
                  </a:lnTo>
                  <a:lnTo>
                    <a:pt x="13565" y="38305"/>
                  </a:lnTo>
                  <a:lnTo>
                    <a:pt x="13659" y="38990"/>
                  </a:lnTo>
                  <a:lnTo>
                    <a:pt x="13730" y="39699"/>
                  </a:lnTo>
                  <a:lnTo>
                    <a:pt x="13730" y="40502"/>
                  </a:lnTo>
                  <a:lnTo>
                    <a:pt x="13730" y="42676"/>
                  </a:lnTo>
                  <a:lnTo>
                    <a:pt x="13730" y="42960"/>
                  </a:lnTo>
                  <a:lnTo>
                    <a:pt x="13659" y="43244"/>
                  </a:lnTo>
                  <a:lnTo>
                    <a:pt x="13565" y="43503"/>
                  </a:lnTo>
                  <a:lnTo>
                    <a:pt x="13446" y="43763"/>
                  </a:lnTo>
                  <a:lnTo>
                    <a:pt x="13281" y="44000"/>
                  </a:lnTo>
                  <a:lnTo>
                    <a:pt x="13092" y="44212"/>
                  </a:lnTo>
                  <a:lnTo>
                    <a:pt x="12856" y="44401"/>
                  </a:lnTo>
                  <a:lnTo>
                    <a:pt x="12619" y="44567"/>
                  </a:lnTo>
                  <a:lnTo>
                    <a:pt x="12336" y="44732"/>
                  </a:lnTo>
                  <a:lnTo>
                    <a:pt x="12099" y="44945"/>
                  </a:lnTo>
                  <a:lnTo>
                    <a:pt x="11863" y="45158"/>
                  </a:lnTo>
                  <a:lnTo>
                    <a:pt x="11651" y="45394"/>
                  </a:lnTo>
                  <a:lnTo>
                    <a:pt x="11461" y="45654"/>
                  </a:lnTo>
                  <a:lnTo>
                    <a:pt x="11296" y="45914"/>
                  </a:lnTo>
                  <a:lnTo>
                    <a:pt x="11154" y="46197"/>
                  </a:lnTo>
                  <a:lnTo>
                    <a:pt x="11012" y="46481"/>
                  </a:lnTo>
                  <a:lnTo>
                    <a:pt x="10965" y="46670"/>
                  </a:lnTo>
                  <a:lnTo>
                    <a:pt x="10942" y="46835"/>
                  </a:lnTo>
                  <a:lnTo>
                    <a:pt x="10942" y="47024"/>
                  </a:lnTo>
                  <a:lnTo>
                    <a:pt x="10965" y="47190"/>
                  </a:lnTo>
                  <a:lnTo>
                    <a:pt x="10989" y="47355"/>
                  </a:lnTo>
                  <a:lnTo>
                    <a:pt x="11060" y="47497"/>
                  </a:lnTo>
                  <a:lnTo>
                    <a:pt x="11131" y="47662"/>
                  </a:lnTo>
                  <a:lnTo>
                    <a:pt x="11202" y="47804"/>
                  </a:lnTo>
                  <a:lnTo>
                    <a:pt x="11320" y="47922"/>
                  </a:lnTo>
                  <a:lnTo>
                    <a:pt x="11438" y="48040"/>
                  </a:lnTo>
                  <a:lnTo>
                    <a:pt x="11556" y="48159"/>
                  </a:lnTo>
                  <a:lnTo>
                    <a:pt x="11698" y="48229"/>
                  </a:lnTo>
                  <a:lnTo>
                    <a:pt x="11863" y="48300"/>
                  </a:lnTo>
                  <a:lnTo>
                    <a:pt x="12029" y="48371"/>
                  </a:lnTo>
                  <a:lnTo>
                    <a:pt x="12194" y="48395"/>
                  </a:lnTo>
                  <a:lnTo>
                    <a:pt x="18550" y="48395"/>
                  </a:lnTo>
                  <a:lnTo>
                    <a:pt x="18692" y="48348"/>
                  </a:lnTo>
                  <a:lnTo>
                    <a:pt x="18810" y="48277"/>
                  </a:lnTo>
                  <a:lnTo>
                    <a:pt x="18905" y="48206"/>
                  </a:lnTo>
                  <a:lnTo>
                    <a:pt x="18999" y="48088"/>
                  </a:lnTo>
                  <a:lnTo>
                    <a:pt x="19070" y="47970"/>
                  </a:lnTo>
                  <a:lnTo>
                    <a:pt x="19094" y="47828"/>
                  </a:lnTo>
                  <a:lnTo>
                    <a:pt x="19118" y="47686"/>
                  </a:lnTo>
                  <a:lnTo>
                    <a:pt x="19094" y="47544"/>
                  </a:lnTo>
                  <a:lnTo>
                    <a:pt x="19070" y="47426"/>
                  </a:lnTo>
                  <a:lnTo>
                    <a:pt x="18999" y="47308"/>
                  </a:lnTo>
                  <a:lnTo>
                    <a:pt x="18905" y="47190"/>
                  </a:lnTo>
                  <a:lnTo>
                    <a:pt x="18810" y="47119"/>
                  </a:lnTo>
                  <a:lnTo>
                    <a:pt x="18692" y="47048"/>
                  </a:lnTo>
                  <a:lnTo>
                    <a:pt x="18550" y="47001"/>
                  </a:lnTo>
                  <a:lnTo>
                    <a:pt x="18409" y="46977"/>
                  </a:lnTo>
                  <a:lnTo>
                    <a:pt x="12359" y="46977"/>
                  </a:lnTo>
                  <a:lnTo>
                    <a:pt x="12359" y="46953"/>
                  </a:lnTo>
                  <a:lnTo>
                    <a:pt x="12430" y="46788"/>
                  </a:lnTo>
                  <a:lnTo>
                    <a:pt x="12525" y="46599"/>
                  </a:lnTo>
                  <a:lnTo>
                    <a:pt x="12619" y="46457"/>
                  </a:lnTo>
                  <a:lnTo>
                    <a:pt x="12737" y="46292"/>
                  </a:lnTo>
                  <a:lnTo>
                    <a:pt x="12879" y="46150"/>
                  </a:lnTo>
                  <a:lnTo>
                    <a:pt x="13021" y="46008"/>
                  </a:lnTo>
                  <a:lnTo>
                    <a:pt x="13163" y="45890"/>
                  </a:lnTo>
                  <a:lnTo>
                    <a:pt x="13328" y="45796"/>
                  </a:lnTo>
                  <a:lnTo>
                    <a:pt x="13541" y="45654"/>
                  </a:lnTo>
                  <a:lnTo>
                    <a:pt x="13730" y="45512"/>
                  </a:lnTo>
                  <a:lnTo>
                    <a:pt x="13919" y="45370"/>
                  </a:lnTo>
                  <a:lnTo>
                    <a:pt x="14084" y="45205"/>
                  </a:lnTo>
                  <a:lnTo>
                    <a:pt x="14250" y="45039"/>
                  </a:lnTo>
                  <a:lnTo>
                    <a:pt x="14415" y="44850"/>
                  </a:lnTo>
                  <a:lnTo>
                    <a:pt x="14533" y="44661"/>
                  </a:lnTo>
                  <a:lnTo>
                    <a:pt x="14675" y="44472"/>
                  </a:lnTo>
                  <a:lnTo>
                    <a:pt x="14770" y="44260"/>
                  </a:lnTo>
                  <a:lnTo>
                    <a:pt x="14888" y="44047"/>
                  </a:lnTo>
                  <a:lnTo>
                    <a:pt x="14959" y="43834"/>
                  </a:lnTo>
                  <a:lnTo>
                    <a:pt x="15030" y="43598"/>
                  </a:lnTo>
                  <a:lnTo>
                    <a:pt x="15077" y="43385"/>
                  </a:lnTo>
                  <a:lnTo>
                    <a:pt x="15124" y="43149"/>
                  </a:lnTo>
                  <a:lnTo>
                    <a:pt x="15148" y="42913"/>
                  </a:lnTo>
                  <a:lnTo>
                    <a:pt x="15148" y="42676"/>
                  </a:lnTo>
                  <a:lnTo>
                    <a:pt x="15148" y="41022"/>
                  </a:lnTo>
                  <a:lnTo>
                    <a:pt x="15148" y="39770"/>
                  </a:lnTo>
                  <a:lnTo>
                    <a:pt x="15100" y="39250"/>
                  </a:lnTo>
                  <a:lnTo>
                    <a:pt x="15053" y="38730"/>
                  </a:lnTo>
                  <a:lnTo>
                    <a:pt x="14982" y="38234"/>
                  </a:lnTo>
                  <a:lnTo>
                    <a:pt x="14888" y="37738"/>
                  </a:lnTo>
                  <a:lnTo>
                    <a:pt x="14770" y="37171"/>
                  </a:lnTo>
                  <a:lnTo>
                    <a:pt x="14604" y="36556"/>
                  </a:lnTo>
                  <a:lnTo>
                    <a:pt x="14179" y="35044"/>
                  </a:lnTo>
                  <a:lnTo>
                    <a:pt x="12690" y="30223"/>
                  </a:lnTo>
                  <a:lnTo>
                    <a:pt x="12548" y="29822"/>
                  </a:lnTo>
                  <a:lnTo>
                    <a:pt x="12383" y="29444"/>
                  </a:lnTo>
                  <a:lnTo>
                    <a:pt x="12170" y="29113"/>
                  </a:lnTo>
                  <a:lnTo>
                    <a:pt x="11958" y="28806"/>
                  </a:lnTo>
                  <a:lnTo>
                    <a:pt x="11721" y="28498"/>
                  </a:lnTo>
                  <a:lnTo>
                    <a:pt x="11461" y="28239"/>
                  </a:lnTo>
                  <a:lnTo>
                    <a:pt x="11178" y="28002"/>
                  </a:lnTo>
                  <a:lnTo>
                    <a:pt x="10871" y="27766"/>
                  </a:lnTo>
                  <a:lnTo>
                    <a:pt x="10540" y="27553"/>
                  </a:lnTo>
                  <a:lnTo>
                    <a:pt x="10162" y="27317"/>
                  </a:lnTo>
                  <a:lnTo>
                    <a:pt x="9382" y="26892"/>
                  </a:lnTo>
                  <a:lnTo>
                    <a:pt x="7515" y="25923"/>
                  </a:lnTo>
                  <a:lnTo>
                    <a:pt x="7303" y="25805"/>
                  </a:lnTo>
                  <a:lnTo>
                    <a:pt x="7137" y="25687"/>
                  </a:lnTo>
                  <a:lnTo>
                    <a:pt x="6972" y="25521"/>
                  </a:lnTo>
                  <a:lnTo>
                    <a:pt x="6830" y="25379"/>
                  </a:lnTo>
                  <a:lnTo>
                    <a:pt x="6712" y="25190"/>
                  </a:lnTo>
                  <a:lnTo>
                    <a:pt x="6594" y="25025"/>
                  </a:lnTo>
                  <a:lnTo>
                    <a:pt x="6499" y="24812"/>
                  </a:lnTo>
                  <a:lnTo>
                    <a:pt x="6428" y="24623"/>
                  </a:lnTo>
                  <a:lnTo>
                    <a:pt x="6381" y="24410"/>
                  </a:lnTo>
                  <a:lnTo>
                    <a:pt x="6334" y="24198"/>
                  </a:lnTo>
                  <a:lnTo>
                    <a:pt x="6334" y="23985"/>
                  </a:lnTo>
                  <a:lnTo>
                    <a:pt x="6334" y="23772"/>
                  </a:lnTo>
                  <a:lnTo>
                    <a:pt x="6381" y="23560"/>
                  </a:lnTo>
                  <a:lnTo>
                    <a:pt x="6428" y="23347"/>
                  </a:lnTo>
                  <a:lnTo>
                    <a:pt x="6499" y="23134"/>
                  </a:lnTo>
                  <a:lnTo>
                    <a:pt x="6594" y="22945"/>
                  </a:lnTo>
                  <a:lnTo>
                    <a:pt x="6712" y="22733"/>
                  </a:lnTo>
                  <a:lnTo>
                    <a:pt x="6830" y="22567"/>
                  </a:lnTo>
                  <a:lnTo>
                    <a:pt x="6995" y="22402"/>
                  </a:lnTo>
                  <a:lnTo>
                    <a:pt x="7137" y="22260"/>
                  </a:lnTo>
                  <a:lnTo>
                    <a:pt x="7326" y="22142"/>
                  </a:lnTo>
                  <a:lnTo>
                    <a:pt x="7515" y="22024"/>
                  </a:lnTo>
                  <a:lnTo>
                    <a:pt x="7704" y="21929"/>
                  </a:lnTo>
                  <a:lnTo>
                    <a:pt x="7893" y="21858"/>
                  </a:lnTo>
                  <a:lnTo>
                    <a:pt x="8106" y="21811"/>
                  </a:lnTo>
                  <a:lnTo>
                    <a:pt x="8319" y="21764"/>
                  </a:lnTo>
                  <a:lnTo>
                    <a:pt x="8744" y="21764"/>
                  </a:lnTo>
                  <a:lnTo>
                    <a:pt x="8957" y="21811"/>
                  </a:lnTo>
                  <a:lnTo>
                    <a:pt x="9169" y="21858"/>
                  </a:lnTo>
                  <a:lnTo>
                    <a:pt x="9382" y="21929"/>
                  </a:lnTo>
                  <a:lnTo>
                    <a:pt x="9571" y="22024"/>
                  </a:lnTo>
                  <a:lnTo>
                    <a:pt x="11698" y="23134"/>
                  </a:lnTo>
                  <a:lnTo>
                    <a:pt x="11863" y="23229"/>
                  </a:lnTo>
                  <a:lnTo>
                    <a:pt x="12029" y="23276"/>
                  </a:lnTo>
                  <a:lnTo>
                    <a:pt x="12218" y="23324"/>
                  </a:lnTo>
                  <a:lnTo>
                    <a:pt x="12407" y="23347"/>
                  </a:lnTo>
                  <a:lnTo>
                    <a:pt x="12761" y="23347"/>
                  </a:lnTo>
                  <a:lnTo>
                    <a:pt x="12950" y="23324"/>
                  </a:lnTo>
                  <a:lnTo>
                    <a:pt x="13116" y="23276"/>
                  </a:lnTo>
                  <a:lnTo>
                    <a:pt x="13305" y="23205"/>
                  </a:lnTo>
                  <a:lnTo>
                    <a:pt x="13446" y="23134"/>
                  </a:lnTo>
                  <a:lnTo>
                    <a:pt x="13612" y="23040"/>
                  </a:lnTo>
                  <a:lnTo>
                    <a:pt x="13754" y="22945"/>
                  </a:lnTo>
                  <a:lnTo>
                    <a:pt x="13895" y="22804"/>
                  </a:lnTo>
                  <a:lnTo>
                    <a:pt x="14013" y="22662"/>
                  </a:lnTo>
                  <a:lnTo>
                    <a:pt x="14132" y="22520"/>
                  </a:lnTo>
                  <a:lnTo>
                    <a:pt x="14226" y="22355"/>
                  </a:lnTo>
                  <a:lnTo>
                    <a:pt x="15360" y="20252"/>
                  </a:lnTo>
                  <a:lnTo>
                    <a:pt x="15479" y="20063"/>
                  </a:lnTo>
                  <a:lnTo>
                    <a:pt x="15597" y="19874"/>
                  </a:lnTo>
                  <a:lnTo>
                    <a:pt x="15738" y="19708"/>
                  </a:lnTo>
                  <a:lnTo>
                    <a:pt x="15904" y="19566"/>
                  </a:lnTo>
                  <a:lnTo>
                    <a:pt x="16093" y="19448"/>
                  </a:lnTo>
                  <a:lnTo>
                    <a:pt x="16258" y="19330"/>
                  </a:lnTo>
                  <a:lnTo>
                    <a:pt x="16471" y="19236"/>
                  </a:lnTo>
                  <a:lnTo>
                    <a:pt x="16660" y="19165"/>
                  </a:lnTo>
                  <a:lnTo>
                    <a:pt x="16873" y="19117"/>
                  </a:lnTo>
                  <a:lnTo>
                    <a:pt x="17085" y="19094"/>
                  </a:lnTo>
                  <a:lnTo>
                    <a:pt x="17298" y="19070"/>
                  </a:lnTo>
                  <a:lnTo>
                    <a:pt x="17511" y="19094"/>
                  </a:lnTo>
                  <a:lnTo>
                    <a:pt x="17723" y="19117"/>
                  </a:lnTo>
                  <a:lnTo>
                    <a:pt x="17936" y="19165"/>
                  </a:lnTo>
                  <a:lnTo>
                    <a:pt x="18149" y="19236"/>
                  </a:lnTo>
                  <a:lnTo>
                    <a:pt x="18338" y="19330"/>
                  </a:lnTo>
                  <a:lnTo>
                    <a:pt x="18550" y="19448"/>
                  </a:lnTo>
                  <a:lnTo>
                    <a:pt x="18716" y="19590"/>
                  </a:lnTo>
                  <a:lnTo>
                    <a:pt x="18881" y="19732"/>
                  </a:lnTo>
                  <a:lnTo>
                    <a:pt x="19023" y="19897"/>
                  </a:lnTo>
                  <a:lnTo>
                    <a:pt x="19141" y="20063"/>
                  </a:lnTo>
                  <a:lnTo>
                    <a:pt x="19259" y="20252"/>
                  </a:lnTo>
                  <a:lnTo>
                    <a:pt x="19354" y="20441"/>
                  </a:lnTo>
                  <a:lnTo>
                    <a:pt x="19425" y="20630"/>
                  </a:lnTo>
                  <a:lnTo>
                    <a:pt x="19472" y="20842"/>
                  </a:lnTo>
                  <a:lnTo>
                    <a:pt x="19519" y="21055"/>
                  </a:lnTo>
                  <a:lnTo>
                    <a:pt x="19519" y="21268"/>
                  </a:lnTo>
                  <a:lnTo>
                    <a:pt x="19519" y="21480"/>
                  </a:lnTo>
                  <a:lnTo>
                    <a:pt x="19472" y="21693"/>
                  </a:lnTo>
                  <a:lnTo>
                    <a:pt x="19425" y="21906"/>
                  </a:lnTo>
                  <a:lnTo>
                    <a:pt x="19354" y="22118"/>
                  </a:lnTo>
                  <a:lnTo>
                    <a:pt x="19259" y="22331"/>
                  </a:lnTo>
                  <a:lnTo>
                    <a:pt x="18621" y="23513"/>
                  </a:lnTo>
                  <a:lnTo>
                    <a:pt x="18054" y="24529"/>
                  </a:lnTo>
                  <a:lnTo>
                    <a:pt x="17582" y="25450"/>
                  </a:lnTo>
                  <a:lnTo>
                    <a:pt x="17393" y="25876"/>
                  </a:lnTo>
                  <a:lnTo>
                    <a:pt x="17204" y="26277"/>
                  </a:lnTo>
                  <a:lnTo>
                    <a:pt x="17085" y="26655"/>
                  </a:lnTo>
                  <a:lnTo>
                    <a:pt x="16967" y="27033"/>
                  </a:lnTo>
                  <a:lnTo>
                    <a:pt x="16896" y="27411"/>
                  </a:lnTo>
                  <a:lnTo>
                    <a:pt x="16849" y="27790"/>
                  </a:lnTo>
                  <a:lnTo>
                    <a:pt x="16849" y="28191"/>
                  </a:lnTo>
                  <a:lnTo>
                    <a:pt x="16873" y="28569"/>
                  </a:lnTo>
                  <a:lnTo>
                    <a:pt x="16944" y="28971"/>
                  </a:lnTo>
                  <a:lnTo>
                    <a:pt x="17062" y="29396"/>
                  </a:lnTo>
                  <a:lnTo>
                    <a:pt x="17842" y="31996"/>
                  </a:lnTo>
                  <a:lnTo>
                    <a:pt x="18031" y="32516"/>
                  </a:lnTo>
                  <a:lnTo>
                    <a:pt x="18172" y="32894"/>
                  </a:lnTo>
                  <a:lnTo>
                    <a:pt x="18432" y="33390"/>
                  </a:lnTo>
                  <a:lnTo>
                    <a:pt x="18716" y="33839"/>
                  </a:lnTo>
                  <a:lnTo>
                    <a:pt x="19023" y="34264"/>
                  </a:lnTo>
                  <a:lnTo>
                    <a:pt x="19354" y="34666"/>
                  </a:lnTo>
                  <a:lnTo>
                    <a:pt x="19708" y="35020"/>
                  </a:lnTo>
                  <a:lnTo>
                    <a:pt x="20110" y="35351"/>
                  </a:lnTo>
                  <a:lnTo>
                    <a:pt x="20512" y="35635"/>
                  </a:lnTo>
                  <a:lnTo>
                    <a:pt x="20913" y="35895"/>
                  </a:lnTo>
                  <a:lnTo>
                    <a:pt x="21362" y="36131"/>
                  </a:lnTo>
                  <a:lnTo>
                    <a:pt x="21788" y="36320"/>
                  </a:lnTo>
                  <a:lnTo>
                    <a:pt x="22260" y="36462"/>
                  </a:lnTo>
                  <a:lnTo>
                    <a:pt x="22709" y="36580"/>
                  </a:lnTo>
                  <a:lnTo>
                    <a:pt x="23182" y="36674"/>
                  </a:lnTo>
                  <a:lnTo>
                    <a:pt x="23654" y="36722"/>
                  </a:lnTo>
                  <a:lnTo>
                    <a:pt x="24151" y="36745"/>
                  </a:lnTo>
                  <a:lnTo>
                    <a:pt x="24623" y="36722"/>
                  </a:lnTo>
                  <a:lnTo>
                    <a:pt x="25096" y="36674"/>
                  </a:lnTo>
                  <a:lnTo>
                    <a:pt x="25569" y="36604"/>
                  </a:lnTo>
                  <a:lnTo>
                    <a:pt x="26017" y="36485"/>
                  </a:lnTo>
                  <a:lnTo>
                    <a:pt x="26490" y="36344"/>
                  </a:lnTo>
                  <a:lnTo>
                    <a:pt x="26915" y="36155"/>
                  </a:lnTo>
                  <a:lnTo>
                    <a:pt x="27364" y="35966"/>
                  </a:lnTo>
                  <a:lnTo>
                    <a:pt x="27766" y="35706"/>
                  </a:lnTo>
                  <a:lnTo>
                    <a:pt x="28168" y="35446"/>
                  </a:lnTo>
                  <a:lnTo>
                    <a:pt x="28546" y="35138"/>
                  </a:lnTo>
                  <a:lnTo>
                    <a:pt x="28924" y="34784"/>
                  </a:lnTo>
                  <a:lnTo>
                    <a:pt x="29255" y="34430"/>
                  </a:lnTo>
                  <a:lnTo>
                    <a:pt x="29562" y="34028"/>
                  </a:lnTo>
                  <a:lnTo>
                    <a:pt x="29846" y="33579"/>
                  </a:lnTo>
                  <a:lnTo>
                    <a:pt x="30082" y="33106"/>
                  </a:lnTo>
                  <a:lnTo>
                    <a:pt x="30318" y="32610"/>
                  </a:lnTo>
                  <a:lnTo>
                    <a:pt x="30484" y="32090"/>
                  </a:lnTo>
                  <a:lnTo>
                    <a:pt x="31311" y="29420"/>
                  </a:lnTo>
                  <a:lnTo>
                    <a:pt x="31429" y="28971"/>
                  </a:lnTo>
                  <a:lnTo>
                    <a:pt x="31500" y="28498"/>
                  </a:lnTo>
                  <a:lnTo>
                    <a:pt x="31523" y="28050"/>
                  </a:lnTo>
                  <a:lnTo>
                    <a:pt x="31500" y="27577"/>
                  </a:lnTo>
                  <a:lnTo>
                    <a:pt x="31429" y="27128"/>
                  </a:lnTo>
                  <a:lnTo>
                    <a:pt x="31334" y="26679"/>
                  </a:lnTo>
                  <a:lnTo>
                    <a:pt x="31169" y="26254"/>
                  </a:lnTo>
                  <a:lnTo>
                    <a:pt x="30980" y="25828"/>
                  </a:lnTo>
                  <a:lnTo>
                    <a:pt x="30389" y="24765"/>
                  </a:lnTo>
                  <a:lnTo>
                    <a:pt x="29869" y="23843"/>
                  </a:lnTo>
                  <a:lnTo>
                    <a:pt x="29420" y="22993"/>
                  </a:lnTo>
                  <a:lnTo>
                    <a:pt x="29231" y="22591"/>
                  </a:lnTo>
                  <a:lnTo>
                    <a:pt x="29089" y="22237"/>
                  </a:lnTo>
                  <a:lnTo>
                    <a:pt x="28971" y="21882"/>
                  </a:lnTo>
                  <a:lnTo>
                    <a:pt x="28877" y="21528"/>
                  </a:lnTo>
                  <a:lnTo>
                    <a:pt x="28853" y="21220"/>
                  </a:lnTo>
                  <a:lnTo>
                    <a:pt x="28877" y="20890"/>
                  </a:lnTo>
                  <a:lnTo>
                    <a:pt x="28948" y="20582"/>
                  </a:lnTo>
                  <a:lnTo>
                    <a:pt x="28995" y="20441"/>
                  </a:lnTo>
                  <a:lnTo>
                    <a:pt x="29066" y="20299"/>
                  </a:lnTo>
                  <a:lnTo>
                    <a:pt x="29255" y="20015"/>
                  </a:lnTo>
                  <a:lnTo>
                    <a:pt x="29515" y="19708"/>
                  </a:lnTo>
                  <a:lnTo>
                    <a:pt x="29633" y="19921"/>
                  </a:lnTo>
                  <a:lnTo>
                    <a:pt x="29798" y="20133"/>
                  </a:lnTo>
                  <a:lnTo>
                    <a:pt x="29964" y="20299"/>
                  </a:lnTo>
                  <a:lnTo>
                    <a:pt x="30153" y="20464"/>
                  </a:lnTo>
                  <a:lnTo>
                    <a:pt x="30342" y="20606"/>
                  </a:lnTo>
                  <a:lnTo>
                    <a:pt x="30578" y="20724"/>
                  </a:lnTo>
                  <a:lnTo>
                    <a:pt x="30791" y="20819"/>
                  </a:lnTo>
                  <a:lnTo>
                    <a:pt x="31051" y="20890"/>
                  </a:lnTo>
                  <a:lnTo>
                    <a:pt x="31122" y="21150"/>
                  </a:lnTo>
                  <a:lnTo>
                    <a:pt x="31240" y="21386"/>
                  </a:lnTo>
                  <a:lnTo>
                    <a:pt x="31358" y="21622"/>
                  </a:lnTo>
                  <a:lnTo>
                    <a:pt x="31500" y="21835"/>
                  </a:lnTo>
                  <a:lnTo>
                    <a:pt x="31689" y="22024"/>
                  </a:lnTo>
                  <a:lnTo>
                    <a:pt x="31878" y="22189"/>
                  </a:lnTo>
                  <a:lnTo>
                    <a:pt x="32067" y="22331"/>
                  </a:lnTo>
                  <a:lnTo>
                    <a:pt x="32279" y="22473"/>
                  </a:lnTo>
                  <a:lnTo>
                    <a:pt x="32516" y="22567"/>
                  </a:lnTo>
                  <a:lnTo>
                    <a:pt x="32752" y="22662"/>
                  </a:lnTo>
                  <a:lnTo>
                    <a:pt x="33012" y="22709"/>
                  </a:lnTo>
                  <a:lnTo>
                    <a:pt x="33248" y="22756"/>
                  </a:lnTo>
                  <a:lnTo>
                    <a:pt x="33508" y="22756"/>
                  </a:lnTo>
                  <a:lnTo>
                    <a:pt x="33768" y="22733"/>
                  </a:lnTo>
                  <a:lnTo>
                    <a:pt x="34028" y="22686"/>
                  </a:lnTo>
                  <a:lnTo>
                    <a:pt x="34288" y="22591"/>
                  </a:lnTo>
                  <a:lnTo>
                    <a:pt x="34406" y="22733"/>
                  </a:lnTo>
                  <a:lnTo>
                    <a:pt x="34524" y="22851"/>
                  </a:lnTo>
                  <a:lnTo>
                    <a:pt x="34642" y="22969"/>
                  </a:lnTo>
                  <a:lnTo>
                    <a:pt x="34784" y="23064"/>
                  </a:lnTo>
                  <a:lnTo>
                    <a:pt x="34926" y="23134"/>
                  </a:lnTo>
                  <a:lnTo>
                    <a:pt x="35068" y="23205"/>
                  </a:lnTo>
                  <a:lnTo>
                    <a:pt x="35375" y="23300"/>
                  </a:lnTo>
                  <a:lnTo>
                    <a:pt x="35540" y="23347"/>
                  </a:lnTo>
                  <a:lnTo>
                    <a:pt x="36037" y="23347"/>
                  </a:lnTo>
                  <a:lnTo>
                    <a:pt x="36202" y="23324"/>
                  </a:lnTo>
                  <a:lnTo>
                    <a:pt x="36367" y="23276"/>
                  </a:lnTo>
                  <a:lnTo>
                    <a:pt x="36533" y="23205"/>
                  </a:lnTo>
                  <a:lnTo>
                    <a:pt x="36698" y="23134"/>
                  </a:lnTo>
                  <a:lnTo>
                    <a:pt x="38021" y="22426"/>
                  </a:lnTo>
                  <a:lnTo>
                    <a:pt x="38849" y="22000"/>
                  </a:lnTo>
                  <a:lnTo>
                    <a:pt x="39132" y="21882"/>
                  </a:lnTo>
                  <a:lnTo>
                    <a:pt x="39392" y="21811"/>
                  </a:lnTo>
                  <a:lnTo>
                    <a:pt x="39628" y="21764"/>
                  </a:lnTo>
                  <a:lnTo>
                    <a:pt x="39888" y="21764"/>
                  </a:lnTo>
                  <a:lnTo>
                    <a:pt x="39865" y="22000"/>
                  </a:lnTo>
                  <a:lnTo>
                    <a:pt x="39865" y="22237"/>
                  </a:lnTo>
                  <a:lnTo>
                    <a:pt x="39888" y="22449"/>
                  </a:lnTo>
                  <a:lnTo>
                    <a:pt x="39935" y="22686"/>
                  </a:lnTo>
                  <a:lnTo>
                    <a:pt x="40006" y="22898"/>
                  </a:lnTo>
                  <a:lnTo>
                    <a:pt x="40077" y="23087"/>
                  </a:lnTo>
                  <a:lnTo>
                    <a:pt x="40195" y="23300"/>
                  </a:lnTo>
                  <a:lnTo>
                    <a:pt x="40314" y="23489"/>
                  </a:lnTo>
                  <a:lnTo>
                    <a:pt x="40432" y="23654"/>
                  </a:lnTo>
                  <a:lnTo>
                    <a:pt x="40597" y="23820"/>
                  </a:lnTo>
                  <a:lnTo>
                    <a:pt x="40739" y="23962"/>
                  </a:lnTo>
                  <a:lnTo>
                    <a:pt x="40928" y="24080"/>
                  </a:lnTo>
                  <a:lnTo>
                    <a:pt x="41093" y="24198"/>
                  </a:lnTo>
                  <a:lnTo>
                    <a:pt x="41306" y="24316"/>
                  </a:lnTo>
                  <a:lnTo>
                    <a:pt x="41495" y="24387"/>
                  </a:lnTo>
                  <a:lnTo>
                    <a:pt x="41708" y="24458"/>
                  </a:lnTo>
                  <a:lnTo>
                    <a:pt x="41779" y="24670"/>
                  </a:lnTo>
                  <a:lnTo>
                    <a:pt x="41850" y="24859"/>
                  </a:lnTo>
                  <a:lnTo>
                    <a:pt x="41684" y="25167"/>
                  </a:lnTo>
                  <a:lnTo>
                    <a:pt x="41590" y="25308"/>
                  </a:lnTo>
                  <a:lnTo>
                    <a:pt x="41495" y="25450"/>
                  </a:lnTo>
                  <a:lnTo>
                    <a:pt x="41377" y="25568"/>
                  </a:lnTo>
                  <a:lnTo>
                    <a:pt x="41235" y="25687"/>
                  </a:lnTo>
                  <a:lnTo>
                    <a:pt x="40857" y="25923"/>
                  </a:lnTo>
                  <a:lnTo>
                    <a:pt x="40384" y="26206"/>
                  </a:lnTo>
                  <a:lnTo>
                    <a:pt x="39770" y="26537"/>
                  </a:lnTo>
                  <a:lnTo>
                    <a:pt x="37974" y="27459"/>
                  </a:lnTo>
                  <a:lnTo>
                    <a:pt x="37573" y="27695"/>
                  </a:lnTo>
                  <a:lnTo>
                    <a:pt x="37218" y="27979"/>
                  </a:lnTo>
                  <a:lnTo>
                    <a:pt x="36864" y="28286"/>
                  </a:lnTo>
                  <a:lnTo>
                    <a:pt x="36556" y="28617"/>
                  </a:lnTo>
                  <a:lnTo>
                    <a:pt x="36273" y="28995"/>
                  </a:lnTo>
                  <a:lnTo>
                    <a:pt x="36037" y="29373"/>
                  </a:lnTo>
                  <a:lnTo>
                    <a:pt x="35848" y="29798"/>
                  </a:lnTo>
                  <a:lnTo>
                    <a:pt x="35682" y="30247"/>
                  </a:lnTo>
                  <a:lnTo>
                    <a:pt x="34193" y="35068"/>
                  </a:lnTo>
                  <a:lnTo>
                    <a:pt x="33744" y="36604"/>
                  </a:lnTo>
                  <a:lnTo>
                    <a:pt x="33603" y="37218"/>
                  </a:lnTo>
                  <a:lnTo>
                    <a:pt x="33461" y="37761"/>
                  </a:lnTo>
                  <a:lnTo>
                    <a:pt x="33366" y="38281"/>
                  </a:lnTo>
                  <a:lnTo>
                    <a:pt x="33319" y="38777"/>
                  </a:lnTo>
                  <a:lnTo>
                    <a:pt x="33272" y="39274"/>
                  </a:lnTo>
                  <a:lnTo>
                    <a:pt x="33225" y="39794"/>
                  </a:lnTo>
                  <a:lnTo>
                    <a:pt x="33225" y="41046"/>
                  </a:lnTo>
                  <a:lnTo>
                    <a:pt x="33225" y="42676"/>
                  </a:lnTo>
                  <a:lnTo>
                    <a:pt x="33225" y="42913"/>
                  </a:lnTo>
                  <a:lnTo>
                    <a:pt x="33248" y="43149"/>
                  </a:lnTo>
                  <a:lnTo>
                    <a:pt x="33295" y="43385"/>
                  </a:lnTo>
                  <a:lnTo>
                    <a:pt x="33343" y="43598"/>
                  </a:lnTo>
                  <a:lnTo>
                    <a:pt x="33414" y="43834"/>
                  </a:lnTo>
                  <a:lnTo>
                    <a:pt x="33508" y="44047"/>
                  </a:lnTo>
                  <a:lnTo>
                    <a:pt x="33603" y="44260"/>
                  </a:lnTo>
                  <a:lnTo>
                    <a:pt x="33697" y="44472"/>
                  </a:lnTo>
                  <a:lnTo>
                    <a:pt x="33839" y="44661"/>
                  </a:lnTo>
                  <a:lnTo>
                    <a:pt x="33981" y="44850"/>
                  </a:lnTo>
                  <a:lnTo>
                    <a:pt x="34123" y="45039"/>
                  </a:lnTo>
                  <a:lnTo>
                    <a:pt x="34288" y="45205"/>
                  </a:lnTo>
                  <a:lnTo>
                    <a:pt x="34453" y="45370"/>
                  </a:lnTo>
                  <a:lnTo>
                    <a:pt x="34642" y="45512"/>
                  </a:lnTo>
                  <a:lnTo>
                    <a:pt x="34831" y="45654"/>
                  </a:lnTo>
                  <a:lnTo>
                    <a:pt x="35044" y="45796"/>
                  </a:lnTo>
                  <a:lnTo>
                    <a:pt x="35210" y="45890"/>
                  </a:lnTo>
                  <a:lnTo>
                    <a:pt x="35351" y="46008"/>
                  </a:lnTo>
                  <a:lnTo>
                    <a:pt x="35493" y="46150"/>
                  </a:lnTo>
                  <a:lnTo>
                    <a:pt x="35635" y="46292"/>
                  </a:lnTo>
                  <a:lnTo>
                    <a:pt x="35753" y="46457"/>
                  </a:lnTo>
                  <a:lnTo>
                    <a:pt x="35848" y="46599"/>
                  </a:lnTo>
                  <a:lnTo>
                    <a:pt x="35942" y="46788"/>
                  </a:lnTo>
                  <a:lnTo>
                    <a:pt x="36013" y="46953"/>
                  </a:lnTo>
                  <a:lnTo>
                    <a:pt x="36013" y="46977"/>
                  </a:lnTo>
                  <a:lnTo>
                    <a:pt x="21292" y="46977"/>
                  </a:lnTo>
                  <a:lnTo>
                    <a:pt x="21150" y="47001"/>
                  </a:lnTo>
                  <a:lnTo>
                    <a:pt x="21008" y="47048"/>
                  </a:lnTo>
                  <a:lnTo>
                    <a:pt x="20890" y="47119"/>
                  </a:lnTo>
                  <a:lnTo>
                    <a:pt x="20795" y="47190"/>
                  </a:lnTo>
                  <a:lnTo>
                    <a:pt x="20701" y="47308"/>
                  </a:lnTo>
                  <a:lnTo>
                    <a:pt x="20630" y="47426"/>
                  </a:lnTo>
                  <a:lnTo>
                    <a:pt x="20606" y="47544"/>
                  </a:lnTo>
                  <a:lnTo>
                    <a:pt x="20583" y="47686"/>
                  </a:lnTo>
                  <a:lnTo>
                    <a:pt x="20606" y="47828"/>
                  </a:lnTo>
                  <a:lnTo>
                    <a:pt x="20630" y="47970"/>
                  </a:lnTo>
                  <a:lnTo>
                    <a:pt x="20701" y="48088"/>
                  </a:lnTo>
                  <a:lnTo>
                    <a:pt x="20795" y="48206"/>
                  </a:lnTo>
                  <a:lnTo>
                    <a:pt x="20890" y="48277"/>
                  </a:lnTo>
                  <a:lnTo>
                    <a:pt x="21008" y="48348"/>
                  </a:lnTo>
                  <a:lnTo>
                    <a:pt x="21150" y="48395"/>
                  </a:lnTo>
                  <a:lnTo>
                    <a:pt x="36178" y="48395"/>
                  </a:lnTo>
                  <a:lnTo>
                    <a:pt x="36344" y="48371"/>
                  </a:lnTo>
                  <a:lnTo>
                    <a:pt x="36509" y="48300"/>
                  </a:lnTo>
                  <a:lnTo>
                    <a:pt x="36675" y="48229"/>
                  </a:lnTo>
                  <a:lnTo>
                    <a:pt x="36816" y="48159"/>
                  </a:lnTo>
                  <a:lnTo>
                    <a:pt x="36934" y="48040"/>
                  </a:lnTo>
                  <a:lnTo>
                    <a:pt x="37053" y="47922"/>
                  </a:lnTo>
                  <a:lnTo>
                    <a:pt x="37171" y="47804"/>
                  </a:lnTo>
                  <a:lnTo>
                    <a:pt x="37265" y="47662"/>
                  </a:lnTo>
                  <a:lnTo>
                    <a:pt x="37336" y="47497"/>
                  </a:lnTo>
                  <a:lnTo>
                    <a:pt x="37383" y="47355"/>
                  </a:lnTo>
                  <a:lnTo>
                    <a:pt x="37407" y="47190"/>
                  </a:lnTo>
                  <a:lnTo>
                    <a:pt x="37431" y="47024"/>
                  </a:lnTo>
                  <a:lnTo>
                    <a:pt x="37431" y="46835"/>
                  </a:lnTo>
                  <a:lnTo>
                    <a:pt x="37407" y="46670"/>
                  </a:lnTo>
                  <a:lnTo>
                    <a:pt x="37360" y="46481"/>
                  </a:lnTo>
                  <a:lnTo>
                    <a:pt x="37242" y="46197"/>
                  </a:lnTo>
                  <a:lnTo>
                    <a:pt x="37076" y="45914"/>
                  </a:lnTo>
                  <a:lnTo>
                    <a:pt x="36911" y="45630"/>
                  </a:lnTo>
                  <a:lnTo>
                    <a:pt x="36722" y="45394"/>
                  </a:lnTo>
                  <a:lnTo>
                    <a:pt x="36509" y="45158"/>
                  </a:lnTo>
                  <a:lnTo>
                    <a:pt x="36273" y="44945"/>
                  </a:lnTo>
                  <a:lnTo>
                    <a:pt x="36037" y="44732"/>
                  </a:lnTo>
                  <a:lnTo>
                    <a:pt x="35753" y="44567"/>
                  </a:lnTo>
                  <a:lnTo>
                    <a:pt x="35517" y="44401"/>
                  </a:lnTo>
                  <a:lnTo>
                    <a:pt x="35280" y="44212"/>
                  </a:lnTo>
                  <a:lnTo>
                    <a:pt x="35091" y="44000"/>
                  </a:lnTo>
                  <a:lnTo>
                    <a:pt x="34926" y="43763"/>
                  </a:lnTo>
                  <a:lnTo>
                    <a:pt x="34808" y="43503"/>
                  </a:lnTo>
                  <a:lnTo>
                    <a:pt x="34713" y="43244"/>
                  </a:lnTo>
                  <a:lnTo>
                    <a:pt x="34642" y="42960"/>
                  </a:lnTo>
                  <a:lnTo>
                    <a:pt x="34642" y="42676"/>
                  </a:lnTo>
                  <a:lnTo>
                    <a:pt x="34642" y="40408"/>
                  </a:lnTo>
                  <a:lnTo>
                    <a:pt x="34666" y="39605"/>
                  </a:lnTo>
                  <a:lnTo>
                    <a:pt x="34713" y="38872"/>
                  </a:lnTo>
                  <a:lnTo>
                    <a:pt x="34831" y="38163"/>
                  </a:lnTo>
                  <a:lnTo>
                    <a:pt x="35020" y="37360"/>
                  </a:lnTo>
                  <a:lnTo>
                    <a:pt x="35280" y="36414"/>
                  </a:lnTo>
                  <a:lnTo>
                    <a:pt x="35658" y="35186"/>
                  </a:lnTo>
                  <a:lnTo>
                    <a:pt x="36107" y="35091"/>
                  </a:lnTo>
                  <a:lnTo>
                    <a:pt x="36533" y="34949"/>
                  </a:lnTo>
                  <a:lnTo>
                    <a:pt x="36934" y="34784"/>
                  </a:lnTo>
                  <a:lnTo>
                    <a:pt x="37313" y="34595"/>
                  </a:lnTo>
                  <a:lnTo>
                    <a:pt x="37691" y="34406"/>
                  </a:lnTo>
                  <a:lnTo>
                    <a:pt x="38045" y="34170"/>
                  </a:lnTo>
                  <a:lnTo>
                    <a:pt x="38352" y="33933"/>
                  </a:lnTo>
                  <a:lnTo>
                    <a:pt x="38659" y="33673"/>
                  </a:lnTo>
                  <a:lnTo>
                    <a:pt x="39038" y="33721"/>
                  </a:lnTo>
                  <a:lnTo>
                    <a:pt x="39416" y="33744"/>
                  </a:lnTo>
                  <a:lnTo>
                    <a:pt x="40172" y="33744"/>
                  </a:lnTo>
                  <a:lnTo>
                    <a:pt x="40526" y="33721"/>
                  </a:lnTo>
                  <a:lnTo>
                    <a:pt x="40904" y="33697"/>
                  </a:lnTo>
                  <a:lnTo>
                    <a:pt x="41259" y="33626"/>
                  </a:lnTo>
                  <a:lnTo>
                    <a:pt x="41590" y="33555"/>
                  </a:lnTo>
                  <a:lnTo>
                    <a:pt x="41920" y="33484"/>
                  </a:lnTo>
                  <a:lnTo>
                    <a:pt x="42251" y="33390"/>
                  </a:lnTo>
                  <a:lnTo>
                    <a:pt x="42582" y="33295"/>
                  </a:lnTo>
                  <a:lnTo>
                    <a:pt x="42889" y="33177"/>
                  </a:lnTo>
                  <a:lnTo>
                    <a:pt x="43173" y="33035"/>
                  </a:lnTo>
                  <a:lnTo>
                    <a:pt x="43456" y="32894"/>
                  </a:lnTo>
                  <a:lnTo>
                    <a:pt x="43716" y="32752"/>
                  </a:lnTo>
                  <a:lnTo>
                    <a:pt x="43976" y="32586"/>
                  </a:lnTo>
                  <a:lnTo>
                    <a:pt x="44236" y="32397"/>
                  </a:lnTo>
                  <a:lnTo>
                    <a:pt x="44472" y="32232"/>
                  </a:lnTo>
                  <a:lnTo>
                    <a:pt x="44685" y="32043"/>
                  </a:lnTo>
                  <a:lnTo>
                    <a:pt x="44874" y="31830"/>
                  </a:lnTo>
                  <a:lnTo>
                    <a:pt x="45063" y="31618"/>
                  </a:lnTo>
                  <a:lnTo>
                    <a:pt x="45229" y="31405"/>
                  </a:lnTo>
                  <a:lnTo>
                    <a:pt x="45370" y="31192"/>
                  </a:lnTo>
                  <a:lnTo>
                    <a:pt x="45512" y="30956"/>
                  </a:lnTo>
                  <a:lnTo>
                    <a:pt x="45630" y="30720"/>
                  </a:lnTo>
                  <a:lnTo>
                    <a:pt x="45725" y="30483"/>
                  </a:lnTo>
                  <a:lnTo>
                    <a:pt x="45796" y="30247"/>
                  </a:lnTo>
                  <a:lnTo>
                    <a:pt x="45843" y="29987"/>
                  </a:lnTo>
                  <a:lnTo>
                    <a:pt x="45890" y="29727"/>
                  </a:lnTo>
                  <a:lnTo>
                    <a:pt x="45890" y="29467"/>
                  </a:lnTo>
                  <a:lnTo>
                    <a:pt x="45867" y="29207"/>
                  </a:lnTo>
                  <a:lnTo>
                    <a:pt x="45843" y="28947"/>
                  </a:lnTo>
                  <a:lnTo>
                    <a:pt x="46316" y="28688"/>
                  </a:lnTo>
                  <a:lnTo>
                    <a:pt x="46717" y="28404"/>
                  </a:lnTo>
                  <a:lnTo>
                    <a:pt x="47095" y="28120"/>
                  </a:lnTo>
                  <a:lnTo>
                    <a:pt x="47403" y="27813"/>
                  </a:lnTo>
                  <a:lnTo>
                    <a:pt x="47686" y="27482"/>
                  </a:lnTo>
                  <a:lnTo>
                    <a:pt x="47899" y="27152"/>
                  </a:lnTo>
                  <a:lnTo>
                    <a:pt x="48088" y="26797"/>
                  </a:lnTo>
                  <a:lnTo>
                    <a:pt x="48230" y="26443"/>
                  </a:lnTo>
                  <a:lnTo>
                    <a:pt x="48324" y="26088"/>
                  </a:lnTo>
                  <a:lnTo>
                    <a:pt x="48371" y="25710"/>
                  </a:lnTo>
                  <a:lnTo>
                    <a:pt x="48371" y="25356"/>
                  </a:lnTo>
                  <a:lnTo>
                    <a:pt x="48348" y="25001"/>
                  </a:lnTo>
                  <a:lnTo>
                    <a:pt x="48277" y="24647"/>
                  </a:lnTo>
                  <a:lnTo>
                    <a:pt x="48159" y="24292"/>
                  </a:lnTo>
                  <a:lnTo>
                    <a:pt x="48017" y="23962"/>
                  </a:lnTo>
                  <a:lnTo>
                    <a:pt x="47828" y="23631"/>
                  </a:lnTo>
                  <a:lnTo>
                    <a:pt x="47970" y="23442"/>
                  </a:lnTo>
                  <a:lnTo>
                    <a:pt x="48088" y="23229"/>
                  </a:lnTo>
                  <a:lnTo>
                    <a:pt x="48182" y="23016"/>
                  </a:lnTo>
                  <a:lnTo>
                    <a:pt x="48277" y="22804"/>
                  </a:lnTo>
                  <a:lnTo>
                    <a:pt x="48324" y="22567"/>
                  </a:lnTo>
                  <a:lnTo>
                    <a:pt x="48371" y="22355"/>
                  </a:lnTo>
                  <a:lnTo>
                    <a:pt x="48371" y="22118"/>
                  </a:lnTo>
                  <a:lnTo>
                    <a:pt x="48371" y="21906"/>
                  </a:lnTo>
                  <a:lnTo>
                    <a:pt x="48348" y="21669"/>
                  </a:lnTo>
                  <a:lnTo>
                    <a:pt x="48300" y="21457"/>
                  </a:lnTo>
                  <a:lnTo>
                    <a:pt x="48230" y="21220"/>
                  </a:lnTo>
                  <a:lnTo>
                    <a:pt x="48159" y="21008"/>
                  </a:lnTo>
                  <a:lnTo>
                    <a:pt x="48041" y="20819"/>
                  </a:lnTo>
                  <a:lnTo>
                    <a:pt x="47922" y="20606"/>
                  </a:lnTo>
                  <a:lnTo>
                    <a:pt x="47781" y="20417"/>
                  </a:lnTo>
                  <a:lnTo>
                    <a:pt x="47592" y="20252"/>
                  </a:lnTo>
                  <a:lnTo>
                    <a:pt x="47757" y="20039"/>
                  </a:lnTo>
                  <a:lnTo>
                    <a:pt x="47875" y="19803"/>
                  </a:lnTo>
                  <a:lnTo>
                    <a:pt x="47993" y="19590"/>
                  </a:lnTo>
                  <a:lnTo>
                    <a:pt x="48111" y="19354"/>
                  </a:lnTo>
                  <a:lnTo>
                    <a:pt x="48182" y="19117"/>
                  </a:lnTo>
                  <a:lnTo>
                    <a:pt x="48253" y="18881"/>
                  </a:lnTo>
                  <a:lnTo>
                    <a:pt x="48324" y="18645"/>
                  </a:lnTo>
                  <a:lnTo>
                    <a:pt x="48348" y="18408"/>
                  </a:lnTo>
                  <a:lnTo>
                    <a:pt x="48371" y="18172"/>
                  </a:lnTo>
                  <a:lnTo>
                    <a:pt x="48395" y="17936"/>
                  </a:lnTo>
                  <a:lnTo>
                    <a:pt x="48371" y="17700"/>
                  </a:lnTo>
                  <a:lnTo>
                    <a:pt x="48348" y="17463"/>
                  </a:lnTo>
                  <a:lnTo>
                    <a:pt x="48300" y="17203"/>
                  </a:lnTo>
                  <a:lnTo>
                    <a:pt x="48253" y="16967"/>
                  </a:lnTo>
                  <a:lnTo>
                    <a:pt x="48182" y="16731"/>
                  </a:lnTo>
                  <a:lnTo>
                    <a:pt x="48088" y="16494"/>
                  </a:lnTo>
                  <a:lnTo>
                    <a:pt x="48230" y="15904"/>
                  </a:lnTo>
                  <a:lnTo>
                    <a:pt x="48324" y="15289"/>
                  </a:lnTo>
                  <a:lnTo>
                    <a:pt x="48371" y="14675"/>
                  </a:lnTo>
                  <a:lnTo>
                    <a:pt x="48371" y="14061"/>
                  </a:lnTo>
                  <a:lnTo>
                    <a:pt x="48348" y="13423"/>
                  </a:lnTo>
                  <a:lnTo>
                    <a:pt x="48253" y="12808"/>
                  </a:lnTo>
                  <a:lnTo>
                    <a:pt x="48135" y="12217"/>
                  </a:lnTo>
                  <a:lnTo>
                    <a:pt x="47970" y="11627"/>
                  </a:lnTo>
                  <a:lnTo>
                    <a:pt x="47922" y="11485"/>
                  </a:lnTo>
                  <a:lnTo>
                    <a:pt x="47828" y="11367"/>
                  </a:lnTo>
                  <a:lnTo>
                    <a:pt x="47733" y="11272"/>
                  </a:lnTo>
                  <a:lnTo>
                    <a:pt x="47615" y="11201"/>
                  </a:lnTo>
                  <a:lnTo>
                    <a:pt x="47497" y="11154"/>
                  </a:lnTo>
                  <a:lnTo>
                    <a:pt x="47355" y="11130"/>
                  </a:lnTo>
                  <a:lnTo>
                    <a:pt x="47214" y="11130"/>
                  </a:lnTo>
                  <a:lnTo>
                    <a:pt x="47072" y="11154"/>
                  </a:lnTo>
                  <a:lnTo>
                    <a:pt x="46954" y="11225"/>
                  </a:lnTo>
                  <a:lnTo>
                    <a:pt x="46835" y="11296"/>
                  </a:lnTo>
                  <a:lnTo>
                    <a:pt x="46741" y="11390"/>
                  </a:lnTo>
                  <a:lnTo>
                    <a:pt x="46670" y="11509"/>
                  </a:lnTo>
                  <a:lnTo>
                    <a:pt x="46623" y="11650"/>
                  </a:lnTo>
                  <a:lnTo>
                    <a:pt x="46599" y="11768"/>
                  </a:lnTo>
                  <a:lnTo>
                    <a:pt x="46599" y="11910"/>
                  </a:lnTo>
                  <a:lnTo>
                    <a:pt x="46623" y="12052"/>
                  </a:lnTo>
                  <a:lnTo>
                    <a:pt x="46765" y="12572"/>
                  </a:lnTo>
                  <a:lnTo>
                    <a:pt x="46883" y="13115"/>
                  </a:lnTo>
                  <a:lnTo>
                    <a:pt x="46930" y="13659"/>
                  </a:lnTo>
                  <a:lnTo>
                    <a:pt x="46954" y="14202"/>
                  </a:lnTo>
                  <a:lnTo>
                    <a:pt x="46954" y="14746"/>
                  </a:lnTo>
                  <a:lnTo>
                    <a:pt x="46883" y="15289"/>
                  </a:lnTo>
                  <a:lnTo>
                    <a:pt x="46788" y="15833"/>
                  </a:lnTo>
                  <a:lnTo>
                    <a:pt x="46646" y="16353"/>
                  </a:lnTo>
                  <a:lnTo>
                    <a:pt x="46623" y="16494"/>
                  </a:lnTo>
                  <a:lnTo>
                    <a:pt x="46623" y="16613"/>
                  </a:lnTo>
                  <a:lnTo>
                    <a:pt x="46646" y="16754"/>
                  </a:lnTo>
                  <a:lnTo>
                    <a:pt x="46694" y="16873"/>
                  </a:lnTo>
                  <a:lnTo>
                    <a:pt x="46788" y="17085"/>
                  </a:lnTo>
                  <a:lnTo>
                    <a:pt x="46883" y="17345"/>
                  </a:lnTo>
                  <a:lnTo>
                    <a:pt x="46930" y="17629"/>
                  </a:lnTo>
                  <a:lnTo>
                    <a:pt x="46954" y="17936"/>
                  </a:lnTo>
                  <a:lnTo>
                    <a:pt x="46930" y="18290"/>
                  </a:lnTo>
                  <a:lnTo>
                    <a:pt x="46906" y="18456"/>
                  </a:lnTo>
                  <a:lnTo>
                    <a:pt x="46859" y="18645"/>
                  </a:lnTo>
                  <a:lnTo>
                    <a:pt x="46788" y="18834"/>
                  </a:lnTo>
                  <a:lnTo>
                    <a:pt x="46694" y="19023"/>
                  </a:lnTo>
                  <a:lnTo>
                    <a:pt x="46575" y="19236"/>
                  </a:lnTo>
                  <a:lnTo>
                    <a:pt x="46457" y="19425"/>
                  </a:lnTo>
                  <a:lnTo>
                    <a:pt x="46363" y="19212"/>
                  </a:lnTo>
                  <a:lnTo>
                    <a:pt x="46268" y="19023"/>
                  </a:lnTo>
                  <a:lnTo>
                    <a:pt x="46150" y="18857"/>
                  </a:lnTo>
                  <a:lnTo>
                    <a:pt x="46032" y="18692"/>
                  </a:lnTo>
                  <a:lnTo>
                    <a:pt x="45890" y="18550"/>
                  </a:lnTo>
                  <a:lnTo>
                    <a:pt x="45748" y="18408"/>
                  </a:lnTo>
                  <a:lnTo>
                    <a:pt x="45607" y="18290"/>
                  </a:lnTo>
                  <a:lnTo>
                    <a:pt x="45441" y="18172"/>
                  </a:lnTo>
                  <a:lnTo>
                    <a:pt x="45276" y="18078"/>
                  </a:lnTo>
                  <a:lnTo>
                    <a:pt x="45110" y="18007"/>
                  </a:lnTo>
                  <a:lnTo>
                    <a:pt x="44921" y="17936"/>
                  </a:lnTo>
                  <a:lnTo>
                    <a:pt x="44756" y="17889"/>
                  </a:lnTo>
                  <a:lnTo>
                    <a:pt x="44378" y="17818"/>
                  </a:lnTo>
                  <a:lnTo>
                    <a:pt x="44000" y="17818"/>
                  </a:lnTo>
                  <a:lnTo>
                    <a:pt x="43622" y="17865"/>
                  </a:lnTo>
                  <a:lnTo>
                    <a:pt x="43267" y="17960"/>
                  </a:lnTo>
                  <a:lnTo>
                    <a:pt x="43078" y="18030"/>
                  </a:lnTo>
                  <a:lnTo>
                    <a:pt x="42913" y="18101"/>
                  </a:lnTo>
                  <a:lnTo>
                    <a:pt x="42747" y="18196"/>
                  </a:lnTo>
                  <a:lnTo>
                    <a:pt x="42606" y="18314"/>
                  </a:lnTo>
                  <a:lnTo>
                    <a:pt x="42440" y="18432"/>
                  </a:lnTo>
                  <a:lnTo>
                    <a:pt x="42298" y="18574"/>
                  </a:lnTo>
                  <a:lnTo>
                    <a:pt x="42180" y="18716"/>
                  </a:lnTo>
                  <a:lnTo>
                    <a:pt x="42062" y="18881"/>
                  </a:lnTo>
                  <a:lnTo>
                    <a:pt x="41944" y="19047"/>
                  </a:lnTo>
                  <a:lnTo>
                    <a:pt x="41873" y="19236"/>
                  </a:lnTo>
                  <a:lnTo>
                    <a:pt x="41779" y="19448"/>
                  </a:lnTo>
                  <a:lnTo>
                    <a:pt x="41708" y="19661"/>
                  </a:lnTo>
                  <a:lnTo>
                    <a:pt x="41377" y="19779"/>
                  </a:lnTo>
                  <a:lnTo>
                    <a:pt x="41046" y="19944"/>
                  </a:lnTo>
                  <a:lnTo>
                    <a:pt x="40763" y="20157"/>
                  </a:lnTo>
                  <a:lnTo>
                    <a:pt x="40503" y="20417"/>
                  </a:lnTo>
                  <a:lnTo>
                    <a:pt x="40195" y="20370"/>
                  </a:lnTo>
                  <a:lnTo>
                    <a:pt x="39888" y="20346"/>
                  </a:lnTo>
                  <a:lnTo>
                    <a:pt x="39581" y="20346"/>
                  </a:lnTo>
                  <a:lnTo>
                    <a:pt x="39274" y="20393"/>
                  </a:lnTo>
                  <a:lnTo>
                    <a:pt x="38990" y="20441"/>
                  </a:lnTo>
                  <a:lnTo>
                    <a:pt x="38683" y="20535"/>
                  </a:lnTo>
                  <a:lnTo>
                    <a:pt x="38400" y="20630"/>
                  </a:lnTo>
                  <a:lnTo>
                    <a:pt x="38140" y="20771"/>
                  </a:lnTo>
                  <a:lnTo>
                    <a:pt x="36013" y="21882"/>
                  </a:lnTo>
                  <a:lnTo>
                    <a:pt x="35942" y="21929"/>
                  </a:lnTo>
                  <a:lnTo>
                    <a:pt x="35706" y="21929"/>
                  </a:lnTo>
                  <a:lnTo>
                    <a:pt x="35635" y="21906"/>
                  </a:lnTo>
                  <a:lnTo>
                    <a:pt x="35564" y="21858"/>
                  </a:lnTo>
                  <a:lnTo>
                    <a:pt x="35493" y="21811"/>
                  </a:lnTo>
                  <a:lnTo>
                    <a:pt x="35446" y="21764"/>
                  </a:lnTo>
                  <a:lnTo>
                    <a:pt x="35564" y="21551"/>
                  </a:lnTo>
                  <a:lnTo>
                    <a:pt x="35682" y="21362"/>
                  </a:lnTo>
                  <a:lnTo>
                    <a:pt x="35777" y="21126"/>
                  </a:lnTo>
                  <a:lnTo>
                    <a:pt x="35848" y="20890"/>
                  </a:lnTo>
                  <a:lnTo>
                    <a:pt x="36037" y="20842"/>
                  </a:lnTo>
                  <a:lnTo>
                    <a:pt x="36226" y="20771"/>
                  </a:lnTo>
                  <a:lnTo>
                    <a:pt x="36415" y="20677"/>
                  </a:lnTo>
                  <a:lnTo>
                    <a:pt x="36580" y="20559"/>
                  </a:lnTo>
                  <a:lnTo>
                    <a:pt x="36745" y="20464"/>
                  </a:lnTo>
                  <a:lnTo>
                    <a:pt x="36911" y="20323"/>
                  </a:lnTo>
                  <a:lnTo>
                    <a:pt x="37053" y="20181"/>
                  </a:lnTo>
                  <a:lnTo>
                    <a:pt x="37171" y="20039"/>
                  </a:lnTo>
                  <a:lnTo>
                    <a:pt x="37289" y="19874"/>
                  </a:lnTo>
                  <a:lnTo>
                    <a:pt x="37407" y="19685"/>
                  </a:lnTo>
                  <a:lnTo>
                    <a:pt x="37502" y="19519"/>
                  </a:lnTo>
                  <a:lnTo>
                    <a:pt x="37573" y="19330"/>
                  </a:lnTo>
                  <a:lnTo>
                    <a:pt x="37620" y="19117"/>
                  </a:lnTo>
                  <a:lnTo>
                    <a:pt x="37667" y="18928"/>
                  </a:lnTo>
                  <a:lnTo>
                    <a:pt x="37691" y="18716"/>
                  </a:lnTo>
                  <a:lnTo>
                    <a:pt x="37714" y="18503"/>
                  </a:lnTo>
                  <a:lnTo>
                    <a:pt x="37691" y="18290"/>
                  </a:lnTo>
                  <a:lnTo>
                    <a:pt x="37667" y="18078"/>
                  </a:lnTo>
                  <a:lnTo>
                    <a:pt x="37620" y="17865"/>
                  </a:lnTo>
                  <a:lnTo>
                    <a:pt x="37573" y="17676"/>
                  </a:lnTo>
                  <a:lnTo>
                    <a:pt x="37502" y="17487"/>
                  </a:lnTo>
                  <a:lnTo>
                    <a:pt x="37407" y="17298"/>
                  </a:lnTo>
                  <a:lnTo>
                    <a:pt x="37289" y="17132"/>
                  </a:lnTo>
                  <a:lnTo>
                    <a:pt x="37171" y="16967"/>
                  </a:lnTo>
                  <a:lnTo>
                    <a:pt x="37053" y="16825"/>
                  </a:lnTo>
                  <a:lnTo>
                    <a:pt x="36911" y="16684"/>
                  </a:lnTo>
                  <a:lnTo>
                    <a:pt x="36745" y="16542"/>
                  </a:lnTo>
                  <a:lnTo>
                    <a:pt x="36580" y="16424"/>
                  </a:lnTo>
                  <a:lnTo>
                    <a:pt x="36415" y="16329"/>
                  </a:lnTo>
                  <a:lnTo>
                    <a:pt x="36226" y="16235"/>
                  </a:lnTo>
                  <a:lnTo>
                    <a:pt x="36037" y="16164"/>
                  </a:lnTo>
                  <a:lnTo>
                    <a:pt x="35848" y="16093"/>
                  </a:lnTo>
                  <a:lnTo>
                    <a:pt x="35800" y="15904"/>
                  </a:lnTo>
                  <a:lnTo>
                    <a:pt x="35706" y="15715"/>
                  </a:lnTo>
                  <a:lnTo>
                    <a:pt x="35635" y="15526"/>
                  </a:lnTo>
                  <a:lnTo>
                    <a:pt x="35517" y="15360"/>
                  </a:lnTo>
                  <a:lnTo>
                    <a:pt x="35399" y="15195"/>
                  </a:lnTo>
                  <a:lnTo>
                    <a:pt x="35280" y="15053"/>
                  </a:lnTo>
                  <a:lnTo>
                    <a:pt x="35139" y="14911"/>
                  </a:lnTo>
                  <a:lnTo>
                    <a:pt x="34973" y="14769"/>
                  </a:lnTo>
                  <a:lnTo>
                    <a:pt x="34808" y="14651"/>
                  </a:lnTo>
                  <a:lnTo>
                    <a:pt x="34642" y="14557"/>
                  </a:lnTo>
                  <a:lnTo>
                    <a:pt x="34453" y="14462"/>
                  </a:lnTo>
                  <a:lnTo>
                    <a:pt x="34264" y="14391"/>
                  </a:lnTo>
                  <a:lnTo>
                    <a:pt x="34075" y="14321"/>
                  </a:lnTo>
                  <a:lnTo>
                    <a:pt x="33863" y="14273"/>
                  </a:lnTo>
                  <a:lnTo>
                    <a:pt x="33650" y="14250"/>
                  </a:lnTo>
                  <a:lnTo>
                    <a:pt x="33225" y="14250"/>
                  </a:lnTo>
                  <a:lnTo>
                    <a:pt x="33012" y="14273"/>
                  </a:lnTo>
                  <a:lnTo>
                    <a:pt x="32823" y="14321"/>
                  </a:lnTo>
                  <a:lnTo>
                    <a:pt x="32634" y="14391"/>
                  </a:lnTo>
                  <a:lnTo>
                    <a:pt x="32421" y="14462"/>
                  </a:lnTo>
                  <a:lnTo>
                    <a:pt x="32256" y="14557"/>
                  </a:lnTo>
                  <a:lnTo>
                    <a:pt x="32090" y="14651"/>
                  </a:lnTo>
                  <a:lnTo>
                    <a:pt x="31925" y="14769"/>
                  </a:lnTo>
                  <a:lnTo>
                    <a:pt x="31760" y="14911"/>
                  </a:lnTo>
                  <a:lnTo>
                    <a:pt x="31618" y="15053"/>
                  </a:lnTo>
                  <a:lnTo>
                    <a:pt x="31500" y="15195"/>
                  </a:lnTo>
                  <a:lnTo>
                    <a:pt x="31381" y="15360"/>
                  </a:lnTo>
                  <a:lnTo>
                    <a:pt x="31263" y="15526"/>
                  </a:lnTo>
                  <a:lnTo>
                    <a:pt x="31169" y="15715"/>
                  </a:lnTo>
                  <a:lnTo>
                    <a:pt x="31098" y="15904"/>
                  </a:lnTo>
                  <a:lnTo>
                    <a:pt x="31051" y="16093"/>
                  </a:lnTo>
                  <a:lnTo>
                    <a:pt x="30696" y="16211"/>
                  </a:lnTo>
                  <a:lnTo>
                    <a:pt x="30365" y="16376"/>
                  </a:lnTo>
                  <a:lnTo>
                    <a:pt x="30082" y="16589"/>
                  </a:lnTo>
                  <a:lnTo>
                    <a:pt x="29822" y="16849"/>
                  </a:lnTo>
                  <a:lnTo>
                    <a:pt x="29586" y="17132"/>
                  </a:lnTo>
                  <a:lnTo>
                    <a:pt x="29420" y="17463"/>
                  </a:lnTo>
                  <a:lnTo>
                    <a:pt x="29278" y="17794"/>
                  </a:lnTo>
                  <a:lnTo>
                    <a:pt x="29231" y="17983"/>
                  </a:lnTo>
                  <a:lnTo>
                    <a:pt x="29208" y="18172"/>
                  </a:lnTo>
                  <a:lnTo>
                    <a:pt x="28900" y="18361"/>
                  </a:lnTo>
                  <a:lnTo>
                    <a:pt x="28617" y="18574"/>
                  </a:lnTo>
                  <a:lnTo>
                    <a:pt x="28357" y="18810"/>
                  </a:lnTo>
                  <a:lnTo>
                    <a:pt x="28144" y="19023"/>
                  </a:lnTo>
                  <a:lnTo>
                    <a:pt x="27955" y="19259"/>
                  </a:lnTo>
                  <a:lnTo>
                    <a:pt x="27813" y="19495"/>
                  </a:lnTo>
                  <a:lnTo>
                    <a:pt x="27695" y="19755"/>
                  </a:lnTo>
                  <a:lnTo>
                    <a:pt x="27601" y="20015"/>
                  </a:lnTo>
                  <a:lnTo>
                    <a:pt x="27530" y="20252"/>
                  </a:lnTo>
                  <a:lnTo>
                    <a:pt x="27483" y="20535"/>
                  </a:lnTo>
                  <a:lnTo>
                    <a:pt x="27459" y="20795"/>
                  </a:lnTo>
                  <a:lnTo>
                    <a:pt x="27435" y="21055"/>
                  </a:lnTo>
                  <a:lnTo>
                    <a:pt x="27459" y="21339"/>
                  </a:lnTo>
                  <a:lnTo>
                    <a:pt x="27506" y="21622"/>
                  </a:lnTo>
                  <a:lnTo>
                    <a:pt x="27553" y="21882"/>
                  </a:lnTo>
                  <a:lnTo>
                    <a:pt x="27624" y="22166"/>
                  </a:lnTo>
                  <a:lnTo>
                    <a:pt x="27790" y="22733"/>
                  </a:lnTo>
                  <a:lnTo>
                    <a:pt x="28026" y="23300"/>
                  </a:lnTo>
                  <a:lnTo>
                    <a:pt x="28286" y="23867"/>
                  </a:lnTo>
                  <a:lnTo>
                    <a:pt x="28570" y="24410"/>
                  </a:lnTo>
                  <a:lnTo>
                    <a:pt x="29160" y="25497"/>
                  </a:lnTo>
                  <a:lnTo>
                    <a:pt x="29727" y="26490"/>
                  </a:lnTo>
                  <a:lnTo>
                    <a:pt x="29869" y="26797"/>
                  </a:lnTo>
                  <a:lnTo>
                    <a:pt x="29964" y="27104"/>
                  </a:lnTo>
                  <a:lnTo>
                    <a:pt x="30035" y="27411"/>
                  </a:lnTo>
                  <a:lnTo>
                    <a:pt x="30082" y="27719"/>
                  </a:lnTo>
                  <a:lnTo>
                    <a:pt x="30105" y="28050"/>
                  </a:lnTo>
                  <a:lnTo>
                    <a:pt x="30082" y="28357"/>
                  </a:lnTo>
                  <a:lnTo>
                    <a:pt x="30035" y="28688"/>
                  </a:lnTo>
                  <a:lnTo>
                    <a:pt x="29964" y="28995"/>
                  </a:lnTo>
                  <a:lnTo>
                    <a:pt x="29184" y="31547"/>
                  </a:lnTo>
                  <a:lnTo>
                    <a:pt x="29042" y="31972"/>
                  </a:lnTo>
                  <a:lnTo>
                    <a:pt x="28948" y="32232"/>
                  </a:lnTo>
                  <a:lnTo>
                    <a:pt x="28546" y="32279"/>
                  </a:lnTo>
                  <a:lnTo>
                    <a:pt x="28168" y="32303"/>
                  </a:lnTo>
                  <a:lnTo>
                    <a:pt x="27766" y="32327"/>
                  </a:lnTo>
                  <a:lnTo>
                    <a:pt x="27364" y="32327"/>
                  </a:lnTo>
                  <a:lnTo>
                    <a:pt x="26963" y="32303"/>
                  </a:lnTo>
                  <a:lnTo>
                    <a:pt x="26585" y="32232"/>
                  </a:lnTo>
                  <a:lnTo>
                    <a:pt x="26183" y="32161"/>
                  </a:lnTo>
                  <a:lnTo>
                    <a:pt x="25805" y="32090"/>
                  </a:lnTo>
                  <a:lnTo>
                    <a:pt x="25427" y="31972"/>
                  </a:lnTo>
                  <a:lnTo>
                    <a:pt x="25072" y="31830"/>
                  </a:lnTo>
                  <a:lnTo>
                    <a:pt x="24741" y="31665"/>
                  </a:lnTo>
                  <a:lnTo>
                    <a:pt x="24411" y="31476"/>
                  </a:lnTo>
                  <a:lnTo>
                    <a:pt x="24103" y="31263"/>
                  </a:lnTo>
                  <a:lnTo>
                    <a:pt x="23820" y="31050"/>
                  </a:lnTo>
                  <a:lnTo>
                    <a:pt x="23560" y="30791"/>
                  </a:lnTo>
                  <a:lnTo>
                    <a:pt x="23324" y="30507"/>
                  </a:lnTo>
                  <a:lnTo>
                    <a:pt x="23560" y="30058"/>
                  </a:lnTo>
                  <a:lnTo>
                    <a:pt x="23749" y="29609"/>
                  </a:lnTo>
                  <a:lnTo>
                    <a:pt x="23891" y="29136"/>
                  </a:lnTo>
                  <a:lnTo>
                    <a:pt x="24009" y="28664"/>
                  </a:lnTo>
                  <a:lnTo>
                    <a:pt x="24056" y="28168"/>
                  </a:lnTo>
                  <a:lnTo>
                    <a:pt x="24080" y="27671"/>
                  </a:lnTo>
                  <a:lnTo>
                    <a:pt x="24080" y="27175"/>
                  </a:lnTo>
                  <a:lnTo>
                    <a:pt x="24009" y="26679"/>
                  </a:lnTo>
                  <a:lnTo>
                    <a:pt x="24245" y="26514"/>
                  </a:lnTo>
                  <a:lnTo>
                    <a:pt x="24458" y="26325"/>
                  </a:lnTo>
                  <a:lnTo>
                    <a:pt x="24671" y="26112"/>
                  </a:lnTo>
                  <a:lnTo>
                    <a:pt x="24860" y="25923"/>
                  </a:lnTo>
                  <a:lnTo>
                    <a:pt x="25049" y="25710"/>
                  </a:lnTo>
                  <a:lnTo>
                    <a:pt x="25214" y="25474"/>
                  </a:lnTo>
                  <a:lnTo>
                    <a:pt x="25521" y="25001"/>
                  </a:lnTo>
                  <a:lnTo>
                    <a:pt x="25781" y="24529"/>
                  </a:lnTo>
                  <a:lnTo>
                    <a:pt x="25994" y="24009"/>
                  </a:lnTo>
                  <a:lnTo>
                    <a:pt x="26136" y="23489"/>
                  </a:lnTo>
                  <a:lnTo>
                    <a:pt x="26254" y="22945"/>
                  </a:lnTo>
                  <a:lnTo>
                    <a:pt x="26301" y="22402"/>
                  </a:lnTo>
                  <a:lnTo>
                    <a:pt x="26325" y="21858"/>
                  </a:lnTo>
                  <a:lnTo>
                    <a:pt x="26277" y="21315"/>
                  </a:lnTo>
                  <a:lnTo>
                    <a:pt x="26183" y="20771"/>
                  </a:lnTo>
                  <a:lnTo>
                    <a:pt x="26017" y="20252"/>
                  </a:lnTo>
                  <a:lnTo>
                    <a:pt x="25828" y="19732"/>
                  </a:lnTo>
                  <a:lnTo>
                    <a:pt x="25569" y="19212"/>
                  </a:lnTo>
                  <a:lnTo>
                    <a:pt x="25427" y="18976"/>
                  </a:lnTo>
                  <a:lnTo>
                    <a:pt x="25261" y="18739"/>
                  </a:lnTo>
                  <a:lnTo>
                    <a:pt x="25592" y="18527"/>
                  </a:lnTo>
                  <a:lnTo>
                    <a:pt x="25876" y="18290"/>
                  </a:lnTo>
                  <a:lnTo>
                    <a:pt x="26136" y="18030"/>
                  </a:lnTo>
                  <a:lnTo>
                    <a:pt x="26372" y="17723"/>
                  </a:lnTo>
                  <a:lnTo>
                    <a:pt x="26585" y="17416"/>
                  </a:lnTo>
                  <a:lnTo>
                    <a:pt x="26750" y="17062"/>
                  </a:lnTo>
                  <a:lnTo>
                    <a:pt x="26868" y="16707"/>
                  </a:lnTo>
                  <a:lnTo>
                    <a:pt x="26963" y="16329"/>
                  </a:lnTo>
                  <a:lnTo>
                    <a:pt x="27270" y="16258"/>
                  </a:lnTo>
                  <a:lnTo>
                    <a:pt x="27577" y="16164"/>
                  </a:lnTo>
                  <a:lnTo>
                    <a:pt x="27861" y="16046"/>
                  </a:lnTo>
                  <a:lnTo>
                    <a:pt x="28121" y="15904"/>
                  </a:lnTo>
                  <a:lnTo>
                    <a:pt x="28380" y="15738"/>
                  </a:lnTo>
                  <a:lnTo>
                    <a:pt x="28617" y="15549"/>
                  </a:lnTo>
                  <a:lnTo>
                    <a:pt x="28829" y="15337"/>
                  </a:lnTo>
                  <a:lnTo>
                    <a:pt x="29042" y="15124"/>
                  </a:lnTo>
                  <a:lnTo>
                    <a:pt x="29231" y="14864"/>
                  </a:lnTo>
                  <a:lnTo>
                    <a:pt x="29397" y="14628"/>
                  </a:lnTo>
                  <a:lnTo>
                    <a:pt x="29538" y="14344"/>
                  </a:lnTo>
                  <a:lnTo>
                    <a:pt x="29656" y="14061"/>
                  </a:lnTo>
                  <a:lnTo>
                    <a:pt x="29751" y="13777"/>
                  </a:lnTo>
                  <a:lnTo>
                    <a:pt x="29822" y="13470"/>
                  </a:lnTo>
                  <a:lnTo>
                    <a:pt x="29869" y="13163"/>
                  </a:lnTo>
                  <a:lnTo>
                    <a:pt x="29869" y="12832"/>
                  </a:lnTo>
                  <a:lnTo>
                    <a:pt x="29869" y="12501"/>
                  </a:lnTo>
                  <a:lnTo>
                    <a:pt x="29822" y="12194"/>
                  </a:lnTo>
                  <a:lnTo>
                    <a:pt x="29751" y="11887"/>
                  </a:lnTo>
                  <a:lnTo>
                    <a:pt x="29656" y="11603"/>
                  </a:lnTo>
                  <a:lnTo>
                    <a:pt x="29538" y="11320"/>
                  </a:lnTo>
                  <a:lnTo>
                    <a:pt x="29397" y="11036"/>
                  </a:lnTo>
                  <a:lnTo>
                    <a:pt x="29231" y="10800"/>
                  </a:lnTo>
                  <a:lnTo>
                    <a:pt x="29042" y="10563"/>
                  </a:lnTo>
                  <a:lnTo>
                    <a:pt x="28829" y="10327"/>
                  </a:lnTo>
                  <a:lnTo>
                    <a:pt x="28617" y="10114"/>
                  </a:lnTo>
                  <a:lnTo>
                    <a:pt x="28380" y="9949"/>
                  </a:lnTo>
                  <a:lnTo>
                    <a:pt x="28121" y="9784"/>
                  </a:lnTo>
                  <a:lnTo>
                    <a:pt x="27861" y="9642"/>
                  </a:lnTo>
                  <a:lnTo>
                    <a:pt x="27577" y="9500"/>
                  </a:lnTo>
                  <a:lnTo>
                    <a:pt x="27270" y="9406"/>
                  </a:lnTo>
                  <a:lnTo>
                    <a:pt x="26963" y="9335"/>
                  </a:lnTo>
                  <a:lnTo>
                    <a:pt x="26892" y="9051"/>
                  </a:lnTo>
                  <a:lnTo>
                    <a:pt x="26797" y="8744"/>
                  </a:lnTo>
                  <a:lnTo>
                    <a:pt x="26679" y="8460"/>
                  </a:lnTo>
                  <a:lnTo>
                    <a:pt x="26537" y="8200"/>
                  </a:lnTo>
                  <a:lnTo>
                    <a:pt x="26372" y="7940"/>
                  </a:lnTo>
                  <a:lnTo>
                    <a:pt x="26183" y="7704"/>
                  </a:lnTo>
                  <a:lnTo>
                    <a:pt x="25994" y="7491"/>
                  </a:lnTo>
                  <a:lnTo>
                    <a:pt x="25758" y="7279"/>
                  </a:lnTo>
                  <a:lnTo>
                    <a:pt x="25521" y="7090"/>
                  </a:lnTo>
                  <a:lnTo>
                    <a:pt x="25261" y="6924"/>
                  </a:lnTo>
                  <a:lnTo>
                    <a:pt x="25001" y="6783"/>
                  </a:lnTo>
                  <a:lnTo>
                    <a:pt x="24718" y="6664"/>
                  </a:lnTo>
                  <a:lnTo>
                    <a:pt x="24411" y="6570"/>
                  </a:lnTo>
                  <a:lnTo>
                    <a:pt x="24103" y="6499"/>
                  </a:lnTo>
                  <a:lnTo>
                    <a:pt x="23796" y="6452"/>
                  </a:lnTo>
                  <a:lnTo>
                    <a:pt x="23158" y="6452"/>
                  </a:lnTo>
                  <a:lnTo>
                    <a:pt x="22827" y="6499"/>
                  </a:lnTo>
                  <a:lnTo>
                    <a:pt x="22544" y="6570"/>
                  </a:lnTo>
                  <a:lnTo>
                    <a:pt x="22237" y="6664"/>
                  </a:lnTo>
                  <a:lnTo>
                    <a:pt x="21953" y="6783"/>
                  </a:lnTo>
                  <a:lnTo>
                    <a:pt x="21693" y="6924"/>
                  </a:lnTo>
                  <a:lnTo>
                    <a:pt x="21433" y="7090"/>
                  </a:lnTo>
                  <a:lnTo>
                    <a:pt x="21197" y="7279"/>
                  </a:lnTo>
                  <a:lnTo>
                    <a:pt x="20961" y="7491"/>
                  </a:lnTo>
                  <a:lnTo>
                    <a:pt x="20772" y="7704"/>
                  </a:lnTo>
                  <a:lnTo>
                    <a:pt x="20583" y="7940"/>
                  </a:lnTo>
                  <a:lnTo>
                    <a:pt x="20417" y="8200"/>
                  </a:lnTo>
                  <a:lnTo>
                    <a:pt x="20275" y="8460"/>
                  </a:lnTo>
                  <a:lnTo>
                    <a:pt x="20157" y="8744"/>
                  </a:lnTo>
                  <a:lnTo>
                    <a:pt x="20039" y="9051"/>
                  </a:lnTo>
                  <a:lnTo>
                    <a:pt x="19968" y="9335"/>
                  </a:lnTo>
                  <a:lnTo>
                    <a:pt x="19614" y="9429"/>
                  </a:lnTo>
                  <a:lnTo>
                    <a:pt x="19283" y="9547"/>
                  </a:lnTo>
                  <a:lnTo>
                    <a:pt x="18952" y="9713"/>
                  </a:lnTo>
                  <a:lnTo>
                    <a:pt x="18645" y="9902"/>
                  </a:lnTo>
                  <a:lnTo>
                    <a:pt x="18361" y="10114"/>
                  </a:lnTo>
                  <a:lnTo>
                    <a:pt x="18101" y="10351"/>
                  </a:lnTo>
                  <a:lnTo>
                    <a:pt x="17865" y="10611"/>
                  </a:lnTo>
                  <a:lnTo>
                    <a:pt x="17652" y="10894"/>
                  </a:lnTo>
                  <a:lnTo>
                    <a:pt x="17463" y="10634"/>
                  </a:lnTo>
                  <a:lnTo>
                    <a:pt x="17251" y="10398"/>
                  </a:lnTo>
                  <a:lnTo>
                    <a:pt x="17038" y="10162"/>
                  </a:lnTo>
                  <a:lnTo>
                    <a:pt x="16802" y="9949"/>
                  </a:lnTo>
                  <a:lnTo>
                    <a:pt x="16566" y="9736"/>
                  </a:lnTo>
                  <a:lnTo>
                    <a:pt x="16306" y="9547"/>
                  </a:lnTo>
                  <a:lnTo>
                    <a:pt x="16046" y="9382"/>
                  </a:lnTo>
                  <a:lnTo>
                    <a:pt x="15762" y="9216"/>
                  </a:lnTo>
                  <a:lnTo>
                    <a:pt x="15857" y="9027"/>
                  </a:lnTo>
                  <a:lnTo>
                    <a:pt x="15904" y="8838"/>
                  </a:lnTo>
                  <a:lnTo>
                    <a:pt x="16211" y="8720"/>
                  </a:lnTo>
                  <a:lnTo>
                    <a:pt x="16495" y="8602"/>
                  </a:lnTo>
                  <a:lnTo>
                    <a:pt x="16755" y="8413"/>
                  </a:lnTo>
                  <a:lnTo>
                    <a:pt x="16991" y="8224"/>
                  </a:lnTo>
                  <a:lnTo>
                    <a:pt x="17204" y="8011"/>
                  </a:lnTo>
                  <a:lnTo>
                    <a:pt x="17369" y="7775"/>
                  </a:lnTo>
                  <a:lnTo>
                    <a:pt x="17511" y="7515"/>
                  </a:lnTo>
                  <a:lnTo>
                    <a:pt x="17629" y="7232"/>
                  </a:lnTo>
                  <a:lnTo>
                    <a:pt x="17700" y="6948"/>
                  </a:lnTo>
                  <a:lnTo>
                    <a:pt x="17747" y="6664"/>
                  </a:lnTo>
                  <a:lnTo>
                    <a:pt x="17771" y="6381"/>
                  </a:lnTo>
                  <a:lnTo>
                    <a:pt x="17747" y="6074"/>
                  </a:lnTo>
                  <a:lnTo>
                    <a:pt x="17676" y="5767"/>
                  </a:lnTo>
                  <a:lnTo>
                    <a:pt x="17582" y="5483"/>
                  </a:lnTo>
                  <a:lnTo>
                    <a:pt x="17440" y="5199"/>
                  </a:lnTo>
                  <a:lnTo>
                    <a:pt x="17274" y="4939"/>
                  </a:lnTo>
                  <a:lnTo>
                    <a:pt x="17440" y="4703"/>
                  </a:lnTo>
                  <a:lnTo>
                    <a:pt x="17629" y="4490"/>
                  </a:lnTo>
                  <a:lnTo>
                    <a:pt x="17865" y="4278"/>
                  </a:lnTo>
                  <a:lnTo>
                    <a:pt x="18125" y="4089"/>
                  </a:lnTo>
                  <a:lnTo>
                    <a:pt x="18432" y="3900"/>
                  </a:lnTo>
                  <a:lnTo>
                    <a:pt x="18739" y="3734"/>
                  </a:lnTo>
                  <a:lnTo>
                    <a:pt x="19070" y="3569"/>
                  </a:lnTo>
                  <a:lnTo>
                    <a:pt x="19425" y="3427"/>
                  </a:lnTo>
                  <a:lnTo>
                    <a:pt x="19826" y="3309"/>
                  </a:lnTo>
                  <a:lnTo>
                    <a:pt x="20205" y="3214"/>
                  </a:lnTo>
                  <a:lnTo>
                    <a:pt x="20630" y="3144"/>
                  </a:lnTo>
                  <a:lnTo>
                    <a:pt x="21055" y="3096"/>
                  </a:lnTo>
                  <a:lnTo>
                    <a:pt x="21953" y="3096"/>
                  </a:lnTo>
                  <a:lnTo>
                    <a:pt x="22426" y="3120"/>
                  </a:lnTo>
                  <a:lnTo>
                    <a:pt x="22898" y="3191"/>
                  </a:lnTo>
                  <a:lnTo>
                    <a:pt x="23087" y="3214"/>
                  </a:lnTo>
                  <a:lnTo>
                    <a:pt x="23253" y="3167"/>
                  </a:lnTo>
                  <a:lnTo>
                    <a:pt x="23418" y="3096"/>
                  </a:lnTo>
                  <a:lnTo>
                    <a:pt x="23560" y="2955"/>
                  </a:lnTo>
                  <a:lnTo>
                    <a:pt x="23844" y="2671"/>
                  </a:lnTo>
                  <a:lnTo>
                    <a:pt x="24151" y="2411"/>
                  </a:lnTo>
                  <a:lnTo>
                    <a:pt x="24505" y="2198"/>
                  </a:lnTo>
                  <a:lnTo>
                    <a:pt x="24883" y="1986"/>
                  </a:lnTo>
                  <a:lnTo>
                    <a:pt x="25309" y="1820"/>
                  </a:lnTo>
                  <a:lnTo>
                    <a:pt x="25734" y="1702"/>
                  </a:lnTo>
                  <a:lnTo>
                    <a:pt x="26183" y="1584"/>
                  </a:lnTo>
                  <a:lnTo>
                    <a:pt x="26632" y="1513"/>
                  </a:lnTo>
                  <a:lnTo>
                    <a:pt x="27081" y="1442"/>
                  </a:lnTo>
                  <a:lnTo>
                    <a:pt x="28026" y="1442"/>
                  </a:lnTo>
                  <a:lnTo>
                    <a:pt x="28499" y="1466"/>
                  </a:lnTo>
                  <a:lnTo>
                    <a:pt x="28948" y="1537"/>
                  </a:lnTo>
                  <a:lnTo>
                    <a:pt x="29397" y="1631"/>
                  </a:lnTo>
                  <a:lnTo>
                    <a:pt x="29822" y="1749"/>
                  </a:lnTo>
                  <a:lnTo>
                    <a:pt x="30224" y="1891"/>
                  </a:lnTo>
                  <a:lnTo>
                    <a:pt x="30011" y="1962"/>
                  </a:lnTo>
                  <a:lnTo>
                    <a:pt x="29822" y="2057"/>
                  </a:lnTo>
                  <a:lnTo>
                    <a:pt x="29633" y="2175"/>
                  </a:lnTo>
                  <a:lnTo>
                    <a:pt x="29444" y="2293"/>
                  </a:lnTo>
                  <a:lnTo>
                    <a:pt x="29302" y="2411"/>
                  </a:lnTo>
                  <a:lnTo>
                    <a:pt x="29137" y="2553"/>
                  </a:lnTo>
                  <a:lnTo>
                    <a:pt x="29018" y="2695"/>
                  </a:lnTo>
                  <a:lnTo>
                    <a:pt x="28900" y="2860"/>
                  </a:lnTo>
                  <a:lnTo>
                    <a:pt x="28806" y="3025"/>
                  </a:lnTo>
                  <a:lnTo>
                    <a:pt x="28711" y="3191"/>
                  </a:lnTo>
                  <a:lnTo>
                    <a:pt x="28640" y="3380"/>
                  </a:lnTo>
                  <a:lnTo>
                    <a:pt x="28570" y="3569"/>
                  </a:lnTo>
                  <a:lnTo>
                    <a:pt x="28522" y="3734"/>
                  </a:lnTo>
                  <a:lnTo>
                    <a:pt x="28499" y="3923"/>
                  </a:lnTo>
                  <a:lnTo>
                    <a:pt x="28475" y="4325"/>
                  </a:lnTo>
                  <a:lnTo>
                    <a:pt x="28522" y="4703"/>
                  </a:lnTo>
                  <a:lnTo>
                    <a:pt x="28546" y="4892"/>
                  </a:lnTo>
                  <a:lnTo>
                    <a:pt x="28593" y="5081"/>
                  </a:lnTo>
                  <a:lnTo>
                    <a:pt x="28664" y="5247"/>
                  </a:lnTo>
                  <a:lnTo>
                    <a:pt x="28759" y="5436"/>
                  </a:lnTo>
                  <a:lnTo>
                    <a:pt x="28853" y="5601"/>
                  </a:lnTo>
                  <a:lnTo>
                    <a:pt x="28948" y="5767"/>
                  </a:lnTo>
                  <a:lnTo>
                    <a:pt x="29089" y="5908"/>
                  </a:lnTo>
                  <a:lnTo>
                    <a:pt x="29208" y="6050"/>
                  </a:lnTo>
                  <a:lnTo>
                    <a:pt x="29373" y="6192"/>
                  </a:lnTo>
                  <a:lnTo>
                    <a:pt x="29538" y="6310"/>
                  </a:lnTo>
                  <a:lnTo>
                    <a:pt x="29704" y="6428"/>
                  </a:lnTo>
                  <a:lnTo>
                    <a:pt x="29893" y="6523"/>
                  </a:lnTo>
                  <a:lnTo>
                    <a:pt x="30105" y="6594"/>
                  </a:lnTo>
                  <a:lnTo>
                    <a:pt x="30318" y="6664"/>
                  </a:lnTo>
                  <a:lnTo>
                    <a:pt x="30389" y="6853"/>
                  </a:lnTo>
                  <a:lnTo>
                    <a:pt x="30460" y="7043"/>
                  </a:lnTo>
                  <a:lnTo>
                    <a:pt x="30554" y="7232"/>
                  </a:lnTo>
                  <a:lnTo>
                    <a:pt x="30649" y="7397"/>
                  </a:lnTo>
                  <a:lnTo>
                    <a:pt x="30767" y="7562"/>
                  </a:lnTo>
                  <a:lnTo>
                    <a:pt x="30909" y="7728"/>
                  </a:lnTo>
                  <a:lnTo>
                    <a:pt x="31051" y="7870"/>
                  </a:lnTo>
                  <a:lnTo>
                    <a:pt x="31192" y="7988"/>
                  </a:lnTo>
                  <a:lnTo>
                    <a:pt x="31358" y="8106"/>
                  </a:lnTo>
                  <a:lnTo>
                    <a:pt x="31547" y="8224"/>
                  </a:lnTo>
                  <a:lnTo>
                    <a:pt x="31712" y="8295"/>
                  </a:lnTo>
                  <a:lnTo>
                    <a:pt x="31901" y="8389"/>
                  </a:lnTo>
                  <a:lnTo>
                    <a:pt x="32114" y="8437"/>
                  </a:lnTo>
                  <a:lnTo>
                    <a:pt x="32303" y="8484"/>
                  </a:lnTo>
                  <a:lnTo>
                    <a:pt x="32516" y="8508"/>
                  </a:lnTo>
                  <a:lnTo>
                    <a:pt x="32941" y="8508"/>
                  </a:lnTo>
                  <a:lnTo>
                    <a:pt x="33154" y="8484"/>
                  </a:lnTo>
                  <a:lnTo>
                    <a:pt x="33366" y="8437"/>
                  </a:lnTo>
                  <a:lnTo>
                    <a:pt x="33555" y="8389"/>
                  </a:lnTo>
                  <a:lnTo>
                    <a:pt x="33744" y="8295"/>
                  </a:lnTo>
                  <a:lnTo>
                    <a:pt x="33934" y="8224"/>
                  </a:lnTo>
                  <a:lnTo>
                    <a:pt x="34099" y="8106"/>
                  </a:lnTo>
                  <a:lnTo>
                    <a:pt x="34264" y="7988"/>
                  </a:lnTo>
                  <a:lnTo>
                    <a:pt x="34406" y="7870"/>
                  </a:lnTo>
                  <a:lnTo>
                    <a:pt x="34548" y="7728"/>
                  </a:lnTo>
                  <a:lnTo>
                    <a:pt x="34690" y="7562"/>
                  </a:lnTo>
                  <a:lnTo>
                    <a:pt x="34808" y="7397"/>
                  </a:lnTo>
                  <a:lnTo>
                    <a:pt x="34902" y="7232"/>
                  </a:lnTo>
                  <a:lnTo>
                    <a:pt x="34997" y="7043"/>
                  </a:lnTo>
                  <a:lnTo>
                    <a:pt x="35068" y="6853"/>
                  </a:lnTo>
                  <a:lnTo>
                    <a:pt x="35139" y="6664"/>
                  </a:lnTo>
                  <a:lnTo>
                    <a:pt x="35351" y="6594"/>
                  </a:lnTo>
                  <a:lnTo>
                    <a:pt x="35564" y="6523"/>
                  </a:lnTo>
                  <a:lnTo>
                    <a:pt x="35753" y="6405"/>
                  </a:lnTo>
                  <a:lnTo>
                    <a:pt x="35942" y="6286"/>
                  </a:lnTo>
                  <a:lnTo>
                    <a:pt x="36131" y="6145"/>
                  </a:lnTo>
                  <a:lnTo>
                    <a:pt x="36296" y="6003"/>
                  </a:lnTo>
                  <a:lnTo>
                    <a:pt x="36438" y="5837"/>
                  </a:lnTo>
                  <a:lnTo>
                    <a:pt x="36580" y="5648"/>
                  </a:lnTo>
                  <a:lnTo>
                    <a:pt x="36675" y="5459"/>
                  </a:lnTo>
                  <a:lnTo>
                    <a:pt x="36793" y="5270"/>
                  </a:lnTo>
                  <a:lnTo>
                    <a:pt x="36864" y="5058"/>
                  </a:lnTo>
                  <a:lnTo>
                    <a:pt x="36934" y="4845"/>
                  </a:lnTo>
                  <a:lnTo>
                    <a:pt x="36982" y="4609"/>
                  </a:lnTo>
                  <a:lnTo>
                    <a:pt x="36982" y="4372"/>
                  </a:lnTo>
                  <a:lnTo>
                    <a:pt x="36982" y="4136"/>
                  </a:lnTo>
                  <a:lnTo>
                    <a:pt x="36958" y="3900"/>
                  </a:lnTo>
                  <a:lnTo>
                    <a:pt x="36958" y="3900"/>
                  </a:lnTo>
                  <a:lnTo>
                    <a:pt x="37194" y="4042"/>
                  </a:lnTo>
                  <a:lnTo>
                    <a:pt x="37407" y="4183"/>
                  </a:lnTo>
                  <a:lnTo>
                    <a:pt x="37596" y="4349"/>
                  </a:lnTo>
                  <a:lnTo>
                    <a:pt x="37762" y="4514"/>
                  </a:lnTo>
                  <a:lnTo>
                    <a:pt x="37738" y="4774"/>
                  </a:lnTo>
                  <a:lnTo>
                    <a:pt x="37714" y="5010"/>
                  </a:lnTo>
                  <a:lnTo>
                    <a:pt x="37714" y="5247"/>
                  </a:lnTo>
                  <a:lnTo>
                    <a:pt x="37762" y="5483"/>
                  </a:lnTo>
                  <a:lnTo>
                    <a:pt x="37809" y="5696"/>
                  </a:lnTo>
                  <a:lnTo>
                    <a:pt x="37880" y="5932"/>
                  </a:lnTo>
                  <a:lnTo>
                    <a:pt x="37998" y="6145"/>
                  </a:lnTo>
                  <a:lnTo>
                    <a:pt x="38092" y="6334"/>
                  </a:lnTo>
                  <a:lnTo>
                    <a:pt x="38234" y="6523"/>
                  </a:lnTo>
                  <a:lnTo>
                    <a:pt x="38376" y="6688"/>
                  </a:lnTo>
                  <a:lnTo>
                    <a:pt x="38541" y="6853"/>
                  </a:lnTo>
                  <a:lnTo>
                    <a:pt x="38730" y="6995"/>
                  </a:lnTo>
                  <a:lnTo>
                    <a:pt x="38919" y="7137"/>
                  </a:lnTo>
                  <a:lnTo>
                    <a:pt x="39132" y="7232"/>
                  </a:lnTo>
                  <a:lnTo>
                    <a:pt x="39345" y="7326"/>
                  </a:lnTo>
                  <a:lnTo>
                    <a:pt x="39581" y="7397"/>
                  </a:lnTo>
                  <a:lnTo>
                    <a:pt x="39699" y="7751"/>
                  </a:lnTo>
                  <a:lnTo>
                    <a:pt x="39841" y="8059"/>
                  </a:lnTo>
                  <a:lnTo>
                    <a:pt x="40054" y="8342"/>
                  </a:lnTo>
                  <a:lnTo>
                    <a:pt x="40266" y="8578"/>
                  </a:lnTo>
                  <a:lnTo>
                    <a:pt x="40526" y="8791"/>
                  </a:lnTo>
                  <a:lnTo>
                    <a:pt x="40810" y="8957"/>
                  </a:lnTo>
                  <a:lnTo>
                    <a:pt x="41117" y="9098"/>
                  </a:lnTo>
                  <a:lnTo>
                    <a:pt x="41424" y="9193"/>
                  </a:lnTo>
                  <a:lnTo>
                    <a:pt x="41755" y="9240"/>
                  </a:lnTo>
                  <a:lnTo>
                    <a:pt x="42062" y="9264"/>
                  </a:lnTo>
                  <a:lnTo>
                    <a:pt x="42393" y="9216"/>
                  </a:lnTo>
                  <a:lnTo>
                    <a:pt x="42724" y="9146"/>
                  </a:lnTo>
                  <a:lnTo>
                    <a:pt x="43031" y="9027"/>
                  </a:lnTo>
                  <a:lnTo>
                    <a:pt x="43338" y="8862"/>
                  </a:lnTo>
                  <a:lnTo>
                    <a:pt x="43622" y="8649"/>
                  </a:lnTo>
                  <a:lnTo>
                    <a:pt x="43882" y="8366"/>
                  </a:lnTo>
                  <a:lnTo>
                    <a:pt x="44283" y="8673"/>
                  </a:lnTo>
                  <a:lnTo>
                    <a:pt x="44638" y="8980"/>
                  </a:lnTo>
                  <a:lnTo>
                    <a:pt x="44992" y="9335"/>
                  </a:lnTo>
                  <a:lnTo>
                    <a:pt x="45323" y="9713"/>
                  </a:lnTo>
                  <a:lnTo>
                    <a:pt x="45441" y="9807"/>
                  </a:lnTo>
                  <a:lnTo>
                    <a:pt x="45559" y="9878"/>
                  </a:lnTo>
                  <a:lnTo>
                    <a:pt x="45678" y="9925"/>
                  </a:lnTo>
                  <a:lnTo>
                    <a:pt x="45819" y="9949"/>
                  </a:lnTo>
                  <a:lnTo>
                    <a:pt x="45937" y="9949"/>
                  </a:lnTo>
                  <a:lnTo>
                    <a:pt x="46079" y="9925"/>
                  </a:lnTo>
                  <a:lnTo>
                    <a:pt x="46221" y="9878"/>
                  </a:lnTo>
                  <a:lnTo>
                    <a:pt x="46339" y="9807"/>
                  </a:lnTo>
                  <a:lnTo>
                    <a:pt x="46434" y="9689"/>
                  </a:lnTo>
                  <a:lnTo>
                    <a:pt x="46505" y="9571"/>
                  </a:lnTo>
                  <a:lnTo>
                    <a:pt x="46552" y="9453"/>
                  </a:lnTo>
                  <a:lnTo>
                    <a:pt x="46575" y="9311"/>
                  </a:lnTo>
                  <a:lnTo>
                    <a:pt x="46575" y="9193"/>
                  </a:lnTo>
                  <a:lnTo>
                    <a:pt x="46552" y="9051"/>
                  </a:lnTo>
                  <a:lnTo>
                    <a:pt x="46505" y="8909"/>
                  </a:lnTo>
                  <a:lnTo>
                    <a:pt x="46434" y="8791"/>
                  </a:lnTo>
                  <a:lnTo>
                    <a:pt x="46056" y="8366"/>
                  </a:lnTo>
                  <a:lnTo>
                    <a:pt x="45654" y="7988"/>
                  </a:lnTo>
                  <a:lnTo>
                    <a:pt x="45229" y="7610"/>
                  </a:lnTo>
                  <a:lnTo>
                    <a:pt x="44780" y="7279"/>
                  </a:lnTo>
                  <a:lnTo>
                    <a:pt x="44969" y="7184"/>
                  </a:lnTo>
                  <a:lnTo>
                    <a:pt x="45134" y="7066"/>
                  </a:lnTo>
                  <a:lnTo>
                    <a:pt x="45299" y="6948"/>
                  </a:lnTo>
                  <a:lnTo>
                    <a:pt x="45465" y="6806"/>
                  </a:lnTo>
                  <a:lnTo>
                    <a:pt x="45607" y="6688"/>
                  </a:lnTo>
                  <a:lnTo>
                    <a:pt x="45725" y="6523"/>
                  </a:lnTo>
                  <a:lnTo>
                    <a:pt x="45843" y="6381"/>
                  </a:lnTo>
                  <a:lnTo>
                    <a:pt x="45937" y="6215"/>
                  </a:lnTo>
                  <a:lnTo>
                    <a:pt x="46008" y="6050"/>
                  </a:lnTo>
                  <a:lnTo>
                    <a:pt x="46079" y="5885"/>
                  </a:lnTo>
                  <a:lnTo>
                    <a:pt x="46174" y="5530"/>
                  </a:lnTo>
                  <a:lnTo>
                    <a:pt x="46221" y="5152"/>
                  </a:lnTo>
                  <a:lnTo>
                    <a:pt x="46221" y="4798"/>
                  </a:lnTo>
                  <a:lnTo>
                    <a:pt x="46174" y="4443"/>
                  </a:lnTo>
                  <a:lnTo>
                    <a:pt x="46056" y="4089"/>
                  </a:lnTo>
                  <a:lnTo>
                    <a:pt x="45914" y="3758"/>
                  </a:lnTo>
                  <a:lnTo>
                    <a:pt x="45796" y="3593"/>
                  </a:lnTo>
                  <a:lnTo>
                    <a:pt x="45701" y="3451"/>
                  </a:lnTo>
                  <a:lnTo>
                    <a:pt x="45583" y="3309"/>
                  </a:lnTo>
                  <a:lnTo>
                    <a:pt x="45441" y="3167"/>
                  </a:lnTo>
                  <a:lnTo>
                    <a:pt x="45299" y="3049"/>
                  </a:lnTo>
                  <a:lnTo>
                    <a:pt x="45134" y="2931"/>
                  </a:lnTo>
                  <a:lnTo>
                    <a:pt x="44969" y="2836"/>
                  </a:lnTo>
                  <a:lnTo>
                    <a:pt x="44780" y="2742"/>
                  </a:lnTo>
                  <a:lnTo>
                    <a:pt x="44591" y="2671"/>
                  </a:lnTo>
                  <a:lnTo>
                    <a:pt x="44378" y="2600"/>
                  </a:lnTo>
                  <a:lnTo>
                    <a:pt x="44331" y="2411"/>
                  </a:lnTo>
                  <a:lnTo>
                    <a:pt x="44236" y="2222"/>
                  </a:lnTo>
                  <a:lnTo>
                    <a:pt x="44165" y="2033"/>
                  </a:lnTo>
                  <a:lnTo>
                    <a:pt x="44047" y="1868"/>
                  </a:lnTo>
                  <a:lnTo>
                    <a:pt x="43929" y="1702"/>
                  </a:lnTo>
                  <a:lnTo>
                    <a:pt x="43811" y="1560"/>
                  </a:lnTo>
                  <a:lnTo>
                    <a:pt x="43669" y="1419"/>
                  </a:lnTo>
                  <a:lnTo>
                    <a:pt x="43504" y="1277"/>
                  </a:lnTo>
                  <a:lnTo>
                    <a:pt x="43338" y="1159"/>
                  </a:lnTo>
                  <a:lnTo>
                    <a:pt x="43173" y="1064"/>
                  </a:lnTo>
                  <a:lnTo>
                    <a:pt x="42984" y="970"/>
                  </a:lnTo>
                  <a:lnTo>
                    <a:pt x="42795" y="899"/>
                  </a:lnTo>
                  <a:lnTo>
                    <a:pt x="42606" y="828"/>
                  </a:lnTo>
                  <a:lnTo>
                    <a:pt x="42393" y="781"/>
                  </a:lnTo>
                  <a:lnTo>
                    <a:pt x="42180" y="757"/>
                  </a:lnTo>
                  <a:lnTo>
                    <a:pt x="41755" y="757"/>
                  </a:lnTo>
                  <a:lnTo>
                    <a:pt x="41542" y="781"/>
                  </a:lnTo>
                  <a:lnTo>
                    <a:pt x="41353" y="828"/>
                  </a:lnTo>
                  <a:lnTo>
                    <a:pt x="41164" y="899"/>
                  </a:lnTo>
                  <a:lnTo>
                    <a:pt x="40975" y="970"/>
                  </a:lnTo>
                  <a:lnTo>
                    <a:pt x="40786" y="1064"/>
                  </a:lnTo>
                  <a:lnTo>
                    <a:pt x="40621" y="1159"/>
                  </a:lnTo>
                  <a:lnTo>
                    <a:pt x="40455" y="1277"/>
                  </a:lnTo>
                  <a:lnTo>
                    <a:pt x="40290" y="1419"/>
                  </a:lnTo>
                  <a:lnTo>
                    <a:pt x="40148" y="1560"/>
                  </a:lnTo>
                  <a:lnTo>
                    <a:pt x="40030" y="1702"/>
                  </a:lnTo>
                  <a:lnTo>
                    <a:pt x="39912" y="1868"/>
                  </a:lnTo>
                  <a:lnTo>
                    <a:pt x="39794" y="2033"/>
                  </a:lnTo>
                  <a:lnTo>
                    <a:pt x="39699" y="2222"/>
                  </a:lnTo>
                  <a:lnTo>
                    <a:pt x="39628" y="2411"/>
                  </a:lnTo>
                  <a:lnTo>
                    <a:pt x="39581" y="2600"/>
                  </a:lnTo>
                  <a:lnTo>
                    <a:pt x="39250" y="2718"/>
                  </a:lnTo>
                  <a:lnTo>
                    <a:pt x="38967" y="2836"/>
                  </a:lnTo>
                  <a:lnTo>
                    <a:pt x="38707" y="3025"/>
                  </a:lnTo>
                  <a:lnTo>
                    <a:pt x="38470" y="3238"/>
                  </a:lnTo>
                  <a:lnTo>
                    <a:pt x="38140" y="2978"/>
                  </a:lnTo>
                  <a:lnTo>
                    <a:pt x="37762" y="2718"/>
                  </a:lnTo>
                  <a:lnTo>
                    <a:pt x="37383" y="2506"/>
                  </a:lnTo>
                  <a:lnTo>
                    <a:pt x="36958" y="2317"/>
                  </a:lnTo>
                  <a:lnTo>
                    <a:pt x="36533" y="2151"/>
                  </a:lnTo>
                  <a:lnTo>
                    <a:pt x="36060" y="1986"/>
                  </a:lnTo>
                  <a:lnTo>
                    <a:pt x="35588" y="1868"/>
                  </a:lnTo>
                  <a:lnTo>
                    <a:pt x="35115" y="1773"/>
                  </a:lnTo>
                  <a:lnTo>
                    <a:pt x="34997" y="1466"/>
                  </a:lnTo>
                  <a:lnTo>
                    <a:pt x="34831" y="1182"/>
                  </a:lnTo>
                  <a:lnTo>
                    <a:pt x="34642" y="922"/>
                  </a:lnTo>
                  <a:lnTo>
                    <a:pt x="34430" y="686"/>
                  </a:lnTo>
                  <a:lnTo>
                    <a:pt x="34193" y="497"/>
                  </a:lnTo>
                  <a:lnTo>
                    <a:pt x="33934" y="332"/>
                  </a:lnTo>
                  <a:lnTo>
                    <a:pt x="33674" y="190"/>
                  </a:lnTo>
                  <a:lnTo>
                    <a:pt x="33366" y="95"/>
                  </a:lnTo>
                  <a:lnTo>
                    <a:pt x="33083" y="24"/>
                  </a:lnTo>
                  <a:lnTo>
                    <a:pt x="32776" y="1"/>
                  </a:lnTo>
                  <a:lnTo>
                    <a:pt x="32468" y="24"/>
                  </a:lnTo>
                  <a:lnTo>
                    <a:pt x="32161" y="72"/>
                  </a:lnTo>
                  <a:lnTo>
                    <a:pt x="31854" y="166"/>
                  </a:lnTo>
                  <a:lnTo>
                    <a:pt x="31571" y="308"/>
                  </a:lnTo>
                  <a:lnTo>
                    <a:pt x="31287" y="473"/>
                  </a:lnTo>
                  <a:lnTo>
                    <a:pt x="31027" y="686"/>
                  </a:lnTo>
                  <a:lnTo>
                    <a:pt x="30507" y="473"/>
                  </a:lnTo>
                  <a:lnTo>
                    <a:pt x="29987" y="308"/>
                  </a:lnTo>
                  <a:lnTo>
                    <a:pt x="29444" y="190"/>
                  </a:lnTo>
                  <a:lnTo>
                    <a:pt x="28877" y="95"/>
                  </a:lnTo>
                  <a:lnTo>
                    <a:pt x="28310" y="24"/>
                  </a:lnTo>
                  <a:lnTo>
                    <a:pt x="2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-1574588" y="2063964"/>
              <a:ext cx="12955" cy="12987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10" y="0"/>
                  </a:moveTo>
                  <a:lnTo>
                    <a:pt x="568" y="24"/>
                  </a:lnTo>
                  <a:lnTo>
                    <a:pt x="450" y="71"/>
                  </a:lnTo>
                  <a:lnTo>
                    <a:pt x="332" y="119"/>
                  </a:lnTo>
                  <a:lnTo>
                    <a:pt x="213" y="213"/>
                  </a:lnTo>
                  <a:lnTo>
                    <a:pt x="119" y="331"/>
                  </a:lnTo>
                  <a:lnTo>
                    <a:pt x="72" y="449"/>
                  </a:lnTo>
                  <a:lnTo>
                    <a:pt x="24" y="568"/>
                  </a:lnTo>
                  <a:lnTo>
                    <a:pt x="1" y="709"/>
                  </a:lnTo>
                  <a:lnTo>
                    <a:pt x="24" y="851"/>
                  </a:lnTo>
                  <a:lnTo>
                    <a:pt x="72" y="993"/>
                  </a:lnTo>
                  <a:lnTo>
                    <a:pt x="119" y="1111"/>
                  </a:lnTo>
                  <a:lnTo>
                    <a:pt x="213" y="1229"/>
                  </a:lnTo>
                  <a:lnTo>
                    <a:pt x="332" y="1300"/>
                  </a:lnTo>
                  <a:lnTo>
                    <a:pt x="450" y="1371"/>
                  </a:lnTo>
                  <a:lnTo>
                    <a:pt x="568" y="1418"/>
                  </a:lnTo>
                  <a:lnTo>
                    <a:pt x="851" y="1418"/>
                  </a:lnTo>
                  <a:lnTo>
                    <a:pt x="993" y="1371"/>
                  </a:lnTo>
                  <a:lnTo>
                    <a:pt x="1111" y="1300"/>
                  </a:lnTo>
                  <a:lnTo>
                    <a:pt x="1230" y="1229"/>
                  </a:lnTo>
                  <a:lnTo>
                    <a:pt x="1300" y="1111"/>
                  </a:lnTo>
                  <a:lnTo>
                    <a:pt x="1371" y="993"/>
                  </a:lnTo>
                  <a:lnTo>
                    <a:pt x="1419" y="851"/>
                  </a:lnTo>
                  <a:lnTo>
                    <a:pt x="1419" y="709"/>
                  </a:lnTo>
                  <a:lnTo>
                    <a:pt x="1419" y="568"/>
                  </a:lnTo>
                  <a:lnTo>
                    <a:pt x="1371" y="449"/>
                  </a:lnTo>
                  <a:lnTo>
                    <a:pt x="1300" y="331"/>
                  </a:lnTo>
                  <a:lnTo>
                    <a:pt x="1230" y="213"/>
                  </a:lnTo>
                  <a:lnTo>
                    <a:pt x="1111" y="119"/>
                  </a:lnTo>
                  <a:lnTo>
                    <a:pt x="993" y="71"/>
                  </a:lnTo>
                  <a:lnTo>
                    <a:pt x="851" y="24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-1658710" y="2057255"/>
              <a:ext cx="12946" cy="12987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638" y="1"/>
                  </a:moveTo>
                  <a:lnTo>
                    <a:pt x="496" y="48"/>
                  </a:lnTo>
                  <a:lnTo>
                    <a:pt x="378" y="95"/>
                  </a:lnTo>
                  <a:lnTo>
                    <a:pt x="260" y="166"/>
                  </a:lnTo>
                  <a:lnTo>
                    <a:pt x="166" y="261"/>
                  </a:lnTo>
                  <a:lnTo>
                    <a:pt x="71" y="379"/>
                  </a:lnTo>
                  <a:lnTo>
                    <a:pt x="24" y="497"/>
                  </a:lnTo>
                  <a:lnTo>
                    <a:pt x="0" y="639"/>
                  </a:lnTo>
                  <a:lnTo>
                    <a:pt x="0" y="781"/>
                  </a:lnTo>
                  <a:lnTo>
                    <a:pt x="24" y="922"/>
                  </a:lnTo>
                  <a:lnTo>
                    <a:pt x="71" y="1064"/>
                  </a:lnTo>
                  <a:lnTo>
                    <a:pt x="166" y="1159"/>
                  </a:lnTo>
                  <a:lnTo>
                    <a:pt x="260" y="1277"/>
                  </a:lnTo>
                  <a:lnTo>
                    <a:pt x="355" y="1348"/>
                  </a:lnTo>
                  <a:lnTo>
                    <a:pt x="496" y="1395"/>
                  </a:lnTo>
                  <a:lnTo>
                    <a:pt x="638" y="1419"/>
                  </a:lnTo>
                  <a:lnTo>
                    <a:pt x="780" y="1419"/>
                  </a:lnTo>
                  <a:lnTo>
                    <a:pt x="922" y="1395"/>
                  </a:lnTo>
                  <a:lnTo>
                    <a:pt x="1040" y="1348"/>
                  </a:lnTo>
                  <a:lnTo>
                    <a:pt x="1158" y="1277"/>
                  </a:lnTo>
                  <a:lnTo>
                    <a:pt x="1252" y="1182"/>
                  </a:lnTo>
                  <a:lnTo>
                    <a:pt x="1323" y="1064"/>
                  </a:lnTo>
                  <a:lnTo>
                    <a:pt x="1394" y="922"/>
                  </a:lnTo>
                  <a:lnTo>
                    <a:pt x="1418" y="781"/>
                  </a:lnTo>
                  <a:lnTo>
                    <a:pt x="1418" y="639"/>
                  </a:lnTo>
                  <a:lnTo>
                    <a:pt x="1394" y="497"/>
                  </a:lnTo>
                  <a:lnTo>
                    <a:pt x="1323" y="379"/>
                  </a:lnTo>
                  <a:lnTo>
                    <a:pt x="1252" y="261"/>
                  </a:lnTo>
                  <a:lnTo>
                    <a:pt x="1158" y="166"/>
                  </a:lnTo>
                  <a:lnTo>
                    <a:pt x="1040" y="95"/>
                  </a:lnTo>
                  <a:lnTo>
                    <a:pt x="922" y="48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-1554952" y="2220110"/>
              <a:ext cx="12946" cy="12987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09" y="0"/>
                  </a:moveTo>
                  <a:lnTo>
                    <a:pt x="567" y="24"/>
                  </a:lnTo>
                  <a:lnTo>
                    <a:pt x="425" y="47"/>
                  </a:lnTo>
                  <a:lnTo>
                    <a:pt x="307" y="118"/>
                  </a:lnTo>
                  <a:lnTo>
                    <a:pt x="213" y="213"/>
                  </a:lnTo>
                  <a:lnTo>
                    <a:pt x="118" y="307"/>
                  </a:lnTo>
                  <a:lnTo>
                    <a:pt x="47" y="426"/>
                  </a:lnTo>
                  <a:lnTo>
                    <a:pt x="24" y="567"/>
                  </a:lnTo>
                  <a:lnTo>
                    <a:pt x="0" y="709"/>
                  </a:lnTo>
                  <a:lnTo>
                    <a:pt x="24" y="851"/>
                  </a:lnTo>
                  <a:lnTo>
                    <a:pt x="47" y="993"/>
                  </a:lnTo>
                  <a:lnTo>
                    <a:pt x="118" y="1111"/>
                  </a:lnTo>
                  <a:lnTo>
                    <a:pt x="213" y="1205"/>
                  </a:lnTo>
                  <a:lnTo>
                    <a:pt x="307" y="1300"/>
                  </a:lnTo>
                  <a:lnTo>
                    <a:pt x="425" y="1371"/>
                  </a:lnTo>
                  <a:lnTo>
                    <a:pt x="567" y="1418"/>
                  </a:lnTo>
                  <a:lnTo>
                    <a:pt x="851" y="1418"/>
                  </a:lnTo>
                  <a:lnTo>
                    <a:pt x="993" y="1371"/>
                  </a:lnTo>
                  <a:lnTo>
                    <a:pt x="1111" y="1300"/>
                  </a:lnTo>
                  <a:lnTo>
                    <a:pt x="1205" y="1205"/>
                  </a:lnTo>
                  <a:lnTo>
                    <a:pt x="1300" y="1111"/>
                  </a:lnTo>
                  <a:lnTo>
                    <a:pt x="1371" y="993"/>
                  </a:lnTo>
                  <a:lnTo>
                    <a:pt x="1418" y="851"/>
                  </a:lnTo>
                  <a:lnTo>
                    <a:pt x="1418" y="709"/>
                  </a:lnTo>
                  <a:lnTo>
                    <a:pt x="1418" y="567"/>
                  </a:lnTo>
                  <a:lnTo>
                    <a:pt x="1371" y="426"/>
                  </a:lnTo>
                  <a:lnTo>
                    <a:pt x="1300" y="307"/>
                  </a:lnTo>
                  <a:lnTo>
                    <a:pt x="1205" y="213"/>
                  </a:lnTo>
                  <a:lnTo>
                    <a:pt x="1111" y="118"/>
                  </a:lnTo>
                  <a:lnTo>
                    <a:pt x="993" y="47"/>
                  </a:lnTo>
                  <a:lnTo>
                    <a:pt x="851" y="24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-1905920" y="2317856"/>
              <a:ext cx="12955" cy="12987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567" y="1"/>
                  </a:moveTo>
                  <a:lnTo>
                    <a:pt x="426" y="48"/>
                  </a:lnTo>
                  <a:lnTo>
                    <a:pt x="307" y="119"/>
                  </a:lnTo>
                  <a:lnTo>
                    <a:pt x="213" y="214"/>
                  </a:lnTo>
                  <a:lnTo>
                    <a:pt x="118" y="308"/>
                  </a:lnTo>
                  <a:lnTo>
                    <a:pt x="47" y="426"/>
                  </a:lnTo>
                  <a:lnTo>
                    <a:pt x="24" y="568"/>
                  </a:lnTo>
                  <a:lnTo>
                    <a:pt x="0" y="710"/>
                  </a:lnTo>
                  <a:lnTo>
                    <a:pt x="24" y="852"/>
                  </a:lnTo>
                  <a:lnTo>
                    <a:pt x="47" y="993"/>
                  </a:lnTo>
                  <a:lnTo>
                    <a:pt x="118" y="1112"/>
                  </a:lnTo>
                  <a:lnTo>
                    <a:pt x="213" y="1206"/>
                  </a:lnTo>
                  <a:lnTo>
                    <a:pt x="307" y="1301"/>
                  </a:lnTo>
                  <a:lnTo>
                    <a:pt x="426" y="1371"/>
                  </a:lnTo>
                  <a:lnTo>
                    <a:pt x="567" y="1395"/>
                  </a:lnTo>
                  <a:lnTo>
                    <a:pt x="709" y="1419"/>
                  </a:lnTo>
                  <a:lnTo>
                    <a:pt x="851" y="1395"/>
                  </a:lnTo>
                  <a:lnTo>
                    <a:pt x="993" y="1371"/>
                  </a:lnTo>
                  <a:lnTo>
                    <a:pt x="1111" y="1301"/>
                  </a:lnTo>
                  <a:lnTo>
                    <a:pt x="1229" y="1206"/>
                  </a:lnTo>
                  <a:lnTo>
                    <a:pt x="1300" y="1112"/>
                  </a:lnTo>
                  <a:lnTo>
                    <a:pt x="1371" y="993"/>
                  </a:lnTo>
                  <a:lnTo>
                    <a:pt x="1418" y="852"/>
                  </a:lnTo>
                  <a:lnTo>
                    <a:pt x="1418" y="710"/>
                  </a:lnTo>
                  <a:lnTo>
                    <a:pt x="1418" y="568"/>
                  </a:lnTo>
                  <a:lnTo>
                    <a:pt x="1371" y="426"/>
                  </a:lnTo>
                  <a:lnTo>
                    <a:pt x="1300" y="308"/>
                  </a:lnTo>
                  <a:lnTo>
                    <a:pt x="1229" y="214"/>
                  </a:lnTo>
                  <a:lnTo>
                    <a:pt x="1111" y="119"/>
                  </a:lnTo>
                  <a:lnTo>
                    <a:pt x="993" y="48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-1652457" y="2187455"/>
              <a:ext cx="12955" cy="13198"/>
            </a:xfrm>
            <a:custGeom>
              <a:avLst/>
              <a:gdLst/>
              <a:ahLst/>
              <a:cxnLst/>
              <a:rect l="l" t="t" r="r" b="b"/>
              <a:pathLst>
                <a:path w="1419" h="1442" extrusionOk="0">
                  <a:moveTo>
                    <a:pt x="709" y="0"/>
                  </a:moveTo>
                  <a:lnTo>
                    <a:pt x="567" y="24"/>
                  </a:lnTo>
                  <a:lnTo>
                    <a:pt x="449" y="71"/>
                  </a:lnTo>
                  <a:lnTo>
                    <a:pt x="331" y="118"/>
                  </a:lnTo>
                  <a:lnTo>
                    <a:pt x="213" y="213"/>
                  </a:lnTo>
                  <a:lnTo>
                    <a:pt x="119" y="331"/>
                  </a:lnTo>
                  <a:lnTo>
                    <a:pt x="71" y="449"/>
                  </a:lnTo>
                  <a:lnTo>
                    <a:pt x="24" y="567"/>
                  </a:lnTo>
                  <a:lnTo>
                    <a:pt x="0" y="709"/>
                  </a:lnTo>
                  <a:lnTo>
                    <a:pt x="24" y="874"/>
                  </a:lnTo>
                  <a:lnTo>
                    <a:pt x="71" y="993"/>
                  </a:lnTo>
                  <a:lnTo>
                    <a:pt x="119" y="1111"/>
                  </a:lnTo>
                  <a:lnTo>
                    <a:pt x="213" y="1229"/>
                  </a:lnTo>
                  <a:lnTo>
                    <a:pt x="331" y="1300"/>
                  </a:lnTo>
                  <a:lnTo>
                    <a:pt x="449" y="1371"/>
                  </a:lnTo>
                  <a:lnTo>
                    <a:pt x="567" y="1418"/>
                  </a:lnTo>
                  <a:lnTo>
                    <a:pt x="709" y="1442"/>
                  </a:lnTo>
                  <a:lnTo>
                    <a:pt x="851" y="1418"/>
                  </a:lnTo>
                  <a:lnTo>
                    <a:pt x="993" y="1371"/>
                  </a:lnTo>
                  <a:lnTo>
                    <a:pt x="1111" y="1300"/>
                  </a:lnTo>
                  <a:lnTo>
                    <a:pt x="1229" y="1229"/>
                  </a:lnTo>
                  <a:lnTo>
                    <a:pt x="1300" y="1111"/>
                  </a:lnTo>
                  <a:lnTo>
                    <a:pt x="1371" y="993"/>
                  </a:lnTo>
                  <a:lnTo>
                    <a:pt x="1418" y="874"/>
                  </a:lnTo>
                  <a:lnTo>
                    <a:pt x="1418" y="709"/>
                  </a:lnTo>
                  <a:lnTo>
                    <a:pt x="1418" y="567"/>
                  </a:lnTo>
                  <a:lnTo>
                    <a:pt x="1371" y="449"/>
                  </a:lnTo>
                  <a:lnTo>
                    <a:pt x="1300" y="331"/>
                  </a:lnTo>
                  <a:lnTo>
                    <a:pt x="1229" y="213"/>
                  </a:lnTo>
                  <a:lnTo>
                    <a:pt x="1111" y="118"/>
                  </a:lnTo>
                  <a:lnTo>
                    <a:pt x="993" y="71"/>
                  </a:lnTo>
                  <a:lnTo>
                    <a:pt x="851" y="24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-1834523" y="2076942"/>
              <a:ext cx="13175" cy="13198"/>
            </a:xfrm>
            <a:custGeom>
              <a:avLst/>
              <a:gdLst/>
              <a:ahLst/>
              <a:cxnLst/>
              <a:rect l="l" t="t" r="r" b="b"/>
              <a:pathLst>
                <a:path w="1443" h="1442" extrusionOk="0">
                  <a:moveTo>
                    <a:pt x="733" y="0"/>
                  </a:moveTo>
                  <a:lnTo>
                    <a:pt x="568" y="24"/>
                  </a:lnTo>
                  <a:lnTo>
                    <a:pt x="450" y="71"/>
                  </a:lnTo>
                  <a:lnTo>
                    <a:pt x="332" y="142"/>
                  </a:lnTo>
                  <a:lnTo>
                    <a:pt x="213" y="213"/>
                  </a:lnTo>
                  <a:lnTo>
                    <a:pt x="143" y="331"/>
                  </a:lnTo>
                  <a:lnTo>
                    <a:pt x="72" y="449"/>
                  </a:lnTo>
                  <a:lnTo>
                    <a:pt x="24" y="591"/>
                  </a:lnTo>
                  <a:lnTo>
                    <a:pt x="1" y="733"/>
                  </a:lnTo>
                  <a:lnTo>
                    <a:pt x="24" y="875"/>
                  </a:lnTo>
                  <a:lnTo>
                    <a:pt x="72" y="993"/>
                  </a:lnTo>
                  <a:lnTo>
                    <a:pt x="143" y="1111"/>
                  </a:lnTo>
                  <a:lnTo>
                    <a:pt x="213" y="1229"/>
                  </a:lnTo>
                  <a:lnTo>
                    <a:pt x="332" y="1324"/>
                  </a:lnTo>
                  <a:lnTo>
                    <a:pt x="450" y="1371"/>
                  </a:lnTo>
                  <a:lnTo>
                    <a:pt x="568" y="1418"/>
                  </a:lnTo>
                  <a:lnTo>
                    <a:pt x="733" y="1442"/>
                  </a:lnTo>
                  <a:lnTo>
                    <a:pt x="875" y="1418"/>
                  </a:lnTo>
                  <a:lnTo>
                    <a:pt x="993" y="1371"/>
                  </a:lnTo>
                  <a:lnTo>
                    <a:pt x="1111" y="1324"/>
                  </a:lnTo>
                  <a:lnTo>
                    <a:pt x="1229" y="1229"/>
                  </a:lnTo>
                  <a:lnTo>
                    <a:pt x="1324" y="1111"/>
                  </a:lnTo>
                  <a:lnTo>
                    <a:pt x="1371" y="993"/>
                  </a:lnTo>
                  <a:lnTo>
                    <a:pt x="1419" y="875"/>
                  </a:lnTo>
                  <a:lnTo>
                    <a:pt x="1442" y="733"/>
                  </a:lnTo>
                  <a:lnTo>
                    <a:pt x="1419" y="591"/>
                  </a:lnTo>
                  <a:lnTo>
                    <a:pt x="1371" y="449"/>
                  </a:lnTo>
                  <a:lnTo>
                    <a:pt x="1324" y="331"/>
                  </a:lnTo>
                  <a:lnTo>
                    <a:pt x="1229" y="213"/>
                  </a:lnTo>
                  <a:lnTo>
                    <a:pt x="1111" y="142"/>
                  </a:lnTo>
                  <a:lnTo>
                    <a:pt x="993" y="71"/>
                  </a:lnTo>
                  <a:lnTo>
                    <a:pt x="875" y="24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-1918865" y="2167988"/>
              <a:ext cx="13165" cy="12987"/>
            </a:xfrm>
            <a:custGeom>
              <a:avLst/>
              <a:gdLst/>
              <a:ahLst/>
              <a:cxnLst/>
              <a:rect l="l" t="t" r="r" b="b"/>
              <a:pathLst>
                <a:path w="1442" h="1419" extrusionOk="0">
                  <a:moveTo>
                    <a:pt x="709" y="0"/>
                  </a:moveTo>
                  <a:lnTo>
                    <a:pt x="568" y="24"/>
                  </a:lnTo>
                  <a:lnTo>
                    <a:pt x="449" y="48"/>
                  </a:lnTo>
                  <a:lnTo>
                    <a:pt x="331" y="119"/>
                  </a:lnTo>
                  <a:lnTo>
                    <a:pt x="213" y="213"/>
                  </a:lnTo>
                  <a:lnTo>
                    <a:pt x="119" y="308"/>
                  </a:lnTo>
                  <a:lnTo>
                    <a:pt x="71" y="426"/>
                  </a:lnTo>
                  <a:lnTo>
                    <a:pt x="24" y="568"/>
                  </a:lnTo>
                  <a:lnTo>
                    <a:pt x="0" y="709"/>
                  </a:lnTo>
                  <a:lnTo>
                    <a:pt x="24" y="851"/>
                  </a:lnTo>
                  <a:lnTo>
                    <a:pt x="71" y="993"/>
                  </a:lnTo>
                  <a:lnTo>
                    <a:pt x="119" y="1111"/>
                  </a:lnTo>
                  <a:lnTo>
                    <a:pt x="213" y="1206"/>
                  </a:lnTo>
                  <a:lnTo>
                    <a:pt x="331" y="1300"/>
                  </a:lnTo>
                  <a:lnTo>
                    <a:pt x="449" y="1371"/>
                  </a:lnTo>
                  <a:lnTo>
                    <a:pt x="568" y="1418"/>
                  </a:lnTo>
                  <a:lnTo>
                    <a:pt x="851" y="1418"/>
                  </a:lnTo>
                  <a:lnTo>
                    <a:pt x="993" y="1371"/>
                  </a:lnTo>
                  <a:lnTo>
                    <a:pt x="1111" y="1300"/>
                  </a:lnTo>
                  <a:lnTo>
                    <a:pt x="1229" y="1206"/>
                  </a:lnTo>
                  <a:lnTo>
                    <a:pt x="1300" y="1111"/>
                  </a:lnTo>
                  <a:lnTo>
                    <a:pt x="1371" y="993"/>
                  </a:lnTo>
                  <a:lnTo>
                    <a:pt x="1418" y="851"/>
                  </a:lnTo>
                  <a:lnTo>
                    <a:pt x="1442" y="709"/>
                  </a:lnTo>
                  <a:lnTo>
                    <a:pt x="1418" y="568"/>
                  </a:lnTo>
                  <a:lnTo>
                    <a:pt x="1371" y="426"/>
                  </a:lnTo>
                  <a:lnTo>
                    <a:pt x="1300" y="308"/>
                  </a:lnTo>
                  <a:lnTo>
                    <a:pt x="1229" y="213"/>
                  </a:lnTo>
                  <a:lnTo>
                    <a:pt x="1111" y="119"/>
                  </a:lnTo>
                  <a:lnTo>
                    <a:pt x="993" y="48"/>
                  </a:lnTo>
                  <a:lnTo>
                    <a:pt x="851" y="24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29D21D-9EBC-E92D-D4FE-4975E77957D0}"/>
              </a:ext>
            </a:extLst>
          </p:cNvPr>
          <p:cNvSpPr txBox="1"/>
          <p:nvPr/>
        </p:nvSpPr>
        <p:spPr>
          <a:xfrm>
            <a:off x="524372" y="2892691"/>
            <a:ext cx="40476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kurun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diubah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B76A7D-848F-1BC5-EB84-C49C07FD47C3}"/>
              </a:ext>
            </a:extLst>
          </p:cNvPr>
          <p:cNvSpPr txBox="1"/>
          <p:nvPr/>
        </p:nvSpPr>
        <p:spPr>
          <a:xfrm>
            <a:off x="4758213" y="2822913"/>
            <a:ext cx="40476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Panjang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diperkirakan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berjalan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kurun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163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1"/>
          <p:cNvPicPr preferRelativeResize="0"/>
          <p:nvPr/>
        </p:nvPicPr>
        <p:blipFill rotWithShape="1">
          <a:blip r:embed="rId3">
            <a:alphaModFix/>
          </a:blip>
          <a:srcRect b="55343"/>
          <a:stretch/>
        </p:blipFill>
        <p:spPr>
          <a:xfrm>
            <a:off x="2363825" y="-20147"/>
            <a:ext cx="4416349" cy="138447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1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</a:t>
            </a:r>
            <a:r>
              <a:rPr lang="en" dirty="0"/>
              <a:t>roduksi dalam Jangka Pendek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Google Shape;312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115225" y="1011217"/>
                <a:ext cx="7028313" cy="395881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Produksi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variabel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:endPara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1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</a:t>
                </a:r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Total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total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merupakan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total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semua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hasil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produksi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periode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tertentu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total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akan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berubah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sesuai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banyaknya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faktor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produksi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variabel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digunakan</a:t>
                </a:r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1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</a:t>
                </a:r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Rata </a:t>
                </a:r>
                <a:r>
                  <a:rPr lang="en-US" sz="1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Rata</a:t>
                </a:r>
                <a:endPara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Produksi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rata-rata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Average Product (AP)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total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produksi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dibagi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faktor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produksi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digunakan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selama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proses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produksi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Produksi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rata-rata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dinotasikan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fungsi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sebagai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berikut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𝑨𝑷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= output total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hasil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produksi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=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Labour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tenaga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kerja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digunakan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Sehingga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Produksi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rata-rata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merupakan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rata-rata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produksi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oleh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setiap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tenaga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kerja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2" name="Google Shape;312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15225" y="1011217"/>
                <a:ext cx="7028313" cy="3958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4" name="Google Shape;314;p31"/>
          <p:cNvPicPr preferRelativeResize="0"/>
          <p:nvPr/>
        </p:nvPicPr>
        <p:blipFill rotWithShape="1">
          <a:blip r:embed="rId5">
            <a:alphaModFix/>
          </a:blip>
          <a:srcRect r="6672"/>
          <a:stretch/>
        </p:blipFill>
        <p:spPr>
          <a:xfrm>
            <a:off x="7945450" y="2562650"/>
            <a:ext cx="1198551" cy="76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1"/>
          <p:cNvPicPr preferRelativeResize="0"/>
          <p:nvPr/>
        </p:nvPicPr>
        <p:blipFill rotWithShape="1">
          <a:blip r:embed="rId3">
            <a:alphaModFix/>
          </a:blip>
          <a:srcRect b="55343"/>
          <a:stretch/>
        </p:blipFill>
        <p:spPr>
          <a:xfrm>
            <a:off x="2363825" y="-20147"/>
            <a:ext cx="4416349" cy="138447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1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</a:t>
            </a:r>
            <a:r>
              <a:rPr lang="en" dirty="0"/>
              <a:t>roduksi dalam Jangka Pendek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Google Shape;312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985312" y="1660274"/>
                <a:ext cx="7438687" cy="326672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Produksi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Marginal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:r>
                  <a:rPr lang="en-US" dirty="0" err="1"/>
                  <a:t>Produksi</a:t>
                </a:r>
                <a:r>
                  <a:rPr lang="en-US" dirty="0"/>
                  <a:t> marginal </a:t>
                </a:r>
                <a:r>
                  <a:rPr lang="en-US" dirty="0" err="1"/>
                  <a:t>atau</a:t>
                </a:r>
                <a:r>
                  <a:rPr lang="en-US" dirty="0"/>
                  <a:t> Marginal Product (MP)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tambahn</a:t>
                </a:r>
                <a:r>
                  <a:rPr lang="en-US" dirty="0"/>
                  <a:t> total </a:t>
                </a:r>
                <a:r>
                  <a:rPr lang="en-US" dirty="0" err="1"/>
                  <a:t>hasil</a:t>
                </a:r>
                <a:r>
                  <a:rPr lang="en-US" dirty="0"/>
                  <a:t> </a:t>
                </a:r>
                <a:r>
                  <a:rPr lang="en-US" dirty="0" err="1"/>
                  <a:t>produksi</a:t>
                </a:r>
                <a:r>
                  <a:rPr lang="en-US" dirty="0"/>
                  <a:t> yang </a:t>
                </a:r>
                <a:r>
                  <a:rPr lang="en-US" dirty="0" err="1"/>
                  <a:t>diakibatkan</a:t>
                </a:r>
                <a:r>
                  <a:rPr lang="en-US" dirty="0"/>
                  <a:t> oleh </a:t>
                </a:r>
                <a:r>
                  <a:rPr lang="en-US" dirty="0" err="1"/>
                  <a:t>pertambahan</a:t>
                </a:r>
                <a:r>
                  <a:rPr lang="en-US" dirty="0"/>
                  <a:t>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faktor</a:t>
                </a:r>
                <a:r>
                  <a:rPr lang="en-US" dirty="0"/>
                  <a:t> </a:t>
                </a:r>
                <a:r>
                  <a:rPr lang="en-US" dirty="0" err="1"/>
                  <a:t>produksi</a:t>
                </a:r>
                <a:r>
                  <a:rPr lang="en-US" dirty="0"/>
                  <a:t> </a:t>
                </a:r>
                <a:r>
                  <a:rPr lang="en-US" dirty="0" err="1"/>
                  <a:t>variabel</a:t>
                </a:r>
                <a:r>
                  <a:rPr lang="en-US" dirty="0"/>
                  <a:t> yang </a:t>
                </a:r>
                <a:r>
                  <a:rPr lang="en-US" dirty="0" err="1"/>
                  <a:t>digunakan</a:t>
                </a:r>
                <a:r>
                  <a:rPr lang="en-US" dirty="0"/>
                  <a:t>.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dituliskan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,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berikut</a:t>
                </a:r>
                <a:r>
                  <a:rPr lang="en-US" dirty="0"/>
                  <a:t> :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:endParaRPr lang="en-US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𝑃𝑒𝑟𝑢𝑏𝑎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𝑜𝑢𝑡𝑝𝑢𝑡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𝑃𝑒𝑟𝑢𝑏𝑎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keterangan-keterangan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atas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dapat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disimpulkan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bahwa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produksi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input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variabel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berlaku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hukum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pertambahan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hasil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semakin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berkurang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Law of Diminishing Return. Hukum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menyatakan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bahwa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output yang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diterima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proses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produksi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akan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semakin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menurun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apabila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input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variabel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digunakan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mangalami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pertambahan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secara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terus-menerus</a:t>
                </a:r>
                <a:endParaRPr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2" name="Google Shape;312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85312" y="1660274"/>
                <a:ext cx="7438687" cy="3266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4" name="Google Shape;314;p31"/>
          <p:cNvPicPr preferRelativeResize="0"/>
          <p:nvPr/>
        </p:nvPicPr>
        <p:blipFill rotWithShape="1">
          <a:blip r:embed="rId5">
            <a:alphaModFix/>
          </a:blip>
          <a:srcRect r="6672"/>
          <a:stretch/>
        </p:blipFill>
        <p:spPr>
          <a:xfrm>
            <a:off x="7945450" y="2562650"/>
            <a:ext cx="1198551" cy="763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46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1"/>
          <p:cNvPicPr preferRelativeResize="0"/>
          <p:nvPr/>
        </p:nvPicPr>
        <p:blipFill rotWithShape="1">
          <a:blip r:embed="rId3">
            <a:alphaModFix/>
          </a:blip>
          <a:srcRect b="55343"/>
          <a:stretch/>
        </p:blipFill>
        <p:spPr>
          <a:xfrm>
            <a:off x="2363825" y="-20147"/>
            <a:ext cx="4416349" cy="138447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1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</a:t>
            </a:r>
            <a:r>
              <a:rPr lang="en" sz="2400" dirty="0"/>
              <a:t>roduksi dalam Jangka Pendek</a:t>
            </a:r>
            <a:endParaRPr sz="2400" dirty="0"/>
          </a:p>
        </p:txBody>
      </p:sp>
      <p:sp>
        <p:nvSpPr>
          <p:cNvPr id="312" name="Google Shape;312;p31"/>
          <p:cNvSpPr txBox="1">
            <a:spLocks noGrp="1"/>
          </p:cNvSpPr>
          <p:nvPr>
            <p:ph type="body" idx="1"/>
          </p:nvPr>
        </p:nvSpPr>
        <p:spPr>
          <a:xfrm>
            <a:off x="173746" y="1011217"/>
            <a:ext cx="5409473" cy="3958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kombinasi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mengahsilkan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output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kombinasi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modal (Capital)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Isoquant (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Kurva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Sama)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Isoquant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mengkombinasikan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output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Isoquant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berbentuk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indifference dan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garis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lurus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vertikal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horizontal.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4" name="Google Shape;314;p31"/>
          <p:cNvPicPr preferRelativeResize="0"/>
          <p:nvPr/>
        </p:nvPicPr>
        <p:blipFill rotWithShape="1">
          <a:blip r:embed="rId4">
            <a:alphaModFix/>
          </a:blip>
          <a:srcRect r="6672"/>
          <a:stretch/>
        </p:blipFill>
        <p:spPr>
          <a:xfrm>
            <a:off x="7945450" y="2562650"/>
            <a:ext cx="1198551" cy="76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eori produksi: Isoquant dan isocost | Studiekonomi.com">
            <a:extLst>
              <a:ext uri="{FF2B5EF4-FFF2-40B4-BE49-F238E27FC236}">
                <a16:creationId xmlns:a16="http://schemas.microsoft.com/office/drawing/2014/main" id="{02014278-A4CC-957B-4AE1-06E7D1E95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78" y="1144009"/>
            <a:ext cx="32670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81668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Chuseok Watercolor Minitheme by Slidesgo">
  <a:themeElements>
    <a:clrScheme name="Simple Light">
      <a:dk1>
        <a:srgbClr val="DF8771"/>
      </a:dk1>
      <a:lt1>
        <a:srgbClr val="414141"/>
      </a:lt1>
      <a:dk2>
        <a:srgbClr val="F3F9FF"/>
      </a:dk2>
      <a:lt2>
        <a:srgbClr val="FFFFFF"/>
      </a:lt2>
      <a:accent1>
        <a:srgbClr val="D1E4F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141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978</Words>
  <Application>Microsoft Office PowerPoint</Application>
  <PresentationFormat>Peragaan Layar (16:9)</PresentationFormat>
  <Paragraphs>90</Paragraphs>
  <Slides>14</Slides>
  <Notes>14</Notes>
  <HiddenSlides>0</HiddenSlides>
  <MMClips>0</MMClips>
  <ScaleCrop>false</ScaleCrop>
  <HeadingPairs>
    <vt:vector size="6" baseType="variant">
      <vt:variant>
        <vt:lpstr>Font Dipakai</vt:lpstr>
      </vt:variant>
      <vt:variant>
        <vt:i4>11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14</vt:i4>
      </vt:variant>
    </vt:vector>
  </HeadingPairs>
  <TitlesOfParts>
    <vt:vector size="26" baseType="lpstr">
      <vt:lpstr>Arial</vt:lpstr>
      <vt:lpstr>Yeon Sung</vt:lpstr>
      <vt:lpstr>Roboto Condensed Light</vt:lpstr>
      <vt:lpstr>Mulish SemiBold</vt:lpstr>
      <vt:lpstr>Courier New</vt:lpstr>
      <vt:lpstr>Loved by the King</vt:lpstr>
      <vt:lpstr>Calibri</vt:lpstr>
      <vt:lpstr>Times New Roman</vt:lpstr>
      <vt:lpstr>Manjari</vt:lpstr>
      <vt:lpstr>Nunito Light</vt:lpstr>
      <vt:lpstr>Cambria Math</vt:lpstr>
      <vt:lpstr>Elegant Chuseok Watercolor Minitheme by Slidesgo</vt:lpstr>
      <vt:lpstr>PRODUKSI </vt:lpstr>
      <vt:lpstr>Pembahasan</vt:lpstr>
      <vt:lpstr>1. Definisi Produksi</vt:lpstr>
      <vt:lpstr>Modal</vt:lpstr>
      <vt:lpstr>3. Fungsi Produksi</vt:lpstr>
      <vt:lpstr>Produksi dalam jangka pendek</vt:lpstr>
      <vt:lpstr>Produksi dalam Jangka Pendek</vt:lpstr>
      <vt:lpstr>Produksi dalam Jangka Pendek</vt:lpstr>
      <vt:lpstr>Produksi dalam Jangka Pendek</vt:lpstr>
      <vt:lpstr>Produksi dalam Jangka Panjang</vt:lpstr>
      <vt:lpstr>5. Elastisitas Produksi</vt:lpstr>
      <vt:lpstr>1. Elastisitas Harga</vt:lpstr>
      <vt:lpstr>3. Elastisitas Pendapatan atau Income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PRODUKSI </dc:title>
  <dc:creator>Lenovo</dc:creator>
  <cp:lastModifiedBy>siti agustina</cp:lastModifiedBy>
  <cp:revision>2</cp:revision>
  <dcterms:modified xsi:type="dcterms:W3CDTF">2022-11-09T07:27:54Z</dcterms:modified>
</cp:coreProperties>
</file>