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83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101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46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26" Type="http://schemas.openxmlformats.org/officeDocument/2006/relationships/image" Target="../media/image188.png"/><Relationship Id="rId3" Type="http://schemas.openxmlformats.org/officeDocument/2006/relationships/image" Target="../media/image165.png"/><Relationship Id="rId21" Type="http://schemas.openxmlformats.org/officeDocument/2006/relationships/image" Target="../media/image183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5" Type="http://schemas.openxmlformats.org/officeDocument/2006/relationships/image" Target="../media/image187.png"/><Relationship Id="rId2" Type="http://schemas.openxmlformats.org/officeDocument/2006/relationships/image" Target="../media/image164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29" Type="http://schemas.openxmlformats.org/officeDocument/2006/relationships/image" Target="../media/image19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24" Type="http://schemas.openxmlformats.org/officeDocument/2006/relationships/image" Target="../media/image186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28" Type="http://schemas.openxmlformats.org/officeDocument/2006/relationships/image" Target="../media/image54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3" Type="http://schemas.openxmlformats.org/officeDocument/2006/relationships/image" Target="../media/image64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65.png"/><Relationship Id="rId10" Type="http://schemas.openxmlformats.org/officeDocument/2006/relationships/image" Target="../media/image212.png"/><Relationship Id="rId4" Type="http://schemas.openxmlformats.org/officeDocument/2006/relationships/image" Target="../media/image63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1000971"/>
            <a:ext cx="7217664" cy="3147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4307" y="300228"/>
            <a:ext cx="1990344" cy="3916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29328" y="318515"/>
            <a:ext cx="1186180" cy="295910"/>
            <a:chOff x="4529328" y="318515"/>
            <a:chExt cx="1186180" cy="295910"/>
          </a:xfrm>
        </p:grpSpPr>
        <p:sp>
          <p:nvSpPr>
            <p:cNvPr id="4" name="object 4"/>
            <p:cNvSpPr/>
            <p:nvPr/>
          </p:nvSpPr>
          <p:spPr>
            <a:xfrm>
              <a:off x="4529328" y="342899"/>
              <a:ext cx="233679" cy="264160"/>
            </a:xfrm>
            <a:custGeom>
              <a:avLst/>
              <a:gdLst/>
              <a:ahLst/>
              <a:cxnLst/>
              <a:rect l="l" t="t" r="r" b="b"/>
              <a:pathLst>
                <a:path w="233679" h="264159">
                  <a:moveTo>
                    <a:pt x="233172" y="263651"/>
                  </a:moveTo>
                  <a:lnTo>
                    <a:pt x="176784" y="263651"/>
                  </a:lnTo>
                  <a:lnTo>
                    <a:pt x="175260" y="160019"/>
                  </a:lnTo>
                  <a:lnTo>
                    <a:pt x="174378" y="141993"/>
                  </a:lnTo>
                  <a:lnTo>
                    <a:pt x="173926" y="124396"/>
                  </a:lnTo>
                  <a:lnTo>
                    <a:pt x="173736" y="53339"/>
                  </a:lnTo>
                  <a:lnTo>
                    <a:pt x="144780" y="236219"/>
                  </a:lnTo>
                  <a:lnTo>
                    <a:pt x="88392" y="236219"/>
                  </a:lnTo>
                  <a:lnTo>
                    <a:pt x="57912" y="53339"/>
                  </a:lnTo>
                  <a:lnTo>
                    <a:pt x="57912" y="160019"/>
                  </a:lnTo>
                  <a:lnTo>
                    <a:pt x="56388" y="263651"/>
                  </a:lnTo>
                  <a:lnTo>
                    <a:pt x="0" y="263651"/>
                  </a:lnTo>
                  <a:lnTo>
                    <a:pt x="15240" y="0"/>
                  </a:lnTo>
                  <a:lnTo>
                    <a:pt x="89916" y="0"/>
                  </a:lnTo>
                  <a:lnTo>
                    <a:pt x="117348" y="181355"/>
                  </a:lnTo>
                  <a:lnTo>
                    <a:pt x="143256" y="0"/>
                  </a:lnTo>
                  <a:lnTo>
                    <a:pt x="217932" y="0"/>
                  </a:lnTo>
                  <a:lnTo>
                    <a:pt x="233172" y="2636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7740" y="399287"/>
              <a:ext cx="487679" cy="2148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88280" y="318516"/>
              <a:ext cx="82550" cy="295910"/>
            </a:xfrm>
            <a:custGeom>
              <a:avLst/>
              <a:gdLst/>
              <a:ahLst/>
              <a:cxnLst/>
              <a:rect l="l" t="t" r="r" b="b"/>
              <a:pathLst>
                <a:path w="82550" h="295909">
                  <a:moveTo>
                    <a:pt x="56387" y="295656"/>
                  </a:moveTo>
                  <a:lnTo>
                    <a:pt x="50291" y="295656"/>
                  </a:lnTo>
                  <a:lnTo>
                    <a:pt x="39433" y="294774"/>
                  </a:lnTo>
                  <a:lnTo>
                    <a:pt x="7715" y="272962"/>
                  </a:lnTo>
                  <a:lnTo>
                    <a:pt x="0" y="242316"/>
                  </a:lnTo>
                  <a:lnTo>
                    <a:pt x="0" y="6096"/>
                  </a:lnTo>
                  <a:lnTo>
                    <a:pt x="57911" y="0"/>
                  </a:lnTo>
                  <a:lnTo>
                    <a:pt x="57911" y="246888"/>
                  </a:lnTo>
                  <a:lnTo>
                    <a:pt x="60959" y="249936"/>
                  </a:lnTo>
                  <a:lnTo>
                    <a:pt x="67055" y="249936"/>
                  </a:lnTo>
                  <a:lnTo>
                    <a:pt x="70103" y="248412"/>
                  </a:lnTo>
                  <a:lnTo>
                    <a:pt x="73151" y="248412"/>
                  </a:lnTo>
                  <a:lnTo>
                    <a:pt x="82295" y="288036"/>
                  </a:lnTo>
                  <a:lnTo>
                    <a:pt x="79247" y="289560"/>
                  </a:lnTo>
                  <a:lnTo>
                    <a:pt x="74675" y="291084"/>
                  </a:lnTo>
                  <a:lnTo>
                    <a:pt x="56387" y="295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19" y="399288"/>
              <a:ext cx="160020" cy="2148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5647" y="318515"/>
              <a:ext cx="149860" cy="288290"/>
            </a:xfrm>
            <a:custGeom>
              <a:avLst/>
              <a:gdLst/>
              <a:ahLst/>
              <a:cxnLst/>
              <a:rect l="l" t="t" r="r" b="b"/>
              <a:pathLst>
                <a:path w="149860" h="288290">
                  <a:moveTo>
                    <a:pt x="149352" y="288036"/>
                  </a:moveTo>
                  <a:lnTo>
                    <a:pt x="91440" y="288036"/>
                  </a:lnTo>
                  <a:lnTo>
                    <a:pt x="91440" y="131064"/>
                  </a:lnTo>
                  <a:lnTo>
                    <a:pt x="88392" y="123444"/>
                  </a:lnTo>
                  <a:lnTo>
                    <a:pt x="80772" y="123444"/>
                  </a:lnTo>
                  <a:lnTo>
                    <a:pt x="75033" y="125110"/>
                  </a:lnTo>
                  <a:lnTo>
                    <a:pt x="69151" y="129921"/>
                  </a:lnTo>
                  <a:lnTo>
                    <a:pt x="62984" y="137588"/>
                  </a:lnTo>
                  <a:lnTo>
                    <a:pt x="56388" y="147828"/>
                  </a:lnTo>
                  <a:lnTo>
                    <a:pt x="56388" y="288036"/>
                  </a:lnTo>
                  <a:lnTo>
                    <a:pt x="0" y="288036"/>
                  </a:lnTo>
                  <a:lnTo>
                    <a:pt x="0" y="6096"/>
                  </a:lnTo>
                  <a:lnTo>
                    <a:pt x="56388" y="0"/>
                  </a:lnTo>
                  <a:lnTo>
                    <a:pt x="56388" y="108204"/>
                  </a:lnTo>
                  <a:lnTo>
                    <a:pt x="61221" y="101012"/>
                  </a:lnTo>
                  <a:lnTo>
                    <a:pt x="92964" y="80772"/>
                  </a:lnTo>
                  <a:lnTo>
                    <a:pt x="102108" y="80772"/>
                  </a:lnTo>
                  <a:lnTo>
                    <a:pt x="137160" y="96012"/>
                  </a:lnTo>
                  <a:lnTo>
                    <a:pt x="149352" y="137160"/>
                  </a:lnTo>
                  <a:lnTo>
                    <a:pt x="149352" y="288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17108" y="300228"/>
            <a:ext cx="920750" cy="314325"/>
            <a:chOff x="5817108" y="300228"/>
            <a:chExt cx="920750" cy="314325"/>
          </a:xfrm>
        </p:grpSpPr>
        <p:sp>
          <p:nvSpPr>
            <p:cNvPr id="10" name="object 10"/>
            <p:cNvSpPr/>
            <p:nvPr/>
          </p:nvSpPr>
          <p:spPr>
            <a:xfrm>
              <a:off x="5817108" y="342900"/>
              <a:ext cx="169545" cy="264160"/>
            </a:xfrm>
            <a:custGeom>
              <a:avLst/>
              <a:gdLst/>
              <a:ahLst/>
              <a:cxnLst/>
              <a:rect l="l" t="t" r="r" b="b"/>
              <a:pathLst>
                <a:path w="169545" h="264159">
                  <a:moveTo>
                    <a:pt x="59436" y="263652"/>
                  </a:moveTo>
                  <a:lnTo>
                    <a:pt x="0" y="263652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90535" y="1428"/>
                  </a:lnTo>
                  <a:lnTo>
                    <a:pt x="128349" y="12858"/>
                  </a:lnTo>
                  <a:lnTo>
                    <a:pt x="158887" y="42672"/>
                  </a:lnTo>
                  <a:lnTo>
                    <a:pt x="59436" y="42672"/>
                  </a:lnTo>
                  <a:lnTo>
                    <a:pt x="59436" y="132588"/>
                  </a:lnTo>
                  <a:lnTo>
                    <a:pt x="158275" y="132588"/>
                  </a:lnTo>
                  <a:lnTo>
                    <a:pt x="154376" y="139803"/>
                  </a:lnTo>
                  <a:lnTo>
                    <a:pt x="113919" y="169545"/>
                  </a:lnTo>
                  <a:lnTo>
                    <a:pt x="73152" y="175260"/>
                  </a:lnTo>
                  <a:lnTo>
                    <a:pt x="59436" y="175260"/>
                  </a:lnTo>
                  <a:lnTo>
                    <a:pt x="59436" y="263652"/>
                  </a:lnTo>
                  <a:close/>
                </a:path>
                <a:path w="169545" h="264159">
                  <a:moveTo>
                    <a:pt x="158275" y="132588"/>
                  </a:moveTo>
                  <a:lnTo>
                    <a:pt x="68580" y="132588"/>
                  </a:lnTo>
                  <a:lnTo>
                    <a:pt x="78247" y="131778"/>
                  </a:lnTo>
                  <a:lnTo>
                    <a:pt x="86487" y="129540"/>
                  </a:lnTo>
                  <a:lnTo>
                    <a:pt x="106680" y="86868"/>
                  </a:lnTo>
                  <a:lnTo>
                    <a:pt x="106132" y="76271"/>
                  </a:lnTo>
                  <a:lnTo>
                    <a:pt x="79557" y="43481"/>
                  </a:lnTo>
                  <a:lnTo>
                    <a:pt x="70104" y="42672"/>
                  </a:lnTo>
                  <a:lnTo>
                    <a:pt x="158887" y="42672"/>
                  </a:lnTo>
                  <a:lnTo>
                    <a:pt x="162496" y="49149"/>
                  </a:lnTo>
                  <a:lnTo>
                    <a:pt x="167473" y="66579"/>
                  </a:lnTo>
                  <a:lnTo>
                    <a:pt x="169164" y="86868"/>
                  </a:lnTo>
                  <a:lnTo>
                    <a:pt x="167473" y="107180"/>
                  </a:lnTo>
                  <a:lnTo>
                    <a:pt x="162496" y="124777"/>
                  </a:lnTo>
                  <a:lnTo>
                    <a:pt x="158275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6084" y="405384"/>
              <a:ext cx="147827" cy="2087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90488" y="300227"/>
              <a:ext cx="547370" cy="314325"/>
            </a:xfrm>
            <a:custGeom>
              <a:avLst/>
              <a:gdLst/>
              <a:ahLst/>
              <a:cxnLst/>
              <a:rect l="l" t="t" r="r" b="b"/>
              <a:pathLst>
                <a:path w="547370" h="314325">
                  <a:moveTo>
                    <a:pt x="163068" y="205740"/>
                  </a:moveTo>
                  <a:lnTo>
                    <a:pt x="161963" y="180911"/>
                  </a:lnTo>
                  <a:lnTo>
                    <a:pt x="158877" y="159067"/>
                  </a:lnTo>
                  <a:lnTo>
                    <a:pt x="154063" y="140385"/>
                  </a:lnTo>
                  <a:lnTo>
                    <a:pt x="153987" y="140208"/>
                  </a:lnTo>
                  <a:lnTo>
                    <a:pt x="147828" y="124968"/>
                  </a:lnTo>
                  <a:lnTo>
                    <a:pt x="146672" y="123444"/>
                  </a:lnTo>
                  <a:lnTo>
                    <a:pt x="138963" y="113207"/>
                  </a:lnTo>
                  <a:lnTo>
                    <a:pt x="128397" y="105156"/>
                  </a:lnTo>
                  <a:lnTo>
                    <a:pt x="116103" y="100545"/>
                  </a:lnTo>
                  <a:lnTo>
                    <a:pt x="103632" y="99225"/>
                  </a:lnTo>
                  <a:lnTo>
                    <a:pt x="103632" y="205740"/>
                  </a:lnTo>
                  <a:lnTo>
                    <a:pt x="103314" y="222631"/>
                  </a:lnTo>
                  <a:lnTo>
                    <a:pt x="92964" y="266700"/>
                  </a:lnTo>
                  <a:lnTo>
                    <a:pt x="86868" y="271272"/>
                  </a:lnTo>
                  <a:lnTo>
                    <a:pt x="79248" y="271272"/>
                  </a:lnTo>
                  <a:lnTo>
                    <a:pt x="72910" y="270129"/>
                  </a:lnTo>
                  <a:lnTo>
                    <a:pt x="67437" y="266700"/>
                  </a:lnTo>
                  <a:lnTo>
                    <a:pt x="62522" y="260985"/>
                  </a:lnTo>
                  <a:lnTo>
                    <a:pt x="57912" y="252984"/>
                  </a:lnTo>
                  <a:lnTo>
                    <a:pt x="57912" y="163068"/>
                  </a:lnTo>
                  <a:lnTo>
                    <a:pt x="63639" y="153073"/>
                  </a:lnTo>
                  <a:lnTo>
                    <a:pt x="69532" y="145923"/>
                  </a:lnTo>
                  <a:lnTo>
                    <a:pt x="75692" y="141643"/>
                  </a:lnTo>
                  <a:lnTo>
                    <a:pt x="82296" y="140208"/>
                  </a:lnTo>
                  <a:lnTo>
                    <a:pt x="89916" y="140208"/>
                  </a:lnTo>
                  <a:lnTo>
                    <a:pt x="94488" y="144780"/>
                  </a:lnTo>
                  <a:lnTo>
                    <a:pt x="97536" y="153924"/>
                  </a:lnTo>
                  <a:lnTo>
                    <a:pt x="100406" y="162242"/>
                  </a:lnTo>
                  <a:lnTo>
                    <a:pt x="102298" y="173545"/>
                  </a:lnTo>
                  <a:lnTo>
                    <a:pt x="103314" y="188010"/>
                  </a:lnTo>
                  <a:lnTo>
                    <a:pt x="103632" y="205740"/>
                  </a:lnTo>
                  <a:lnTo>
                    <a:pt x="103632" y="99225"/>
                  </a:lnTo>
                  <a:lnTo>
                    <a:pt x="65913" y="113157"/>
                  </a:lnTo>
                  <a:lnTo>
                    <a:pt x="57912" y="123444"/>
                  </a:lnTo>
                  <a:lnTo>
                    <a:pt x="57912" y="18288"/>
                  </a:lnTo>
                  <a:lnTo>
                    <a:pt x="0" y="24384"/>
                  </a:lnTo>
                  <a:lnTo>
                    <a:pt x="0" y="306324"/>
                  </a:lnTo>
                  <a:lnTo>
                    <a:pt x="50292" y="306324"/>
                  </a:lnTo>
                  <a:lnTo>
                    <a:pt x="53340" y="288036"/>
                  </a:lnTo>
                  <a:lnTo>
                    <a:pt x="57048" y="294322"/>
                  </a:lnTo>
                  <a:lnTo>
                    <a:pt x="61341" y="299466"/>
                  </a:lnTo>
                  <a:lnTo>
                    <a:pt x="66192" y="303466"/>
                  </a:lnTo>
                  <a:lnTo>
                    <a:pt x="71628" y="306324"/>
                  </a:lnTo>
                  <a:lnTo>
                    <a:pt x="77355" y="309448"/>
                  </a:lnTo>
                  <a:lnTo>
                    <a:pt x="83248" y="311848"/>
                  </a:lnTo>
                  <a:lnTo>
                    <a:pt x="89408" y="313397"/>
                  </a:lnTo>
                  <a:lnTo>
                    <a:pt x="96012" y="313944"/>
                  </a:lnTo>
                  <a:lnTo>
                    <a:pt x="110909" y="312000"/>
                  </a:lnTo>
                  <a:lnTo>
                    <a:pt x="123825" y="306324"/>
                  </a:lnTo>
                  <a:lnTo>
                    <a:pt x="135013" y="297230"/>
                  </a:lnTo>
                  <a:lnTo>
                    <a:pt x="142341" y="288036"/>
                  </a:lnTo>
                  <a:lnTo>
                    <a:pt x="144780" y="284988"/>
                  </a:lnTo>
                  <a:lnTo>
                    <a:pt x="151625" y="271272"/>
                  </a:lnTo>
                  <a:lnTo>
                    <a:pt x="152781" y="268973"/>
                  </a:lnTo>
                  <a:lnTo>
                    <a:pt x="158496" y="250507"/>
                  </a:lnTo>
                  <a:lnTo>
                    <a:pt x="161925" y="229489"/>
                  </a:lnTo>
                  <a:lnTo>
                    <a:pt x="163068" y="205740"/>
                  </a:lnTo>
                  <a:close/>
                </a:path>
                <a:path w="547370" h="314325">
                  <a:moveTo>
                    <a:pt x="271259" y="306324"/>
                  </a:moveTo>
                  <a:lnTo>
                    <a:pt x="260591" y="266700"/>
                  </a:lnTo>
                  <a:lnTo>
                    <a:pt x="257543" y="266700"/>
                  </a:lnTo>
                  <a:lnTo>
                    <a:pt x="254495" y="268224"/>
                  </a:lnTo>
                  <a:lnTo>
                    <a:pt x="248399" y="268224"/>
                  </a:lnTo>
                  <a:lnTo>
                    <a:pt x="245351" y="265176"/>
                  </a:lnTo>
                  <a:lnTo>
                    <a:pt x="245351" y="18288"/>
                  </a:lnTo>
                  <a:lnTo>
                    <a:pt x="187439" y="24384"/>
                  </a:lnTo>
                  <a:lnTo>
                    <a:pt x="187439" y="260604"/>
                  </a:lnTo>
                  <a:lnTo>
                    <a:pt x="188302" y="272351"/>
                  </a:lnTo>
                  <a:lnTo>
                    <a:pt x="208610" y="305587"/>
                  </a:lnTo>
                  <a:lnTo>
                    <a:pt x="239255" y="313944"/>
                  </a:lnTo>
                  <a:lnTo>
                    <a:pt x="245351" y="313944"/>
                  </a:lnTo>
                  <a:lnTo>
                    <a:pt x="251447" y="312420"/>
                  </a:lnTo>
                  <a:lnTo>
                    <a:pt x="256019" y="310896"/>
                  </a:lnTo>
                  <a:lnTo>
                    <a:pt x="262115" y="309372"/>
                  </a:lnTo>
                  <a:lnTo>
                    <a:pt x="271259" y="306324"/>
                  </a:lnTo>
                  <a:close/>
                </a:path>
                <a:path w="547370" h="314325">
                  <a:moveTo>
                    <a:pt x="345935" y="105156"/>
                  </a:moveTo>
                  <a:lnTo>
                    <a:pt x="289547" y="105156"/>
                  </a:lnTo>
                  <a:lnTo>
                    <a:pt x="289547" y="306324"/>
                  </a:lnTo>
                  <a:lnTo>
                    <a:pt x="345935" y="306324"/>
                  </a:lnTo>
                  <a:lnTo>
                    <a:pt x="345935" y="105156"/>
                  </a:lnTo>
                  <a:close/>
                </a:path>
                <a:path w="547370" h="314325">
                  <a:moveTo>
                    <a:pt x="350507" y="33528"/>
                  </a:moveTo>
                  <a:lnTo>
                    <a:pt x="324434" y="571"/>
                  </a:lnTo>
                  <a:lnTo>
                    <a:pt x="316979" y="0"/>
                  </a:lnTo>
                  <a:lnTo>
                    <a:pt x="307835" y="0"/>
                  </a:lnTo>
                  <a:lnTo>
                    <a:pt x="284975" y="33528"/>
                  </a:lnTo>
                  <a:lnTo>
                    <a:pt x="284975" y="42672"/>
                  </a:lnTo>
                  <a:lnTo>
                    <a:pt x="288023" y="50292"/>
                  </a:lnTo>
                  <a:lnTo>
                    <a:pt x="300215" y="62484"/>
                  </a:lnTo>
                  <a:lnTo>
                    <a:pt x="307835" y="65532"/>
                  </a:lnTo>
                  <a:lnTo>
                    <a:pt x="316979" y="65532"/>
                  </a:lnTo>
                  <a:lnTo>
                    <a:pt x="350507" y="42672"/>
                  </a:lnTo>
                  <a:lnTo>
                    <a:pt x="350507" y="33528"/>
                  </a:lnTo>
                  <a:close/>
                </a:path>
                <a:path w="547370" h="314325">
                  <a:moveTo>
                    <a:pt x="438912" y="18288"/>
                  </a:moveTo>
                  <a:lnTo>
                    <a:pt x="380987" y="24384"/>
                  </a:lnTo>
                  <a:lnTo>
                    <a:pt x="380987" y="306324"/>
                  </a:lnTo>
                  <a:lnTo>
                    <a:pt x="438912" y="306324"/>
                  </a:lnTo>
                  <a:lnTo>
                    <a:pt x="438912" y="196596"/>
                  </a:lnTo>
                  <a:lnTo>
                    <a:pt x="438912" y="18288"/>
                  </a:lnTo>
                  <a:close/>
                </a:path>
                <a:path w="547370" h="314325">
                  <a:moveTo>
                    <a:pt x="547116" y="306324"/>
                  </a:moveTo>
                  <a:lnTo>
                    <a:pt x="495300" y="193548"/>
                  </a:lnTo>
                  <a:lnTo>
                    <a:pt x="544068" y="105156"/>
                  </a:lnTo>
                  <a:lnTo>
                    <a:pt x="489204" y="105156"/>
                  </a:lnTo>
                  <a:lnTo>
                    <a:pt x="438912" y="196596"/>
                  </a:lnTo>
                  <a:lnTo>
                    <a:pt x="486156" y="306324"/>
                  </a:lnTo>
                  <a:lnTo>
                    <a:pt x="547116" y="306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69620" y="915924"/>
            <a:ext cx="8283575" cy="3877310"/>
            <a:chOff x="769620" y="915924"/>
            <a:chExt cx="8283575" cy="387731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6965" y="915924"/>
              <a:ext cx="5199273" cy="38770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9620" y="1761743"/>
              <a:ext cx="2154102" cy="29870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4627" y="4744212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4300" y="0"/>
                  </a:lnTo>
                </a:path>
              </a:pathLst>
            </a:custGeom>
            <a:ln w="4572">
              <a:solidFill>
                <a:srgbClr val="A0A5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62087" y="2150364"/>
              <a:ext cx="1478280" cy="1862455"/>
            </a:xfrm>
            <a:custGeom>
              <a:avLst/>
              <a:gdLst/>
              <a:ahLst/>
              <a:cxnLst/>
              <a:rect l="l" t="t" r="r" b="b"/>
              <a:pathLst>
                <a:path w="1478279" h="1862454">
                  <a:moveTo>
                    <a:pt x="1316736" y="1862327"/>
                  </a:moveTo>
                  <a:lnTo>
                    <a:pt x="161543" y="1862327"/>
                  </a:lnTo>
                  <a:lnTo>
                    <a:pt x="118356" y="1856612"/>
                  </a:lnTo>
                  <a:lnTo>
                    <a:pt x="79699" y="1840483"/>
                  </a:lnTo>
                  <a:lnTo>
                    <a:pt x="47053" y="1815464"/>
                  </a:lnTo>
                  <a:lnTo>
                    <a:pt x="21900" y="1783079"/>
                  </a:lnTo>
                  <a:lnTo>
                    <a:pt x="5722" y="1744852"/>
                  </a:lnTo>
                  <a:lnTo>
                    <a:pt x="0" y="1702307"/>
                  </a:lnTo>
                  <a:lnTo>
                    <a:pt x="0" y="1056131"/>
                  </a:lnTo>
                  <a:lnTo>
                    <a:pt x="5722" y="1013474"/>
                  </a:lnTo>
                  <a:lnTo>
                    <a:pt x="21900" y="974964"/>
                  </a:lnTo>
                  <a:lnTo>
                    <a:pt x="47053" y="942212"/>
                  </a:lnTo>
                  <a:lnTo>
                    <a:pt x="79699" y="916827"/>
                  </a:lnTo>
                  <a:lnTo>
                    <a:pt x="118356" y="900415"/>
                  </a:lnTo>
                  <a:lnTo>
                    <a:pt x="161543" y="894587"/>
                  </a:lnTo>
                  <a:lnTo>
                    <a:pt x="862583" y="894587"/>
                  </a:lnTo>
                  <a:lnTo>
                    <a:pt x="809243" y="0"/>
                  </a:lnTo>
                  <a:lnTo>
                    <a:pt x="1231391" y="894587"/>
                  </a:lnTo>
                  <a:lnTo>
                    <a:pt x="1316736" y="894587"/>
                  </a:lnTo>
                  <a:lnTo>
                    <a:pt x="1359923" y="900415"/>
                  </a:lnTo>
                  <a:lnTo>
                    <a:pt x="1398580" y="916827"/>
                  </a:lnTo>
                  <a:lnTo>
                    <a:pt x="1431226" y="942212"/>
                  </a:lnTo>
                  <a:lnTo>
                    <a:pt x="1456379" y="974964"/>
                  </a:lnTo>
                  <a:lnTo>
                    <a:pt x="1472557" y="1013474"/>
                  </a:lnTo>
                  <a:lnTo>
                    <a:pt x="1478279" y="1056131"/>
                  </a:lnTo>
                  <a:lnTo>
                    <a:pt x="1478279" y="1702307"/>
                  </a:lnTo>
                  <a:lnTo>
                    <a:pt x="1472557" y="1744852"/>
                  </a:lnTo>
                  <a:lnTo>
                    <a:pt x="1456379" y="1783079"/>
                  </a:lnTo>
                  <a:lnTo>
                    <a:pt x="1431226" y="1815464"/>
                  </a:lnTo>
                  <a:lnTo>
                    <a:pt x="1398580" y="1840483"/>
                  </a:lnTo>
                  <a:lnTo>
                    <a:pt x="1359923" y="1856612"/>
                  </a:lnTo>
                  <a:lnTo>
                    <a:pt x="1316736" y="1862327"/>
                  </a:lnTo>
                  <a:close/>
                </a:path>
              </a:pathLst>
            </a:custGeom>
            <a:solidFill>
              <a:srgbClr val="E2A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62087" y="2150364"/>
              <a:ext cx="1478280" cy="1862455"/>
            </a:xfrm>
            <a:custGeom>
              <a:avLst/>
              <a:gdLst/>
              <a:ahLst/>
              <a:cxnLst/>
              <a:rect l="l" t="t" r="r" b="b"/>
              <a:pathLst>
                <a:path w="1478279" h="1862454">
                  <a:moveTo>
                    <a:pt x="0" y="1056131"/>
                  </a:moveTo>
                  <a:lnTo>
                    <a:pt x="5722" y="1013474"/>
                  </a:lnTo>
                  <a:lnTo>
                    <a:pt x="21900" y="974964"/>
                  </a:lnTo>
                  <a:lnTo>
                    <a:pt x="47053" y="942212"/>
                  </a:lnTo>
                  <a:lnTo>
                    <a:pt x="79699" y="916827"/>
                  </a:lnTo>
                  <a:lnTo>
                    <a:pt x="118356" y="900415"/>
                  </a:lnTo>
                  <a:lnTo>
                    <a:pt x="161543" y="894587"/>
                  </a:lnTo>
                  <a:lnTo>
                    <a:pt x="862583" y="894587"/>
                  </a:lnTo>
                  <a:lnTo>
                    <a:pt x="809243" y="0"/>
                  </a:lnTo>
                  <a:lnTo>
                    <a:pt x="1231391" y="894587"/>
                  </a:lnTo>
                  <a:lnTo>
                    <a:pt x="1316736" y="894587"/>
                  </a:lnTo>
                  <a:lnTo>
                    <a:pt x="1359923" y="900415"/>
                  </a:lnTo>
                  <a:lnTo>
                    <a:pt x="1398580" y="916827"/>
                  </a:lnTo>
                  <a:lnTo>
                    <a:pt x="1431226" y="942212"/>
                  </a:lnTo>
                  <a:lnTo>
                    <a:pt x="1456379" y="974964"/>
                  </a:lnTo>
                  <a:lnTo>
                    <a:pt x="1472557" y="1013474"/>
                  </a:lnTo>
                  <a:lnTo>
                    <a:pt x="1478279" y="1056131"/>
                  </a:lnTo>
                  <a:lnTo>
                    <a:pt x="1478279" y="1702307"/>
                  </a:lnTo>
                  <a:lnTo>
                    <a:pt x="1472557" y="1744852"/>
                  </a:lnTo>
                  <a:lnTo>
                    <a:pt x="1456379" y="1783079"/>
                  </a:lnTo>
                  <a:lnTo>
                    <a:pt x="1431226" y="1815464"/>
                  </a:lnTo>
                  <a:lnTo>
                    <a:pt x="1398580" y="1840483"/>
                  </a:lnTo>
                  <a:lnTo>
                    <a:pt x="1359923" y="1856612"/>
                  </a:lnTo>
                  <a:lnTo>
                    <a:pt x="1316736" y="1862327"/>
                  </a:lnTo>
                  <a:lnTo>
                    <a:pt x="161543" y="1862327"/>
                  </a:lnTo>
                  <a:lnTo>
                    <a:pt x="118356" y="1856612"/>
                  </a:lnTo>
                  <a:lnTo>
                    <a:pt x="79699" y="1840483"/>
                  </a:lnTo>
                  <a:lnTo>
                    <a:pt x="47053" y="1815464"/>
                  </a:lnTo>
                  <a:lnTo>
                    <a:pt x="21900" y="1783079"/>
                  </a:lnTo>
                  <a:lnTo>
                    <a:pt x="5722" y="1744852"/>
                  </a:lnTo>
                  <a:lnTo>
                    <a:pt x="0" y="1702307"/>
                  </a:lnTo>
                  <a:lnTo>
                    <a:pt x="0" y="1056131"/>
                  </a:lnTo>
                  <a:close/>
                </a:path>
              </a:pathLst>
            </a:custGeom>
            <a:ln w="24384">
              <a:solidFill>
                <a:srgbClr val="5B5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720138" y="3146549"/>
            <a:ext cx="1177290" cy="760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715" algn="ctr">
              <a:lnSpc>
                <a:spcPct val="100299"/>
              </a:lnSpc>
              <a:spcBef>
                <a:spcPts val="105"/>
              </a:spcBef>
            </a:pPr>
            <a:r>
              <a:rPr sz="1200" spc="-25" dirty="0">
                <a:latin typeface="Arial MT"/>
                <a:cs typeface="Arial MT"/>
              </a:rPr>
              <a:t>Pentingnya 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kerjasama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dalam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bentuk</a:t>
            </a:r>
            <a:r>
              <a:rPr sz="1200" spc="6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jejaring 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kerja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21935" y="4818888"/>
            <a:ext cx="4079748" cy="265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8624" y="595883"/>
            <a:ext cx="1257300" cy="334010"/>
          </a:xfrm>
          <a:custGeom>
            <a:avLst/>
            <a:gdLst/>
            <a:ahLst/>
            <a:cxnLst/>
            <a:rect l="l" t="t" r="r" b="b"/>
            <a:pathLst>
              <a:path w="1257300" h="334009">
                <a:moveTo>
                  <a:pt x="89916" y="6096"/>
                </a:moveTo>
                <a:lnTo>
                  <a:pt x="30480" y="6096"/>
                </a:lnTo>
                <a:lnTo>
                  <a:pt x="30480" y="228600"/>
                </a:lnTo>
                <a:lnTo>
                  <a:pt x="30213" y="237439"/>
                </a:lnTo>
                <a:lnTo>
                  <a:pt x="29527" y="245554"/>
                </a:lnTo>
                <a:lnTo>
                  <a:pt x="28549" y="252818"/>
                </a:lnTo>
                <a:lnTo>
                  <a:pt x="27432" y="259080"/>
                </a:lnTo>
                <a:lnTo>
                  <a:pt x="27432" y="265176"/>
                </a:lnTo>
                <a:lnTo>
                  <a:pt x="24384" y="272796"/>
                </a:lnTo>
                <a:lnTo>
                  <a:pt x="9144" y="288036"/>
                </a:lnTo>
                <a:lnTo>
                  <a:pt x="0" y="292608"/>
                </a:lnTo>
                <a:lnTo>
                  <a:pt x="15240" y="333756"/>
                </a:lnTo>
                <a:lnTo>
                  <a:pt x="53340" y="313944"/>
                </a:lnTo>
                <a:lnTo>
                  <a:pt x="79248" y="281940"/>
                </a:lnTo>
                <a:lnTo>
                  <a:pt x="89916" y="231648"/>
                </a:lnTo>
                <a:lnTo>
                  <a:pt x="89916" y="6096"/>
                </a:lnTo>
                <a:close/>
              </a:path>
              <a:path w="1257300" h="334009">
                <a:moveTo>
                  <a:pt x="260591" y="6096"/>
                </a:moveTo>
                <a:lnTo>
                  <a:pt x="121907" y="6096"/>
                </a:lnTo>
                <a:lnTo>
                  <a:pt x="121907" y="271272"/>
                </a:lnTo>
                <a:lnTo>
                  <a:pt x="260591" y="271272"/>
                </a:lnTo>
                <a:lnTo>
                  <a:pt x="260591" y="227076"/>
                </a:lnTo>
                <a:lnTo>
                  <a:pt x="181343" y="227076"/>
                </a:lnTo>
                <a:lnTo>
                  <a:pt x="181343" y="156972"/>
                </a:lnTo>
                <a:lnTo>
                  <a:pt x="246875" y="156972"/>
                </a:lnTo>
                <a:lnTo>
                  <a:pt x="246875" y="115824"/>
                </a:lnTo>
                <a:lnTo>
                  <a:pt x="181343" y="115824"/>
                </a:lnTo>
                <a:lnTo>
                  <a:pt x="181343" y="48768"/>
                </a:lnTo>
                <a:lnTo>
                  <a:pt x="254495" y="48768"/>
                </a:lnTo>
                <a:lnTo>
                  <a:pt x="260591" y="6096"/>
                </a:lnTo>
                <a:close/>
              </a:path>
              <a:path w="1257300" h="334009">
                <a:moveTo>
                  <a:pt x="356616" y="6096"/>
                </a:moveTo>
                <a:lnTo>
                  <a:pt x="297180" y="6096"/>
                </a:lnTo>
                <a:lnTo>
                  <a:pt x="297180" y="228600"/>
                </a:lnTo>
                <a:lnTo>
                  <a:pt x="296913" y="237439"/>
                </a:lnTo>
                <a:lnTo>
                  <a:pt x="296227" y="245554"/>
                </a:lnTo>
                <a:lnTo>
                  <a:pt x="295249" y="252818"/>
                </a:lnTo>
                <a:lnTo>
                  <a:pt x="294132" y="259080"/>
                </a:lnTo>
                <a:lnTo>
                  <a:pt x="292608" y="265176"/>
                </a:lnTo>
                <a:lnTo>
                  <a:pt x="291084" y="272796"/>
                </a:lnTo>
                <a:lnTo>
                  <a:pt x="265176" y="292608"/>
                </a:lnTo>
                <a:lnTo>
                  <a:pt x="281940" y="333756"/>
                </a:lnTo>
                <a:lnTo>
                  <a:pt x="320040" y="313944"/>
                </a:lnTo>
                <a:lnTo>
                  <a:pt x="345948" y="281940"/>
                </a:lnTo>
                <a:lnTo>
                  <a:pt x="356616" y="231648"/>
                </a:lnTo>
                <a:lnTo>
                  <a:pt x="356616" y="6096"/>
                </a:lnTo>
                <a:close/>
              </a:path>
              <a:path w="1257300" h="334009">
                <a:moveTo>
                  <a:pt x="566915" y="271272"/>
                </a:moveTo>
                <a:lnTo>
                  <a:pt x="552945" y="213360"/>
                </a:lnTo>
                <a:lnTo>
                  <a:pt x="542277" y="169164"/>
                </a:lnTo>
                <a:lnTo>
                  <a:pt x="513575" y="50292"/>
                </a:lnTo>
                <a:lnTo>
                  <a:pt x="502907" y="6096"/>
                </a:lnTo>
                <a:lnTo>
                  <a:pt x="487667" y="6096"/>
                </a:lnTo>
                <a:lnTo>
                  <a:pt x="487667" y="169164"/>
                </a:lnTo>
                <a:lnTo>
                  <a:pt x="444995" y="169164"/>
                </a:lnTo>
                <a:lnTo>
                  <a:pt x="466331" y="50292"/>
                </a:lnTo>
                <a:lnTo>
                  <a:pt x="487667" y="169164"/>
                </a:lnTo>
                <a:lnTo>
                  <a:pt x="487667" y="6096"/>
                </a:lnTo>
                <a:lnTo>
                  <a:pt x="431279" y="6096"/>
                </a:lnTo>
                <a:lnTo>
                  <a:pt x="367271" y="271272"/>
                </a:lnTo>
                <a:lnTo>
                  <a:pt x="426707" y="271272"/>
                </a:lnTo>
                <a:lnTo>
                  <a:pt x="437375" y="213360"/>
                </a:lnTo>
                <a:lnTo>
                  <a:pt x="495287" y="213360"/>
                </a:lnTo>
                <a:lnTo>
                  <a:pt x="505955" y="271272"/>
                </a:lnTo>
                <a:lnTo>
                  <a:pt x="566915" y="271272"/>
                </a:lnTo>
                <a:close/>
              </a:path>
              <a:path w="1257300" h="334009">
                <a:moveTo>
                  <a:pt x="762000" y="271272"/>
                </a:moveTo>
                <a:lnTo>
                  <a:pt x="712978" y="169164"/>
                </a:lnTo>
                <a:lnTo>
                  <a:pt x="707136" y="156972"/>
                </a:lnTo>
                <a:lnTo>
                  <a:pt x="716826" y="151815"/>
                </a:lnTo>
                <a:lnTo>
                  <a:pt x="725233" y="145351"/>
                </a:lnTo>
                <a:lnTo>
                  <a:pt x="745236" y="108585"/>
                </a:lnTo>
                <a:lnTo>
                  <a:pt x="748284" y="86868"/>
                </a:lnTo>
                <a:lnTo>
                  <a:pt x="742010" y="51752"/>
                </a:lnTo>
                <a:lnTo>
                  <a:pt x="739813" y="48768"/>
                </a:lnTo>
                <a:lnTo>
                  <a:pt x="723328" y="26479"/>
                </a:lnTo>
                <a:lnTo>
                  <a:pt x="692340" y="11226"/>
                </a:lnTo>
                <a:lnTo>
                  <a:pt x="687324" y="10629"/>
                </a:lnTo>
                <a:lnTo>
                  <a:pt x="687324" y="86868"/>
                </a:lnTo>
                <a:lnTo>
                  <a:pt x="686752" y="96570"/>
                </a:lnTo>
                <a:lnTo>
                  <a:pt x="659320" y="127431"/>
                </a:lnTo>
                <a:lnTo>
                  <a:pt x="650748" y="128016"/>
                </a:lnTo>
                <a:lnTo>
                  <a:pt x="638556" y="128016"/>
                </a:lnTo>
                <a:lnTo>
                  <a:pt x="638556" y="48768"/>
                </a:lnTo>
                <a:lnTo>
                  <a:pt x="649224" y="48768"/>
                </a:lnTo>
                <a:lnTo>
                  <a:pt x="685038" y="69532"/>
                </a:lnTo>
                <a:lnTo>
                  <a:pt x="687324" y="86868"/>
                </a:lnTo>
                <a:lnTo>
                  <a:pt x="687324" y="10629"/>
                </a:lnTo>
                <a:lnTo>
                  <a:pt x="649224" y="6096"/>
                </a:lnTo>
                <a:lnTo>
                  <a:pt x="579120" y="6096"/>
                </a:lnTo>
                <a:lnTo>
                  <a:pt x="579120" y="271272"/>
                </a:lnTo>
                <a:lnTo>
                  <a:pt x="638556" y="271272"/>
                </a:lnTo>
                <a:lnTo>
                  <a:pt x="638556" y="169164"/>
                </a:lnTo>
                <a:lnTo>
                  <a:pt x="655320" y="169164"/>
                </a:lnTo>
                <a:lnTo>
                  <a:pt x="697992" y="271272"/>
                </a:lnTo>
                <a:lnTo>
                  <a:pt x="762000" y="271272"/>
                </a:lnTo>
                <a:close/>
              </a:path>
              <a:path w="1257300" h="334009">
                <a:moveTo>
                  <a:pt x="836676" y="6096"/>
                </a:moveTo>
                <a:lnTo>
                  <a:pt x="777240" y="6096"/>
                </a:lnTo>
                <a:lnTo>
                  <a:pt x="777240" y="271272"/>
                </a:lnTo>
                <a:lnTo>
                  <a:pt x="836676" y="271272"/>
                </a:lnTo>
                <a:lnTo>
                  <a:pt x="836676" y="6096"/>
                </a:lnTo>
                <a:close/>
              </a:path>
              <a:path w="1257300" h="334009">
                <a:moveTo>
                  <a:pt x="1048499" y="6096"/>
                </a:moveTo>
                <a:lnTo>
                  <a:pt x="996683" y="6096"/>
                </a:lnTo>
                <a:lnTo>
                  <a:pt x="996683" y="117348"/>
                </a:lnTo>
                <a:lnTo>
                  <a:pt x="997242" y="140766"/>
                </a:lnTo>
                <a:lnTo>
                  <a:pt x="998778" y="165163"/>
                </a:lnTo>
                <a:lnTo>
                  <a:pt x="1001191" y="190436"/>
                </a:lnTo>
                <a:lnTo>
                  <a:pt x="1004303" y="216408"/>
                </a:lnTo>
                <a:lnTo>
                  <a:pt x="949439" y="6096"/>
                </a:lnTo>
                <a:lnTo>
                  <a:pt x="876287" y="6096"/>
                </a:lnTo>
                <a:lnTo>
                  <a:pt x="876287" y="271272"/>
                </a:lnTo>
                <a:lnTo>
                  <a:pt x="926579" y="271272"/>
                </a:lnTo>
                <a:lnTo>
                  <a:pt x="926579" y="170688"/>
                </a:lnTo>
                <a:lnTo>
                  <a:pt x="925944" y="129120"/>
                </a:lnTo>
                <a:lnTo>
                  <a:pt x="920991" y="77279"/>
                </a:lnTo>
                <a:lnTo>
                  <a:pt x="918959" y="60960"/>
                </a:lnTo>
                <a:lnTo>
                  <a:pt x="975347" y="271272"/>
                </a:lnTo>
                <a:lnTo>
                  <a:pt x="1048499" y="271272"/>
                </a:lnTo>
                <a:lnTo>
                  <a:pt x="1048499" y="6096"/>
                </a:lnTo>
                <a:close/>
              </a:path>
              <a:path w="1257300" h="334009">
                <a:moveTo>
                  <a:pt x="1257300" y="32004"/>
                </a:moveTo>
                <a:lnTo>
                  <a:pt x="1240701" y="18008"/>
                </a:lnTo>
                <a:lnTo>
                  <a:pt x="1222819" y="8001"/>
                </a:lnTo>
                <a:lnTo>
                  <a:pt x="1203502" y="2006"/>
                </a:lnTo>
                <a:lnTo>
                  <a:pt x="1182624" y="0"/>
                </a:lnTo>
                <a:lnTo>
                  <a:pt x="1167168" y="889"/>
                </a:lnTo>
                <a:lnTo>
                  <a:pt x="1126236" y="15240"/>
                </a:lnTo>
                <a:lnTo>
                  <a:pt x="1095794" y="46964"/>
                </a:lnTo>
                <a:lnTo>
                  <a:pt x="1077849" y="96393"/>
                </a:lnTo>
                <a:lnTo>
                  <a:pt x="1074420" y="138684"/>
                </a:lnTo>
                <a:lnTo>
                  <a:pt x="1076083" y="171831"/>
                </a:lnTo>
                <a:lnTo>
                  <a:pt x="1088555" y="224409"/>
                </a:lnTo>
                <a:lnTo>
                  <a:pt x="1113091" y="258089"/>
                </a:lnTo>
                <a:lnTo>
                  <a:pt x="1151953" y="275132"/>
                </a:lnTo>
                <a:lnTo>
                  <a:pt x="1176528" y="277368"/>
                </a:lnTo>
                <a:lnTo>
                  <a:pt x="1186827" y="276821"/>
                </a:lnTo>
                <a:lnTo>
                  <a:pt x="1229436" y="265798"/>
                </a:lnTo>
                <a:lnTo>
                  <a:pt x="1257300" y="249936"/>
                </a:lnTo>
                <a:lnTo>
                  <a:pt x="1257300" y="118872"/>
                </a:lnTo>
                <a:lnTo>
                  <a:pt x="1170432" y="118872"/>
                </a:lnTo>
                <a:lnTo>
                  <a:pt x="1176528" y="161544"/>
                </a:lnTo>
                <a:lnTo>
                  <a:pt x="1200912" y="161544"/>
                </a:lnTo>
                <a:lnTo>
                  <a:pt x="1200912" y="225552"/>
                </a:lnTo>
                <a:lnTo>
                  <a:pt x="1194930" y="228676"/>
                </a:lnTo>
                <a:lnTo>
                  <a:pt x="1188529" y="231076"/>
                </a:lnTo>
                <a:lnTo>
                  <a:pt x="1181836" y="232625"/>
                </a:lnTo>
                <a:lnTo>
                  <a:pt x="1175004" y="233172"/>
                </a:lnTo>
                <a:lnTo>
                  <a:pt x="1165860" y="233172"/>
                </a:lnTo>
                <a:lnTo>
                  <a:pt x="1139952" y="196596"/>
                </a:lnTo>
                <a:lnTo>
                  <a:pt x="1137158" y="156095"/>
                </a:lnTo>
                <a:lnTo>
                  <a:pt x="1136904" y="138684"/>
                </a:lnTo>
                <a:lnTo>
                  <a:pt x="1137513" y="114376"/>
                </a:lnTo>
                <a:lnTo>
                  <a:pt x="1149096" y="64008"/>
                </a:lnTo>
                <a:lnTo>
                  <a:pt x="1185672" y="44196"/>
                </a:lnTo>
                <a:lnTo>
                  <a:pt x="1193292" y="44196"/>
                </a:lnTo>
                <a:lnTo>
                  <a:pt x="1200912" y="45720"/>
                </a:lnTo>
                <a:lnTo>
                  <a:pt x="1207008" y="48768"/>
                </a:lnTo>
                <a:lnTo>
                  <a:pt x="1213104" y="50292"/>
                </a:lnTo>
                <a:lnTo>
                  <a:pt x="1228344" y="62484"/>
                </a:lnTo>
                <a:lnTo>
                  <a:pt x="125730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32591" y="601979"/>
            <a:ext cx="848994" cy="327660"/>
          </a:xfrm>
          <a:custGeom>
            <a:avLst/>
            <a:gdLst/>
            <a:ahLst/>
            <a:cxnLst/>
            <a:rect l="l" t="t" r="r" b="b"/>
            <a:pathLst>
              <a:path w="848995" h="327659">
                <a:moveTo>
                  <a:pt x="59436" y="0"/>
                </a:moveTo>
                <a:lnTo>
                  <a:pt x="0" y="0"/>
                </a:lnTo>
                <a:lnTo>
                  <a:pt x="0" y="265176"/>
                </a:lnTo>
                <a:lnTo>
                  <a:pt x="59436" y="265176"/>
                </a:lnTo>
                <a:lnTo>
                  <a:pt x="59436" y="0"/>
                </a:lnTo>
                <a:close/>
              </a:path>
              <a:path w="848995" h="327659">
                <a:moveTo>
                  <a:pt x="192024" y="265176"/>
                </a:moveTo>
                <a:lnTo>
                  <a:pt x="120396" y="118872"/>
                </a:lnTo>
                <a:lnTo>
                  <a:pt x="185928" y="0"/>
                </a:lnTo>
                <a:lnTo>
                  <a:pt x="128016" y="0"/>
                </a:lnTo>
                <a:lnTo>
                  <a:pt x="60960" y="123444"/>
                </a:lnTo>
                <a:lnTo>
                  <a:pt x="126492" y="265176"/>
                </a:lnTo>
                <a:lnTo>
                  <a:pt x="192024" y="265176"/>
                </a:lnTo>
                <a:close/>
              </a:path>
              <a:path w="848995" h="327659">
                <a:moveTo>
                  <a:pt x="344436" y="0"/>
                </a:moveTo>
                <a:lnTo>
                  <a:pt x="205752" y="0"/>
                </a:lnTo>
                <a:lnTo>
                  <a:pt x="205752" y="265176"/>
                </a:lnTo>
                <a:lnTo>
                  <a:pt x="342912" y="265176"/>
                </a:lnTo>
                <a:lnTo>
                  <a:pt x="342912" y="220980"/>
                </a:lnTo>
                <a:lnTo>
                  <a:pt x="265188" y="220980"/>
                </a:lnTo>
                <a:lnTo>
                  <a:pt x="265188" y="150876"/>
                </a:lnTo>
                <a:lnTo>
                  <a:pt x="329196" y="150876"/>
                </a:lnTo>
                <a:lnTo>
                  <a:pt x="329196" y="109728"/>
                </a:lnTo>
                <a:lnTo>
                  <a:pt x="265188" y="109728"/>
                </a:lnTo>
                <a:lnTo>
                  <a:pt x="265188" y="42672"/>
                </a:lnTo>
                <a:lnTo>
                  <a:pt x="338340" y="42672"/>
                </a:lnTo>
                <a:lnTo>
                  <a:pt x="344436" y="0"/>
                </a:lnTo>
                <a:close/>
              </a:path>
              <a:path w="848995" h="327659">
                <a:moveTo>
                  <a:pt x="554736" y="265176"/>
                </a:moveTo>
                <a:lnTo>
                  <a:pt x="507085" y="163068"/>
                </a:lnTo>
                <a:lnTo>
                  <a:pt x="501396" y="150876"/>
                </a:lnTo>
                <a:lnTo>
                  <a:pt x="511098" y="145719"/>
                </a:lnTo>
                <a:lnTo>
                  <a:pt x="535876" y="112496"/>
                </a:lnTo>
                <a:lnTo>
                  <a:pt x="541020" y="80772"/>
                </a:lnTo>
                <a:lnTo>
                  <a:pt x="535000" y="45656"/>
                </a:lnTo>
                <a:lnTo>
                  <a:pt x="532866" y="42672"/>
                </a:lnTo>
                <a:lnTo>
                  <a:pt x="516826" y="20383"/>
                </a:lnTo>
                <a:lnTo>
                  <a:pt x="486371" y="5130"/>
                </a:lnTo>
                <a:lnTo>
                  <a:pt x="480060" y="4381"/>
                </a:lnTo>
                <a:lnTo>
                  <a:pt x="480060" y="80772"/>
                </a:lnTo>
                <a:lnTo>
                  <a:pt x="479513" y="90474"/>
                </a:lnTo>
                <a:lnTo>
                  <a:pt x="453580" y="121335"/>
                </a:lnTo>
                <a:lnTo>
                  <a:pt x="445008" y="121920"/>
                </a:lnTo>
                <a:lnTo>
                  <a:pt x="432816" y="121920"/>
                </a:lnTo>
                <a:lnTo>
                  <a:pt x="432816" y="42672"/>
                </a:lnTo>
                <a:lnTo>
                  <a:pt x="441960" y="42672"/>
                </a:lnTo>
                <a:lnTo>
                  <a:pt x="477774" y="63436"/>
                </a:lnTo>
                <a:lnTo>
                  <a:pt x="480060" y="80772"/>
                </a:lnTo>
                <a:lnTo>
                  <a:pt x="480060" y="4381"/>
                </a:lnTo>
                <a:lnTo>
                  <a:pt x="443484" y="0"/>
                </a:lnTo>
                <a:lnTo>
                  <a:pt x="371856" y="0"/>
                </a:lnTo>
                <a:lnTo>
                  <a:pt x="371856" y="265176"/>
                </a:lnTo>
                <a:lnTo>
                  <a:pt x="432816" y="265176"/>
                </a:lnTo>
                <a:lnTo>
                  <a:pt x="432816" y="163068"/>
                </a:lnTo>
                <a:lnTo>
                  <a:pt x="448056" y="163068"/>
                </a:lnTo>
                <a:lnTo>
                  <a:pt x="492252" y="265176"/>
                </a:lnTo>
                <a:lnTo>
                  <a:pt x="554736" y="265176"/>
                </a:lnTo>
                <a:close/>
              </a:path>
              <a:path w="848995" h="327659">
                <a:moveTo>
                  <a:pt x="638568" y="0"/>
                </a:moveTo>
                <a:lnTo>
                  <a:pt x="577608" y="0"/>
                </a:lnTo>
                <a:lnTo>
                  <a:pt x="577608" y="222504"/>
                </a:lnTo>
                <a:lnTo>
                  <a:pt x="577418" y="239458"/>
                </a:lnTo>
                <a:lnTo>
                  <a:pt x="566940" y="271272"/>
                </a:lnTo>
                <a:lnTo>
                  <a:pt x="563892" y="275844"/>
                </a:lnTo>
                <a:lnTo>
                  <a:pt x="556272" y="281940"/>
                </a:lnTo>
                <a:lnTo>
                  <a:pt x="547128" y="286512"/>
                </a:lnTo>
                <a:lnTo>
                  <a:pt x="562368" y="327660"/>
                </a:lnTo>
                <a:lnTo>
                  <a:pt x="601992" y="307848"/>
                </a:lnTo>
                <a:lnTo>
                  <a:pt x="627900" y="275844"/>
                </a:lnTo>
                <a:lnTo>
                  <a:pt x="638568" y="225552"/>
                </a:lnTo>
                <a:lnTo>
                  <a:pt x="638568" y="0"/>
                </a:lnTo>
                <a:close/>
              </a:path>
              <a:path w="848995" h="327659">
                <a:moveTo>
                  <a:pt x="848880" y="265176"/>
                </a:moveTo>
                <a:lnTo>
                  <a:pt x="834898" y="207264"/>
                </a:lnTo>
                <a:lnTo>
                  <a:pt x="824230" y="163068"/>
                </a:lnTo>
                <a:lnTo>
                  <a:pt x="795540" y="44196"/>
                </a:lnTo>
                <a:lnTo>
                  <a:pt x="784872" y="0"/>
                </a:lnTo>
                <a:lnTo>
                  <a:pt x="769632" y="0"/>
                </a:lnTo>
                <a:lnTo>
                  <a:pt x="769632" y="163068"/>
                </a:lnTo>
                <a:lnTo>
                  <a:pt x="726960" y="163068"/>
                </a:lnTo>
                <a:lnTo>
                  <a:pt x="748296" y="44196"/>
                </a:lnTo>
                <a:lnTo>
                  <a:pt x="769632" y="163068"/>
                </a:lnTo>
                <a:lnTo>
                  <a:pt x="769632" y="0"/>
                </a:lnTo>
                <a:lnTo>
                  <a:pt x="713244" y="0"/>
                </a:lnTo>
                <a:lnTo>
                  <a:pt x="649236" y="265176"/>
                </a:lnTo>
                <a:lnTo>
                  <a:pt x="708672" y="265176"/>
                </a:lnTo>
                <a:lnTo>
                  <a:pt x="717816" y="207264"/>
                </a:lnTo>
                <a:lnTo>
                  <a:pt x="777252" y="207264"/>
                </a:lnTo>
                <a:lnTo>
                  <a:pt x="787920" y="265176"/>
                </a:lnTo>
                <a:lnTo>
                  <a:pt x="848880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9" y="2104644"/>
            <a:ext cx="1488495" cy="21838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117080" y="2196083"/>
            <a:ext cx="1562100" cy="853440"/>
            <a:chOff x="7117080" y="2196083"/>
            <a:chExt cx="1562100" cy="853440"/>
          </a:xfrm>
        </p:grpSpPr>
        <p:sp>
          <p:nvSpPr>
            <p:cNvPr id="6" name="object 6"/>
            <p:cNvSpPr/>
            <p:nvPr/>
          </p:nvSpPr>
          <p:spPr>
            <a:xfrm>
              <a:off x="7117080" y="2264663"/>
              <a:ext cx="1508760" cy="784860"/>
            </a:xfrm>
            <a:custGeom>
              <a:avLst/>
              <a:gdLst/>
              <a:ahLst/>
              <a:cxnLst/>
              <a:rect l="l" t="t" r="r" b="b"/>
              <a:pathLst>
                <a:path w="1508759" h="784860">
                  <a:moveTo>
                    <a:pt x="0" y="784860"/>
                  </a:moveTo>
                  <a:lnTo>
                    <a:pt x="0" y="70104"/>
                  </a:lnTo>
                  <a:lnTo>
                    <a:pt x="5357" y="42433"/>
                  </a:lnTo>
                  <a:lnTo>
                    <a:pt x="20002" y="20193"/>
                  </a:lnTo>
                  <a:lnTo>
                    <a:pt x="41790" y="5381"/>
                  </a:lnTo>
                  <a:lnTo>
                    <a:pt x="68579" y="0"/>
                  </a:lnTo>
                  <a:lnTo>
                    <a:pt x="1438655" y="0"/>
                  </a:lnTo>
                  <a:lnTo>
                    <a:pt x="1465683" y="5381"/>
                  </a:lnTo>
                  <a:lnTo>
                    <a:pt x="1487995" y="20193"/>
                  </a:lnTo>
                  <a:lnTo>
                    <a:pt x="1503164" y="42433"/>
                  </a:lnTo>
                  <a:lnTo>
                    <a:pt x="1508759" y="70104"/>
                  </a:lnTo>
                  <a:lnTo>
                    <a:pt x="1508759" y="550163"/>
                  </a:lnTo>
                  <a:lnTo>
                    <a:pt x="1487995" y="599503"/>
                  </a:lnTo>
                  <a:lnTo>
                    <a:pt x="1438655" y="620268"/>
                  </a:lnTo>
                  <a:lnTo>
                    <a:pt x="256031" y="620268"/>
                  </a:lnTo>
                  <a:lnTo>
                    <a:pt x="0" y="78486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78039" y="2196083"/>
              <a:ext cx="1501140" cy="769620"/>
            </a:xfrm>
            <a:custGeom>
              <a:avLst/>
              <a:gdLst/>
              <a:ahLst/>
              <a:cxnLst/>
              <a:rect l="l" t="t" r="r" b="b"/>
              <a:pathLst>
                <a:path w="1501140" h="769619">
                  <a:moveTo>
                    <a:pt x="0" y="769620"/>
                  </a:moveTo>
                  <a:lnTo>
                    <a:pt x="0" y="70104"/>
                  </a:lnTo>
                  <a:lnTo>
                    <a:pt x="5357" y="42433"/>
                  </a:lnTo>
                  <a:lnTo>
                    <a:pt x="20002" y="20193"/>
                  </a:lnTo>
                  <a:lnTo>
                    <a:pt x="41790" y="5381"/>
                  </a:lnTo>
                  <a:lnTo>
                    <a:pt x="68579" y="0"/>
                  </a:lnTo>
                  <a:lnTo>
                    <a:pt x="1431035" y="0"/>
                  </a:lnTo>
                  <a:lnTo>
                    <a:pt x="1458063" y="5381"/>
                  </a:lnTo>
                  <a:lnTo>
                    <a:pt x="1480375" y="20193"/>
                  </a:lnTo>
                  <a:lnTo>
                    <a:pt x="1495544" y="42433"/>
                  </a:lnTo>
                  <a:lnTo>
                    <a:pt x="1501139" y="70104"/>
                  </a:lnTo>
                  <a:lnTo>
                    <a:pt x="1501139" y="551687"/>
                  </a:lnTo>
                  <a:lnTo>
                    <a:pt x="1480375" y="600265"/>
                  </a:lnTo>
                  <a:lnTo>
                    <a:pt x="1431035" y="620268"/>
                  </a:lnTo>
                  <a:lnTo>
                    <a:pt x="242315" y="620268"/>
                  </a:lnTo>
                  <a:lnTo>
                    <a:pt x="0" y="769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80" y="2287524"/>
              <a:ext cx="128016" cy="121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0" y="2447543"/>
              <a:ext cx="128016" cy="1219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9480" y="2615183"/>
              <a:ext cx="128016" cy="1219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70648" y="2351532"/>
              <a:ext cx="1089660" cy="335280"/>
            </a:xfrm>
            <a:custGeom>
              <a:avLst/>
              <a:gdLst/>
              <a:ahLst/>
              <a:cxnLst/>
              <a:rect l="l" t="t" r="r" b="b"/>
              <a:pathLst>
                <a:path w="1089659" h="335280">
                  <a:moveTo>
                    <a:pt x="0" y="0"/>
                  </a:moveTo>
                  <a:lnTo>
                    <a:pt x="1089659" y="0"/>
                  </a:lnTo>
                </a:path>
                <a:path w="1089659" h="335280">
                  <a:moveTo>
                    <a:pt x="0" y="160019"/>
                  </a:moveTo>
                  <a:lnTo>
                    <a:pt x="1089659" y="160019"/>
                  </a:lnTo>
                </a:path>
                <a:path w="1089659" h="335280">
                  <a:moveTo>
                    <a:pt x="0" y="335279"/>
                  </a:moveTo>
                  <a:lnTo>
                    <a:pt x="1089659" y="335279"/>
                  </a:lnTo>
                </a:path>
              </a:pathLst>
            </a:custGeom>
            <a:ln w="182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92339" y="2264663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53340"/>
                  </a:moveTo>
                  <a:lnTo>
                    <a:pt x="45720" y="106680"/>
                  </a:lnTo>
                  <a:lnTo>
                    <a:pt x="129540" y="0"/>
                  </a:lnTo>
                </a:path>
              </a:pathLst>
            </a:custGeom>
            <a:ln w="27432">
              <a:solidFill>
                <a:srgbClr val="E479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2339" y="2432304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53339"/>
                  </a:moveTo>
                  <a:lnTo>
                    <a:pt x="45720" y="106679"/>
                  </a:lnTo>
                  <a:lnTo>
                    <a:pt x="129540" y="0"/>
                  </a:lnTo>
                </a:path>
              </a:pathLst>
            </a:custGeom>
            <a:ln w="27432">
              <a:solidFill>
                <a:srgbClr val="FDC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92339" y="2599943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53340"/>
                  </a:moveTo>
                  <a:lnTo>
                    <a:pt x="45720" y="106680"/>
                  </a:lnTo>
                  <a:lnTo>
                    <a:pt x="129540" y="0"/>
                  </a:lnTo>
                </a:path>
              </a:pathLst>
            </a:custGeom>
            <a:ln w="27432">
              <a:solidFill>
                <a:srgbClr val="649E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338059" y="3172967"/>
            <a:ext cx="995680" cy="1103630"/>
            <a:chOff x="7338059" y="3172967"/>
            <a:chExt cx="995680" cy="1103630"/>
          </a:xfrm>
        </p:grpSpPr>
        <p:sp>
          <p:nvSpPr>
            <p:cNvPr id="16" name="object 16"/>
            <p:cNvSpPr/>
            <p:nvPr/>
          </p:nvSpPr>
          <p:spPr>
            <a:xfrm>
              <a:off x="7338059" y="3247643"/>
              <a:ext cx="929640" cy="1028700"/>
            </a:xfrm>
            <a:custGeom>
              <a:avLst/>
              <a:gdLst/>
              <a:ahLst/>
              <a:cxnLst/>
              <a:rect l="l" t="t" r="r" b="b"/>
              <a:pathLst>
                <a:path w="929640" h="1028700">
                  <a:moveTo>
                    <a:pt x="879348" y="1028700"/>
                  </a:moveTo>
                  <a:lnTo>
                    <a:pt x="126491" y="1028700"/>
                  </a:lnTo>
                  <a:lnTo>
                    <a:pt x="107299" y="1024937"/>
                  </a:lnTo>
                  <a:lnTo>
                    <a:pt x="91820" y="1014603"/>
                  </a:lnTo>
                  <a:lnTo>
                    <a:pt x="81486" y="999124"/>
                  </a:lnTo>
                  <a:lnTo>
                    <a:pt x="77723" y="979932"/>
                  </a:lnTo>
                  <a:lnTo>
                    <a:pt x="77723" y="112775"/>
                  </a:lnTo>
                  <a:lnTo>
                    <a:pt x="0" y="0"/>
                  </a:lnTo>
                  <a:lnTo>
                    <a:pt x="879348" y="0"/>
                  </a:lnTo>
                  <a:lnTo>
                    <a:pt x="898779" y="3762"/>
                  </a:lnTo>
                  <a:lnTo>
                    <a:pt x="914781" y="14096"/>
                  </a:lnTo>
                  <a:lnTo>
                    <a:pt x="925639" y="29575"/>
                  </a:lnTo>
                  <a:lnTo>
                    <a:pt x="929640" y="48768"/>
                  </a:lnTo>
                  <a:lnTo>
                    <a:pt x="929640" y="979932"/>
                  </a:lnTo>
                  <a:lnTo>
                    <a:pt x="925639" y="999124"/>
                  </a:lnTo>
                  <a:lnTo>
                    <a:pt x="914781" y="1014603"/>
                  </a:lnTo>
                  <a:lnTo>
                    <a:pt x="898779" y="1024937"/>
                  </a:lnTo>
                  <a:lnTo>
                    <a:pt x="879348" y="102870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4340" y="3293364"/>
              <a:ext cx="166116" cy="1676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4340" y="3529584"/>
              <a:ext cx="166116" cy="1676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391400" y="3179064"/>
              <a:ext cx="929640" cy="1028700"/>
            </a:xfrm>
            <a:custGeom>
              <a:avLst/>
              <a:gdLst/>
              <a:ahLst/>
              <a:cxnLst/>
              <a:rect l="l" t="t" r="r" b="b"/>
              <a:pathLst>
                <a:path w="929640" h="1028700">
                  <a:moveTo>
                    <a:pt x="879348" y="1028700"/>
                  </a:moveTo>
                  <a:lnTo>
                    <a:pt x="126491" y="1028700"/>
                  </a:lnTo>
                  <a:lnTo>
                    <a:pt x="107299" y="1024937"/>
                  </a:lnTo>
                  <a:lnTo>
                    <a:pt x="91820" y="1014603"/>
                  </a:lnTo>
                  <a:lnTo>
                    <a:pt x="81486" y="999124"/>
                  </a:lnTo>
                  <a:lnTo>
                    <a:pt x="77723" y="979932"/>
                  </a:lnTo>
                  <a:lnTo>
                    <a:pt x="77723" y="112775"/>
                  </a:lnTo>
                  <a:lnTo>
                    <a:pt x="0" y="0"/>
                  </a:lnTo>
                  <a:lnTo>
                    <a:pt x="879348" y="0"/>
                  </a:lnTo>
                  <a:lnTo>
                    <a:pt x="898779" y="3762"/>
                  </a:lnTo>
                  <a:lnTo>
                    <a:pt x="914781" y="14096"/>
                  </a:lnTo>
                  <a:lnTo>
                    <a:pt x="925639" y="29575"/>
                  </a:lnTo>
                  <a:lnTo>
                    <a:pt x="929640" y="48768"/>
                  </a:lnTo>
                  <a:lnTo>
                    <a:pt x="929640" y="979932"/>
                  </a:lnTo>
                  <a:lnTo>
                    <a:pt x="925639" y="999124"/>
                  </a:lnTo>
                  <a:lnTo>
                    <a:pt x="914781" y="1014603"/>
                  </a:lnTo>
                  <a:lnTo>
                    <a:pt x="898779" y="1024937"/>
                  </a:lnTo>
                  <a:lnTo>
                    <a:pt x="879348" y="102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04048" y="3410711"/>
              <a:ext cx="213360" cy="114300"/>
            </a:xfrm>
            <a:custGeom>
              <a:avLst/>
              <a:gdLst/>
              <a:ahLst/>
              <a:cxnLst/>
              <a:rect l="l" t="t" r="r" b="b"/>
              <a:pathLst>
                <a:path w="213359" h="114300">
                  <a:moveTo>
                    <a:pt x="213359" y="0"/>
                  </a:moveTo>
                  <a:lnTo>
                    <a:pt x="0" y="0"/>
                  </a:lnTo>
                </a:path>
                <a:path w="213359" h="114300">
                  <a:moveTo>
                    <a:pt x="213359" y="114300"/>
                  </a:moveTo>
                  <a:lnTo>
                    <a:pt x="0" y="114300"/>
                  </a:lnTo>
                </a:path>
              </a:pathLst>
            </a:custGeom>
            <a:ln w="182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6179" y="3285743"/>
              <a:ext cx="379730" cy="381000"/>
            </a:xfrm>
            <a:custGeom>
              <a:avLst/>
              <a:gdLst/>
              <a:ahLst/>
              <a:cxnLst/>
              <a:rect l="l" t="t" r="r" b="b"/>
              <a:pathLst>
                <a:path w="379729" h="381000">
                  <a:moveTo>
                    <a:pt x="188975" y="381000"/>
                  </a:moveTo>
                  <a:lnTo>
                    <a:pt x="138994" y="374191"/>
                  </a:lnTo>
                  <a:lnTo>
                    <a:pt x="93923" y="354979"/>
                  </a:lnTo>
                  <a:lnTo>
                    <a:pt x="55625" y="325183"/>
                  </a:lnTo>
                  <a:lnTo>
                    <a:pt x="25964" y="286624"/>
                  </a:lnTo>
                  <a:lnTo>
                    <a:pt x="6801" y="241123"/>
                  </a:lnTo>
                  <a:lnTo>
                    <a:pt x="0" y="190500"/>
                  </a:lnTo>
                  <a:lnTo>
                    <a:pt x="6801" y="139876"/>
                  </a:lnTo>
                  <a:lnTo>
                    <a:pt x="25964" y="94375"/>
                  </a:lnTo>
                  <a:lnTo>
                    <a:pt x="55625" y="55816"/>
                  </a:lnTo>
                  <a:lnTo>
                    <a:pt x="93923" y="26020"/>
                  </a:lnTo>
                  <a:lnTo>
                    <a:pt x="138994" y="6808"/>
                  </a:lnTo>
                  <a:lnTo>
                    <a:pt x="188975" y="0"/>
                  </a:lnTo>
                  <a:lnTo>
                    <a:pt x="233118" y="5034"/>
                  </a:lnTo>
                  <a:lnTo>
                    <a:pt x="273395" y="19372"/>
                  </a:lnTo>
                  <a:lnTo>
                    <a:pt x="308741" y="41867"/>
                  </a:lnTo>
                  <a:lnTo>
                    <a:pt x="338088" y="71374"/>
                  </a:lnTo>
                  <a:lnTo>
                    <a:pt x="360370" y="106746"/>
                  </a:lnTo>
                  <a:lnTo>
                    <a:pt x="374521" y="146837"/>
                  </a:lnTo>
                  <a:lnTo>
                    <a:pt x="379475" y="190500"/>
                  </a:lnTo>
                  <a:lnTo>
                    <a:pt x="374521" y="234162"/>
                  </a:lnTo>
                  <a:lnTo>
                    <a:pt x="360370" y="274253"/>
                  </a:lnTo>
                  <a:lnTo>
                    <a:pt x="338088" y="309625"/>
                  </a:lnTo>
                  <a:lnTo>
                    <a:pt x="308741" y="339132"/>
                  </a:lnTo>
                  <a:lnTo>
                    <a:pt x="273395" y="361627"/>
                  </a:lnTo>
                  <a:lnTo>
                    <a:pt x="233118" y="375965"/>
                  </a:lnTo>
                  <a:lnTo>
                    <a:pt x="188975" y="38100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0" y="3331464"/>
              <a:ext cx="213360" cy="4419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574280" y="3529584"/>
              <a:ext cx="312420" cy="198120"/>
            </a:xfrm>
            <a:custGeom>
              <a:avLst/>
              <a:gdLst/>
              <a:ahLst/>
              <a:cxnLst/>
              <a:rect l="l" t="t" r="r" b="b"/>
              <a:pathLst>
                <a:path w="312420" h="198120">
                  <a:moveTo>
                    <a:pt x="0" y="198119"/>
                  </a:moveTo>
                  <a:lnTo>
                    <a:pt x="500" y="155066"/>
                  </a:lnTo>
                  <a:lnTo>
                    <a:pt x="1714" y="116585"/>
                  </a:lnTo>
                  <a:lnTo>
                    <a:pt x="4571" y="62484"/>
                  </a:lnTo>
                  <a:lnTo>
                    <a:pt x="37147" y="21121"/>
                  </a:lnTo>
                  <a:lnTo>
                    <a:pt x="51815" y="15240"/>
                  </a:lnTo>
                  <a:lnTo>
                    <a:pt x="54863" y="15240"/>
                  </a:lnTo>
                  <a:lnTo>
                    <a:pt x="108203" y="0"/>
                  </a:lnTo>
                  <a:lnTo>
                    <a:pt x="126491" y="108204"/>
                  </a:lnTo>
                  <a:lnTo>
                    <a:pt x="127920" y="121896"/>
                  </a:lnTo>
                  <a:lnTo>
                    <a:pt x="127634" y="135445"/>
                  </a:lnTo>
                  <a:lnTo>
                    <a:pt x="125634" y="148709"/>
                  </a:lnTo>
                  <a:lnTo>
                    <a:pt x="121919" y="161543"/>
                  </a:lnTo>
                  <a:lnTo>
                    <a:pt x="117347" y="173736"/>
                  </a:lnTo>
                  <a:lnTo>
                    <a:pt x="211835" y="167640"/>
                  </a:lnTo>
                  <a:lnTo>
                    <a:pt x="222099" y="147447"/>
                  </a:lnTo>
                  <a:lnTo>
                    <a:pt x="227647" y="126111"/>
                  </a:lnTo>
                  <a:lnTo>
                    <a:pt x="228338" y="104203"/>
                  </a:lnTo>
                  <a:lnTo>
                    <a:pt x="224027" y="82296"/>
                  </a:lnTo>
                  <a:lnTo>
                    <a:pt x="196595" y="3048"/>
                  </a:lnTo>
                  <a:lnTo>
                    <a:pt x="205739" y="4572"/>
                  </a:lnTo>
                  <a:lnTo>
                    <a:pt x="240791" y="15240"/>
                  </a:lnTo>
                  <a:lnTo>
                    <a:pt x="240791" y="16764"/>
                  </a:lnTo>
                  <a:lnTo>
                    <a:pt x="242315" y="15240"/>
                  </a:lnTo>
                  <a:lnTo>
                    <a:pt x="269986" y="41886"/>
                  </a:lnTo>
                  <a:lnTo>
                    <a:pt x="289940" y="83248"/>
                  </a:lnTo>
                  <a:lnTo>
                    <a:pt x="303609" y="129468"/>
                  </a:lnTo>
                  <a:lnTo>
                    <a:pt x="312420" y="170688"/>
                  </a:lnTo>
                  <a:lnTo>
                    <a:pt x="225551" y="178307"/>
                  </a:lnTo>
                  <a:lnTo>
                    <a:pt x="210311" y="179831"/>
                  </a:lnTo>
                  <a:lnTo>
                    <a:pt x="85343" y="190500"/>
                  </a:lnTo>
                  <a:lnTo>
                    <a:pt x="59435" y="192024"/>
                  </a:lnTo>
                  <a:lnTo>
                    <a:pt x="0" y="1981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7056" y="3339084"/>
              <a:ext cx="131064" cy="685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82827" y="3479291"/>
              <a:ext cx="495300" cy="393700"/>
            </a:xfrm>
            <a:custGeom>
              <a:avLst/>
              <a:gdLst/>
              <a:ahLst/>
              <a:cxnLst/>
              <a:rect l="l" t="t" r="r" b="b"/>
              <a:pathLst>
                <a:path w="495300" h="393700">
                  <a:moveTo>
                    <a:pt x="495300" y="3048"/>
                  </a:moveTo>
                  <a:lnTo>
                    <a:pt x="437388" y="1524"/>
                  </a:lnTo>
                  <a:lnTo>
                    <a:pt x="432358" y="45186"/>
                  </a:lnTo>
                  <a:lnTo>
                    <a:pt x="418020" y="85242"/>
                  </a:lnTo>
                  <a:lnTo>
                    <a:pt x="395528" y="120535"/>
                  </a:lnTo>
                  <a:lnTo>
                    <a:pt x="366014" y="149872"/>
                  </a:lnTo>
                  <a:lnTo>
                    <a:pt x="330644" y="172097"/>
                  </a:lnTo>
                  <a:lnTo>
                    <a:pt x="290550" y="186042"/>
                  </a:lnTo>
                  <a:lnTo>
                    <a:pt x="246888" y="190500"/>
                  </a:lnTo>
                  <a:lnTo>
                    <a:pt x="203225" y="185470"/>
                  </a:lnTo>
                  <a:lnTo>
                    <a:pt x="163144" y="171132"/>
                  </a:lnTo>
                  <a:lnTo>
                    <a:pt x="127774" y="148640"/>
                  </a:lnTo>
                  <a:lnTo>
                    <a:pt x="98259" y="119126"/>
                  </a:lnTo>
                  <a:lnTo>
                    <a:pt x="75768" y="83756"/>
                  </a:lnTo>
                  <a:lnTo>
                    <a:pt x="61429" y="43675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4483" y="49999"/>
                  </a:lnTo>
                  <a:lnTo>
                    <a:pt x="18415" y="96469"/>
                  </a:lnTo>
                  <a:lnTo>
                    <a:pt x="40805" y="138480"/>
                  </a:lnTo>
                  <a:lnTo>
                    <a:pt x="70675" y="175069"/>
                  </a:lnTo>
                  <a:lnTo>
                    <a:pt x="94742" y="195084"/>
                  </a:lnTo>
                  <a:lnTo>
                    <a:pt x="45732" y="195084"/>
                  </a:lnTo>
                  <a:lnTo>
                    <a:pt x="45732" y="393192"/>
                  </a:lnTo>
                  <a:lnTo>
                    <a:pt x="434352" y="393192"/>
                  </a:lnTo>
                  <a:lnTo>
                    <a:pt x="434352" y="195084"/>
                  </a:lnTo>
                  <a:lnTo>
                    <a:pt x="399199" y="195084"/>
                  </a:lnTo>
                  <a:lnTo>
                    <a:pt x="421195" y="177165"/>
                  </a:lnTo>
                  <a:lnTo>
                    <a:pt x="451726" y="140690"/>
                  </a:lnTo>
                  <a:lnTo>
                    <a:pt x="474903" y="98831"/>
                  </a:lnTo>
                  <a:lnTo>
                    <a:pt x="489750" y="52603"/>
                  </a:lnTo>
                  <a:lnTo>
                    <a:pt x="49530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92568" y="3768852"/>
              <a:ext cx="624840" cy="358140"/>
            </a:xfrm>
            <a:custGeom>
              <a:avLst/>
              <a:gdLst/>
              <a:ahLst/>
              <a:cxnLst/>
              <a:rect l="l" t="t" r="r" b="b"/>
              <a:pathLst>
                <a:path w="624840" h="358139">
                  <a:moveTo>
                    <a:pt x="624839" y="0"/>
                  </a:moveTo>
                  <a:lnTo>
                    <a:pt x="0" y="0"/>
                  </a:lnTo>
                </a:path>
                <a:path w="624840" h="358139">
                  <a:moveTo>
                    <a:pt x="624839" y="106680"/>
                  </a:moveTo>
                  <a:lnTo>
                    <a:pt x="0" y="106680"/>
                  </a:lnTo>
                </a:path>
                <a:path w="624840" h="358139">
                  <a:moveTo>
                    <a:pt x="624839" y="228600"/>
                  </a:moveTo>
                  <a:lnTo>
                    <a:pt x="0" y="228600"/>
                  </a:lnTo>
                </a:path>
                <a:path w="624840" h="358139">
                  <a:moveTo>
                    <a:pt x="624839" y="358140"/>
                  </a:moveTo>
                  <a:lnTo>
                    <a:pt x="358139" y="358140"/>
                  </a:lnTo>
                </a:path>
              </a:pathLst>
            </a:custGeom>
            <a:ln w="182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94447" y="3182111"/>
              <a:ext cx="929640" cy="1028700"/>
            </a:xfrm>
            <a:custGeom>
              <a:avLst/>
              <a:gdLst/>
              <a:ahLst/>
              <a:cxnLst/>
              <a:rect l="l" t="t" r="r" b="b"/>
              <a:pathLst>
                <a:path w="929640" h="1028700">
                  <a:moveTo>
                    <a:pt x="880872" y="1028700"/>
                  </a:moveTo>
                  <a:lnTo>
                    <a:pt x="126492" y="1028700"/>
                  </a:lnTo>
                  <a:lnTo>
                    <a:pt x="107299" y="1024937"/>
                  </a:lnTo>
                  <a:lnTo>
                    <a:pt x="91821" y="1014603"/>
                  </a:lnTo>
                  <a:lnTo>
                    <a:pt x="81486" y="999124"/>
                  </a:lnTo>
                  <a:lnTo>
                    <a:pt x="77724" y="979932"/>
                  </a:lnTo>
                  <a:lnTo>
                    <a:pt x="77724" y="114300"/>
                  </a:lnTo>
                  <a:lnTo>
                    <a:pt x="0" y="0"/>
                  </a:lnTo>
                  <a:lnTo>
                    <a:pt x="880872" y="0"/>
                  </a:lnTo>
                  <a:lnTo>
                    <a:pt x="900064" y="3976"/>
                  </a:lnTo>
                  <a:lnTo>
                    <a:pt x="915543" y="14668"/>
                  </a:lnTo>
                  <a:lnTo>
                    <a:pt x="925877" y="30218"/>
                  </a:lnTo>
                  <a:lnTo>
                    <a:pt x="929640" y="48768"/>
                  </a:lnTo>
                  <a:lnTo>
                    <a:pt x="929640" y="979932"/>
                  </a:lnTo>
                  <a:lnTo>
                    <a:pt x="925877" y="999124"/>
                  </a:lnTo>
                  <a:lnTo>
                    <a:pt x="915543" y="1014603"/>
                  </a:lnTo>
                  <a:lnTo>
                    <a:pt x="900064" y="1024937"/>
                  </a:lnTo>
                  <a:lnTo>
                    <a:pt x="880872" y="1028700"/>
                  </a:lnTo>
                  <a:close/>
                </a:path>
              </a:pathLst>
            </a:custGeom>
            <a:ln w="18288">
              <a:solidFill>
                <a:srgbClr val="899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181088" y="2199132"/>
            <a:ext cx="1501140" cy="769620"/>
          </a:xfrm>
          <a:custGeom>
            <a:avLst/>
            <a:gdLst/>
            <a:ahLst/>
            <a:cxnLst/>
            <a:rect l="l" t="t" r="r" b="b"/>
            <a:pathLst>
              <a:path w="1501140" h="769619">
                <a:moveTo>
                  <a:pt x="1432559" y="0"/>
                </a:moveTo>
                <a:lnTo>
                  <a:pt x="68579" y="0"/>
                </a:lnTo>
                <a:lnTo>
                  <a:pt x="41790" y="5595"/>
                </a:lnTo>
                <a:lnTo>
                  <a:pt x="20002" y="20764"/>
                </a:lnTo>
                <a:lnTo>
                  <a:pt x="5357" y="43076"/>
                </a:lnTo>
                <a:lnTo>
                  <a:pt x="0" y="70104"/>
                </a:lnTo>
                <a:lnTo>
                  <a:pt x="0" y="769620"/>
                </a:lnTo>
                <a:lnTo>
                  <a:pt x="242315" y="621791"/>
                </a:lnTo>
                <a:lnTo>
                  <a:pt x="1432559" y="621791"/>
                </a:lnTo>
                <a:lnTo>
                  <a:pt x="1459349" y="616410"/>
                </a:lnTo>
                <a:lnTo>
                  <a:pt x="1481137" y="601599"/>
                </a:lnTo>
                <a:lnTo>
                  <a:pt x="1495782" y="579358"/>
                </a:lnTo>
                <a:lnTo>
                  <a:pt x="1501139" y="551687"/>
                </a:lnTo>
                <a:lnTo>
                  <a:pt x="1501139" y="70104"/>
                </a:lnTo>
                <a:lnTo>
                  <a:pt x="1495782" y="43076"/>
                </a:lnTo>
                <a:lnTo>
                  <a:pt x="1481137" y="20764"/>
                </a:lnTo>
                <a:lnTo>
                  <a:pt x="1459349" y="5595"/>
                </a:lnTo>
                <a:lnTo>
                  <a:pt x="1432559" y="0"/>
                </a:lnTo>
                <a:close/>
              </a:path>
            </a:pathLst>
          </a:custGeom>
          <a:ln w="18288">
            <a:solidFill>
              <a:srgbClr val="8999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24940" y="1068323"/>
            <a:ext cx="132588" cy="14630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6108" y="1057655"/>
            <a:ext cx="981456" cy="15849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9200" y="1331975"/>
            <a:ext cx="1973580" cy="19659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671572" y="1057655"/>
            <a:ext cx="5120640" cy="754380"/>
            <a:chOff x="2671572" y="1057655"/>
            <a:chExt cx="5120640" cy="75438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6112" y="1057655"/>
              <a:ext cx="3086099" cy="4800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71572" y="1057655"/>
              <a:ext cx="3398519" cy="754380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15539" y="2097023"/>
            <a:ext cx="4312919" cy="2636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4579" y="601980"/>
            <a:ext cx="1313815" cy="349250"/>
            <a:chOff x="2354579" y="601980"/>
            <a:chExt cx="1313815" cy="349250"/>
          </a:xfrm>
        </p:grpSpPr>
        <p:sp>
          <p:nvSpPr>
            <p:cNvPr id="3" name="object 3"/>
            <p:cNvSpPr/>
            <p:nvPr/>
          </p:nvSpPr>
          <p:spPr>
            <a:xfrm>
              <a:off x="2354579" y="601980"/>
              <a:ext cx="234950" cy="265430"/>
            </a:xfrm>
            <a:custGeom>
              <a:avLst/>
              <a:gdLst/>
              <a:ahLst/>
              <a:cxnLst/>
              <a:rect l="l" t="t" r="r" b="b"/>
              <a:pathLst>
                <a:path w="234950" h="265430">
                  <a:moveTo>
                    <a:pt x="234695" y="265175"/>
                  </a:moveTo>
                  <a:lnTo>
                    <a:pt x="178307" y="265175"/>
                  </a:lnTo>
                  <a:lnTo>
                    <a:pt x="175259" y="160019"/>
                  </a:lnTo>
                  <a:lnTo>
                    <a:pt x="175021" y="141993"/>
                  </a:lnTo>
                  <a:lnTo>
                    <a:pt x="173974" y="107084"/>
                  </a:lnTo>
                  <a:lnTo>
                    <a:pt x="173735" y="89915"/>
                  </a:lnTo>
                  <a:lnTo>
                    <a:pt x="173926" y="68198"/>
                  </a:lnTo>
                  <a:lnTo>
                    <a:pt x="174378" y="59912"/>
                  </a:lnTo>
                  <a:lnTo>
                    <a:pt x="175259" y="53339"/>
                  </a:lnTo>
                  <a:lnTo>
                    <a:pt x="144779" y="236219"/>
                  </a:lnTo>
                  <a:lnTo>
                    <a:pt x="89915" y="236219"/>
                  </a:lnTo>
                  <a:lnTo>
                    <a:pt x="57911" y="53339"/>
                  </a:lnTo>
                  <a:lnTo>
                    <a:pt x="58793" y="65627"/>
                  </a:lnTo>
                  <a:lnTo>
                    <a:pt x="59245" y="79629"/>
                  </a:lnTo>
                  <a:lnTo>
                    <a:pt x="59435" y="160019"/>
                  </a:lnTo>
                  <a:lnTo>
                    <a:pt x="56387" y="265175"/>
                  </a:lnTo>
                  <a:lnTo>
                    <a:pt x="0" y="265175"/>
                  </a:lnTo>
                  <a:lnTo>
                    <a:pt x="16763" y="0"/>
                  </a:lnTo>
                  <a:lnTo>
                    <a:pt x="89915" y="0"/>
                  </a:lnTo>
                  <a:lnTo>
                    <a:pt x="118871" y="181355"/>
                  </a:lnTo>
                  <a:lnTo>
                    <a:pt x="143255" y="0"/>
                  </a:lnTo>
                  <a:lnTo>
                    <a:pt x="217931" y="0"/>
                  </a:lnTo>
                  <a:lnTo>
                    <a:pt x="234695" y="265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39" y="658368"/>
              <a:ext cx="161543" cy="214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6540" y="658368"/>
              <a:ext cx="149351" cy="208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61131" y="633983"/>
              <a:ext cx="177165" cy="317500"/>
            </a:xfrm>
            <a:custGeom>
              <a:avLst/>
              <a:gdLst/>
              <a:ahLst/>
              <a:cxnLst/>
              <a:rect l="l" t="t" r="r" b="b"/>
              <a:pathLst>
                <a:path w="177164" h="317500">
                  <a:moveTo>
                    <a:pt x="166702" y="278891"/>
                  </a:moveTo>
                  <a:lnTo>
                    <a:pt x="83819" y="278891"/>
                  </a:lnTo>
                  <a:lnTo>
                    <a:pt x="97821" y="277439"/>
                  </a:lnTo>
                  <a:lnTo>
                    <a:pt x="107822" y="272986"/>
                  </a:lnTo>
                  <a:lnTo>
                    <a:pt x="113823" y="265390"/>
                  </a:lnTo>
                  <a:lnTo>
                    <a:pt x="115823" y="254508"/>
                  </a:lnTo>
                  <a:lnTo>
                    <a:pt x="115823" y="246888"/>
                  </a:lnTo>
                  <a:lnTo>
                    <a:pt x="114299" y="242316"/>
                  </a:lnTo>
                  <a:lnTo>
                    <a:pt x="109727" y="237743"/>
                  </a:lnTo>
                  <a:lnTo>
                    <a:pt x="105155" y="234696"/>
                  </a:lnTo>
                  <a:lnTo>
                    <a:pt x="99059" y="233172"/>
                  </a:lnTo>
                  <a:lnTo>
                    <a:pt x="74675" y="233172"/>
                  </a:lnTo>
                  <a:lnTo>
                    <a:pt x="60936" y="232362"/>
                  </a:lnTo>
                  <a:lnTo>
                    <a:pt x="26003" y="216479"/>
                  </a:lnTo>
                  <a:lnTo>
                    <a:pt x="18288" y="185928"/>
                  </a:lnTo>
                  <a:lnTo>
                    <a:pt x="19811" y="179832"/>
                  </a:lnTo>
                  <a:lnTo>
                    <a:pt x="22859" y="172212"/>
                  </a:lnTo>
                  <a:lnTo>
                    <a:pt x="32003" y="160020"/>
                  </a:lnTo>
                  <a:lnTo>
                    <a:pt x="39623" y="155448"/>
                  </a:lnTo>
                  <a:lnTo>
                    <a:pt x="31956" y="150590"/>
                  </a:lnTo>
                  <a:lnTo>
                    <a:pt x="9715" y="116776"/>
                  </a:lnTo>
                  <a:lnTo>
                    <a:pt x="7619" y="97536"/>
                  </a:lnTo>
                  <a:lnTo>
                    <a:pt x="9024" y="81272"/>
                  </a:lnTo>
                  <a:lnTo>
                    <a:pt x="28955" y="44196"/>
                  </a:lnTo>
                  <a:lnTo>
                    <a:pt x="68818" y="25550"/>
                  </a:lnTo>
                  <a:lnTo>
                    <a:pt x="97345" y="24074"/>
                  </a:lnTo>
                  <a:lnTo>
                    <a:pt x="108203" y="23050"/>
                  </a:lnTo>
                  <a:lnTo>
                    <a:pt x="152423" y="6286"/>
                  </a:lnTo>
                  <a:lnTo>
                    <a:pt x="161543" y="0"/>
                  </a:lnTo>
                  <a:lnTo>
                    <a:pt x="176783" y="41148"/>
                  </a:lnTo>
                  <a:lnTo>
                    <a:pt x="168544" y="44910"/>
                  </a:lnTo>
                  <a:lnTo>
                    <a:pt x="157733" y="47244"/>
                  </a:lnTo>
                  <a:lnTo>
                    <a:pt x="144637" y="48434"/>
                  </a:lnTo>
                  <a:lnTo>
                    <a:pt x="129539" y="48768"/>
                  </a:lnTo>
                  <a:lnTo>
                    <a:pt x="136993" y="53387"/>
                  </a:lnTo>
                  <a:lnTo>
                    <a:pt x="143446" y="58293"/>
                  </a:lnTo>
                  <a:lnTo>
                    <a:pt x="147728" y="62484"/>
                  </a:lnTo>
                  <a:lnTo>
                    <a:pt x="79247" y="62484"/>
                  </a:lnTo>
                  <a:lnTo>
                    <a:pt x="73151" y="64008"/>
                  </a:lnTo>
                  <a:lnTo>
                    <a:pt x="70103" y="70104"/>
                  </a:lnTo>
                  <a:lnTo>
                    <a:pt x="67222" y="75247"/>
                  </a:lnTo>
                  <a:lnTo>
                    <a:pt x="65341" y="81534"/>
                  </a:lnTo>
                  <a:lnTo>
                    <a:pt x="64317" y="88963"/>
                  </a:lnTo>
                  <a:lnTo>
                    <a:pt x="64007" y="97536"/>
                  </a:lnTo>
                  <a:lnTo>
                    <a:pt x="65412" y="112656"/>
                  </a:lnTo>
                  <a:lnTo>
                    <a:pt x="69532" y="123634"/>
                  </a:lnTo>
                  <a:lnTo>
                    <a:pt x="76223" y="130325"/>
                  </a:lnTo>
                  <a:lnTo>
                    <a:pt x="85343" y="132588"/>
                  </a:lnTo>
                  <a:lnTo>
                    <a:pt x="155052" y="132588"/>
                  </a:lnTo>
                  <a:lnTo>
                    <a:pt x="150614" y="140898"/>
                  </a:lnTo>
                  <a:lnTo>
                    <a:pt x="141731" y="150876"/>
                  </a:lnTo>
                  <a:lnTo>
                    <a:pt x="131468" y="158877"/>
                  </a:lnTo>
                  <a:lnTo>
                    <a:pt x="119062" y="164592"/>
                  </a:lnTo>
                  <a:lnTo>
                    <a:pt x="106256" y="167640"/>
                  </a:lnTo>
                  <a:lnTo>
                    <a:pt x="70103" y="167640"/>
                  </a:lnTo>
                  <a:lnTo>
                    <a:pt x="67055" y="169164"/>
                  </a:lnTo>
                  <a:lnTo>
                    <a:pt x="64007" y="173736"/>
                  </a:lnTo>
                  <a:lnTo>
                    <a:pt x="64007" y="184404"/>
                  </a:lnTo>
                  <a:lnTo>
                    <a:pt x="65531" y="187452"/>
                  </a:lnTo>
                  <a:lnTo>
                    <a:pt x="68579" y="190500"/>
                  </a:lnTo>
                  <a:lnTo>
                    <a:pt x="71627" y="192024"/>
                  </a:lnTo>
                  <a:lnTo>
                    <a:pt x="76199" y="193548"/>
                  </a:lnTo>
                  <a:lnTo>
                    <a:pt x="103631" y="193548"/>
                  </a:lnTo>
                  <a:lnTo>
                    <a:pt x="118800" y="194429"/>
                  </a:lnTo>
                  <a:lnTo>
                    <a:pt x="155447" y="208788"/>
                  </a:lnTo>
                  <a:lnTo>
                    <a:pt x="173735" y="249936"/>
                  </a:lnTo>
                  <a:lnTo>
                    <a:pt x="172283" y="264199"/>
                  </a:lnTo>
                  <a:lnTo>
                    <a:pt x="167830" y="277177"/>
                  </a:lnTo>
                  <a:lnTo>
                    <a:pt x="166702" y="278891"/>
                  </a:lnTo>
                  <a:close/>
                </a:path>
                <a:path w="177164" h="317500">
                  <a:moveTo>
                    <a:pt x="155052" y="132588"/>
                  </a:moveTo>
                  <a:lnTo>
                    <a:pt x="92963" y="132588"/>
                  </a:lnTo>
                  <a:lnTo>
                    <a:pt x="99059" y="129540"/>
                  </a:lnTo>
                  <a:lnTo>
                    <a:pt x="102107" y="124968"/>
                  </a:lnTo>
                  <a:lnTo>
                    <a:pt x="106559" y="92392"/>
                  </a:lnTo>
                  <a:lnTo>
                    <a:pt x="106394" y="87463"/>
                  </a:lnTo>
                  <a:lnTo>
                    <a:pt x="92963" y="62484"/>
                  </a:lnTo>
                  <a:lnTo>
                    <a:pt x="147728" y="62484"/>
                  </a:lnTo>
                  <a:lnTo>
                    <a:pt x="161543" y="102108"/>
                  </a:lnTo>
                  <a:lnTo>
                    <a:pt x="160377" y="116371"/>
                  </a:lnTo>
                  <a:lnTo>
                    <a:pt x="156781" y="129349"/>
                  </a:lnTo>
                  <a:lnTo>
                    <a:pt x="155052" y="132588"/>
                  </a:lnTo>
                  <a:close/>
                </a:path>
                <a:path w="177164" h="317500">
                  <a:moveTo>
                    <a:pt x="88391" y="169164"/>
                  </a:moveTo>
                  <a:lnTo>
                    <a:pt x="76199" y="169164"/>
                  </a:lnTo>
                  <a:lnTo>
                    <a:pt x="70103" y="167640"/>
                  </a:lnTo>
                  <a:lnTo>
                    <a:pt x="106256" y="167640"/>
                  </a:lnTo>
                  <a:lnTo>
                    <a:pt x="104655" y="168021"/>
                  </a:lnTo>
                  <a:lnTo>
                    <a:pt x="88391" y="169164"/>
                  </a:lnTo>
                  <a:close/>
                </a:path>
                <a:path w="177164" h="317500">
                  <a:moveTo>
                    <a:pt x="82295" y="316991"/>
                  </a:moveTo>
                  <a:lnTo>
                    <a:pt x="43433" y="312610"/>
                  </a:lnTo>
                  <a:lnTo>
                    <a:pt x="10286" y="291107"/>
                  </a:lnTo>
                  <a:lnTo>
                    <a:pt x="0" y="251460"/>
                  </a:lnTo>
                  <a:lnTo>
                    <a:pt x="51815" y="251460"/>
                  </a:lnTo>
                  <a:lnTo>
                    <a:pt x="51815" y="262128"/>
                  </a:lnTo>
                  <a:lnTo>
                    <a:pt x="53339" y="268224"/>
                  </a:lnTo>
                  <a:lnTo>
                    <a:pt x="83819" y="278891"/>
                  </a:lnTo>
                  <a:lnTo>
                    <a:pt x="166702" y="278891"/>
                  </a:lnTo>
                  <a:lnTo>
                    <a:pt x="160234" y="288726"/>
                  </a:lnTo>
                  <a:lnTo>
                    <a:pt x="149351" y="298704"/>
                  </a:lnTo>
                  <a:lnTo>
                    <a:pt x="136517" y="306705"/>
                  </a:lnTo>
                  <a:lnTo>
                    <a:pt x="120967" y="312420"/>
                  </a:lnTo>
                  <a:lnTo>
                    <a:pt x="102846" y="315849"/>
                  </a:lnTo>
                  <a:lnTo>
                    <a:pt x="82295" y="316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2" y="658367"/>
              <a:ext cx="160020" cy="2148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28416" y="658368"/>
              <a:ext cx="163195" cy="292735"/>
            </a:xfrm>
            <a:custGeom>
              <a:avLst/>
              <a:gdLst/>
              <a:ahLst/>
              <a:cxnLst/>
              <a:rect l="l" t="t" r="r" b="b"/>
              <a:pathLst>
                <a:path w="163195" h="292734">
                  <a:moveTo>
                    <a:pt x="147828" y="27432"/>
                  </a:moveTo>
                  <a:lnTo>
                    <a:pt x="53340" y="27432"/>
                  </a:lnTo>
                  <a:lnTo>
                    <a:pt x="58173" y="20883"/>
                  </a:lnTo>
                  <a:lnTo>
                    <a:pt x="94392" y="309"/>
                  </a:lnTo>
                  <a:lnTo>
                    <a:pt x="102108" y="0"/>
                  </a:lnTo>
                  <a:lnTo>
                    <a:pt x="116109" y="1714"/>
                  </a:lnTo>
                  <a:lnTo>
                    <a:pt x="128397" y="6858"/>
                  </a:lnTo>
                  <a:lnTo>
                    <a:pt x="138969" y="15430"/>
                  </a:lnTo>
                  <a:lnTo>
                    <a:pt x="147828" y="27432"/>
                  </a:lnTo>
                  <a:close/>
                </a:path>
                <a:path w="163195" h="292734">
                  <a:moveTo>
                    <a:pt x="0" y="292607"/>
                  </a:moveTo>
                  <a:lnTo>
                    <a:pt x="0" y="6096"/>
                  </a:lnTo>
                  <a:lnTo>
                    <a:pt x="50292" y="6096"/>
                  </a:lnTo>
                  <a:lnTo>
                    <a:pt x="53340" y="27432"/>
                  </a:lnTo>
                  <a:lnTo>
                    <a:pt x="147828" y="27432"/>
                  </a:lnTo>
                  <a:lnTo>
                    <a:pt x="153469" y="41148"/>
                  </a:lnTo>
                  <a:lnTo>
                    <a:pt x="82296" y="41148"/>
                  </a:lnTo>
                  <a:lnTo>
                    <a:pt x="75485" y="42552"/>
                  </a:lnTo>
                  <a:lnTo>
                    <a:pt x="68961" y="46672"/>
                  </a:lnTo>
                  <a:lnTo>
                    <a:pt x="63007" y="53363"/>
                  </a:lnTo>
                  <a:lnTo>
                    <a:pt x="57912" y="62484"/>
                  </a:lnTo>
                  <a:lnTo>
                    <a:pt x="57912" y="156972"/>
                  </a:lnTo>
                  <a:lnTo>
                    <a:pt x="62745" y="163210"/>
                  </a:lnTo>
                  <a:lnTo>
                    <a:pt x="68008" y="168021"/>
                  </a:lnTo>
                  <a:lnTo>
                    <a:pt x="73556" y="171116"/>
                  </a:lnTo>
                  <a:lnTo>
                    <a:pt x="79248" y="172212"/>
                  </a:lnTo>
                  <a:lnTo>
                    <a:pt x="151645" y="172212"/>
                  </a:lnTo>
                  <a:lnTo>
                    <a:pt x="150566" y="174807"/>
                  </a:lnTo>
                  <a:lnTo>
                    <a:pt x="144970" y="184975"/>
                  </a:lnTo>
                  <a:lnTo>
                    <a:pt x="138517" y="193714"/>
                  </a:lnTo>
                  <a:lnTo>
                    <a:pt x="137160" y="195072"/>
                  </a:lnTo>
                  <a:lnTo>
                    <a:pt x="57912" y="195072"/>
                  </a:lnTo>
                  <a:lnTo>
                    <a:pt x="57912" y="286512"/>
                  </a:lnTo>
                  <a:lnTo>
                    <a:pt x="0" y="292607"/>
                  </a:lnTo>
                  <a:close/>
                </a:path>
                <a:path w="163195" h="292734">
                  <a:moveTo>
                    <a:pt x="151645" y="172212"/>
                  </a:moveTo>
                  <a:lnTo>
                    <a:pt x="86868" y="172212"/>
                  </a:lnTo>
                  <a:lnTo>
                    <a:pt x="92964" y="167640"/>
                  </a:lnTo>
                  <a:lnTo>
                    <a:pt x="97536" y="156972"/>
                  </a:lnTo>
                  <a:lnTo>
                    <a:pt x="100417" y="148685"/>
                  </a:lnTo>
                  <a:lnTo>
                    <a:pt x="102298" y="137541"/>
                  </a:lnTo>
                  <a:lnTo>
                    <a:pt x="103322" y="123539"/>
                  </a:lnTo>
                  <a:lnTo>
                    <a:pt x="103632" y="106680"/>
                  </a:lnTo>
                  <a:lnTo>
                    <a:pt x="103346" y="89820"/>
                  </a:lnTo>
                  <a:lnTo>
                    <a:pt x="94488" y="45720"/>
                  </a:lnTo>
                  <a:lnTo>
                    <a:pt x="89916" y="41148"/>
                  </a:lnTo>
                  <a:lnTo>
                    <a:pt x="153469" y="41148"/>
                  </a:lnTo>
                  <a:lnTo>
                    <a:pt x="154066" y="42600"/>
                  </a:lnTo>
                  <a:lnTo>
                    <a:pt x="158877" y="60769"/>
                  </a:lnTo>
                  <a:lnTo>
                    <a:pt x="161972" y="82081"/>
                  </a:lnTo>
                  <a:lnTo>
                    <a:pt x="163068" y="106680"/>
                  </a:lnTo>
                  <a:lnTo>
                    <a:pt x="162520" y="122348"/>
                  </a:lnTo>
                  <a:lnTo>
                    <a:pt x="160972" y="137160"/>
                  </a:lnTo>
                  <a:lnTo>
                    <a:pt x="158567" y="150828"/>
                  </a:lnTo>
                  <a:lnTo>
                    <a:pt x="155448" y="163068"/>
                  </a:lnTo>
                  <a:lnTo>
                    <a:pt x="151645" y="172212"/>
                  </a:lnTo>
                  <a:close/>
                </a:path>
                <a:path w="163195" h="292734">
                  <a:moveTo>
                    <a:pt x="96012" y="214883"/>
                  </a:moveTo>
                  <a:lnTo>
                    <a:pt x="84915" y="213502"/>
                  </a:lnTo>
                  <a:lnTo>
                    <a:pt x="74676" y="209550"/>
                  </a:lnTo>
                  <a:lnTo>
                    <a:pt x="65579" y="203311"/>
                  </a:lnTo>
                  <a:lnTo>
                    <a:pt x="57912" y="195072"/>
                  </a:lnTo>
                  <a:lnTo>
                    <a:pt x="137160" y="195072"/>
                  </a:lnTo>
                  <a:lnTo>
                    <a:pt x="96012" y="2148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771" y="658367"/>
              <a:ext cx="158496" cy="21488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764279" y="559308"/>
            <a:ext cx="1689100" cy="391795"/>
            <a:chOff x="3764279" y="559308"/>
            <a:chExt cx="1689100" cy="391795"/>
          </a:xfrm>
        </p:grpSpPr>
        <p:sp>
          <p:nvSpPr>
            <p:cNvPr id="11" name="object 11"/>
            <p:cNvSpPr/>
            <p:nvPr/>
          </p:nvSpPr>
          <p:spPr>
            <a:xfrm>
              <a:off x="3764279" y="601980"/>
              <a:ext cx="173990" cy="265430"/>
            </a:xfrm>
            <a:custGeom>
              <a:avLst/>
              <a:gdLst/>
              <a:ahLst/>
              <a:cxnLst/>
              <a:rect l="l" t="t" r="r" b="b"/>
              <a:pathLst>
                <a:path w="173989" h="265430">
                  <a:moveTo>
                    <a:pt x="173736" y="265175"/>
                  </a:moveTo>
                  <a:lnTo>
                    <a:pt x="99060" y="265175"/>
                  </a:lnTo>
                  <a:lnTo>
                    <a:pt x="44196" y="54863"/>
                  </a:lnTo>
                  <a:lnTo>
                    <a:pt x="46220" y="71175"/>
                  </a:lnTo>
                  <a:lnTo>
                    <a:pt x="50292" y="111251"/>
                  </a:lnTo>
                  <a:lnTo>
                    <a:pt x="50530" y="123015"/>
                  </a:lnTo>
                  <a:lnTo>
                    <a:pt x="51577" y="149399"/>
                  </a:lnTo>
                  <a:lnTo>
                    <a:pt x="51816" y="164591"/>
                  </a:lnTo>
                  <a:lnTo>
                    <a:pt x="51816" y="265175"/>
                  </a:lnTo>
                  <a:lnTo>
                    <a:pt x="0" y="265175"/>
                  </a:lnTo>
                  <a:lnTo>
                    <a:pt x="0" y="0"/>
                  </a:lnTo>
                  <a:lnTo>
                    <a:pt x="74676" y="0"/>
                  </a:lnTo>
                  <a:lnTo>
                    <a:pt x="129540" y="210311"/>
                  </a:lnTo>
                  <a:lnTo>
                    <a:pt x="126420" y="184332"/>
                  </a:lnTo>
                  <a:lnTo>
                    <a:pt x="124015" y="159067"/>
                  </a:lnTo>
                  <a:lnTo>
                    <a:pt x="122467" y="134659"/>
                  </a:lnTo>
                  <a:lnTo>
                    <a:pt x="121920" y="111251"/>
                  </a:lnTo>
                  <a:lnTo>
                    <a:pt x="121920" y="0"/>
                  </a:lnTo>
                  <a:lnTo>
                    <a:pt x="173736" y="0"/>
                  </a:lnTo>
                  <a:lnTo>
                    <a:pt x="173736" y="265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399" y="658367"/>
              <a:ext cx="160019" cy="2148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34611" y="614171"/>
              <a:ext cx="128270" cy="259079"/>
            </a:xfrm>
            <a:custGeom>
              <a:avLst/>
              <a:gdLst/>
              <a:ahLst/>
              <a:cxnLst/>
              <a:rect l="l" t="t" r="r" b="b"/>
              <a:pathLst>
                <a:path w="128270" h="259080">
                  <a:moveTo>
                    <a:pt x="88391" y="259080"/>
                  </a:moveTo>
                  <a:lnTo>
                    <a:pt x="80771" y="259080"/>
                  </a:lnTo>
                  <a:lnTo>
                    <a:pt x="66794" y="257960"/>
                  </a:lnTo>
                  <a:lnTo>
                    <a:pt x="29694" y="233457"/>
                  </a:lnTo>
                  <a:lnTo>
                    <a:pt x="21335" y="196596"/>
                  </a:lnTo>
                  <a:lnTo>
                    <a:pt x="21335" y="89916"/>
                  </a:lnTo>
                  <a:lnTo>
                    <a:pt x="0" y="89916"/>
                  </a:lnTo>
                  <a:lnTo>
                    <a:pt x="0" y="50292"/>
                  </a:lnTo>
                  <a:lnTo>
                    <a:pt x="21335" y="50292"/>
                  </a:lnTo>
                  <a:lnTo>
                    <a:pt x="21335" y="6096"/>
                  </a:lnTo>
                  <a:lnTo>
                    <a:pt x="79247" y="0"/>
                  </a:lnTo>
                  <a:lnTo>
                    <a:pt x="79247" y="50292"/>
                  </a:lnTo>
                  <a:lnTo>
                    <a:pt x="115823" y="50292"/>
                  </a:lnTo>
                  <a:lnTo>
                    <a:pt x="109727" y="89916"/>
                  </a:lnTo>
                  <a:lnTo>
                    <a:pt x="79247" y="89916"/>
                  </a:lnTo>
                  <a:lnTo>
                    <a:pt x="79247" y="207264"/>
                  </a:lnTo>
                  <a:lnTo>
                    <a:pt x="83819" y="213360"/>
                  </a:lnTo>
                  <a:lnTo>
                    <a:pt x="97535" y="213360"/>
                  </a:lnTo>
                  <a:lnTo>
                    <a:pt x="103631" y="211836"/>
                  </a:lnTo>
                  <a:lnTo>
                    <a:pt x="108203" y="207264"/>
                  </a:lnTo>
                  <a:lnTo>
                    <a:pt x="128015" y="242316"/>
                  </a:lnTo>
                  <a:lnTo>
                    <a:pt x="123158" y="246364"/>
                  </a:lnTo>
                  <a:lnTo>
                    <a:pt x="117728" y="249555"/>
                  </a:lnTo>
                  <a:lnTo>
                    <a:pt x="111728" y="252174"/>
                  </a:lnTo>
                  <a:lnTo>
                    <a:pt x="105155" y="254508"/>
                  </a:lnTo>
                  <a:lnTo>
                    <a:pt x="97535" y="257556"/>
                  </a:lnTo>
                  <a:lnTo>
                    <a:pt x="88391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8055" y="658368"/>
              <a:ext cx="420623" cy="2148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7636" y="658368"/>
              <a:ext cx="114300" cy="2087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37176" y="559307"/>
              <a:ext cx="243840" cy="307975"/>
            </a:xfrm>
            <a:custGeom>
              <a:avLst/>
              <a:gdLst/>
              <a:ahLst/>
              <a:cxnLst/>
              <a:rect l="l" t="t" r="r" b="b"/>
              <a:pathLst>
                <a:path w="243839" h="307975">
                  <a:moveTo>
                    <a:pt x="56388" y="18288"/>
                  </a:moveTo>
                  <a:lnTo>
                    <a:pt x="0" y="24384"/>
                  </a:lnTo>
                  <a:lnTo>
                    <a:pt x="0" y="307848"/>
                  </a:lnTo>
                  <a:lnTo>
                    <a:pt x="56388" y="307848"/>
                  </a:lnTo>
                  <a:lnTo>
                    <a:pt x="56388" y="18288"/>
                  </a:lnTo>
                  <a:close/>
                </a:path>
                <a:path w="243839" h="307975">
                  <a:moveTo>
                    <a:pt x="166116" y="307848"/>
                  </a:moveTo>
                  <a:lnTo>
                    <a:pt x="114300" y="193548"/>
                  </a:lnTo>
                  <a:lnTo>
                    <a:pt x="163068" y="105156"/>
                  </a:lnTo>
                  <a:lnTo>
                    <a:pt x="108204" y="105156"/>
                  </a:lnTo>
                  <a:lnTo>
                    <a:pt x="57912" y="196596"/>
                  </a:lnTo>
                  <a:lnTo>
                    <a:pt x="105156" y="307848"/>
                  </a:lnTo>
                  <a:lnTo>
                    <a:pt x="166116" y="307848"/>
                  </a:lnTo>
                  <a:close/>
                </a:path>
                <a:path w="243839" h="307975">
                  <a:moveTo>
                    <a:pt x="240779" y="105156"/>
                  </a:moveTo>
                  <a:lnTo>
                    <a:pt x="182867" y="105156"/>
                  </a:lnTo>
                  <a:lnTo>
                    <a:pt x="182867" y="307848"/>
                  </a:lnTo>
                  <a:lnTo>
                    <a:pt x="240779" y="307848"/>
                  </a:lnTo>
                  <a:lnTo>
                    <a:pt x="240779" y="105156"/>
                  </a:lnTo>
                  <a:close/>
                </a:path>
                <a:path w="243839" h="307975">
                  <a:moveTo>
                    <a:pt x="243827" y="33528"/>
                  </a:moveTo>
                  <a:lnTo>
                    <a:pt x="217754" y="571"/>
                  </a:lnTo>
                  <a:lnTo>
                    <a:pt x="210299" y="0"/>
                  </a:lnTo>
                  <a:lnTo>
                    <a:pt x="201155" y="0"/>
                  </a:lnTo>
                  <a:lnTo>
                    <a:pt x="178295" y="33528"/>
                  </a:lnTo>
                  <a:lnTo>
                    <a:pt x="178295" y="42672"/>
                  </a:lnTo>
                  <a:lnTo>
                    <a:pt x="181343" y="50292"/>
                  </a:lnTo>
                  <a:lnTo>
                    <a:pt x="193535" y="62484"/>
                  </a:lnTo>
                  <a:lnTo>
                    <a:pt x="201155" y="65532"/>
                  </a:lnTo>
                  <a:lnTo>
                    <a:pt x="210299" y="65532"/>
                  </a:lnTo>
                  <a:lnTo>
                    <a:pt x="243827" y="42672"/>
                  </a:lnTo>
                  <a:lnTo>
                    <a:pt x="243827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1496" y="658368"/>
              <a:ext cx="149352" cy="2087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76087" y="633983"/>
              <a:ext cx="177165" cy="317500"/>
            </a:xfrm>
            <a:custGeom>
              <a:avLst/>
              <a:gdLst/>
              <a:ahLst/>
              <a:cxnLst/>
              <a:rect l="l" t="t" r="r" b="b"/>
              <a:pathLst>
                <a:path w="177164" h="317500">
                  <a:moveTo>
                    <a:pt x="166702" y="278891"/>
                  </a:moveTo>
                  <a:lnTo>
                    <a:pt x="83819" y="278891"/>
                  </a:lnTo>
                  <a:lnTo>
                    <a:pt x="97821" y="277439"/>
                  </a:lnTo>
                  <a:lnTo>
                    <a:pt x="107822" y="272986"/>
                  </a:lnTo>
                  <a:lnTo>
                    <a:pt x="113823" y="265390"/>
                  </a:lnTo>
                  <a:lnTo>
                    <a:pt x="115823" y="254508"/>
                  </a:lnTo>
                  <a:lnTo>
                    <a:pt x="115823" y="246888"/>
                  </a:lnTo>
                  <a:lnTo>
                    <a:pt x="114299" y="242316"/>
                  </a:lnTo>
                  <a:lnTo>
                    <a:pt x="109727" y="237743"/>
                  </a:lnTo>
                  <a:lnTo>
                    <a:pt x="105155" y="234696"/>
                  </a:lnTo>
                  <a:lnTo>
                    <a:pt x="99059" y="233172"/>
                  </a:lnTo>
                  <a:lnTo>
                    <a:pt x="74675" y="233172"/>
                  </a:lnTo>
                  <a:lnTo>
                    <a:pt x="60936" y="232362"/>
                  </a:lnTo>
                  <a:lnTo>
                    <a:pt x="26003" y="216479"/>
                  </a:lnTo>
                  <a:lnTo>
                    <a:pt x="18288" y="185928"/>
                  </a:lnTo>
                  <a:lnTo>
                    <a:pt x="19811" y="179832"/>
                  </a:lnTo>
                  <a:lnTo>
                    <a:pt x="24383" y="172212"/>
                  </a:lnTo>
                  <a:lnTo>
                    <a:pt x="27431" y="166116"/>
                  </a:lnTo>
                  <a:lnTo>
                    <a:pt x="32003" y="160020"/>
                  </a:lnTo>
                  <a:lnTo>
                    <a:pt x="39623" y="155448"/>
                  </a:lnTo>
                  <a:lnTo>
                    <a:pt x="31956" y="150590"/>
                  </a:lnTo>
                  <a:lnTo>
                    <a:pt x="9715" y="116776"/>
                  </a:lnTo>
                  <a:lnTo>
                    <a:pt x="7619" y="97536"/>
                  </a:lnTo>
                  <a:lnTo>
                    <a:pt x="9024" y="81272"/>
                  </a:lnTo>
                  <a:lnTo>
                    <a:pt x="28955" y="44196"/>
                  </a:lnTo>
                  <a:lnTo>
                    <a:pt x="68818" y="25550"/>
                  </a:lnTo>
                  <a:lnTo>
                    <a:pt x="97345" y="24074"/>
                  </a:lnTo>
                  <a:lnTo>
                    <a:pt x="108203" y="23050"/>
                  </a:lnTo>
                  <a:lnTo>
                    <a:pt x="152423" y="6286"/>
                  </a:lnTo>
                  <a:lnTo>
                    <a:pt x="161543" y="0"/>
                  </a:lnTo>
                  <a:lnTo>
                    <a:pt x="176783" y="41148"/>
                  </a:lnTo>
                  <a:lnTo>
                    <a:pt x="168544" y="44910"/>
                  </a:lnTo>
                  <a:lnTo>
                    <a:pt x="157733" y="47244"/>
                  </a:lnTo>
                  <a:lnTo>
                    <a:pt x="144637" y="48434"/>
                  </a:lnTo>
                  <a:lnTo>
                    <a:pt x="129539" y="48768"/>
                  </a:lnTo>
                  <a:lnTo>
                    <a:pt x="136993" y="53387"/>
                  </a:lnTo>
                  <a:lnTo>
                    <a:pt x="143446" y="58293"/>
                  </a:lnTo>
                  <a:lnTo>
                    <a:pt x="147728" y="62484"/>
                  </a:lnTo>
                  <a:lnTo>
                    <a:pt x="79247" y="62484"/>
                  </a:lnTo>
                  <a:lnTo>
                    <a:pt x="73151" y="64008"/>
                  </a:lnTo>
                  <a:lnTo>
                    <a:pt x="70103" y="70104"/>
                  </a:lnTo>
                  <a:lnTo>
                    <a:pt x="67222" y="75247"/>
                  </a:lnTo>
                  <a:lnTo>
                    <a:pt x="65341" y="81534"/>
                  </a:lnTo>
                  <a:lnTo>
                    <a:pt x="64317" y="88963"/>
                  </a:lnTo>
                  <a:lnTo>
                    <a:pt x="64007" y="97536"/>
                  </a:lnTo>
                  <a:lnTo>
                    <a:pt x="65412" y="112656"/>
                  </a:lnTo>
                  <a:lnTo>
                    <a:pt x="69532" y="123634"/>
                  </a:lnTo>
                  <a:lnTo>
                    <a:pt x="76223" y="130325"/>
                  </a:lnTo>
                  <a:lnTo>
                    <a:pt x="85343" y="132588"/>
                  </a:lnTo>
                  <a:lnTo>
                    <a:pt x="155052" y="132588"/>
                  </a:lnTo>
                  <a:lnTo>
                    <a:pt x="150614" y="140898"/>
                  </a:lnTo>
                  <a:lnTo>
                    <a:pt x="141731" y="150876"/>
                  </a:lnTo>
                  <a:lnTo>
                    <a:pt x="131468" y="158877"/>
                  </a:lnTo>
                  <a:lnTo>
                    <a:pt x="119062" y="164592"/>
                  </a:lnTo>
                  <a:lnTo>
                    <a:pt x="106256" y="167640"/>
                  </a:lnTo>
                  <a:lnTo>
                    <a:pt x="70103" y="167640"/>
                  </a:lnTo>
                  <a:lnTo>
                    <a:pt x="67055" y="169164"/>
                  </a:lnTo>
                  <a:lnTo>
                    <a:pt x="64007" y="173736"/>
                  </a:lnTo>
                  <a:lnTo>
                    <a:pt x="64007" y="184404"/>
                  </a:lnTo>
                  <a:lnTo>
                    <a:pt x="65531" y="187452"/>
                  </a:lnTo>
                  <a:lnTo>
                    <a:pt x="68579" y="190500"/>
                  </a:lnTo>
                  <a:lnTo>
                    <a:pt x="71627" y="192024"/>
                  </a:lnTo>
                  <a:lnTo>
                    <a:pt x="76199" y="193548"/>
                  </a:lnTo>
                  <a:lnTo>
                    <a:pt x="103631" y="193548"/>
                  </a:lnTo>
                  <a:lnTo>
                    <a:pt x="119014" y="194429"/>
                  </a:lnTo>
                  <a:lnTo>
                    <a:pt x="155447" y="208788"/>
                  </a:lnTo>
                  <a:lnTo>
                    <a:pt x="173735" y="249936"/>
                  </a:lnTo>
                  <a:lnTo>
                    <a:pt x="172283" y="264199"/>
                  </a:lnTo>
                  <a:lnTo>
                    <a:pt x="167830" y="277177"/>
                  </a:lnTo>
                  <a:lnTo>
                    <a:pt x="166702" y="278891"/>
                  </a:lnTo>
                  <a:close/>
                </a:path>
                <a:path w="177164" h="317500">
                  <a:moveTo>
                    <a:pt x="155052" y="132588"/>
                  </a:moveTo>
                  <a:lnTo>
                    <a:pt x="92963" y="132588"/>
                  </a:lnTo>
                  <a:lnTo>
                    <a:pt x="99059" y="129540"/>
                  </a:lnTo>
                  <a:lnTo>
                    <a:pt x="102107" y="124968"/>
                  </a:lnTo>
                  <a:lnTo>
                    <a:pt x="106559" y="92392"/>
                  </a:lnTo>
                  <a:lnTo>
                    <a:pt x="106394" y="87463"/>
                  </a:lnTo>
                  <a:lnTo>
                    <a:pt x="92963" y="62484"/>
                  </a:lnTo>
                  <a:lnTo>
                    <a:pt x="147728" y="62484"/>
                  </a:lnTo>
                  <a:lnTo>
                    <a:pt x="161543" y="102108"/>
                  </a:lnTo>
                  <a:lnTo>
                    <a:pt x="160377" y="116371"/>
                  </a:lnTo>
                  <a:lnTo>
                    <a:pt x="156781" y="129349"/>
                  </a:lnTo>
                  <a:lnTo>
                    <a:pt x="155052" y="132588"/>
                  </a:lnTo>
                  <a:close/>
                </a:path>
                <a:path w="177164" h="317500">
                  <a:moveTo>
                    <a:pt x="88391" y="169164"/>
                  </a:moveTo>
                  <a:lnTo>
                    <a:pt x="76199" y="169164"/>
                  </a:lnTo>
                  <a:lnTo>
                    <a:pt x="70103" y="167640"/>
                  </a:lnTo>
                  <a:lnTo>
                    <a:pt x="106256" y="167640"/>
                  </a:lnTo>
                  <a:lnTo>
                    <a:pt x="104655" y="168021"/>
                  </a:lnTo>
                  <a:lnTo>
                    <a:pt x="88391" y="169164"/>
                  </a:lnTo>
                  <a:close/>
                </a:path>
                <a:path w="177164" h="317500">
                  <a:moveTo>
                    <a:pt x="82295" y="316991"/>
                  </a:moveTo>
                  <a:lnTo>
                    <a:pt x="43433" y="312610"/>
                  </a:lnTo>
                  <a:lnTo>
                    <a:pt x="10286" y="291107"/>
                  </a:lnTo>
                  <a:lnTo>
                    <a:pt x="0" y="251460"/>
                  </a:lnTo>
                  <a:lnTo>
                    <a:pt x="51815" y="251460"/>
                  </a:lnTo>
                  <a:lnTo>
                    <a:pt x="51815" y="262128"/>
                  </a:lnTo>
                  <a:lnTo>
                    <a:pt x="53339" y="268224"/>
                  </a:lnTo>
                  <a:lnTo>
                    <a:pt x="83819" y="278891"/>
                  </a:lnTo>
                  <a:lnTo>
                    <a:pt x="166702" y="278891"/>
                  </a:lnTo>
                  <a:lnTo>
                    <a:pt x="160234" y="288726"/>
                  </a:lnTo>
                  <a:lnTo>
                    <a:pt x="149351" y="298704"/>
                  </a:lnTo>
                  <a:lnTo>
                    <a:pt x="136517" y="306705"/>
                  </a:lnTo>
                  <a:lnTo>
                    <a:pt x="120967" y="312420"/>
                  </a:lnTo>
                  <a:lnTo>
                    <a:pt x="102846" y="315849"/>
                  </a:lnTo>
                  <a:lnTo>
                    <a:pt x="82295" y="316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530595" y="559308"/>
            <a:ext cx="1262380" cy="391795"/>
            <a:chOff x="5530595" y="559308"/>
            <a:chExt cx="1262380" cy="391795"/>
          </a:xfrm>
        </p:grpSpPr>
        <p:sp>
          <p:nvSpPr>
            <p:cNvPr id="20" name="object 20"/>
            <p:cNvSpPr/>
            <p:nvPr/>
          </p:nvSpPr>
          <p:spPr>
            <a:xfrm>
              <a:off x="5530595" y="601980"/>
              <a:ext cx="169545" cy="265430"/>
            </a:xfrm>
            <a:custGeom>
              <a:avLst/>
              <a:gdLst/>
              <a:ahLst/>
              <a:cxnLst/>
              <a:rect l="l" t="t" r="r" b="b"/>
              <a:pathLst>
                <a:path w="169545" h="265430">
                  <a:moveTo>
                    <a:pt x="59436" y="265176"/>
                  </a:moveTo>
                  <a:lnTo>
                    <a:pt x="0" y="265176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90535" y="1428"/>
                  </a:lnTo>
                  <a:lnTo>
                    <a:pt x="128349" y="12858"/>
                  </a:lnTo>
                  <a:lnTo>
                    <a:pt x="158887" y="42672"/>
                  </a:lnTo>
                  <a:lnTo>
                    <a:pt x="59436" y="42672"/>
                  </a:lnTo>
                  <a:lnTo>
                    <a:pt x="59436" y="132588"/>
                  </a:lnTo>
                  <a:lnTo>
                    <a:pt x="158815" y="132588"/>
                  </a:lnTo>
                  <a:lnTo>
                    <a:pt x="154376" y="141089"/>
                  </a:lnTo>
                  <a:lnTo>
                    <a:pt x="113919" y="169735"/>
                  </a:lnTo>
                  <a:lnTo>
                    <a:pt x="73152" y="175260"/>
                  </a:lnTo>
                  <a:lnTo>
                    <a:pt x="59436" y="175260"/>
                  </a:lnTo>
                  <a:lnTo>
                    <a:pt x="59436" y="265176"/>
                  </a:lnTo>
                  <a:close/>
                </a:path>
                <a:path w="169545" h="265430">
                  <a:moveTo>
                    <a:pt x="158815" y="132588"/>
                  </a:moveTo>
                  <a:lnTo>
                    <a:pt x="68580" y="132588"/>
                  </a:lnTo>
                  <a:lnTo>
                    <a:pt x="78247" y="131992"/>
                  </a:lnTo>
                  <a:lnTo>
                    <a:pt x="86487" y="130111"/>
                  </a:lnTo>
                  <a:lnTo>
                    <a:pt x="106680" y="86868"/>
                  </a:lnTo>
                  <a:lnTo>
                    <a:pt x="106132" y="76271"/>
                  </a:lnTo>
                  <a:lnTo>
                    <a:pt x="79557" y="43481"/>
                  </a:lnTo>
                  <a:lnTo>
                    <a:pt x="70104" y="42672"/>
                  </a:lnTo>
                  <a:lnTo>
                    <a:pt x="158887" y="42672"/>
                  </a:lnTo>
                  <a:lnTo>
                    <a:pt x="162496" y="49149"/>
                  </a:lnTo>
                  <a:lnTo>
                    <a:pt x="167473" y="66579"/>
                  </a:lnTo>
                  <a:lnTo>
                    <a:pt x="169164" y="86868"/>
                  </a:lnTo>
                  <a:lnTo>
                    <a:pt x="167473" y="107418"/>
                  </a:lnTo>
                  <a:lnTo>
                    <a:pt x="162496" y="125539"/>
                  </a:lnTo>
                  <a:lnTo>
                    <a:pt x="158815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3475" y="658367"/>
              <a:ext cx="160019" cy="214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2451" y="658368"/>
              <a:ext cx="150876" cy="2087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68555" y="559307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128016" y="297180"/>
                  </a:moveTo>
                  <a:lnTo>
                    <a:pt x="109728" y="262128"/>
                  </a:lnTo>
                  <a:lnTo>
                    <a:pt x="103632" y="266700"/>
                  </a:lnTo>
                  <a:lnTo>
                    <a:pt x="97536" y="268224"/>
                  </a:lnTo>
                  <a:lnTo>
                    <a:pt x="83820" y="268224"/>
                  </a:lnTo>
                  <a:lnTo>
                    <a:pt x="79248" y="262128"/>
                  </a:lnTo>
                  <a:lnTo>
                    <a:pt x="79248" y="144780"/>
                  </a:lnTo>
                  <a:lnTo>
                    <a:pt x="111252" y="144780"/>
                  </a:lnTo>
                  <a:lnTo>
                    <a:pt x="117348" y="105156"/>
                  </a:lnTo>
                  <a:lnTo>
                    <a:pt x="79248" y="105156"/>
                  </a:lnTo>
                  <a:lnTo>
                    <a:pt x="79248" y="54864"/>
                  </a:lnTo>
                  <a:lnTo>
                    <a:pt x="21336" y="60960"/>
                  </a:lnTo>
                  <a:lnTo>
                    <a:pt x="21336" y="105156"/>
                  </a:lnTo>
                  <a:lnTo>
                    <a:pt x="0" y="105156"/>
                  </a:lnTo>
                  <a:lnTo>
                    <a:pt x="0" y="144780"/>
                  </a:lnTo>
                  <a:lnTo>
                    <a:pt x="21336" y="144780"/>
                  </a:lnTo>
                  <a:lnTo>
                    <a:pt x="21336" y="251460"/>
                  </a:lnTo>
                  <a:lnTo>
                    <a:pt x="22225" y="265468"/>
                  </a:lnTo>
                  <a:lnTo>
                    <a:pt x="44564" y="304304"/>
                  </a:lnTo>
                  <a:lnTo>
                    <a:pt x="80772" y="313944"/>
                  </a:lnTo>
                  <a:lnTo>
                    <a:pt x="87401" y="313664"/>
                  </a:lnTo>
                  <a:lnTo>
                    <a:pt x="93726" y="312801"/>
                  </a:lnTo>
                  <a:lnTo>
                    <a:pt x="100063" y="311378"/>
                  </a:lnTo>
                  <a:lnTo>
                    <a:pt x="106680" y="309372"/>
                  </a:lnTo>
                  <a:lnTo>
                    <a:pt x="121920" y="303276"/>
                  </a:lnTo>
                  <a:lnTo>
                    <a:pt x="128016" y="297180"/>
                  </a:lnTo>
                  <a:close/>
                </a:path>
                <a:path w="200025" h="314325">
                  <a:moveTo>
                    <a:pt x="196608" y="105156"/>
                  </a:moveTo>
                  <a:lnTo>
                    <a:pt x="138696" y="105156"/>
                  </a:lnTo>
                  <a:lnTo>
                    <a:pt x="138696" y="307848"/>
                  </a:lnTo>
                  <a:lnTo>
                    <a:pt x="196608" y="307848"/>
                  </a:lnTo>
                  <a:lnTo>
                    <a:pt x="196608" y="105156"/>
                  </a:lnTo>
                  <a:close/>
                </a:path>
                <a:path w="200025" h="314325">
                  <a:moveTo>
                    <a:pt x="199656" y="33528"/>
                  </a:moveTo>
                  <a:lnTo>
                    <a:pt x="176796" y="0"/>
                  </a:lnTo>
                  <a:lnTo>
                    <a:pt x="167652" y="0"/>
                  </a:lnTo>
                  <a:lnTo>
                    <a:pt x="134696" y="26085"/>
                  </a:lnTo>
                  <a:lnTo>
                    <a:pt x="134124" y="33528"/>
                  </a:lnTo>
                  <a:lnTo>
                    <a:pt x="134124" y="42672"/>
                  </a:lnTo>
                  <a:lnTo>
                    <a:pt x="167652" y="65532"/>
                  </a:lnTo>
                  <a:lnTo>
                    <a:pt x="176796" y="65532"/>
                  </a:lnTo>
                  <a:lnTo>
                    <a:pt x="184416" y="62484"/>
                  </a:lnTo>
                  <a:lnTo>
                    <a:pt x="196608" y="50292"/>
                  </a:lnTo>
                  <a:lnTo>
                    <a:pt x="199656" y="42672"/>
                  </a:lnTo>
                  <a:lnTo>
                    <a:pt x="199656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8691" y="658368"/>
              <a:ext cx="150876" cy="2087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64795" y="595883"/>
              <a:ext cx="327660" cy="355600"/>
            </a:xfrm>
            <a:custGeom>
              <a:avLst/>
              <a:gdLst/>
              <a:ahLst/>
              <a:cxnLst/>
              <a:rect l="l" t="t" r="r" b="b"/>
              <a:pathLst>
                <a:path w="327659" h="355600">
                  <a:moveTo>
                    <a:pt x="175260" y="79248"/>
                  </a:moveTo>
                  <a:lnTo>
                    <a:pt x="161544" y="38100"/>
                  </a:lnTo>
                  <a:lnTo>
                    <a:pt x="152400" y="44386"/>
                  </a:lnTo>
                  <a:lnTo>
                    <a:pt x="143256" y="49530"/>
                  </a:lnTo>
                  <a:lnTo>
                    <a:pt x="134112" y="53530"/>
                  </a:lnTo>
                  <a:lnTo>
                    <a:pt x="124968" y="56388"/>
                  </a:lnTo>
                  <a:lnTo>
                    <a:pt x="116420" y="59270"/>
                  </a:lnTo>
                  <a:lnTo>
                    <a:pt x="106870" y="61150"/>
                  </a:lnTo>
                  <a:lnTo>
                    <a:pt x="106680" y="61175"/>
                  </a:lnTo>
                  <a:lnTo>
                    <a:pt x="106680" y="134112"/>
                  </a:lnTo>
                  <a:lnTo>
                    <a:pt x="92964" y="170688"/>
                  </a:lnTo>
                  <a:lnTo>
                    <a:pt x="85344" y="170688"/>
                  </a:lnTo>
                  <a:lnTo>
                    <a:pt x="75590" y="168427"/>
                  </a:lnTo>
                  <a:lnTo>
                    <a:pt x="68961" y="161734"/>
                  </a:lnTo>
                  <a:lnTo>
                    <a:pt x="65201" y="150761"/>
                  </a:lnTo>
                  <a:lnTo>
                    <a:pt x="64008" y="135636"/>
                  </a:lnTo>
                  <a:lnTo>
                    <a:pt x="64300" y="127063"/>
                  </a:lnTo>
                  <a:lnTo>
                    <a:pt x="77724" y="100584"/>
                  </a:lnTo>
                  <a:lnTo>
                    <a:pt x="92964" y="100584"/>
                  </a:lnTo>
                  <a:lnTo>
                    <a:pt x="97536" y="102108"/>
                  </a:lnTo>
                  <a:lnTo>
                    <a:pt x="100584" y="108204"/>
                  </a:lnTo>
                  <a:lnTo>
                    <a:pt x="103466" y="112471"/>
                  </a:lnTo>
                  <a:lnTo>
                    <a:pt x="105346" y="118300"/>
                  </a:lnTo>
                  <a:lnTo>
                    <a:pt x="106375" y="125564"/>
                  </a:lnTo>
                  <a:lnTo>
                    <a:pt x="106680" y="134112"/>
                  </a:lnTo>
                  <a:lnTo>
                    <a:pt x="106680" y="61175"/>
                  </a:lnTo>
                  <a:lnTo>
                    <a:pt x="96469" y="62179"/>
                  </a:lnTo>
                  <a:lnTo>
                    <a:pt x="85344" y="62484"/>
                  </a:lnTo>
                  <a:lnTo>
                    <a:pt x="68160" y="63652"/>
                  </a:lnTo>
                  <a:lnTo>
                    <a:pt x="27432" y="82296"/>
                  </a:lnTo>
                  <a:lnTo>
                    <a:pt x="8788" y="119380"/>
                  </a:lnTo>
                  <a:lnTo>
                    <a:pt x="7734" y="134112"/>
                  </a:lnTo>
                  <a:lnTo>
                    <a:pt x="7785" y="140208"/>
                  </a:lnTo>
                  <a:lnTo>
                    <a:pt x="19240" y="177266"/>
                  </a:lnTo>
                  <a:lnTo>
                    <a:pt x="38100" y="193548"/>
                  </a:lnTo>
                  <a:lnTo>
                    <a:pt x="32004" y="198120"/>
                  </a:lnTo>
                  <a:lnTo>
                    <a:pt x="25908" y="204216"/>
                  </a:lnTo>
                  <a:lnTo>
                    <a:pt x="22860" y="210312"/>
                  </a:lnTo>
                  <a:lnTo>
                    <a:pt x="18288" y="217932"/>
                  </a:lnTo>
                  <a:lnTo>
                    <a:pt x="16764" y="224028"/>
                  </a:lnTo>
                  <a:lnTo>
                    <a:pt x="16852" y="232537"/>
                  </a:lnTo>
                  <a:lnTo>
                    <a:pt x="17627" y="240245"/>
                  </a:lnTo>
                  <a:lnTo>
                    <a:pt x="48577" y="268224"/>
                  </a:lnTo>
                  <a:lnTo>
                    <a:pt x="74676" y="271272"/>
                  </a:lnTo>
                  <a:lnTo>
                    <a:pt x="99060" y="271272"/>
                  </a:lnTo>
                  <a:lnTo>
                    <a:pt x="105156" y="272796"/>
                  </a:lnTo>
                  <a:lnTo>
                    <a:pt x="112776" y="280416"/>
                  </a:lnTo>
                  <a:lnTo>
                    <a:pt x="115824" y="284988"/>
                  </a:lnTo>
                  <a:lnTo>
                    <a:pt x="115824" y="292608"/>
                  </a:lnTo>
                  <a:lnTo>
                    <a:pt x="113588" y="303491"/>
                  </a:lnTo>
                  <a:lnTo>
                    <a:pt x="107061" y="311086"/>
                  </a:lnTo>
                  <a:lnTo>
                    <a:pt x="96545" y="315544"/>
                  </a:lnTo>
                  <a:lnTo>
                    <a:pt x="82296" y="316992"/>
                  </a:lnTo>
                  <a:lnTo>
                    <a:pt x="70104" y="316992"/>
                  </a:lnTo>
                  <a:lnTo>
                    <a:pt x="60960" y="315468"/>
                  </a:lnTo>
                  <a:lnTo>
                    <a:pt x="57912" y="310896"/>
                  </a:lnTo>
                  <a:lnTo>
                    <a:pt x="53340" y="306324"/>
                  </a:lnTo>
                  <a:lnTo>
                    <a:pt x="50292" y="300228"/>
                  </a:lnTo>
                  <a:lnTo>
                    <a:pt x="50292" y="289560"/>
                  </a:lnTo>
                  <a:lnTo>
                    <a:pt x="0" y="289560"/>
                  </a:lnTo>
                  <a:lnTo>
                    <a:pt x="9652" y="329209"/>
                  </a:lnTo>
                  <a:lnTo>
                    <a:pt x="42100" y="350710"/>
                  </a:lnTo>
                  <a:lnTo>
                    <a:pt x="82296" y="355092"/>
                  </a:lnTo>
                  <a:lnTo>
                    <a:pt x="102641" y="353949"/>
                  </a:lnTo>
                  <a:lnTo>
                    <a:pt x="149352" y="336804"/>
                  </a:lnTo>
                  <a:lnTo>
                    <a:pt x="170789" y="302310"/>
                  </a:lnTo>
                  <a:lnTo>
                    <a:pt x="172212" y="288036"/>
                  </a:lnTo>
                  <a:lnTo>
                    <a:pt x="171069" y="276034"/>
                  </a:lnTo>
                  <a:lnTo>
                    <a:pt x="143903" y="240017"/>
                  </a:lnTo>
                  <a:lnTo>
                    <a:pt x="102108" y="231648"/>
                  </a:lnTo>
                  <a:lnTo>
                    <a:pt x="74676" y="231648"/>
                  </a:lnTo>
                  <a:lnTo>
                    <a:pt x="70104" y="230124"/>
                  </a:lnTo>
                  <a:lnTo>
                    <a:pt x="67056" y="228600"/>
                  </a:lnTo>
                  <a:lnTo>
                    <a:pt x="64008" y="222504"/>
                  </a:lnTo>
                  <a:lnTo>
                    <a:pt x="64008" y="211836"/>
                  </a:lnTo>
                  <a:lnTo>
                    <a:pt x="65532" y="207264"/>
                  </a:lnTo>
                  <a:lnTo>
                    <a:pt x="70104" y="205740"/>
                  </a:lnTo>
                  <a:lnTo>
                    <a:pt x="74676" y="207264"/>
                  </a:lnTo>
                  <a:lnTo>
                    <a:pt x="88392" y="207264"/>
                  </a:lnTo>
                  <a:lnTo>
                    <a:pt x="103809" y="206121"/>
                  </a:lnTo>
                  <a:lnTo>
                    <a:pt x="105371" y="205740"/>
                  </a:lnTo>
                  <a:lnTo>
                    <a:pt x="117919" y="202692"/>
                  </a:lnTo>
                  <a:lnTo>
                    <a:pt x="149974" y="179006"/>
                  </a:lnTo>
                  <a:lnTo>
                    <a:pt x="161544" y="140208"/>
                  </a:lnTo>
                  <a:lnTo>
                    <a:pt x="160972" y="130492"/>
                  </a:lnTo>
                  <a:lnTo>
                    <a:pt x="142494" y="96393"/>
                  </a:lnTo>
                  <a:lnTo>
                    <a:pt x="128016" y="86868"/>
                  </a:lnTo>
                  <a:lnTo>
                    <a:pt x="143764" y="86537"/>
                  </a:lnTo>
                  <a:lnTo>
                    <a:pt x="156781" y="85344"/>
                  </a:lnTo>
                  <a:lnTo>
                    <a:pt x="167246" y="83019"/>
                  </a:lnTo>
                  <a:lnTo>
                    <a:pt x="175260" y="79248"/>
                  </a:lnTo>
                  <a:close/>
                </a:path>
                <a:path w="327659" h="355600">
                  <a:moveTo>
                    <a:pt x="278892" y="234696"/>
                  </a:moveTo>
                  <a:lnTo>
                    <a:pt x="245364" y="210312"/>
                  </a:lnTo>
                  <a:lnTo>
                    <a:pt x="236220" y="210312"/>
                  </a:lnTo>
                  <a:lnTo>
                    <a:pt x="228600" y="213360"/>
                  </a:lnTo>
                  <a:lnTo>
                    <a:pt x="222504" y="220980"/>
                  </a:lnTo>
                  <a:lnTo>
                    <a:pt x="216408" y="227076"/>
                  </a:lnTo>
                  <a:lnTo>
                    <a:pt x="213360" y="234696"/>
                  </a:lnTo>
                  <a:lnTo>
                    <a:pt x="213360" y="252984"/>
                  </a:lnTo>
                  <a:lnTo>
                    <a:pt x="216408" y="260604"/>
                  </a:lnTo>
                  <a:lnTo>
                    <a:pt x="222504" y="266700"/>
                  </a:lnTo>
                  <a:lnTo>
                    <a:pt x="228600" y="274320"/>
                  </a:lnTo>
                  <a:lnTo>
                    <a:pt x="236220" y="277368"/>
                  </a:lnTo>
                  <a:lnTo>
                    <a:pt x="245364" y="277368"/>
                  </a:lnTo>
                  <a:lnTo>
                    <a:pt x="278892" y="252984"/>
                  </a:lnTo>
                  <a:lnTo>
                    <a:pt x="278892" y="234696"/>
                  </a:lnTo>
                  <a:close/>
                </a:path>
                <a:path w="327659" h="355600">
                  <a:moveTo>
                    <a:pt x="327660" y="64008"/>
                  </a:moveTo>
                  <a:lnTo>
                    <a:pt x="314286" y="25438"/>
                  </a:lnTo>
                  <a:lnTo>
                    <a:pt x="276796" y="2286"/>
                  </a:lnTo>
                  <a:lnTo>
                    <a:pt x="256032" y="0"/>
                  </a:lnTo>
                  <a:lnTo>
                    <a:pt x="233197" y="2578"/>
                  </a:lnTo>
                  <a:lnTo>
                    <a:pt x="212788" y="10287"/>
                  </a:lnTo>
                  <a:lnTo>
                    <a:pt x="194957" y="23152"/>
                  </a:lnTo>
                  <a:lnTo>
                    <a:pt x="179832" y="41148"/>
                  </a:lnTo>
                  <a:lnTo>
                    <a:pt x="213360" y="67056"/>
                  </a:lnTo>
                  <a:lnTo>
                    <a:pt x="219456" y="59436"/>
                  </a:lnTo>
                  <a:lnTo>
                    <a:pt x="231648" y="50292"/>
                  </a:lnTo>
                  <a:lnTo>
                    <a:pt x="236220" y="47244"/>
                  </a:lnTo>
                  <a:lnTo>
                    <a:pt x="242316" y="45720"/>
                  </a:lnTo>
                  <a:lnTo>
                    <a:pt x="254508" y="45720"/>
                  </a:lnTo>
                  <a:lnTo>
                    <a:pt x="259080" y="47244"/>
                  </a:lnTo>
                  <a:lnTo>
                    <a:pt x="263652" y="50292"/>
                  </a:lnTo>
                  <a:lnTo>
                    <a:pt x="266700" y="54864"/>
                  </a:lnTo>
                  <a:lnTo>
                    <a:pt x="268224" y="59436"/>
                  </a:lnTo>
                  <a:lnTo>
                    <a:pt x="268224" y="73152"/>
                  </a:lnTo>
                  <a:lnTo>
                    <a:pt x="266700" y="79248"/>
                  </a:lnTo>
                  <a:lnTo>
                    <a:pt x="260604" y="88392"/>
                  </a:lnTo>
                  <a:lnTo>
                    <a:pt x="256032" y="94488"/>
                  </a:lnTo>
                  <a:lnTo>
                    <a:pt x="248412" y="99060"/>
                  </a:lnTo>
                  <a:lnTo>
                    <a:pt x="237744" y="109728"/>
                  </a:lnTo>
                  <a:lnTo>
                    <a:pt x="234696" y="114300"/>
                  </a:lnTo>
                  <a:lnTo>
                    <a:pt x="230124" y="118872"/>
                  </a:lnTo>
                  <a:lnTo>
                    <a:pt x="227076" y="124968"/>
                  </a:lnTo>
                  <a:lnTo>
                    <a:pt x="222034" y="140119"/>
                  </a:lnTo>
                  <a:lnTo>
                    <a:pt x="220599" y="146685"/>
                  </a:lnTo>
                  <a:lnTo>
                    <a:pt x="219748" y="153835"/>
                  </a:lnTo>
                  <a:lnTo>
                    <a:pt x="219456" y="161544"/>
                  </a:lnTo>
                  <a:lnTo>
                    <a:pt x="219456" y="175260"/>
                  </a:lnTo>
                  <a:lnTo>
                    <a:pt x="271272" y="175260"/>
                  </a:lnTo>
                  <a:lnTo>
                    <a:pt x="271272" y="155448"/>
                  </a:lnTo>
                  <a:lnTo>
                    <a:pt x="272796" y="146304"/>
                  </a:lnTo>
                  <a:lnTo>
                    <a:pt x="277368" y="141732"/>
                  </a:lnTo>
                  <a:lnTo>
                    <a:pt x="281114" y="136906"/>
                  </a:lnTo>
                  <a:lnTo>
                    <a:pt x="285559" y="131635"/>
                  </a:lnTo>
                  <a:lnTo>
                    <a:pt x="290880" y="126098"/>
                  </a:lnTo>
                  <a:lnTo>
                    <a:pt x="297180" y="120396"/>
                  </a:lnTo>
                  <a:lnTo>
                    <a:pt x="303276" y="114300"/>
                  </a:lnTo>
                  <a:lnTo>
                    <a:pt x="309372" y="109728"/>
                  </a:lnTo>
                  <a:lnTo>
                    <a:pt x="312420" y="105156"/>
                  </a:lnTo>
                  <a:lnTo>
                    <a:pt x="316992" y="100584"/>
                  </a:lnTo>
                  <a:lnTo>
                    <a:pt x="323088" y="88392"/>
                  </a:lnTo>
                  <a:lnTo>
                    <a:pt x="326136" y="80772"/>
                  </a:lnTo>
                  <a:lnTo>
                    <a:pt x="327660" y="73152"/>
                  </a:lnTo>
                  <a:lnTo>
                    <a:pt x="327660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58028" y="1228344"/>
            <a:ext cx="3095625" cy="3517900"/>
            <a:chOff x="5558028" y="1228344"/>
            <a:chExt cx="3095625" cy="3517900"/>
          </a:xfrm>
        </p:grpSpPr>
        <p:sp>
          <p:nvSpPr>
            <p:cNvPr id="27" name="object 27"/>
            <p:cNvSpPr/>
            <p:nvPr/>
          </p:nvSpPr>
          <p:spPr>
            <a:xfrm>
              <a:off x="7962900" y="4687824"/>
              <a:ext cx="250190" cy="53340"/>
            </a:xfrm>
            <a:custGeom>
              <a:avLst/>
              <a:gdLst/>
              <a:ahLst/>
              <a:cxnLst/>
              <a:rect l="l" t="t" r="r" b="b"/>
              <a:pathLst>
                <a:path w="250190" h="53339">
                  <a:moveTo>
                    <a:pt x="249935" y="53340"/>
                  </a:moveTo>
                  <a:lnTo>
                    <a:pt x="0" y="53340"/>
                  </a:lnTo>
                  <a:lnTo>
                    <a:pt x="0" y="0"/>
                  </a:lnTo>
                  <a:lnTo>
                    <a:pt x="249935" y="0"/>
                  </a:lnTo>
                  <a:lnTo>
                    <a:pt x="249935" y="5334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58028" y="4736591"/>
              <a:ext cx="3095625" cy="0"/>
            </a:xfrm>
            <a:custGeom>
              <a:avLst/>
              <a:gdLst/>
              <a:ahLst/>
              <a:cxnLst/>
              <a:rect l="l" t="t" r="r" b="b"/>
              <a:pathLst>
                <a:path w="3095625">
                  <a:moveTo>
                    <a:pt x="3095243" y="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61960" y="2599943"/>
              <a:ext cx="53340" cy="2095500"/>
            </a:xfrm>
            <a:custGeom>
              <a:avLst/>
              <a:gdLst/>
              <a:ahLst/>
              <a:cxnLst/>
              <a:rect l="l" t="t" r="r" b="b"/>
              <a:pathLst>
                <a:path w="53340" h="2095500">
                  <a:moveTo>
                    <a:pt x="53339" y="2095500"/>
                  </a:moveTo>
                  <a:lnTo>
                    <a:pt x="0" y="2095500"/>
                  </a:lnTo>
                  <a:lnTo>
                    <a:pt x="0" y="0"/>
                  </a:lnTo>
                  <a:lnTo>
                    <a:pt x="53339" y="0"/>
                  </a:lnTo>
                  <a:lnTo>
                    <a:pt x="53339" y="20955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03819" y="2196084"/>
              <a:ext cx="775970" cy="579120"/>
            </a:xfrm>
            <a:custGeom>
              <a:avLst/>
              <a:gdLst/>
              <a:ahLst/>
              <a:cxnLst/>
              <a:rect l="l" t="t" r="r" b="b"/>
              <a:pathLst>
                <a:path w="775970" h="579119">
                  <a:moveTo>
                    <a:pt x="775716" y="579119"/>
                  </a:moveTo>
                  <a:lnTo>
                    <a:pt x="0" y="579119"/>
                  </a:lnTo>
                  <a:lnTo>
                    <a:pt x="105156" y="0"/>
                  </a:lnTo>
                  <a:lnTo>
                    <a:pt x="670560" y="0"/>
                  </a:lnTo>
                  <a:lnTo>
                    <a:pt x="775716" y="579119"/>
                  </a:lnTo>
                  <a:close/>
                </a:path>
              </a:pathLst>
            </a:custGeom>
            <a:solidFill>
              <a:srgbClr val="E2A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22264" y="1228344"/>
              <a:ext cx="1641348" cy="3505199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7780" y="1162811"/>
            <a:ext cx="3540252" cy="39319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7136" y="4509515"/>
            <a:ext cx="3540252" cy="29260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70276" y="3093719"/>
            <a:ext cx="115824" cy="13106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10355" y="3093719"/>
            <a:ext cx="115824" cy="13106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0176" y="2971800"/>
            <a:ext cx="115824" cy="131064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1690116" y="2788919"/>
            <a:ext cx="116205" cy="131445"/>
            <a:chOff x="1690116" y="2788919"/>
            <a:chExt cx="116205" cy="131445"/>
          </a:xfrm>
        </p:grpSpPr>
        <p:sp>
          <p:nvSpPr>
            <p:cNvPr id="38" name="object 38"/>
            <p:cNvSpPr/>
            <p:nvPr/>
          </p:nvSpPr>
          <p:spPr>
            <a:xfrm>
              <a:off x="1694688" y="2793491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53339" y="121920"/>
                  </a:move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94688" y="2793491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0" y="60960"/>
                  </a:move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636776" y="3154679"/>
            <a:ext cx="116205" cy="131445"/>
            <a:chOff x="1636776" y="3154679"/>
            <a:chExt cx="116205" cy="131445"/>
          </a:xfrm>
        </p:grpSpPr>
        <p:sp>
          <p:nvSpPr>
            <p:cNvPr id="41" name="object 41"/>
            <p:cNvSpPr/>
            <p:nvPr/>
          </p:nvSpPr>
          <p:spPr>
            <a:xfrm>
              <a:off x="1641348" y="3159251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20">
                  <a:moveTo>
                    <a:pt x="53339" y="121920"/>
                  </a:move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41348" y="3159251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20">
                  <a:moveTo>
                    <a:pt x="0" y="60960"/>
                  </a:move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23516" y="3649979"/>
            <a:ext cx="115824" cy="13106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0176" y="4076700"/>
            <a:ext cx="115824" cy="13106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90216" y="3893820"/>
            <a:ext cx="115824" cy="131064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743455" y="1927860"/>
            <a:ext cx="116205" cy="131445"/>
            <a:chOff x="1743455" y="1927860"/>
            <a:chExt cx="116205" cy="131445"/>
          </a:xfrm>
        </p:grpSpPr>
        <p:sp>
          <p:nvSpPr>
            <p:cNvPr id="47" name="object 47"/>
            <p:cNvSpPr/>
            <p:nvPr/>
          </p:nvSpPr>
          <p:spPr>
            <a:xfrm>
              <a:off x="1748027" y="1932432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53339" y="121920"/>
                  </a:move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8027" y="1932432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0" y="60960"/>
                  </a:move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010155" y="2171700"/>
            <a:ext cx="116205" cy="131445"/>
            <a:chOff x="2010155" y="2171700"/>
            <a:chExt cx="116205" cy="131445"/>
          </a:xfrm>
        </p:grpSpPr>
        <p:sp>
          <p:nvSpPr>
            <p:cNvPr id="50" name="object 50"/>
            <p:cNvSpPr/>
            <p:nvPr/>
          </p:nvSpPr>
          <p:spPr>
            <a:xfrm>
              <a:off x="2014727" y="2176272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53339" y="121920"/>
                  </a:move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14727" y="2176272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0" y="60960"/>
                  </a:move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170176" y="1866900"/>
            <a:ext cx="116205" cy="131445"/>
            <a:chOff x="2170176" y="1866900"/>
            <a:chExt cx="116205" cy="131445"/>
          </a:xfrm>
        </p:grpSpPr>
        <p:sp>
          <p:nvSpPr>
            <p:cNvPr id="53" name="object 53"/>
            <p:cNvSpPr/>
            <p:nvPr/>
          </p:nvSpPr>
          <p:spPr>
            <a:xfrm>
              <a:off x="2174748" y="1871472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53339" y="121920"/>
                  </a:move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74748" y="1871472"/>
              <a:ext cx="106680" cy="121920"/>
            </a:xfrm>
            <a:custGeom>
              <a:avLst/>
              <a:gdLst/>
              <a:ahLst/>
              <a:cxnLst/>
              <a:rect l="l" t="t" r="r" b="b"/>
              <a:pathLst>
                <a:path w="106680" h="121919">
                  <a:moveTo>
                    <a:pt x="0" y="60960"/>
                  </a:moveTo>
                  <a:lnTo>
                    <a:pt x="4262" y="37290"/>
                  </a:lnTo>
                  <a:lnTo>
                    <a:pt x="15811" y="17907"/>
                  </a:lnTo>
                  <a:lnTo>
                    <a:pt x="32789" y="4810"/>
                  </a:lnTo>
                  <a:lnTo>
                    <a:pt x="53339" y="0"/>
                  </a:lnTo>
                  <a:lnTo>
                    <a:pt x="73890" y="4810"/>
                  </a:lnTo>
                  <a:lnTo>
                    <a:pt x="90868" y="17907"/>
                  </a:lnTo>
                  <a:lnTo>
                    <a:pt x="102417" y="37290"/>
                  </a:lnTo>
                  <a:lnTo>
                    <a:pt x="106679" y="60960"/>
                  </a:lnTo>
                  <a:lnTo>
                    <a:pt x="102417" y="85272"/>
                  </a:lnTo>
                  <a:lnTo>
                    <a:pt x="90868" y="104584"/>
                  </a:lnTo>
                  <a:lnTo>
                    <a:pt x="73890" y="117324"/>
                  </a:lnTo>
                  <a:lnTo>
                    <a:pt x="53339" y="121920"/>
                  </a:lnTo>
                  <a:lnTo>
                    <a:pt x="32789" y="117324"/>
                  </a:lnTo>
                  <a:lnTo>
                    <a:pt x="15811" y="104584"/>
                  </a:lnTo>
                  <a:lnTo>
                    <a:pt x="4262" y="85272"/>
                  </a:lnTo>
                  <a:lnTo>
                    <a:pt x="0" y="609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43355" y="3649979"/>
            <a:ext cx="115823" cy="13106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43355" y="4015740"/>
            <a:ext cx="115823" cy="13106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63395" y="3954779"/>
            <a:ext cx="115824" cy="13106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10055" y="3589020"/>
            <a:ext cx="115823" cy="13106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570476" y="2354579"/>
            <a:ext cx="115824" cy="138684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317235" y="1927860"/>
            <a:ext cx="115824" cy="13106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63796" y="2788919"/>
            <a:ext cx="115824" cy="13106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77155" y="1988819"/>
            <a:ext cx="115824" cy="131064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943856" y="1805939"/>
            <a:ext cx="115824" cy="13106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70476" y="3215640"/>
            <a:ext cx="115824" cy="131064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30496" y="3528059"/>
            <a:ext cx="115824" cy="13106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97196" y="3832859"/>
            <a:ext cx="115824" cy="131064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70576" y="3710940"/>
            <a:ext cx="115824" cy="131064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854707" y="2054351"/>
            <a:ext cx="160020" cy="182880"/>
          </a:xfrm>
          <a:custGeom>
            <a:avLst/>
            <a:gdLst/>
            <a:ahLst/>
            <a:cxnLst/>
            <a:rect l="l" t="t" r="r" b="b"/>
            <a:pathLst>
              <a:path w="160019" h="182880">
                <a:moveTo>
                  <a:pt x="0" y="0"/>
                </a:moveTo>
                <a:lnTo>
                  <a:pt x="160020" y="1828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08048" y="1932432"/>
            <a:ext cx="320040" cy="243840"/>
          </a:xfrm>
          <a:custGeom>
            <a:avLst/>
            <a:gdLst/>
            <a:ahLst/>
            <a:cxnLst/>
            <a:rect l="l" t="t" r="r" b="b"/>
            <a:pathLst>
              <a:path w="320039" h="243839">
                <a:moveTo>
                  <a:pt x="0" y="60959"/>
                </a:moveTo>
                <a:lnTo>
                  <a:pt x="213359" y="0"/>
                </a:lnTo>
              </a:path>
              <a:path w="320039" h="243839">
                <a:moveTo>
                  <a:pt x="320039" y="60959"/>
                </a:moveTo>
                <a:lnTo>
                  <a:pt x="160019" y="2438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94688" y="2915411"/>
            <a:ext cx="480059" cy="304800"/>
          </a:xfrm>
          <a:custGeom>
            <a:avLst/>
            <a:gdLst/>
            <a:ahLst/>
            <a:cxnLst/>
            <a:rect l="l" t="t" r="r" b="b"/>
            <a:pathLst>
              <a:path w="480060" h="304800">
                <a:moveTo>
                  <a:pt x="53340" y="0"/>
                </a:moveTo>
                <a:lnTo>
                  <a:pt x="0" y="243840"/>
                </a:lnTo>
              </a:path>
              <a:path w="480060" h="304800">
                <a:moveTo>
                  <a:pt x="53340" y="304800"/>
                </a:moveTo>
                <a:lnTo>
                  <a:pt x="480060" y="121920"/>
                </a:lnTo>
              </a:path>
              <a:path w="480060" h="304800">
                <a:moveTo>
                  <a:pt x="106679" y="0"/>
                </a:moveTo>
                <a:lnTo>
                  <a:pt x="480060" y="609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1268" y="3776472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243839"/>
                </a:lnTo>
              </a:path>
              <a:path w="266700" h="304800">
                <a:moveTo>
                  <a:pt x="53339" y="0"/>
                </a:moveTo>
                <a:lnTo>
                  <a:pt x="266699" y="182879"/>
                </a:lnTo>
              </a:path>
              <a:path w="266700" h="304800">
                <a:moveTo>
                  <a:pt x="53339" y="304800"/>
                </a:moveTo>
                <a:lnTo>
                  <a:pt x="266699" y="2438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4608" y="3654552"/>
            <a:ext cx="160020" cy="60960"/>
          </a:xfrm>
          <a:custGeom>
            <a:avLst/>
            <a:gdLst/>
            <a:ahLst/>
            <a:cxnLst/>
            <a:rect l="l" t="t" r="r" b="b"/>
            <a:pathLst>
              <a:path w="160019" h="60960">
                <a:moveTo>
                  <a:pt x="0" y="60959"/>
                </a:moveTo>
                <a:lnTo>
                  <a:pt x="16001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1308" y="3715511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28088" y="3776472"/>
            <a:ext cx="266700" cy="365760"/>
          </a:xfrm>
          <a:custGeom>
            <a:avLst/>
            <a:gdLst/>
            <a:ahLst/>
            <a:cxnLst/>
            <a:rect l="l" t="t" r="r" b="b"/>
            <a:pathLst>
              <a:path w="266700" h="365760">
                <a:moveTo>
                  <a:pt x="53340" y="0"/>
                </a:moveTo>
                <a:lnTo>
                  <a:pt x="0" y="304800"/>
                </a:lnTo>
              </a:path>
              <a:path w="266700" h="365760">
                <a:moveTo>
                  <a:pt x="106679" y="0"/>
                </a:moveTo>
                <a:lnTo>
                  <a:pt x="266700" y="121919"/>
                </a:lnTo>
              </a:path>
              <a:path w="266700" h="365760">
                <a:moveTo>
                  <a:pt x="53340" y="365759"/>
                </a:moveTo>
                <a:lnTo>
                  <a:pt x="266700" y="18287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21308" y="1993392"/>
            <a:ext cx="1706880" cy="1905000"/>
          </a:xfrm>
          <a:custGeom>
            <a:avLst/>
            <a:gdLst/>
            <a:ahLst/>
            <a:cxnLst/>
            <a:rect l="l" t="t" r="r" b="b"/>
            <a:pathLst>
              <a:path w="1706880" h="1905000">
                <a:moveTo>
                  <a:pt x="0" y="1661159"/>
                </a:moveTo>
                <a:lnTo>
                  <a:pt x="1653540" y="1165859"/>
                </a:lnTo>
              </a:path>
              <a:path w="1706880" h="1905000">
                <a:moveTo>
                  <a:pt x="960120" y="1043940"/>
                </a:moveTo>
                <a:lnTo>
                  <a:pt x="1653540" y="1165859"/>
                </a:lnTo>
              </a:path>
              <a:path w="1706880" h="1905000">
                <a:moveTo>
                  <a:pt x="960120" y="0"/>
                </a:moveTo>
                <a:lnTo>
                  <a:pt x="1706880" y="1104899"/>
                </a:lnTo>
              </a:path>
              <a:path w="1706880" h="1905000">
                <a:moveTo>
                  <a:pt x="1280159" y="1905000"/>
                </a:moveTo>
                <a:lnTo>
                  <a:pt x="1706880" y="12268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68267" y="2115311"/>
            <a:ext cx="1333500" cy="1783080"/>
          </a:xfrm>
          <a:custGeom>
            <a:avLst/>
            <a:gdLst/>
            <a:ahLst/>
            <a:cxnLst/>
            <a:rect l="l" t="t" r="r" b="b"/>
            <a:pathLst>
              <a:path w="1333500" h="1783079">
                <a:moveTo>
                  <a:pt x="53340" y="1043939"/>
                </a:moveTo>
                <a:lnTo>
                  <a:pt x="906780" y="1165860"/>
                </a:lnTo>
              </a:path>
              <a:path w="1333500" h="1783079">
                <a:moveTo>
                  <a:pt x="53340" y="1043939"/>
                </a:moveTo>
                <a:lnTo>
                  <a:pt x="1066800" y="1417320"/>
                </a:lnTo>
              </a:path>
              <a:path w="1333500" h="1783079">
                <a:moveTo>
                  <a:pt x="53340" y="1104899"/>
                </a:moveTo>
                <a:lnTo>
                  <a:pt x="1333500" y="1783079"/>
                </a:lnTo>
              </a:path>
              <a:path w="1333500" h="1783079">
                <a:moveTo>
                  <a:pt x="53340" y="1043939"/>
                </a:moveTo>
                <a:lnTo>
                  <a:pt x="800100" y="739139"/>
                </a:lnTo>
              </a:path>
              <a:path w="1333500" h="1783079">
                <a:moveTo>
                  <a:pt x="53340" y="982979"/>
                </a:moveTo>
                <a:lnTo>
                  <a:pt x="906780" y="373379"/>
                </a:lnTo>
              </a:path>
              <a:path w="1333500" h="1783079">
                <a:moveTo>
                  <a:pt x="0" y="982979"/>
                </a:moveTo>
                <a:lnTo>
                  <a:pt x="1013459" y="0"/>
                </a:lnTo>
              </a:path>
              <a:path w="1333500" h="1783079">
                <a:moveTo>
                  <a:pt x="960120" y="373379"/>
                </a:moveTo>
                <a:lnTo>
                  <a:pt x="853440" y="678179"/>
                </a:lnTo>
              </a:path>
              <a:path w="1333500" h="1783079">
                <a:moveTo>
                  <a:pt x="853440" y="800099"/>
                </a:moveTo>
                <a:lnTo>
                  <a:pt x="960120" y="1104899"/>
                </a:lnTo>
              </a:path>
              <a:path w="1333500" h="1783079">
                <a:moveTo>
                  <a:pt x="960120" y="1226820"/>
                </a:moveTo>
                <a:lnTo>
                  <a:pt x="1120140" y="1417320"/>
                </a:lnTo>
              </a:path>
              <a:path w="1333500" h="1783079">
                <a:moveTo>
                  <a:pt x="1173480" y="1539239"/>
                </a:moveTo>
                <a:lnTo>
                  <a:pt x="1333500" y="17221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08447" y="3837432"/>
            <a:ext cx="266700" cy="60960"/>
          </a:xfrm>
          <a:custGeom>
            <a:avLst/>
            <a:gdLst/>
            <a:ahLst/>
            <a:cxnLst/>
            <a:rect l="l" t="t" r="r" b="b"/>
            <a:pathLst>
              <a:path w="266700" h="60960">
                <a:moveTo>
                  <a:pt x="0" y="60959"/>
                </a:moveTo>
                <a:lnTo>
                  <a:pt x="2667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5047" y="1871472"/>
            <a:ext cx="853440" cy="1965960"/>
          </a:xfrm>
          <a:custGeom>
            <a:avLst/>
            <a:gdLst/>
            <a:ahLst/>
            <a:cxnLst/>
            <a:rect l="l" t="t" r="r" b="b"/>
            <a:pathLst>
              <a:path w="853439" h="1965960">
                <a:moveTo>
                  <a:pt x="800100" y="1844039"/>
                </a:moveTo>
                <a:lnTo>
                  <a:pt x="266700" y="1722120"/>
                </a:lnTo>
              </a:path>
              <a:path w="853439" h="1965960">
                <a:moveTo>
                  <a:pt x="800100" y="182879"/>
                </a:moveTo>
                <a:lnTo>
                  <a:pt x="853439" y="1844039"/>
                </a:lnTo>
              </a:path>
              <a:path w="853439" h="1965960">
                <a:moveTo>
                  <a:pt x="106679" y="617220"/>
                </a:moveTo>
                <a:lnTo>
                  <a:pt x="853439" y="1844039"/>
                </a:lnTo>
              </a:path>
              <a:path w="853439" h="1965960">
                <a:moveTo>
                  <a:pt x="106679" y="1409700"/>
                </a:moveTo>
                <a:lnTo>
                  <a:pt x="800100" y="182879"/>
                </a:lnTo>
              </a:path>
              <a:path w="853439" h="1965960">
                <a:moveTo>
                  <a:pt x="426719" y="60960"/>
                </a:moveTo>
                <a:lnTo>
                  <a:pt x="480059" y="1965960"/>
                </a:lnTo>
              </a:path>
              <a:path w="853439" h="1965960">
                <a:moveTo>
                  <a:pt x="53340" y="617220"/>
                </a:moveTo>
                <a:lnTo>
                  <a:pt x="53340" y="1348739"/>
                </a:lnTo>
              </a:path>
              <a:path w="853439" h="1965960">
                <a:moveTo>
                  <a:pt x="0" y="982979"/>
                </a:moveTo>
                <a:lnTo>
                  <a:pt x="800100" y="1844039"/>
                </a:lnTo>
              </a:path>
              <a:path w="853439" h="1965960">
                <a:moveTo>
                  <a:pt x="160019" y="243840"/>
                </a:moveTo>
                <a:lnTo>
                  <a:pt x="53340" y="487679"/>
                </a:lnTo>
              </a:path>
              <a:path w="853439" h="1965960">
                <a:moveTo>
                  <a:pt x="213359" y="182879"/>
                </a:moveTo>
                <a:lnTo>
                  <a:pt x="746759" y="121920"/>
                </a:lnTo>
              </a:path>
              <a:path w="853439" h="1965960">
                <a:moveTo>
                  <a:pt x="213359" y="243840"/>
                </a:moveTo>
                <a:lnTo>
                  <a:pt x="853439" y="1844039"/>
                </a:lnTo>
              </a:path>
              <a:path w="853439" h="1965960">
                <a:moveTo>
                  <a:pt x="480059" y="0"/>
                </a:moveTo>
                <a:lnTo>
                  <a:pt x="746759" y="121920"/>
                </a:lnTo>
              </a:path>
              <a:path w="853439" h="1965960">
                <a:moveTo>
                  <a:pt x="213359" y="182879"/>
                </a:moveTo>
                <a:lnTo>
                  <a:pt x="373380" y="60960"/>
                </a:lnTo>
              </a:path>
              <a:path w="853439" h="1965960">
                <a:moveTo>
                  <a:pt x="106679" y="556260"/>
                </a:moveTo>
                <a:lnTo>
                  <a:pt x="746759" y="182879"/>
                </a:lnTo>
              </a:path>
              <a:path w="853439" h="1965960">
                <a:moveTo>
                  <a:pt x="266700" y="1661160"/>
                </a:moveTo>
                <a:lnTo>
                  <a:pt x="800100" y="182879"/>
                </a:lnTo>
              </a:path>
              <a:path w="853439" h="1965960">
                <a:moveTo>
                  <a:pt x="0" y="982979"/>
                </a:moveTo>
                <a:lnTo>
                  <a:pt x="800100" y="182879"/>
                </a:lnTo>
              </a:path>
              <a:path w="853439" h="1965960">
                <a:moveTo>
                  <a:pt x="106679" y="1409700"/>
                </a:moveTo>
                <a:lnTo>
                  <a:pt x="800100" y="18440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08376" y="2840736"/>
            <a:ext cx="147828" cy="135636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56076" y="2840735"/>
            <a:ext cx="128016" cy="135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2784" y="1603247"/>
            <a:ext cx="2289047" cy="29481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3383" y="1603247"/>
            <a:ext cx="2289048" cy="29481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983" y="1603247"/>
            <a:ext cx="2289048" cy="29481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01496" y="595883"/>
            <a:ext cx="1259205" cy="334010"/>
          </a:xfrm>
          <a:custGeom>
            <a:avLst/>
            <a:gdLst/>
            <a:ahLst/>
            <a:cxnLst/>
            <a:rect l="l" t="t" r="r" b="b"/>
            <a:pathLst>
              <a:path w="1259205" h="334009">
                <a:moveTo>
                  <a:pt x="91440" y="6096"/>
                </a:moveTo>
                <a:lnTo>
                  <a:pt x="30480" y="6096"/>
                </a:lnTo>
                <a:lnTo>
                  <a:pt x="30480" y="228600"/>
                </a:lnTo>
                <a:lnTo>
                  <a:pt x="30289" y="245554"/>
                </a:lnTo>
                <a:lnTo>
                  <a:pt x="19812" y="277368"/>
                </a:lnTo>
                <a:lnTo>
                  <a:pt x="16764" y="281940"/>
                </a:lnTo>
                <a:lnTo>
                  <a:pt x="9144" y="288036"/>
                </a:lnTo>
                <a:lnTo>
                  <a:pt x="0" y="292608"/>
                </a:lnTo>
                <a:lnTo>
                  <a:pt x="15240" y="333756"/>
                </a:lnTo>
                <a:lnTo>
                  <a:pt x="54864" y="313944"/>
                </a:lnTo>
                <a:lnTo>
                  <a:pt x="80772" y="281940"/>
                </a:lnTo>
                <a:lnTo>
                  <a:pt x="91440" y="231648"/>
                </a:lnTo>
                <a:lnTo>
                  <a:pt x="91440" y="6096"/>
                </a:lnTo>
                <a:close/>
              </a:path>
              <a:path w="1259205" h="334009">
                <a:moveTo>
                  <a:pt x="262128" y="6096"/>
                </a:moveTo>
                <a:lnTo>
                  <a:pt x="123444" y="6096"/>
                </a:lnTo>
                <a:lnTo>
                  <a:pt x="123444" y="271272"/>
                </a:lnTo>
                <a:lnTo>
                  <a:pt x="260604" y="271272"/>
                </a:lnTo>
                <a:lnTo>
                  <a:pt x="260604" y="227076"/>
                </a:lnTo>
                <a:lnTo>
                  <a:pt x="182880" y="227076"/>
                </a:lnTo>
                <a:lnTo>
                  <a:pt x="182880" y="156972"/>
                </a:lnTo>
                <a:lnTo>
                  <a:pt x="246888" y="156972"/>
                </a:lnTo>
                <a:lnTo>
                  <a:pt x="246888" y="115824"/>
                </a:lnTo>
                <a:lnTo>
                  <a:pt x="182880" y="115824"/>
                </a:lnTo>
                <a:lnTo>
                  <a:pt x="182880" y="48768"/>
                </a:lnTo>
                <a:lnTo>
                  <a:pt x="256032" y="48768"/>
                </a:lnTo>
                <a:lnTo>
                  <a:pt x="262128" y="6096"/>
                </a:lnTo>
                <a:close/>
              </a:path>
              <a:path w="1259205" h="334009">
                <a:moveTo>
                  <a:pt x="358140" y="6096"/>
                </a:moveTo>
                <a:lnTo>
                  <a:pt x="297180" y="6096"/>
                </a:lnTo>
                <a:lnTo>
                  <a:pt x="297180" y="228600"/>
                </a:lnTo>
                <a:lnTo>
                  <a:pt x="296989" y="245554"/>
                </a:lnTo>
                <a:lnTo>
                  <a:pt x="286512" y="277368"/>
                </a:lnTo>
                <a:lnTo>
                  <a:pt x="283464" y="281940"/>
                </a:lnTo>
                <a:lnTo>
                  <a:pt x="275844" y="288036"/>
                </a:lnTo>
                <a:lnTo>
                  <a:pt x="266700" y="292608"/>
                </a:lnTo>
                <a:lnTo>
                  <a:pt x="281940" y="333756"/>
                </a:lnTo>
                <a:lnTo>
                  <a:pt x="321564" y="313944"/>
                </a:lnTo>
                <a:lnTo>
                  <a:pt x="347472" y="281940"/>
                </a:lnTo>
                <a:lnTo>
                  <a:pt x="358140" y="231648"/>
                </a:lnTo>
                <a:lnTo>
                  <a:pt x="358140" y="6096"/>
                </a:lnTo>
                <a:close/>
              </a:path>
              <a:path w="1259205" h="334009">
                <a:moveTo>
                  <a:pt x="568439" y="271272"/>
                </a:moveTo>
                <a:lnTo>
                  <a:pt x="554469" y="213360"/>
                </a:lnTo>
                <a:lnTo>
                  <a:pt x="543801" y="169164"/>
                </a:lnTo>
                <a:lnTo>
                  <a:pt x="515099" y="50292"/>
                </a:lnTo>
                <a:lnTo>
                  <a:pt x="504431" y="6096"/>
                </a:lnTo>
                <a:lnTo>
                  <a:pt x="489191" y="6096"/>
                </a:lnTo>
                <a:lnTo>
                  <a:pt x="489191" y="169164"/>
                </a:lnTo>
                <a:lnTo>
                  <a:pt x="446519" y="169164"/>
                </a:lnTo>
                <a:lnTo>
                  <a:pt x="467855" y="50292"/>
                </a:lnTo>
                <a:lnTo>
                  <a:pt x="489191" y="169164"/>
                </a:lnTo>
                <a:lnTo>
                  <a:pt x="489191" y="6096"/>
                </a:lnTo>
                <a:lnTo>
                  <a:pt x="432803" y="6096"/>
                </a:lnTo>
                <a:lnTo>
                  <a:pt x="368795" y="271272"/>
                </a:lnTo>
                <a:lnTo>
                  <a:pt x="428231" y="271272"/>
                </a:lnTo>
                <a:lnTo>
                  <a:pt x="437375" y="213360"/>
                </a:lnTo>
                <a:lnTo>
                  <a:pt x="496811" y="213360"/>
                </a:lnTo>
                <a:lnTo>
                  <a:pt x="507479" y="271272"/>
                </a:lnTo>
                <a:lnTo>
                  <a:pt x="568439" y="271272"/>
                </a:lnTo>
                <a:close/>
              </a:path>
              <a:path w="1259205" h="334009">
                <a:moveTo>
                  <a:pt x="762000" y="271272"/>
                </a:moveTo>
                <a:lnTo>
                  <a:pt x="714349" y="169164"/>
                </a:lnTo>
                <a:lnTo>
                  <a:pt x="708660" y="156972"/>
                </a:lnTo>
                <a:lnTo>
                  <a:pt x="718350" y="151815"/>
                </a:lnTo>
                <a:lnTo>
                  <a:pt x="743140" y="118592"/>
                </a:lnTo>
                <a:lnTo>
                  <a:pt x="748284" y="86868"/>
                </a:lnTo>
                <a:lnTo>
                  <a:pt x="742251" y="51752"/>
                </a:lnTo>
                <a:lnTo>
                  <a:pt x="740117" y="48768"/>
                </a:lnTo>
                <a:lnTo>
                  <a:pt x="724090" y="26479"/>
                </a:lnTo>
                <a:lnTo>
                  <a:pt x="693623" y="11226"/>
                </a:lnTo>
                <a:lnTo>
                  <a:pt x="687324" y="10477"/>
                </a:lnTo>
                <a:lnTo>
                  <a:pt x="687324" y="86868"/>
                </a:lnTo>
                <a:lnTo>
                  <a:pt x="686765" y="96570"/>
                </a:lnTo>
                <a:lnTo>
                  <a:pt x="660844" y="127431"/>
                </a:lnTo>
                <a:lnTo>
                  <a:pt x="652272" y="128016"/>
                </a:lnTo>
                <a:lnTo>
                  <a:pt x="640080" y="128016"/>
                </a:lnTo>
                <a:lnTo>
                  <a:pt x="640080" y="48768"/>
                </a:lnTo>
                <a:lnTo>
                  <a:pt x="649224" y="48768"/>
                </a:lnTo>
                <a:lnTo>
                  <a:pt x="685038" y="69532"/>
                </a:lnTo>
                <a:lnTo>
                  <a:pt x="687324" y="86868"/>
                </a:lnTo>
                <a:lnTo>
                  <a:pt x="687324" y="10477"/>
                </a:lnTo>
                <a:lnTo>
                  <a:pt x="650748" y="6096"/>
                </a:lnTo>
                <a:lnTo>
                  <a:pt x="580644" y="6096"/>
                </a:lnTo>
                <a:lnTo>
                  <a:pt x="580644" y="271272"/>
                </a:lnTo>
                <a:lnTo>
                  <a:pt x="640080" y="271272"/>
                </a:lnTo>
                <a:lnTo>
                  <a:pt x="640080" y="169164"/>
                </a:lnTo>
                <a:lnTo>
                  <a:pt x="655320" y="169164"/>
                </a:lnTo>
                <a:lnTo>
                  <a:pt x="699516" y="271272"/>
                </a:lnTo>
                <a:lnTo>
                  <a:pt x="762000" y="271272"/>
                </a:lnTo>
                <a:close/>
              </a:path>
              <a:path w="1259205" h="334009">
                <a:moveTo>
                  <a:pt x="838187" y="6096"/>
                </a:moveTo>
                <a:lnTo>
                  <a:pt x="777240" y="6096"/>
                </a:lnTo>
                <a:lnTo>
                  <a:pt x="777240" y="271272"/>
                </a:lnTo>
                <a:lnTo>
                  <a:pt x="838187" y="271272"/>
                </a:lnTo>
                <a:lnTo>
                  <a:pt x="838187" y="6096"/>
                </a:lnTo>
                <a:close/>
              </a:path>
              <a:path w="1259205" h="334009">
                <a:moveTo>
                  <a:pt x="1050036" y="6096"/>
                </a:moveTo>
                <a:lnTo>
                  <a:pt x="998220" y="6096"/>
                </a:lnTo>
                <a:lnTo>
                  <a:pt x="998220" y="117348"/>
                </a:lnTo>
                <a:lnTo>
                  <a:pt x="998766" y="140766"/>
                </a:lnTo>
                <a:lnTo>
                  <a:pt x="1000315" y="165163"/>
                </a:lnTo>
                <a:lnTo>
                  <a:pt x="1002715" y="190436"/>
                </a:lnTo>
                <a:lnTo>
                  <a:pt x="1005840" y="216408"/>
                </a:lnTo>
                <a:lnTo>
                  <a:pt x="950976" y="6096"/>
                </a:lnTo>
                <a:lnTo>
                  <a:pt x="876300" y="6096"/>
                </a:lnTo>
                <a:lnTo>
                  <a:pt x="876300" y="271272"/>
                </a:lnTo>
                <a:lnTo>
                  <a:pt x="928116" y="271272"/>
                </a:lnTo>
                <a:lnTo>
                  <a:pt x="928116" y="170688"/>
                </a:lnTo>
                <a:lnTo>
                  <a:pt x="927874" y="155498"/>
                </a:lnTo>
                <a:lnTo>
                  <a:pt x="926820" y="129120"/>
                </a:lnTo>
                <a:lnTo>
                  <a:pt x="926592" y="117348"/>
                </a:lnTo>
                <a:lnTo>
                  <a:pt x="922515" y="77279"/>
                </a:lnTo>
                <a:lnTo>
                  <a:pt x="920496" y="60960"/>
                </a:lnTo>
                <a:lnTo>
                  <a:pt x="975360" y="271272"/>
                </a:lnTo>
                <a:lnTo>
                  <a:pt x="1050036" y="271272"/>
                </a:lnTo>
                <a:lnTo>
                  <a:pt x="1050036" y="6096"/>
                </a:lnTo>
                <a:close/>
              </a:path>
              <a:path w="1259205" h="334009">
                <a:moveTo>
                  <a:pt x="1258811" y="32004"/>
                </a:moveTo>
                <a:lnTo>
                  <a:pt x="1242009" y="18008"/>
                </a:lnTo>
                <a:lnTo>
                  <a:pt x="1223759" y="8001"/>
                </a:lnTo>
                <a:lnTo>
                  <a:pt x="1204379" y="2006"/>
                </a:lnTo>
                <a:lnTo>
                  <a:pt x="1184135" y="0"/>
                </a:lnTo>
                <a:lnTo>
                  <a:pt x="1168692" y="889"/>
                </a:lnTo>
                <a:lnTo>
                  <a:pt x="1127747" y="15240"/>
                </a:lnTo>
                <a:lnTo>
                  <a:pt x="1097102" y="46964"/>
                </a:lnTo>
                <a:lnTo>
                  <a:pt x="1079360" y="96393"/>
                </a:lnTo>
                <a:lnTo>
                  <a:pt x="1075931" y="138684"/>
                </a:lnTo>
                <a:lnTo>
                  <a:pt x="1077391" y="171831"/>
                </a:lnTo>
                <a:lnTo>
                  <a:pt x="1089444" y="224409"/>
                </a:lnTo>
                <a:lnTo>
                  <a:pt x="1114602" y="258089"/>
                </a:lnTo>
                <a:lnTo>
                  <a:pt x="1153464" y="275132"/>
                </a:lnTo>
                <a:lnTo>
                  <a:pt x="1178039" y="277368"/>
                </a:lnTo>
                <a:lnTo>
                  <a:pt x="1188351" y="276821"/>
                </a:lnTo>
                <a:lnTo>
                  <a:pt x="1230960" y="265798"/>
                </a:lnTo>
                <a:lnTo>
                  <a:pt x="1258811" y="249936"/>
                </a:lnTo>
                <a:lnTo>
                  <a:pt x="1258811" y="118872"/>
                </a:lnTo>
                <a:lnTo>
                  <a:pt x="1171943" y="118872"/>
                </a:lnTo>
                <a:lnTo>
                  <a:pt x="1178039" y="161544"/>
                </a:lnTo>
                <a:lnTo>
                  <a:pt x="1202423" y="161544"/>
                </a:lnTo>
                <a:lnTo>
                  <a:pt x="1202423" y="225552"/>
                </a:lnTo>
                <a:lnTo>
                  <a:pt x="1196454" y="228676"/>
                </a:lnTo>
                <a:lnTo>
                  <a:pt x="1190040" y="231076"/>
                </a:lnTo>
                <a:lnTo>
                  <a:pt x="1183360" y="232625"/>
                </a:lnTo>
                <a:lnTo>
                  <a:pt x="1176515" y="233172"/>
                </a:lnTo>
                <a:lnTo>
                  <a:pt x="1167371" y="233172"/>
                </a:lnTo>
                <a:lnTo>
                  <a:pt x="1141463" y="196596"/>
                </a:lnTo>
                <a:lnTo>
                  <a:pt x="1137183" y="156095"/>
                </a:lnTo>
                <a:lnTo>
                  <a:pt x="1136891" y="138684"/>
                </a:lnTo>
                <a:lnTo>
                  <a:pt x="1137729" y="114376"/>
                </a:lnTo>
                <a:lnTo>
                  <a:pt x="1149083" y="64008"/>
                </a:lnTo>
                <a:lnTo>
                  <a:pt x="1185659" y="44196"/>
                </a:lnTo>
                <a:lnTo>
                  <a:pt x="1194803" y="44196"/>
                </a:lnTo>
                <a:lnTo>
                  <a:pt x="1202423" y="45720"/>
                </a:lnTo>
                <a:lnTo>
                  <a:pt x="1208519" y="48768"/>
                </a:lnTo>
                <a:lnTo>
                  <a:pt x="1214615" y="50292"/>
                </a:lnTo>
                <a:lnTo>
                  <a:pt x="1229855" y="62484"/>
                </a:lnTo>
                <a:lnTo>
                  <a:pt x="1258811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5463" y="601979"/>
            <a:ext cx="848994" cy="327660"/>
          </a:xfrm>
          <a:custGeom>
            <a:avLst/>
            <a:gdLst/>
            <a:ahLst/>
            <a:cxnLst/>
            <a:rect l="l" t="t" r="r" b="b"/>
            <a:pathLst>
              <a:path w="848995" h="327659">
                <a:moveTo>
                  <a:pt x="59436" y="0"/>
                </a:moveTo>
                <a:lnTo>
                  <a:pt x="0" y="0"/>
                </a:lnTo>
                <a:lnTo>
                  <a:pt x="0" y="265176"/>
                </a:lnTo>
                <a:lnTo>
                  <a:pt x="59436" y="265176"/>
                </a:lnTo>
                <a:lnTo>
                  <a:pt x="59436" y="0"/>
                </a:lnTo>
                <a:close/>
              </a:path>
              <a:path w="848995" h="327659">
                <a:moveTo>
                  <a:pt x="193548" y="265176"/>
                </a:moveTo>
                <a:lnTo>
                  <a:pt x="121920" y="118872"/>
                </a:lnTo>
                <a:lnTo>
                  <a:pt x="187452" y="0"/>
                </a:lnTo>
                <a:lnTo>
                  <a:pt x="128016" y="0"/>
                </a:lnTo>
                <a:lnTo>
                  <a:pt x="62484" y="123444"/>
                </a:lnTo>
                <a:lnTo>
                  <a:pt x="128016" y="265176"/>
                </a:lnTo>
                <a:lnTo>
                  <a:pt x="193548" y="265176"/>
                </a:lnTo>
                <a:close/>
              </a:path>
              <a:path w="848995" h="327659">
                <a:moveTo>
                  <a:pt x="345960" y="0"/>
                </a:moveTo>
                <a:lnTo>
                  <a:pt x="205752" y="0"/>
                </a:lnTo>
                <a:lnTo>
                  <a:pt x="205752" y="265176"/>
                </a:lnTo>
                <a:lnTo>
                  <a:pt x="344436" y="265176"/>
                </a:lnTo>
                <a:lnTo>
                  <a:pt x="344436" y="220980"/>
                </a:lnTo>
                <a:lnTo>
                  <a:pt x="266712" y="220980"/>
                </a:lnTo>
                <a:lnTo>
                  <a:pt x="266712" y="150876"/>
                </a:lnTo>
                <a:lnTo>
                  <a:pt x="330720" y="150876"/>
                </a:lnTo>
                <a:lnTo>
                  <a:pt x="330720" y="109728"/>
                </a:lnTo>
                <a:lnTo>
                  <a:pt x="266712" y="109728"/>
                </a:lnTo>
                <a:lnTo>
                  <a:pt x="266712" y="42672"/>
                </a:lnTo>
                <a:lnTo>
                  <a:pt x="339864" y="42672"/>
                </a:lnTo>
                <a:lnTo>
                  <a:pt x="345960" y="0"/>
                </a:lnTo>
                <a:close/>
              </a:path>
              <a:path w="848995" h="327659">
                <a:moveTo>
                  <a:pt x="556260" y="265176"/>
                </a:moveTo>
                <a:lnTo>
                  <a:pt x="508609" y="163068"/>
                </a:lnTo>
                <a:lnTo>
                  <a:pt x="502920" y="150876"/>
                </a:lnTo>
                <a:lnTo>
                  <a:pt x="512381" y="145719"/>
                </a:lnTo>
                <a:lnTo>
                  <a:pt x="536765" y="112496"/>
                </a:lnTo>
                <a:lnTo>
                  <a:pt x="542544" y="80772"/>
                </a:lnTo>
                <a:lnTo>
                  <a:pt x="536282" y="45656"/>
                </a:lnTo>
                <a:lnTo>
                  <a:pt x="534085" y="42672"/>
                </a:lnTo>
                <a:lnTo>
                  <a:pt x="517588" y="20383"/>
                </a:lnTo>
                <a:lnTo>
                  <a:pt x="486613" y="5130"/>
                </a:lnTo>
                <a:lnTo>
                  <a:pt x="481584" y="4533"/>
                </a:lnTo>
                <a:lnTo>
                  <a:pt x="481584" y="80772"/>
                </a:lnTo>
                <a:lnTo>
                  <a:pt x="481012" y="90474"/>
                </a:lnTo>
                <a:lnTo>
                  <a:pt x="454444" y="121335"/>
                </a:lnTo>
                <a:lnTo>
                  <a:pt x="445008" y="121920"/>
                </a:lnTo>
                <a:lnTo>
                  <a:pt x="432816" y="121920"/>
                </a:lnTo>
                <a:lnTo>
                  <a:pt x="432816" y="42672"/>
                </a:lnTo>
                <a:lnTo>
                  <a:pt x="443484" y="42672"/>
                </a:lnTo>
                <a:lnTo>
                  <a:pt x="479298" y="63436"/>
                </a:lnTo>
                <a:lnTo>
                  <a:pt x="481584" y="80772"/>
                </a:lnTo>
                <a:lnTo>
                  <a:pt x="481584" y="4533"/>
                </a:lnTo>
                <a:lnTo>
                  <a:pt x="443484" y="0"/>
                </a:lnTo>
                <a:lnTo>
                  <a:pt x="373380" y="0"/>
                </a:lnTo>
                <a:lnTo>
                  <a:pt x="373380" y="265176"/>
                </a:lnTo>
                <a:lnTo>
                  <a:pt x="432816" y="265176"/>
                </a:lnTo>
                <a:lnTo>
                  <a:pt x="432816" y="163068"/>
                </a:lnTo>
                <a:lnTo>
                  <a:pt x="449580" y="163068"/>
                </a:lnTo>
                <a:lnTo>
                  <a:pt x="492252" y="265176"/>
                </a:lnTo>
                <a:lnTo>
                  <a:pt x="556260" y="265176"/>
                </a:lnTo>
                <a:close/>
              </a:path>
              <a:path w="848995" h="327659">
                <a:moveTo>
                  <a:pt x="638568" y="0"/>
                </a:moveTo>
                <a:lnTo>
                  <a:pt x="579132" y="0"/>
                </a:lnTo>
                <a:lnTo>
                  <a:pt x="579132" y="222504"/>
                </a:lnTo>
                <a:lnTo>
                  <a:pt x="578942" y="239458"/>
                </a:lnTo>
                <a:lnTo>
                  <a:pt x="557796" y="281940"/>
                </a:lnTo>
                <a:lnTo>
                  <a:pt x="548652" y="286512"/>
                </a:lnTo>
                <a:lnTo>
                  <a:pt x="563892" y="327660"/>
                </a:lnTo>
                <a:lnTo>
                  <a:pt x="601992" y="307848"/>
                </a:lnTo>
                <a:lnTo>
                  <a:pt x="627900" y="275844"/>
                </a:lnTo>
                <a:lnTo>
                  <a:pt x="638568" y="225552"/>
                </a:lnTo>
                <a:lnTo>
                  <a:pt x="638568" y="0"/>
                </a:lnTo>
                <a:close/>
              </a:path>
              <a:path w="848995" h="327659">
                <a:moveTo>
                  <a:pt x="848880" y="265176"/>
                </a:moveTo>
                <a:lnTo>
                  <a:pt x="834898" y="207264"/>
                </a:lnTo>
                <a:lnTo>
                  <a:pt x="824230" y="163068"/>
                </a:lnTo>
                <a:lnTo>
                  <a:pt x="795540" y="44196"/>
                </a:lnTo>
                <a:lnTo>
                  <a:pt x="784872" y="0"/>
                </a:lnTo>
                <a:lnTo>
                  <a:pt x="771156" y="0"/>
                </a:lnTo>
                <a:lnTo>
                  <a:pt x="771156" y="163068"/>
                </a:lnTo>
                <a:lnTo>
                  <a:pt x="726960" y="163068"/>
                </a:lnTo>
                <a:lnTo>
                  <a:pt x="748296" y="44196"/>
                </a:lnTo>
                <a:lnTo>
                  <a:pt x="771156" y="163068"/>
                </a:lnTo>
                <a:lnTo>
                  <a:pt x="771156" y="0"/>
                </a:lnTo>
                <a:lnTo>
                  <a:pt x="713244" y="0"/>
                </a:lnTo>
                <a:lnTo>
                  <a:pt x="649236" y="265176"/>
                </a:lnTo>
                <a:lnTo>
                  <a:pt x="708672" y="265176"/>
                </a:lnTo>
                <a:lnTo>
                  <a:pt x="719340" y="207264"/>
                </a:lnTo>
                <a:lnTo>
                  <a:pt x="778776" y="207264"/>
                </a:lnTo>
                <a:lnTo>
                  <a:pt x="789444" y="265176"/>
                </a:lnTo>
                <a:lnTo>
                  <a:pt x="848880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3780" y="595883"/>
            <a:ext cx="784860" cy="277495"/>
          </a:xfrm>
          <a:custGeom>
            <a:avLst/>
            <a:gdLst/>
            <a:ahLst/>
            <a:cxnLst/>
            <a:rect l="l" t="t" r="r" b="b"/>
            <a:pathLst>
              <a:path w="784860" h="277494">
                <a:moveTo>
                  <a:pt x="198120" y="6096"/>
                </a:moveTo>
                <a:lnTo>
                  <a:pt x="138684" y="6096"/>
                </a:lnTo>
                <a:lnTo>
                  <a:pt x="100584" y="124968"/>
                </a:lnTo>
                <a:lnTo>
                  <a:pt x="62484" y="6096"/>
                </a:lnTo>
                <a:lnTo>
                  <a:pt x="0" y="6096"/>
                </a:lnTo>
                <a:lnTo>
                  <a:pt x="70104" y="172212"/>
                </a:lnTo>
                <a:lnTo>
                  <a:pt x="70104" y="271272"/>
                </a:lnTo>
                <a:lnTo>
                  <a:pt x="129540" y="271272"/>
                </a:lnTo>
                <a:lnTo>
                  <a:pt x="129540" y="170688"/>
                </a:lnTo>
                <a:lnTo>
                  <a:pt x="198120" y="6096"/>
                </a:lnTo>
                <a:close/>
              </a:path>
              <a:path w="784860" h="277494">
                <a:moveTo>
                  <a:pt x="391668" y="271272"/>
                </a:moveTo>
                <a:lnTo>
                  <a:pt x="377685" y="213360"/>
                </a:lnTo>
                <a:lnTo>
                  <a:pt x="367017" y="169164"/>
                </a:lnTo>
                <a:lnTo>
                  <a:pt x="338328" y="50292"/>
                </a:lnTo>
                <a:lnTo>
                  <a:pt x="327660" y="6096"/>
                </a:lnTo>
                <a:lnTo>
                  <a:pt x="312420" y="6096"/>
                </a:lnTo>
                <a:lnTo>
                  <a:pt x="312420" y="169164"/>
                </a:lnTo>
                <a:lnTo>
                  <a:pt x="269748" y="169164"/>
                </a:lnTo>
                <a:lnTo>
                  <a:pt x="291084" y="50292"/>
                </a:lnTo>
                <a:lnTo>
                  <a:pt x="312420" y="169164"/>
                </a:lnTo>
                <a:lnTo>
                  <a:pt x="312420" y="6096"/>
                </a:lnTo>
                <a:lnTo>
                  <a:pt x="256032" y="6096"/>
                </a:lnTo>
                <a:lnTo>
                  <a:pt x="192024" y="271272"/>
                </a:lnTo>
                <a:lnTo>
                  <a:pt x="251460" y="271272"/>
                </a:lnTo>
                <a:lnTo>
                  <a:pt x="260604" y="213360"/>
                </a:lnTo>
                <a:lnTo>
                  <a:pt x="320040" y="213360"/>
                </a:lnTo>
                <a:lnTo>
                  <a:pt x="330708" y="271272"/>
                </a:lnTo>
                <a:lnTo>
                  <a:pt x="391668" y="271272"/>
                </a:lnTo>
                <a:close/>
              </a:path>
              <a:path w="784860" h="277494">
                <a:moveTo>
                  <a:pt x="576059" y="6096"/>
                </a:moveTo>
                <a:lnTo>
                  <a:pt x="524243" y="6096"/>
                </a:lnTo>
                <a:lnTo>
                  <a:pt x="524243" y="117348"/>
                </a:lnTo>
                <a:lnTo>
                  <a:pt x="524814" y="140766"/>
                </a:lnTo>
                <a:lnTo>
                  <a:pt x="526529" y="165163"/>
                </a:lnTo>
                <a:lnTo>
                  <a:pt x="529386" y="190436"/>
                </a:lnTo>
                <a:lnTo>
                  <a:pt x="533387" y="216408"/>
                </a:lnTo>
                <a:lnTo>
                  <a:pt x="476999" y="6096"/>
                </a:lnTo>
                <a:lnTo>
                  <a:pt x="403847" y="6096"/>
                </a:lnTo>
                <a:lnTo>
                  <a:pt x="403847" y="271272"/>
                </a:lnTo>
                <a:lnTo>
                  <a:pt x="454139" y="271272"/>
                </a:lnTo>
                <a:lnTo>
                  <a:pt x="454139" y="170688"/>
                </a:lnTo>
                <a:lnTo>
                  <a:pt x="453504" y="129120"/>
                </a:lnTo>
                <a:lnTo>
                  <a:pt x="448551" y="77279"/>
                </a:lnTo>
                <a:lnTo>
                  <a:pt x="446519" y="60960"/>
                </a:lnTo>
                <a:lnTo>
                  <a:pt x="502907" y="271272"/>
                </a:lnTo>
                <a:lnTo>
                  <a:pt x="576059" y="271272"/>
                </a:lnTo>
                <a:lnTo>
                  <a:pt x="576059" y="6096"/>
                </a:lnTo>
                <a:close/>
              </a:path>
              <a:path w="784860" h="277494">
                <a:moveTo>
                  <a:pt x="784860" y="32004"/>
                </a:moveTo>
                <a:lnTo>
                  <a:pt x="768261" y="18008"/>
                </a:lnTo>
                <a:lnTo>
                  <a:pt x="750379" y="8001"/>
                </a:lnTo>
                <a:lnTo>
                  <a:pt x="731062" y="2006"/>
                </a:lnTo>
                <a:lnTo>
                  <a:pt x="710184" y="0"/>
                </a:lnTo>
                <a:lnTo>
                  <a:pt x="694753" y="889"/>
                </a:lnTo>
                <a:lnTo>
                  <a:pt x="655320" y="15240"/>
                </a:lnTo>
                <a:lnTo>
                  <a:pt x="623379" y="46964"/>
                </a:lnTo>
                <a:lnTo>
                  <a:pt x="605409" y="96393"/>
                </a:lnTo>
                <a:lnTo>
                  <a:pt x="601980" y="138684"/>
                </a:lnTo>
                <a:lnTo>
                  <a:pt x="603669" y="171831"/>
                </a:lnTo>
                <a:lnTo>
                  <a:pt x="616762" y="224409"/>
                </a:lnTo>
                <a:lnTo>
                  <a:pt x="641286" y="258089"/>
                </a:lnTo>
                <a:lnTo>
                  <a:pt x="679526" y="275132"/>
                </a:lnTo>
                <a:lnTo>
                  <a:pt x="704088" y="277368"/>
                </a:lnTo>
                <a:lnTo>
                  <a:pt x="714387" y="276821"/>
                </a:lnTo>
                <a:lnTo>
                  <a:pt x="756996" y="265798"/>
                </a:lnTo>
                <a:lnTo>
                  <a:pt x="784860" y="249936"/>
                </a:lnTo>
                <a:lnTo>
                  <a:pt x="784860" y="118872"/>
                </a:lnTo>
                <a:lnTo>
                  <a:pt x="697992" y="118872"/>
                </a:lnTo>
                <a:lnTo>
                  <a:pt x="704088" y="161544"/>
                </a:lnTo>
                <a:lnTo>
                  <a:pt x="728472" y="161544"/>
                </a:lnTo>
                <a:lnTo>
                  <a:pt x="728472" y="225552"/>
                </a:lnTo>
                <a:lnTo>
                  <a:pt x="722490" y="228676"/>
                </a:lnTo>
                <a:lnTo>
                  <a:pt x="716089" y="231076"/>
                </a:lnTo>
                <a:lnTo>
                  <a:pt x="709396" y="232625"/>
                </a:lnTo>
                <a:lnTo>
                  <a:pt x="702564" y="233172"/>
                </a:lnTo>
                <a:lnTo>
                  <a:pt x="693420" y="233172"/>
                </a:lnTo>
                <a:lnTo>
                  <a:pt x="667029" y="185191"/>
                </a:lnTo>
                <a:lnTo>
                  <a:pt x="664464" y="138684"/>
                </a:lnTo>
                <a:lnTo>
                  <a:pt x="665073" y="114376"/>
                </a:lnTo>
                <a:lnTo>
                  <a:pt x="676656" y="64008"/>
                </a:lnTo>
                <a:lnTo>
                  <a:pt x="713232" y="44196"/>
                </a:lnTo>
                <a:lnTo>
                  <a:pt x="720852" y="44196"/>
                </a:lnTo>
                <a:lnTo>
                  <a:pt x="728472" y="45720"/>
                </a:lnTo>
                <a:lnTo>
                  <a:pt x="734568" y="48768"/>
                </a:lnTo>
                <a:lnTo>
                  <a:pt x="742188" y="50292"/>
                </a:lnTo>
                <a:lnTo>
                  <a:pt x="748284" y="56388"/>
                </a:lnTo>
                <a:lnTo>
                  <a:pt x="755904" y="62484"/>
                </a:lnTo>
                <a:lnTo>
                  <a:pt x="78486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5320" y="601726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40">
                <a:moveTo>
                  <a:pt x="0" y="0"/>
                </a:moveTo>
                <a:lnTo>
                  <a:pt x="59436" y="0"/>
                </a:lnTo>
                <a:lnTo>
                  <a:pt x="59436" y="104139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07" y="595883"/>
            <a:ext cx="965200" cy="277495"/>
          </a:xfrm>
          <a:custGeom>
            <a:avLst/>
            <a:gdLst/>
            <a:ahLst/>
            <a:cxnLst/>
            <a:rect l="l" t="t" r="r" b="b"/>
            <a:pathLst>
              <a:path w="965200" h="277494">
                <a:moveTo>
                  <a:pt x="173736" y="5842"/>
                </a:moveTo>
                <a:lnTo>
                  <a:pt x="114300" y="5842"/>
                </a:lnTo>
                <a:lnTo>
                  <a:pt x="114300" y="109982"/>
                </a:lnTo>
                <a:lnTo>
                  <a:pt x="0" y="109982"/>
                </a:lnTo>
                <a:lnTo>
                  <a:pt x="0" y="156972"/>
                </a:lnTo>
                <a:lnTo>
                  <a:pt x="0" y="271272"/>
                </a:lnTo>
                <a:lnTo>
                  <a:pt x="59436" y="271272"/>
                </a:lnTo>
                <a:lnTo>
                  <a:pt x="59436" y="156972"/>
                </a:lnTo>
                <a:lnTo>
                  <a:pt x="114300" y="156972"/>
                </a:lnTo>
                <a:lnTo>
                  <a:pt x="114300" y="271272"/>
                </a:lnTo>
                <a:lnTo>
                  <a:pt x="173736" y="271272"/>
                </a:lnTo>
                <a:lnTo>
                  <a:pt x="173736" y="156972"/>
                </a:lnTo>
                <a:lnTo>
                  <a:pt x="173736" y="109982"/>
                </a:lnTo>
                <a:lnTo>
                  <a:pt x="173736" y="5842"/>
                </a:lnTo>
                <a:close/>
              </a:path>
              <a:path w="965200" h="277494">
                <a:moveTo>
                  <a:pt x="391668" y="271272"/>
                </a:moveTo>
                <a:lnTo>
                  <a:pt x="377698" y="213360"/>
                </a:lnTo>
                <a:lnTo>
                  <a:pt x="367030" y="169164"/>
                </a:lnTo>
                <a:lnTo>
                  <a:pt x="338328" y="50292"/>
                </a:lnTo>
                <a:lnTo>
                  <a:pt x="327660" y="6096"/>
                </a:lnTo>
                <a:lnTo>
                  <a:pt x="312420" y="6096"/>
                </a:lnTo>
                <a:lnTo>
                  <a:pt x="312420" y="169164"/>
                </a:lnTo>
                <a:lnTo>
                  <a:pt x="269748" y="169164"/>
                </a:lnTo>
                <a:lnTo>
                  <a:pt x="291084" y="50292"/>
                </a:lnTo>
                <a:lnTo>
                  <a:pt x="312420" y="169164"/>
                </a:lnTo>
                <a:lnTo>
                  <a:pt x="312420" y="6096"/>
                </a:lnTo>
                <a:lnTo>
                  <a:pt x="256032" y="6096"/>
                </a:lnTo>
                <a:lnTo>
                  <a:pt x="192024" y="271272"/>
                </a:lnTo>
                <a:lnTo>
                  <a:pt x="251460" y="271272"/>
                </a:lnTo>
                <a:lnTo>
                  <a:pt x="262128" y="213360"/>
                </a:lnTo>
                <a:lnTo>
                  <a:pt x="320040" y="213360"/>
                </a:lnTo>
                <a:lnTo>
                  <a:pt x="330708" y="271272"/>
                </a:lnTo>
                <a:lnTo>
                  <a:pt x="391668" y="271272"/>
                </a:lnTo>
                <a:close/>
              </a:path>
              <a:path w="965200" h="277494">
                <a:moveTo>
                  <a:pt x="586740" y="271272"/>
                </a:moveTo>
                <a:lnTo>
                  <a:pt x="537730" y="169164"/>
                </a:lnTo>
                <a:lnTo>
                  <a:pt x="531876" y="156972"/>
                </a:lnTo>
                <a:lnTo>
                  <a:pt x="541578" y="151815"/>
                </a:lnTo>
                <a:lnTo>
                  <a:pt x="566356" y="118592"/>
                </a:lnTo>
                <a:lnTo>
                  <a:pt x="571500" y="86868"/>
                </a:lnTo>
                <a:lnTo>
                  <a:pt x="565480" y="51752"/>
                </a:lnTo>
                <a:lnTo>
                  <a:pt x="563346" y="48768"/>
                </a:lnTo>
                <a:lnTo>
                  <a:pt x="547306" y="26479"/>
                </a:lnTo>
                <a:lnTo>
                  <a:pt x="516851" y="11226"/>
                </a:lnTo>
                <a:lnTo>
                  <a:pt x="510540" y="10477"/>
                </a:lnTo>
                <a:lnTo>
                  <a:pt x="510540" y="86868"/>
                </a:lnTo>
                <a:lnTo>
                  <a:pt x="510209" y="96570"/>
                </a:lnTo>
                <a:lnTo>
                  <a:pt x="484060" y="127431"/>
                </a:lnTo>
                <a:lnTo>
                  <a:pt x="475488" y="128016"/>
                </a:lnTo>
                <a:lnTo>
                  <a:pt x="463296" y="128016"/>
                </a:lnTo>
                <a:lnTo>
                  <a:pt x="463296" y="48768"/>
                </a:lnTo>
                <a:lnTo>
                  <a:pt x="473964" y="48768"/>
                </a:lnTo>
                <a:lnTo>
                  <a:pt x="508254" y="69532"/>
                </a:lnTo>
                <a:lnTo>
                  <a:pt x="510540" y="86868"/>
                </a:lnTo>
                <a:lnTo>
                  <a:pt x="510540" y="10477"/>
                </a:lnTo>
                <a:lnTo>
                  <a:pt x="473964" y="6096"/>
                </a:lnTo>
                <a:lnTo>
                  <a:pt x="403860" y="6096"/>
                </a:lnTo>
                <a:lnTo>
                  <a:pt x="403860" y="271272"/>
                </a:lnTo>
                <a:lnTo>
                  <a:pt x="463296" y="271272"/>
                </a:lnTo>
                <a:lnTo>
                  <a:pt x="463296" y="169164"/>
                </a:lnTo>
                <a:lnTo>
                  <a:pt x="480060" y="169164"/>
                </a:lnTo>
                <a:lnTo>
                  <a:pt x="522732" y="271272"/>
                </a:lnTo>
                <a:lnTo>
                  <a:pt x="586740" y="271272"/>
                </a:lnTo>
                <a:close/>
              </a:path>
              <a:path w="965200" h="277494">
                <a:moveTo>
                  <a:pt x="774204" y="6096"/>
                </a:moveTo>
                <a:lnTo>
                  <a:pt x="714768" y="6096"/>
                </a:lnTo>
                <a:lnTo>
                  <a:pt x="714768" y="192024"/>
                </a:lnTo>
                <a:lnTo>
                  <a:pt x="714209" y="201726"/>
                </a:lnTo>
                <a:lnTo>
                  <a:pt x="696480" y="231648"/>
                </a:lnTo>
                <a:lnTo>
                  <a:pt x="675144" y="231648"/>
                </a:lnTo>
                <a:lnTo>
                  <a:pt x="656856" y="192024"/>
                </a:lnTo>
                <a:lnTo>
                  <a:pt x="656856" y="6096"/>
                </a:lnTo>
                <a:lnTo>
                  <a:pt x="597420" y="6096"/>
                </a:lnTo>
                <a:lnTo>
                  <a:pt x="597420" y="195072"/>
                </a:lnTo>
                <a:lnTo>
                  <a:pt x="598843" y="212509"/>
                </a:lnTo>
                <a:lnTo>
                  <a:pt x="620280" y="254508"/>
                </a:lnTo>
                <a:lnTo>
                  <a:pt x="665492" y="275945"/>
                </a:lnTo>
                <a:lnTo>
                  <a:pt x="685812" y="277368"/>
                </a:lnTo>
                <a:lnTo>
                  <a:pt x="699858" y="276542"/>
                </a:lnTo>
                <a:lnTo>
                  <a:pt x="744029" y="259803"/>
                </a:lnTo>
                <a:lnTo>
                  <a:pt x="768413" y="226796"/>
                </a:lnTo>
                <a:lnTo>
                  <a:pt x="774204" y="195072"/>
                </a:lnTo>
                <a:lnTo>
                  <a:pt x="774204" y="6096"/>
                </a:lnTo>
                <a:close/>
              </a:path>
              <a:path w="965200" h="277494">
                <a:moveTo>
                  <a:pt x="964704" y="193548"/>
                </a:moveTo>
                <a:lnTo>
                  <a:pt x="957084" y="155448"/>
                </a:lnTo>
                <a:lnTo>
                  <a:pt x="929843" y="125590"/>
                </a:lnTo>
                <a:lnTo>
                  <a:pt x="890117" y="105156"/>
                </a:lnTo>
                <a:lnTo>
                  <a:pt x="881265" y="100584"/>
                </a:lnTo>
                <a:lnTo>
                  <a:pt x="874115" y="96012"/>
                </a:lnTo>
                <a:lnTo>
                  <a:pt x="868692" y="91440"/>
                </a:lnTo>
                <a:lnTo>
                  <a:pt x="862596" y="86868"/>
                </a:lnTo>
                <a:lnTo>
                  <a:pt x="859548" y="80772"/>
                </a:lnTo>
                <a:lnTo>
                  <a:pt x="859548" y="64008"/>
                </a:lnTo>
                <a:lnTo>
                  <a:pt x="862596" y="56388"/>
                </a:lnTo>
                <a:lnTo>
                  <a:pt x="871740" y="47244"/>
                </a:lnTo>
                <a:lnTo>
                  <a:pt x="879360" y="44196"/>
                </a:lnTo>
                <a:lnTo>
                  <a:pt x="886980" y="44196"/>
                </a:lnTo>
                <a:lnTo>
                  <a:pt x="898410" y="45605"/>
                </a:lnTo>
                <a:lnTo>
                  <a:pt x="909840" y="49720"/>
                </a:lnTo>
                <a:lnTo>
                  <a:pt x="921270" y="56413"/>
                </a:lnTo>
                <a:lnTo>
                  <a:pt x="932700" y="65532"/>
                </a:lnTo>
                <a:lnTo>
                  <a:pt x="958608" y="33528"/>
                </a:lnTo>
                <a:lnTo>
                  <a:pt x="925080" y="9144"/>
                </a:lnTo>
                <a:lnTo>
                  <a:pt x="880884" y="0"/>
                </a:lnTo>
                <a:lnTo>
                  <a:pt x="869708" y="571"/>
                </a:lnTo>
                <a:lnTo>
                  <a:pt x="829614" y="15151"/>
                </a:lnTo>
                <a:lnTo>
                  <a:pt x="804367" y="45770"/>
                </a:lnTo>
                <a:lnTo>
                  <a:pt x="798588" y="76200"/>
                </a:lnTo>
                <a:lnTo>
                  <a:pt x="799465" y="90233"/>
                </a:lnTo>
                <a:lnTo>
                  <a:pt x="822985" y="132334"/>
                </a:lnTo>
                <a:lnTo>
                  <a:pt x="875093" y="161340"/>
                </a:lnTo>
                <a:lnTo>
                  <a:pt x="882980" y="165544"/>
                </a:lnTo>
                <a:lnTo>
                  <a:pt x="889431" y="170053"/>
                </a:lnTo>
                <a:lnTo>
                  <a:pt x="894600" y="175260"/>
                </a:lnTo>
                <a:lnTo>
                  <a:pt x="899172" y="181356"/>
                </a:lnTo>
                <a:lnTo>
                  <a:pt x="902220" y="188976"/>
                </a:lnTo>
                <a:lnTo>
                  <a:pt x="902220" y="198120"/>
                </a:lnTo>
                <a:lnTo>
                  <a:pt x="877658" y="232600"/>
                </a:lnTo>
                <a:lnTo>
                  <a:pt x="870216" y="233172"/>
                </a:lnTo>
                <a:lnTo>
                  <a:pt x="863371" y="232651"/>
                </a:lnTo>
                <a:lnTo>
                  <a:pt x="825233" y="214223"/>
                </a:lnTo>
                <a:lnTo>
                  <a:pt x="818400" y="208788"/>
                </a:lnTo>
                <a:lnTo>
                  <a:pt x="789444" y="239268"/>
                </a:lnTo>
                <a:lnTo>
                  <a:pt x="826020" y="266700"/>
                </a:lnTo>
                <a:lnTo>
                  <a:pt x="874788" y="277368"/>
                </a:lnTo>
                <a:lnTo>
                  <a:pt x="888161" y="276783"/>
                </a:lnTo>
                <a:lnTo>
                  <a:pt x="931748" y="260654"/>
                </a:lnTo>
                <a:lnTo>
                  <a:pt x="958265" y="226771"/>
                </a:lnTo>
                <a:lnTo>
                  <a:pt x="963891" y="205574"/>
                </a:lnTo>
                <a:lnTo>
                  <a:pt x="964704" y="193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15356" y="595883"/>
            <a:ext cx="2301240" cy="277495"/>
          </a:xfrm>
          <a:custGeom>
            <a:avLst/>
            <a:gdLst/>
            <a:ahLst/>
            <a:cxnLst/>
            <a:rect l="l" t="t" r="r" b="b"/>
            <a:pathLst>
              <a:path w="2301240" h="277494">
                <a:moveTo>
                  <a:pt x="181356" y="137160"/>
                </a:moveTo>
                <a:lnTo>
                  <a:pt x="177736" y="90487"/>
                </a:lnTo>
                <a:lnTo>
                  <a:pt x="162242" y="50292"/>
                </a:lnTo>
                <a:lnTo>
                  <a:pt x="157556" y="42913"/>
                </a:lnTo>
                <a:lnTo>
                  <a:pt x="148018" y="32004"/>
                </a:lnTo>
                <a:lnTo>
                  <a:pt x="137604" y="23393"/>
                </a:lnTo>
                <a:lnTo>
                  <a:pt x="126492" y="16764"/>
                </a:lnTo>
                <a:lnTo>
                  <a:pt x="120396" y="14808"/>
                </a:lnTo>
                <a:lnTo>
                  <a:pt x="120396" y="137160"/>
                </a:lnTo>
                <a:lnTo>
                  <a:pt x="120078" y="153454"/>
                </a:lnTo>
                <a:lnTo>
                  <a:pt x="114300" y="192024"/>
                </a:lnTo>
                <a:lnTo>
                  <a:pt x="88582" y="224980"/>
                </a:lnTo>
                <a:lnTo>
                  <a:pt x="74676" y="227076"/>
                </a:lnTo>
                <a:lnTo>
                  <a:pt x="59436" y="227076"/>
                </a:lnTo>
                <a:lnTo>
                  <a:pt x="59436" y="50292"/>
                </a:lnTo>
                <a:lnTo>
                  <a:pt x="85344" y="50292"/>
                </a:lnTo>
                <a:lnTo>
                  <a:pt x="114300" y="82296"/>
                </a:lnTo>
                <a:lnTo>
                  <a:pt x="120078" y="120878"/>
                </a:lnTo>
                <a:lnTo>
                  <a:pt x="120396" y="137160"/>
                </a:lnTo>
                <a:lnTo>
                  <a:pt x="120396" y="14808"/>
                </a:lnTo>
                <a:lnTo>
                  <a:pt x="113347" y="12534"/>
                </a:lnTo>
                <a:lnTo>
                  <a:pt x="99060" y="9144"/>
                </a:lnTo>
                <a:lnTo>
                  <a:pt x="83629" y="6908"/>
                </a:lnTo>
                <a:lnTo>
                  <a:pt x="67056" y="6096"/>
                </a:lnTo>
                <a:lnTo>
                  <a:pt x="0" y="6096"/>
                </a:lnTo>
                <a:lnTo>
                  <a:pt x="0" y="271272"/>
                </a:lnTo>
                <a:lnTo>
                  <a:pt x="71628" y="271272"/>
                </a:lnTo>
                <a:lnTo>
                  <a:pt x="116395" y="263461"/>
                </a:lnTo>
                <a:lnTo>
                  <a:pt x="150876" y="240792"/>
                </a:lnTo>
                <a:lnTo>
                  <a:pt x="161163" y="227076"/>
                </a:lnTo>
                <a:lnTo>
                  <a:pt x="163995" y="223316"/>
                </a:lnTo>
                <a:lnTo>
                  <a:pt x="173545" y="200406"/>
                </a:lnTo>
                <a:lnTo>
                  <a:pt x="179374" y="171792"/>
                </a:lnTo>
                <a:lnTo>
                  <a:pt x="181356" y="137160"/>
                </a:lnTo>
                <a:close/>
              </a:path>
              <a:path w="2301240" h="277494">
                <a:moveTo>
                  <a:pt x="266687" y="6096"/>
                </a:moveTo>
                <a:lnTo>
                  <a:pt x="205740" y="6096"/>
                </a:lnTo>
                <a:lnTo>
                  <a:pt x="205740" y="271272"/>
                </a:lnTo>
                <a:lnTo>
                  <a:pt x="266687" y="271272"/>
                </a:lnTo>
                <a:lnTo>
                  <a:pt x="266687" y="6096"/>
                </a:lnTo>
                <a:close/>
              </a:path>
              <a:path w="2301240" h="277494">
                <a:moveTo>
                  <a:pt x="364236" y="6096"/>
                </a:moveTo>
                <a:lnTo>
                  <a:pt x="304800" y="6096"/>
                </a:lnTo>
                <a:lnTo>
                  <a:pt x="304800" y="271272"/>
                </a:lnTo>
                <a:lnTo>
                  <a:pt x="364236" y="271272"/>
                </a:lnTo>
                <a:lnTo>
                  <a:pt x="364236" y="6096"/>
                </a:lnTo>
                <a:close/>
              </a:path>
              <a:path w="2301240" h="277494">
                <a:moveTo>
                  <a:pt x="498348" y="271272"/>
                </a:moveTo>
                <a:lnTo>
                  <a:pt x="426720" y="124968"/>
                </a:lnTo>
                <a:lnTo>
                  <a:pt x="492252" y="6096"/>
                </a:lnTo>
                <a:lnTo>
                  <a:pt x="432816" y="6096"/>
                </a:lnTo>
                <a:lnTo>
                  <a:pt x="367284" y="129540"/>
                </a:lnTo>
                <a:lnTo>
                  <a:pt x="432816" y="271272"/>
                </a:lnTo>
                <a:lnTo>
                  <a:pt x="498348" y="271272"/>
                </a:lnTo>
                <a:close/>
              </a:path>
              <a:path w="2301240" h="277494">
                <a:moveTo>
                  <a:pt x="650735" y="6096"/>
                </a:moveTo>
                <a:lnTo>
                  <a:pt x="510527" y="6096"/>
                </a:lnTo>
                <a:lnTo>
                  <a:pt x="510527" y="271272"/>
                </a:lnTo>
                <a:lnTo>
                  <a:pt x="649211" y="271272"/>
                </a:lnTo>
                <a:lnTo>
                  <a:pt x="649211" y="227076"/>
                </a:lnTo>
                <a:lnTo>
                  <a:pt x="571487" y="227076"/>
                </a:lnTo>
                <a:lnTo>
                  <a:pt x="571487" y="156972"/>
                </a:lnTo>
                <a:lnTo>
                  <a:pt x="635495" y="156972"/>
                </a:lnTo>
                <a:lnTo>
                  <a:pt x="635495" y="115824"/>
                </a:lnTo>
                <a:lnTo>
                  <a:pt x="571487" y="115824"/>
                </a:lnTo>
                <a:lnTo>
                  <a:pt x="571487" y="48768"/>
                </a:lnTo>
                <a:lnTo>
                  <a:pt x="644639" y="48768"/>
                </a:lnTo>
                <a:lnTo>
                  <a:pt x="650735" y="6096"/>
                </a:lnTo>
                <a:close/>
              </a:path>
              <a:path w="2301240" h="277494">
                <a:moveTo>
                  <a:pt x="905256" y="271272"/>
                </a:moveTo>
                <a:lnTo>
                  <a:pt x="888492" y="6096"/>
                </a:lnTo>
                <a:lnTo>
                  <a:pt x="813816" y="6096"/>
                </a:lnTo>
                <a:lnTo>
                  <a:pt x="789432" y="187452"/>
                </a:lnTo>
                <a:lnTo>
                  <a:pt x="760476" y="6096"/>
                </a:lnTo>
                <a:lnTo>
                  <a:pt x="687324" y="6096"/>
                </a:lnTo>
                <a:lnTo>
                  <a:pt x="670560" y="271272"/>
                </a:lnTo>
                <a:lnTo>
                  <a:pt x="726948" y="271272"/>
                </a:lnTo>
                <a:lnTo>
                  <a:pt x="729996" y="166116"/>
                </a:lnTo>
                <a:lnTo>
                  <a:pt x="729805" y="85725"/>
                </a:lnTo>
                <a:lnTo>
                  <a:pt x="729348" y="71729"/>
                </a:lnTo>
                <a:lnTo>
                  <a:pt x="728472" y="59436"/>
                </a:lnTo>
                <a:lnTo>
                  <a:pt x="760476" y="242316"/>
                </a:lnTo>
                <a:lnTo>
                  <a:pt x="815340" y="242316"/>
                </a:lnTo>
                <a:lnTo>
                  <a:pt x="845820" y="59436"/>
                </a:lnTo>
                <a:lnTo>
                  <a:pt x="844931" y="66014"/>
                </a:lnTo>
                <a:lnTo>
                  <a:pt x="844486" y="74295"/>
                </a:lnTo>
                <a:lnTo>
                  <a:pt x="844296" y="96012"/>
                </a:lnTo>
                <a:lnTo>
                  <a:pt x="844524" y="113182"/>
                </a:lnTo>
                <a:lnTo>
                  <a:pt x="845578" y="148094"/>
                </a:lnTo>
                <a:lnTo>
                  <a:pt x="845820" y="166116"/>
                </a:lnTo>
                <a:lnTo>
                  <a:pt x="848868" y="271272"/>
                </a:lnTo>
                <a:lnTo>
                  <a:pt x="905256" y="271272"/>
                </a:lnTo>
                <a:close/>
              </a:path>
              <a:path w="2301240" h="277494">
                <a:moveTo>
                  <a:pt x="1101839" y="193548"/>
                </a:moveTo>
                <a:lnTo>
                  <a:pt x="1089190" y="152400"/>
                </a:lnTo>
                <a:lnTo>
                  <a:pt x="1048499" y="131064"/>
                </a:lnTo>
                <a:lnTo>
                  <a:pt x="1058214" y="127330"/>
                </a:lnTo>
                <a:lnTo>
                  <a:pt x="1090028" y="95250"/>
                </a:lnTo>
                <a:lnTo>
                  <a:pt x="1092695" y="74676"/>
                </a:lnTo>
                <a:lnTo>
                  <a:pt x="1091222" y="58674"/>
                </a:lnTo>
                <a:lnTo>
                  <a:pt x="1066787" y="24384"/>
                </a:lnTo>
                <a:lnTo>
                  <a:pt x="1040879" y="12306"/>
                </a:lnTo>
                <a:lnTo>
                  <a:pt x="1040879" y="190500"/>
                </a:lnTo>
                <a:lnTo>
                  <a:pt x="1040307" y="199961"/>
                </a:lnTo>
                <a:lnTo>
                  <a:pt x="1012875" y="226529"/>
                </a:lnTo>
                <a:lnTo>
                  <a:pt x="1004303" y="227076"/>
                </a:lnTo>
                <a:lnTo>
                  <a:pt x="990587" y="227076"/>
                </a:lnTo>
                <a:lnTo>
                  <a:pt x="990587" y="152400"/>
                </a:lnTo>
                <a:lnTo>
                  <a:pt x="1004303" y="152400"/>
                </a:lnTo>
                <a:lnTo>
                  <a:pt x="1038593" y="174498"/>
                </a:lnTo>
                <a:lnTo>
                  <a:pt x="1040879" y="190500"/>
                </a:lnTo>
                <a:lnTo>
                  <a:pt x="1040879" y="12306"/>
                </a:lnTo>
                <a:lnTo>
                  <a:pt x="1036116" y="10668"/>
                </a:lnTo>
                <a:lnTo>
                  <a:pt x="1033259" y="10160"/>
                </a:lnTo>
                <a:lnTo>
                  <a:pt x="1033259" y="70104"/>
                </a:lnTo>
                <a:lnTo>
                  <a:pt x="1033259" y="79248"/>
                </a:lnTo>
                <a:lnTo>
                  <a:pt x="1009573" y="112229"/>
                </a:lnTo>
                <a:lnTo>
                  <a:pt x="1001255" y="112776"/>
                </a:lnTo>
                <a:lnTo>
                  <a:pt x="990587" y="112776"/>
                </a:lnTo>
                <a:lnTo>
                  <a:pt x="990587" y="48768"/>
                </a:lnTo>
                <a:lnTo>
                  <a:pt x="999731" y="48768"/>
                </a:lnTo>
                <a:lnTo>
                  <a:pt x="1033259" y="70104"/>
                </a:lnTo>
                <a:lnTo>
                  <a:pt x="1033259" y="10160"/>
                </a:lnTo>
                <a:lnTo>
                  <a:pt x="1016863" y="7239"/>
                </a:lnTo>
                <a:lnTo>
                  <a:pt x="995159" y="6096"/>
                </a:lnTo>
                <a:lnTo>
                  <a:pt x="929627" y="6096"/>
                </a:lnTo>
                <a:lnTo>
                  <a:pt x="929627" y="271272"/>
                </a:lnTo>
                <a:lnTo>
                  <a:pt x="1002779" y="271272"/>
                </a:lnTo>
                <a:lnTo>
                  <a:pt x="1043927" y="266700"/>
                </a:lnTo>
                <a:lnTo>
                  <a:pt x="1087056" y="241769"/>
                </a:lnTo>
                <a:lnTo>
                  <a:pt x="1100150" y="212483"/>
                </a:lnTo>
                <a:lnTo>
                  <a:pt x="1101839" y="193548"/>
                </a:lnTo>
                <a:close/>
              </a:path>
              <a:path w="2301240" h="277494">
                <a:moveTo>
                  <a:pt x="1306055" y="271272"/>
                </a:moveTo>
                <a:lnTo>
                  <a:pt x="1292085" y="213360"/>
                </a:lnTo>
                <a:lnTo>
                  <a:pt x="1281417" y="169164"/>
                </a:lnTo>
                <a:lnTo>
                  <a:pt x="1252715" y="50292"/>
                </a:lnTo>
                <a:lnTo>
                  <a:pt x="1242047" y="6096"/>
                </a:lnTo>
                <a:lnTo>
                  <a:pt x="1228331" y="6096"/>
                </a:lnTo>
                <a:lnTo>
                  <a:pt x="1228331" y="169164"/>
                </a:lnTo>
                <a:lnTo>
                  <a:pt x="1184135" y="169164"/>
                </a:lnTo>
                <a:lnTo>
                  <a:pt x="1205471" y="50292"/>
                </a:lnTo>
                <a:lnTo>
                  <a:pt x="1228331" y="169164"/>
                </a:lnTo>
                <a:lnTo>
                  <a:pt x="1228331" y="6096"/>
                </a:lnTo>
                <a:lnTo>
                  <a:pt x="1170419" y="6096"/>
                </a:lnTo>
                <a:lnTo>
                  <a:pt x="1106411" y="271272"/>
                </a:lnTo>
                <a:lnTo>
                  <a:pt x="1165847" y="271272"/>
                </a:lnTo>
                <a:lnTo>
                  <a:pt x="1176515" y="213360"/>
                </a:lnTo>
                <a:lnTo>
                  <a:pt x="1235951" y="213360"/>
                </a:lnTo>
                <a:lnTo>
                  <a:pt x="1246619" y="271272"/>
                </a:lnTo>
                <a:lnTo>
                  <a:pt x="1306055" y="271272"/>
                </a:lnTo>
                <a:close/>
              </a:path>
              <a:path w="2301240" h="277494">
                <a:moveTo>
                  <a:pt x="1491983" y="6096"/>
                </a:moveTo>
                <a:lnTo>
                  <a:pt x="1440167" y="6096"/>
                </a:lnTo>
                <a:lnTo>
                  <a:pt x="1440167" y="117348"/>
                </a:lnTo>
                <a:lnTo>
                  <a:pt x="1440726" y="140766"/>
                </a:lnTo>
                <a:lnTo>
                  <a:pt x="1442262" y="165163"/>
                </a:lnTo>
                <a:lnTo>
                  <a:pt x="1444675" y="190436"/>
                </a:lnTo>
                <a:lnTo>
                  <a:pt x="1447787" y="216408"/>
                </a:lnTo>
                <a:lnTo>
                  <a:pt x="1392923" y="6096"/>
                </a:lnTo>
                <a:lnTo>
                  <a:pt x="1318247" y="6096"/>
                </a:lnTo>
                <a:lnTo>
                  <a:pt x="1318247" y="271272"/>
                </a:lnTo>
                <a:lnTo>
                  <a:pt x="1370063" y="271272"/>
                </a:lnTo>
                <a:lnTo>
                  <a:pt x="1370063" y="170688"/>
                </a:lnTo>
                <a:lnTo>
                  <a:pt x="1369428" y="129120"/>
                </a:lnTo>
                <a:lnTo>
                  <a:pt x="1364475" y="77279"/>
                </a:lnTo>
                <a:lnTo>
                  <a:pt x="1362443" y="60960"/>
                </a:lnTo>
                <a:lnTo>
                  <a:pt x="1417307" y="271272"/>
                </a:lnTo>
                <a:lnTo>
                  <a:pt x="1491983" y="271272"/>
                </a:lnTo>
                <a:lnTo>
                  <a:pt x="1491983" y="6096"/>
                </a:lnTo>
                <a:close/>
              </a:path>
              <a:path w="2301240" h="277494">
                <a:moveTo>
                  <a:pt x="1700784" y="32004"/>
                </a:moveTo>
                <a:lnTo>
                  <a:pt x="1683969" y="18008"/>
                </a:lnTo>
                <a:lnTo>
                  <a:pt x="1665732" y="8001"/>
                </a:lnTo>
                <a:lnTo>
                  <a:pt x="1646339" y="2006"/>
                </a:lnTo>
                <a:lnTo>
                  <a:pt x="1626108" y="0"/>
                </a:lnTo>
                <a:lnTo>
                  <a:pt x="1610652" y="889"/>
                </a:lnTo>
                <a:lnTo>
                  <a:pt x="1569720" y="15240"/>
                </a:lnTo>
                <a:lnTo>
                  <a:pt x="1539062" y="46964"/>
                </a:lnTo>
                <a:lnTo>
                  <a:pt x="1521333" y="96393"/>
                </a:lnTo>
                <a:lnTo>
                  <a:pt x="1517904" y="138684"/>
                </a:lnTo>
                <a:lnTo>
                  <a:pt x="1519351" y="171831"/>
                </a:lnTo>
                <a:lnTo>
                  <a:pt x="1531404" y="224409"/>
                </a:lnTo>
                <a:lnTo>
                  <a:pt x="1556575" y="258089"/>
                </a:lnTo>
                <a:lnTo>
                  <a:pt x="1595437" y="275132"/>
                </a:lnTo>
                <a:lnTo>
                  <a:pt x="1620012" y="277368"/>
                </a:lnTo>
                <a:lnTo>
                  <a:pt x="1630311" y="276821"/>
                </a:lnTo>
                <a:lnTo>
                  <a:pt x="1672920" y="265798"/>
                </a:lnTo>
                <a:lnTo>
                  <a:pt x="1700784" y="249936"/>
                </a:lnTo>
                <a:lnTo>
                  <a:pt x="1700784" y="118872"/>
                </a:lnTo>
                <a:lnTo>
                  <a:pt x="1613916" y="118872"/>
                </a:lnTo>
                <a:lnTo>
                  <a:pt x="1620012" y="161544"/>
                </a:lnTo>
                <a:lnTo>
                  <a:pt x="1644396" y="161544"/>
                </a:lnTo>
                <a:lnTo>
                  <a:pt x="1644396" y="225552"/>
                </a:lnTo>
                <a:lnTo>
                  <a:pt x="1638414" y="228676"/>
                </a:lnTo>
                <a:lnTo>
                  <a:pt x="1632013" y="231076"/>
                </a:lnTo>
                <a:lnTo>
                  <a:pt x="1625320" y="232625"/>
                </a:lnTo>
                <a:lnTo>
                  <a:pt x="1618488" y="233172"/>
                </a:lnTo>
                <a:lnTo>
                  <a:pt x="1609344" y="233172"/>
                </a:lnTo>
                <a:lnTo>
                  <a:pt x="1583436" y="196596"/>
                </a:lnTo>
                <a:lnTo>
                  <a:pt x="1579143" y="156095"/>
                </a:lnTo>
                <a:lnTo>
                  <a:pt x="1578864" y="138684"/>
                </a:lnTo>
                <a:lnTo>
                  <a:pt x="1579689" y="114376"/>
                </a:lnTo>
                <a:lnTo>
                  <a:pt x="1591056" y="64008"/>
                </a:lnTo>
                <a:lnTo>
                  <a:pt x="1627632" y="44196"/>
                </a:lnTo>
                <a:lnTo>
                  <a:pt x="1636776" y="44196"/>
                </a:lnTo>
                <a:lnTo>
                  <a:pt x="1644396" y="45720"/>
                </a:lnTo>
                <a:lnTo>
                  <a:pt x="1650492" y="48768"/>
                </a:lnTo>
                <a:lnTo>
                  <a:pt x="1656588" y="50292"/>
                </a:lnTo>
                <a:lnTo>
                  <a:pt x="1671828" y="62484"/>
                </a:lnTo>
                <a:lnTo>
                  <a:pt x="1700784" y="32004"/>
                </a:lnTo>
                <a:close/>
              </a:path>
              <a:path w="2301240" h="277494">
                <a:moveTo>
                  <a:pt x="1790687" y="6096"/>
                </a:moveTo>
                <a:lnTo>
                  <a:pt x="1729727" y="6096"/>
                </a:lnTo>
                <a:lnTo>
                  <a:pt x="1729727" y="271272"/>
                </a:lnTo>
                <a:lnTo>
                  <a:pt x="1790687" y="271272"/>
                </a:lnTo>
                <a:lnTo>
                  <a:pt x="1790687" y="6096"/>
                </a:lnTo>
                <a:close/>
              </a:path>
              <a:path w="2301240" h="277494">
                <a:moveTo>
                  <a:pt x="2115299" y="271272"/>
                </a:moveTo>
                <a:lnTo>
                  <a:pt x="2101329" y="213360"/>
                </a:lnTo>
                <a:lnTo>
                  <a:pt x="2090661" y="169164"/>
                </a:lnTo>
                <a:lnTo>
                  <a:pt x="2061959" y="50292"/>
                </a:lnTo>
                <a:lnTo>
                  <a:pt x="2051291" y="6096"/>
                </a:lnTo>
                <a:lnTo>
                  <a:pt x="2036051" y="6096"/>
                </a:lnTo>
                <a:lnTo>
                  <a:pt x="2036051" y="169164"/>
                </a:lnTo>
                <a:lnTo>
                  <a:pt x="1993379" y="169164"/>
                </a:lnTo>
                <a:lnTo>
                  <a:pt x="2014715" y="50292"/>
                </a:lnTo>
                <a:lnTo>
                  <a:pt x="2036051" y="169164"/>
                </a:lnTo>
                <a:lnTo>
                  <a:pt x="2036051" y="6096"/>
                </a:lnTo>
                <a:lnTo>
                  <a:pt x="1979663" y="6096"/>
                </a:lnTo>
                <a:lnTo>
                  <a:pt x="1918169" y="260858"/>
                </a:lnTo>
                <a:lnTo>
                  <a:pt x="1851647" y="124968"/>
                </a:lnTo>
                <a:lnTo>
                  <a:pt x="1917179" y="6096"/>
                </a:lnTo>
                <a:lnTo>
                  <a:pt x="1857743" y="6096"/>
                </a:lnTo>
                <a:lnTo>
                  <a:pt x="1792211" y="129540"/>
                </a:lnTo>
                <a:lnTo>
                  <a:pt x="1857743" y="271272"/>
                </a:lnTo>
                <a:lnTo>
                  <a:pt x="1915655" y="271272"/>
                </a:lnTo>
                <a:lnTo>
                  <a:pt x="1923275" y="271272"/>
                </a:lnTo>
                <a:lnTo>
                  <a:pt x="1975091" y="271272"/>
                </a:lnTo>
                <a:lnTo>
                  <a:pt x="1985759" y="213360"/>
                </a:lnTo>
                <a:lnTo>
                  <a:pt x="2043671" y="213360"/>
                </a:lnTo>
                <a:lnTo>
                  <a:pt x="2054339" y="271272"/>
                </a:lnTo>
                <a:lnTo>
                  <a:pt x="2115299" y="271272"/>
                </a:lnTo>
                <a:close/>
              </a:path>
              <a:path w="2301240" h="277494">
                <a:moveTo>
                  <a:pt x="2301240" y="6096"/>
                </a:moveTo>
                <a:lnTo>
                  <a:pt x="2249424" y="6096"/>
                </a:lnTo>
                <a:lnTo>
                  <a:pt x="2249424" y="117348"/>
                </a:lnTo>
                <a:lnTo>
                  <a:pt x="2249754" y="140766"/>
                </a:lnTo>
                <a:lnTo>
                  <a:pt x="2250948" y="165163"/>
                </a:lnTo>
                <a:lnTo>
                  <a:pt x="2253272" y="190436"/>
                </a:lnTo>
                <a:lnTo>
                  <a:pt x="2257044" y="216408"/>
                </a:lnTo>
                <a:lnTo>
                  <a:pt x="2200656" y="6096"/>
                </a:lnTo>
                <a:lnTo>
                  <a:pt x="2127504" y="6096"/>
                </a:lnTo>
                <a:lnTo>
                  <a:pt x="2127504" y="271272"/>
                </a:lnTo>
                <a:lnTo>
                  <a:pt x="2179320" y="271272"/>
                </a:lnTo>
                <a:lnTo>
                  <a:pt x="2179320" y="170688"/>
                </a:lnTo>
                <a:lnTo>
                  <a:pt x="2179053" y="155498"/>
                </a:lnTo>
                <a:lnTo>
                  <a:pt x="2178367" y="141732"/>
                </a:lnTo>
                <a:lnTo>
                  <a:pt x="2177389" y="129120"/>
                </a:lnTo>
                <a:lnTo>
                  <a:pt x="2176272" y="117348"/>
                </a:lnTo>
                <a:lnTo>
                  <a:pt x="2175764" y="105333"/>
                </a:lnTo>
                <a:lnTo>
                  <a:pt x="2173046" y="77279"/>
                </a:lnTo>
                <a:lnTo>
                  <a:pt x="2171700" y="60960"/>
                </a:lnTo>
                <a:lnTo>
                  <a:pt x="2226564" y="271272"/>
                </a:lnTo>
                <a:lnTo>
                  <a:pt x="2301240" y="271272"/>
                </a:lnTo>
                <a:lnTo>
                  <a:pt x="230124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38728" y="1104899"/>
            <a:ext cx="1191767" cy="23012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794503" y="1104900"/>
            <a:ext cx="807720" cy="184785"/>
            <a:chOff x="4794503" y="1104900"/>
            <a:chExt cx="807720" cy="184785"/>
          </a:xfrm>
        </p:grpSpPr>
        <p:sp>
          <p:nvSpPr>
            <p:cNvPr id="13" name="object 13"/>
            <p:cNvSpPr/>
            <p:nvPr/>
          </p:nvSpPr>
          <p:spPr>
            <a:xfrm>
              <a:off x="4794503" y="1104900"/>
              <a:ext cx="33655" cy="181610"/>
            </a:xfrm>
            <a:custGeom>
              <a:avLst/>
              <a:gdLst/>
              <a:ahLst/>
              <a:cxnLst/>
              <a:rect l="l" t="t" r="r" b="b"/>
              <a:pathLst>
                <a:path w="33654" h="181609">
                  <a:moveTo>
                    <a:pt x="30480" y="181356"/>
                  </a:moveTo>
                  <a:lnTo>
                    <a:pt x="3048" y="181356"/>
                  </a:lnTo>
                  <a:lnTo>
                    <a:pt x="3048" y="59436"/>
                  </a:lnTo>
                  <a:lnTo>
                    <a:pt x="30480" y="59436"/>
                  </a:lnTo>
                  <a:lnTo>
                    <a:pt x="30480" y="181356"/>
                  </a:lnTo>
                  <a:close/>
                </a:path>
                <a:path w="33654" h="181609">
                  <a:moveTo>
                    <a:pt x="21336" y="33528"/>
                  </a:moveTo>
                  <a:lnTo>
                    <a:pt x="12192" y="33528"/>
                  </a:lnTo>
                  <a:lnTo>
                    <a:pt x="7620" y="32004"/>
                  </a:lnTo>
                  <a:lnTo>
                    <a:pt x="1524" y="25908"/>
                  </a:lnTo>
                  <a:lnTo>
                    <a:pt x="0" y="21336"/>
                  </a:lnTo>
                  <a:lnTo>
                    <a:pt x="0" y="12192"/>
                  </a:lnTo>
                  <a:lnTo>
                    <a:pt x="1524" y="7620"/>
                  </a:lnTo>
                  <a:lnTo>
                    <a:pt x="7620" y="1524"/>
                  </a:lnTo>
                  <a:lnTo>
                    <a:pt x="12192" y="0"/>
                  </a:lnTo>
                  <a:lnTo>
                    <a:pt x="21336" y="0"/>
                  </a:lnTo>
                  <a:lnTo>
                    <a:pt x="25908" y="1524"/>
                  </a:lnTo>
                  <a:lnTo>
                    <a:pt x="32004" y="7620"/>
                  </a:lnTo>
                  <a:lnTo>
                    <a:pt x="33528" y="12192"/>
                  </a:lnTo>
                  <a:lnTo>
                    <a:pt x="33528" y="21336"/>
                  </a:lnTo>
                  <a:lnTo>
                    <a:pt x="32004" y="25908"/>
                  </a:lnTo>
                  <a:lnTo>
                    <a:pt x="25908" y="32004"/>
                  </a:lnTo>
                  <a:lnTo>
                    <a:pt x="21336" y="33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2415" y="1135379"/>
              <a:ext cx="268223" cy="1539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452" y="1104900"/>
              <a:ext cx="461771" cy="1844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8779" y="559308"/>
            <a:ext cx="710565" cy="370840"/>
            <a:chOff x="1668779" y="559308"/>
            <a:chExt cx="710565" cy="370840"/>
          </a:xfrm>
        </p:grpSpPr>
        <p:sp>
          <p:nvSpPr>
            <p:cNvPr id="3" name="object 3"/>
            <p:cNvSpPr/>
            <p:nvPr/>
          </p:nvSpPr>
          <p:spPr>
            <a:xfrm>
              <a:off x="1668779" y="601979"/>
              <a:ext cx="90170" cy="327660"/>
            </a:xfrm>
            <a:custGeom>
              <a:avLst/>
              <a:gdLst/>
              <a:ahLst/>
              <a:cxnLst/>
              <a:rect l="l" t="t" r="r" b="b"/>
              <a:pathLst>
                <a:path w="90169" h="327659">
                  <a:moveTo>
                    <a:pt x="15240" y="327659"/>
                  </a:moveTo>
                  <a:lnTo>
                    <a:pt x="0" y="286511"/>
                  </a:lnTo>
                  <a:lnTo>
                    <a:pt x="7620" y="281939"/>
                  </a:lnTo>
                  <a:lnTo>
                    <a:pt x="15240" y="275843"/>
                  </a:lnTo>
                  <a:lnTo>
                    <a:pt x="24384" y="266699"/>
                  </a:lnTo>
                  <a:lnTo>
                    <a:pt x="25908" y="259079"/>
                  </a:lnTo>
                  <a:lnTo>
                    <a:pt x="27432" y="252983"/>
                  </a:lnTo>
                  <a:lnTo>
                    <a:pt x="28551" y="246721"/>
                  </a:lnTo>
                  <a:lnTo>
                    <a:pt x="29527" y="239458"/>
                  </a:lnTo>
                  <a:lnTo>
                    <a:pt x="30218" y="231338"/>
                  </a:lnTo>
                  <a:lnTo>
                    <a:pt x="30480" y="222503"/>
                  </a:lnTo>
                  <a:lnTo>
                    <a:pt x="30480" y="0"/>
                  </a:lnTo>
                  <a:lnTo>
                    <a:pt x="89916" y="0"/>
                  </a:lnTo>
                  <a:lnTo>
                    <a:pt x="89916" y="225551"/>
                  </a:lnTo>
                  <a:lnTo>
                    <a:pt x="89320" y="239839"/>
                  </a:lnTo>
                  <a:lnTo>
                    <a:pt x="74128" y="285559"/>
                  </a:lnTo>
                  <a:lnTo>
                    <a:pt x="45029" y="313301"/>
                  </a:lnTo>
                  <a:lnTo>
                    <a:pt x="26122" y="323064"/>
                  </a:lnTo>
                  <a:lnTo>
                    <a:pt x="15240" y="3276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3079" y="658367"/>
              <a:ext cx="160019" cy="214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2055" y="658368"/>
              <a:ext cx="150875" cy="208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50363" y="559308"/>
              <a:ext cx="66040" cy="307975"/>
            </a:xfrm>
            <a:custGeom>
              <a:avLst/>
              <a:gdLst/>
              <a:ahLst/>
              <a:cxnLst/>
              <a:rect l="l" t="t" r="r" b="b"/>
              <a:pathLst>
                <a:path w="66039" h="307975">
                  <a:moveTo>
                    <a:pt x="62484" y="307848"/>
                  </a:moveTo>
                  <a:lnTo>
                    <a:pt x="6096" y="307848"/>
                  </a:lnTo>
                  <a:lnTo>
                    <a:pt x="6096" y="105156"/>
                  </a:lnTo>
                  <a:lnTo>
                    <a:pt x="62484" y="105156"/>
                  </a:lnTo>
                  <a:lnTo>
                    <a:pt x="62484" y="307848"/>
                  </a:lnTo>
                  <a:close/>
                </a:path>
                <a:path w="66039" h="307975">
                  <a:moveTo>
                    <a:pt x="42672" y="65532"/>
                  </a:moveTo>
                  <a:lnTo>
                    <a:pt x="33528" y="65532"/>
                  </a:lnTo>
                  <a:lnTo>
                    <a:pt x="26931" y="64960"/>
                  </a:lnTo>
                  <a:lnTo>
                    <a:pt x="0" y="42672"/>
                  </a:lnTo>
                  <a:lnTo>
                    <a:pt x="0" y="33528"/>
                  </a:lnTo>
                  <a:lnTo>
                    <a:pt x="26931" y="571"/>
                  </a:lnTo>
                  <a:lnTo>
                    <a:pt x="33528" y="0"/>
                  </a:lnTo>
                  <a:lnTo>
                    <a:pt x="40338" y="571"/>
                  </a:lnTo>
                  <a:lnTo>
                    <a:pt x="65532" y="33528"/>
                  </a:lnTo>
                  <a:lnTo>
                    <a:pt x="65532" y="42672"/>
                  </a:lnTo>
                  <a:lnTo>
                    <a:pt x="62484" y="50292"/>
                  </a:lnTo>
                  <a:lnTo>
                    <a:pt x="50292" y="62484"/>
                  </a:lnTo>
                  <a:lnTo>
                    <a:pt x="42672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9611" y="658368"/>
              <a:ext cx="149352" cy="21488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446019" y="559308"/>
            <a:ext cx="1132840" cy="391795"/>
            <a:chOff x="2446019" y="559308"/>
            <a:chExt cx="1132840" cy="391795"/>
          </a:xfrm>
        </p:grpSpPr>
        <p:sp>
          <p:nvSpPr>
            <p:cNvPr id="9" name="object 9"/>
            <p:cNvSpPr/>
            <p:nvPr/>
          </p:nvSpPr>
          <p:spPr>
            <a:xfrm>
              <a:off x="2446019" y="601979"/>
              <a:ext cx="90170" cy="327660"/>
            </a:xfrm>
            <a:custGeom>
              <a:avLst/>
              <a:gdLst/>
              <a:ahLst/>
              <a:cxnLst/>
              <a:rect l="l" t="t" r="r" b="b"/>
              <a:pathLst>
                <a:path w="90169" h="327659">
                  <a:moveTo>
                    <a:pt x="15240" y="327659"/>
                  </a:moveTo>
                  <a:lnTo>
                    <a:pt x="0" y="286511"/>
                  </a:lnTo>
                  <a:lnTo>
                    <a:pt x="9144" y="281939"/>
                  </a:lnTo>
                  <a:lnTo>
                    <a:pt x="24384" y="266699"/>
                  </a:lnTo>
                  <a:lnTo>
                    <a:pt x="27432" y="259079"/>
                  </a:lnTo>
                  <a:lnTo>
                    <a:pt x="28956" y="252983"/>
                  </a:lnTo>
                  <a:lnTo>
                    <a:pt x="29194" y="246721"/>
                  </a:lnTo>
                  <a:lnTo>
                    <a:pt x="30241" y="231338"/>
                  </a:lnTo>
                  <a:lnTo>
                    <a:pt x="30480" y="222503"/>
                  </a:lnTo>
                  <a:lnTo>
                    <a:pt x="30480" y="0"/>
                  </a:lnTo>
                  <a:lnTo>
                    <a:pt x="89916" y="0"/>
                  </a:lnTo>
                  <a:lnTo>
                    <a:pt x="89916" y="225551"/>
                  </a:lnTo>
                  <a:lnTo>
                    <a:pt x="89320" y="239839"/>
                  </a:lnTo>
                  <a:lnTo>
                    <a:pt x="74128" y="285559"/>
                  </a:lnTo>
                  <a:lnTo>
                    <a:pt x="45029" y="313301"/>
                  </a:lnTo>
                  <a:lnTo>
                    <a:pt x="26122" y="323064"/>
                  </a:lnTo>
                  <a:lnTo>
                    <a:pt x="15240" y="3276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0320" y="658367"/>
              <a:ext cx="161543" cy="2148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15767" y="559308"/>
              <a:ext cx="96520" cy="391795"/>
            </a:xfrm>
            <a:custGeom>
              <a:avLst/>
              <a:gdLst/>
              <a:ahLst/>
              <a:cxnLst/>
              <a:rect l="l" t="t" r="r" b="b"/>
              <a:pathLst>
                <a:path w="96519" h="391794">
                  <a:moveTo>
                    <a:pt x="19812" y="391668"/>
                  </a:moveTo>
                  <a:lnTo>
                    <a:pt x="0" y="348996"/>
                  </a:lnTo>
                  <a:lnTo>
                    <a:pt x="7620" y="344424"/>
                  </a:lnTo>
                  <a:lnTo>
                    <a:pt x="13716" y="339852"/>
                  </a:lnTo>
                  <a:lnTo>
                    <a:pt x="18288" y="335280"/>
                  </a:lnTo>
                  <a:lnTo>
                    <a:pt x="24384" y="332232"/>
                  </a:lnTo>
                  <a:lnTo>
                    <a:pt x="27432" y="326136"/>
                  </a:lnTo>
                  <a:lnTo>
                    <a:pt x="30480" y="318515"/>
                  </a:lnTo>
                  <a:lnTo>
                    <a:pt x="33528" y="312419"/>
                  </a:lnTo>
                  <a:lnTo>
                    <a:pt x="35052" y="303275"/>
                  </a:lnTo>
                  <a:lnTo>
                    <a:pt x="35052" y="105155"/>
                  </a:lnTo>
                  <a:lnTo>
                    <a:pt x="91440" y="105155"/>
                  </a:lnTo>
                  <a:lnTo>
                    <a:pt x="91440" y="292607"/>
                  </a:lnTo>
                  <a:lnTo>
                    <a:pt x="90297" y="311134"/>
                  </a:lnTo>
                  <a:lnTo>
                    <a:pt x="73152" y="353568"/>
                  </a:lnTo>
                  <a:lnTo>
                    <a:pt x="36075" y="383357"/>
                  </a:lnTo>
                  <a:lnTo>
                    <a:pt x="19812" y="391668"/>
                  </a:lnTo>
                  <a:close/>
                </a:path>
                <a:path w="96519" h="391794">
                  <a:moveTo>
                    <a:pt x="62484" y="65531"/>
                  </a:moveTo>
                  <a:lnTo>
                    <a:pt x="53340" y="65531"/>
                  </a:lnTo>
                  <a:lnTo>
                    <a:pt x="45720" y="62483"/>
                  </a:lnTo>
                  <a:lnTo>
                    <a:pt x="33528" y="50291"/>
                  </a:lnTo>
                  <a:lnTo>
                    <a:pt x="30480" y="42671"/>
                  </a:lnTo>
                  <a:lnTo>
                    <a:pt x="30480" y="33527"/>
                  </a:lnTo>
                  <a:lnTo>
                    <a:pt x="53340" y="0"/>
                  </a:lnTo>
                  <a:lnTo>
                    <a:pt x="62484" y="0"/>
                  </a:lnTo>
                  <a:lnTo>
                    <a:pt x="95440" y="26074"/>
                  </a:lnTo>
                  <a:lnTo>
                    <a:pt x="96012" y="33527"/>
                  </a:lnTo>
                  <a:lnTo>
                    <a:pt x="96012" y="42671"/>
                  </a:lnTo>
                  <a:lnTo>
                    <a:pt x="62484" y="65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1591" y="658367"/>
              <a:ext cx="160020" cy="214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5996" y="658368"/>
              <a:ext cx="114300" cy="2087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40964" y="559308"/>
              <a:ext cx="66040" cy="307975"/>
            </a:xfrm>
            <a:custGeom>
              <a:avLst/>
              <a:gdLst/>
              <a:ahLst/>
              <a:cxnLst/>
              <a:rect l="l" t="t" r="r" b="b"/>
              <a:pathLst>
                <a:path w="66039" h="307975">
                  <a:moveTo>
                    <a:pt x="62484" y="307848"/>
                  </a:moveTo>
                  <a:lnTo>
                    <a:pt x="4572" y="307848"/>
                  </a:lnTo>
                  <a:lnTo>
                    <a:pt x="4572" y="105156"/>
                  </a:lnTo>
                  <a:lnTo>
                    <a:pt x="62484" y="105156"/>
                  </a:lnTo>
                  <a:lnTo>
                    <a:pt x="62484" y="307848"/>
                  </a:lnTo>
                  <a:close/>
                </a:path>
                <a:path w="66039" h="307975">
                  <a:moveTo>
                    <a:pt x="42672" y="65532"/>
                  </a:moveTo>
                  <a:lnTo>
                    <a:pt x="33528" y="65532"/>
                  </a:lnTo>
                  <a:lnTo>
                    <a:pt x="26074" y="64960"/>
                  </a:lnTo>
                  <a:lnTo>
                    <a:pt x="0" y="42672"/>
                  </a:lnTo>
                  <a:lnTo>
                    <a:pt x="0" y="33528"/>
                  </a:lnTo>
                  <a:lnTo>
                    <a:pt x="26074" y="571"/>
                  </a:lnTo>
                  <a:lnTo>
                    <a:pt x="33528" y="0"/>
                  </a:lnTo>
                  <a:lnTo>
                    <a:pt x="42672" y="0"/>
                  </a:lnTo>
                  <a:lnTo>
                    <a:pt x="65532" y="33528"/>
                  </a:lnTo>
                  <a:lnTo>
                    <a:pt x="65532" y="42672"/>
                  </a:lnTo>
                  <a:lnTo>
                    <a:pt x="62484" y="50292"/>
                  </a:lnTo>
                  <a:lnTo>
                    <a:pt x="50292" y="62484"/>
                  </a:lnTo>
                  <a:lnTo>
                    <a:pt x="42672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6975" y="658368"/>
              <a:ext cx="150876" cy="2087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01567" y="633983"/>
              <a:ext cx="177165" cy="317500"/>
            </a:xfrm>
            <a:custGeom>
              <a:avLst/>
              <a:gdLst/>
              <a:ahLst/>
              <a:cxnLst/>
              <a:rect l="l" t="t" r="r" b="b"/>
              <a:pathLst>
                <a:path w="177164" h="317500">
                  <a:moveTo>
                    <a:pt x="166960" y="278891"/>
                  </a:moveTo>
                  <a:lnTo>
                    <a:pt x="83819" y="278891"/>
                  </a:lnTo>
                  <a:lnTo>
                    <a:pt x="97821" y="277439"/>
                  </a:lnTo>
                  <a:lnTo>
                    <a:pt x="107822" y="272986"/>
                  </a:lnTo>
                  <a:lnTo>
                    <a:pt x="113823" y="265390"/>
                  </a:lnTo>
                  <a:lnTo>
                    <a:pt x="115823" y="254508"/>
                  </a:lnTo>
                  <a:lnTo>
                    <a:pt x="115823" y="246888"/>
                  </a:lnTo>
                  <a:lnTo>
                    <a:pt x="114299" y="242316"/>
                  </a:lnTo>
                  <a:lnTo>
                    <a:pt x="106679" y="234696"/>
                  </a:lnTo>
                  <a:lnTo>
                    <a:pt x="99059" y="233172"/>
                  </a:lnTo>
                  <a:lnTo>
                    <a:pt x="76199" y="233172"/>
                  </a:lnTo>
                  <a:lnTo>
                    <a:pt x="61579" y="232362"/>
                  </a:lnTo>
                  <a:lnTo>
                    <a:pt x="26003" y="216479"/>
                  </a:lnTo>
                  <a:lnTo>
                    <a:pt x="18288" y="185928"/>
                  </a:lnTo>
                  <a:lnTo>
                    <a:pt x="19811" y="179832"/>
                  </a:lnTo>
                  <a:lnTo>
                    <a:pt x="24383" y="172212"/>
                  </a:lnTo>
                  <a:lnTo>
                    <a:pt x="27431" y="166116"/>
                  </a:lnTo>
                  <a:lnTo>
                    <a:pt x="33527" y="160020"/>
                  </a:lnTo>
                  <a:lnTo>
                    <a:pt x="39623" y="155448"/>
                  </a:lnTo>
                  <a:lnTo>
                    <a:pt x="32170" y="150590"/>
                  </a:lnTo>
                  <a:lnTo>
                    <a:pt x="9715" y="116776"/>
                  </a:lnTo>
                  <a:lnTo>
                    <a:pt x="7619" y="97536"/>
                  </a:lnTo>
                  <a:lnTo>
                    <a:pt x="9024" y="81272"/>
                  </a:lnTo>
                  <a:lnTo>
                    <a:pt x="28955" y="44196"/>
                  </a:lnTo>
                  <a:lnTo>
                    <a:pt x="69461" y="25550"/>
                  </a:lnTo>
                  <a:lnTo>
                    <a:pt x="97988" y="24074"/>
                  </a:lnTo>
                  <a:lnTo>
                    <a:pt x="108394" y="23050"/>
                  </a:lnTo>
                  <a:lnTo>
                    <a:pt x="153066" y="6286"/>
                  </a:lnTo>
                  <a:lnTo>
                    <a:pt x="163067" y="0"/>
                  </a:lnTo>
                  <a:lnTo>
                    <a:pt x="176783" y="41148"/>
                  </a:lnTo>
                  <a:lnTo>
                    <a:pt x="168544" y="44910"/>
                  </a:lnTo>
                  <a:lnTo>
                    <a:pt x="157733" y="47244"/>
                  </a:lnTo>
                  <a:lnTo>
                    <a:pt x="144637" y="48434"/>
                  </a:lnTo>
                  <a:lnTo>
                    <a:pt x="129539" y="48768"/>
                  </a:lnTo>
                  <a:lnTo>
                    <a:pt x="137207" y="53387"/>
                  </a:lnTo>
                  <a:lnTo>
                    <a:pt x="144017" y="58293"/>
                  </a:lnTo>
                  <a:lnTo>
                    <a:pt x="148354" y="62484"/>
                  </a:lnTo>
                  <a:lnTo>
                    <a:pt x="79247" y="62484"/>
                  </a:lnTo>
                  <a:lnTo>
                    <a:pt x="73151" y="64008"/>
                  </a:lnTo>
                  <a:lnTo>
                    <a:pt x="64007" y="97536"/>
                  </a:lnTo>
                  <a:lnTo>
                    <a:pt x="65436" y="112656"/>
                  </a:lnTo>
                  <a:lnTo>
                    <a:pt x="69722" y="123634"/>
                  </a:lnTo>
                  <a:lnTo>
                    <a:pt x="76866" y="130325"/>
                  </a:lnTo>
                  <a:lnTo>
                    <a:pt x="86867" y="132588"/>
                  </a:lnTo>
                  <a:lnTo>
                    <a:pt x="155052" y="132588"/>
                  </a:lnTo>
                  <a:lnTo>
                    <a:pt x="150614" y="140898"/>
                  </a:lnTo>
                  <a:lnTo>
                    <a:pt x="141731" y="150876"/>
                  </a:lnTo>
                  <a:lnTo>
                    <a:pt x="131468" y="158877"/>
                  </a:lnTo>
                  <a:lnTo>
                    <a:pt x="119062" y="164592"/>
                  </a:lnTo>
                  <a:lnTo>
                    <a:pt x="106256" y="167640"/>
                  </a:lnTo>
                  <a:lnTo>
                    <a:pt x="70103" y="167640"/>
                  </a:lnTo>
                  <a:lnTo>
                    <a:pt x="67055" y="169164"/>
                  </a:lnTo>
                  <a:lnTo>
                    <a:pt x="64007" y="173736"/>
                  </a:lnTo>
                  <a:lnTo>
                    <a:pt x="64007" y="184404"/>
                  </a:lnTo>
                  <a:lnTo>
                    <a:pt x="65531" y="187452"/>
                  </a:lnTo>
                  <a:lnTo>
                    <a:pt x="68579" y="190500"/>
                  </a:lnTo>
                  <a:lnTo>
                    <a:pt x="71627" y="192024"/>
                  </a:lnTo>
                  <a:lnTo>
                    <a:pt x="76199" y="193548"/>
                  </a:lnTo>
                  <a:lnTo>
                    <a:pt x="103631" y="193548"/>
                  </a:lnTo>
                  <a:lnTo>
                    <a:pt x="119014" y="194429"/>
                  </a:lnTo>
                  <a:lnTo>
                    <a:pt x="155447" y="208788"/>
                  </a:lnTo>
                  <a:lnTo>
                    <a:pt x="173735" y="249936"/>
                  </a:lnTo>
                  <a:lnTo>
                    <a:pt x="172307" y="264199"/>
                  </a:lnTo>
                  <a:lnTo>
                    <a:pt x="168020" y="277177"/>
                  </a:lnTo>
                  <a:lnTo>
                    <a:pt x="166960" y="278891"/>
                  </a:lnTo>
                  <a:close/>
                </a:path>
                <a:path w="177164" h="317500">
                  <a:moveTo>
                    <a:pt x="155052" y="132588"/>
                  </a:moveTo>
                  <a:lnTo>
                    <a:pt x="92963" y="132588"/>
                  </a:lnTo>
                  <a:lnTo>
                    <a:pt x="99059" y="129540"/>
                  </a:lnTo>
                  <a:lnTo>
                    <a:pt x="102107" y="124968"/>
                  </a:lnTo>
                  <a:lnTo>
                    <a:pt x="104346" y="119800"/>
                  </a:lnTo>
                  <a:lnTo>
                    <a:pt x="106298" y="113347"/>
                  </a:lnTo>
                  <a:lnTo>
                    <a:pt x="107680" y="105465"/>
                  </a:lnTo>
                  <a:lnTo>
                    <a:pt x="108203" y="96012"/>
                  </a:lnTo>
                  <a:lnTo>
                    <a:pt x="107894" y="87463"/>
                  </a:lnTo>
                  <a:lnTo>
                    <a:pt x="106870" y="80200"/>
                  </a:lnTo>
                  <a:lnTo>
                    <a:pt x="104989" y="74366"/>
                  </a:lnTo>
                  <a:lnTo>
                    <a:pt x="102107" y="70104"/>
                  </a:lnTo>
                  <a:lnTo>
                    <a:pt x="99059" y="64008"/>
                  </a:lnTo>
                  <a:lnTo>
                    <a:pt x="94487" y="62484"/>
                  </a:lnTo>
                  <a:lnTo>
                    <a:pt x="148354" y="62484"/>
                  </a:lnTo>
                  <a:lnTo>
                    <a:pt x="161543" y="102108"/>
                  </a:lnTo>
                  <a:lnTo>
                    <a:pt x="160377" y="116371"/>
                  </a:lnTo>
                  <a:lnTo>
                    <a:pt x="156781" y="129349"/>
                  </a:lnTo>
                  <a:lnTo>
                    <a:pt x="155052" y="132588"/>
                  </a:lnTo>
                  <a:close/>
                </a:path>
                <a:path w="177164" h="317500">
                  <a:moveTo>
                    <a:pt x="88391" y="169164"/>
                  </a:moveTo>
                  <a:lnTo>
                    <a:pt x="76199" y="169164"/>
                  </a:lnTo>
                  <a:lnTo>
                    <a:pt x="70103" y="167640"/>
                  </a:lnTo>
                  <a:lnTo>
                    <a:pt x="106256" y="167640"/>
                  </a:lnTo>
                  <a:lnTo>
                    <a:pt x="104655" y="168021"/>
                  </a:lnTo>
                  <a:lnTo>
                    <a:pt x="88391" y="169164"/>
                  </a:lnTo>
                  <a:close/>
                </a:path>
                <a:path w="177164" h="317500">
                  <a:moveTo>
                    <a:pt x="83819" y="316991"/>
                  </a:moveTo>
                  <a:lnTo>
                    <a:pt x="43624" y="312610"/>
                  </a:lnTo>
                  <a:lnTo>
                    <a:pt x="10286" y="291107"/>
                  </a:lnTo>
                  <a:lnTo>
                    <a:pt x="0" y="251460"/>
                  </a:lnTo>
                  <a:lnTo>
                    <a:pt x="51815" y="251460"/>
                  </a:lnTo>
                  <a:lnTo>
                    <a:pt x="51815" y="262128"/>
                  </a:lnTo>
                  <a:lnTo>
                    <a:pt x="53339" y="268224"/>
                  </a:lnTo>
                  <a:lnTo>
                    <a:pt x="83819" y="278891"/>
                  </a:lnTo>
                  <a:lnTo>
                    <a:pt x="166960" y="278891"/>
                  </a:lnTo>
                  <a:lnTo>
                    <a:pt x="160877" y="288726"/>
                  </a:lnTo>
                  <a:lnTo>
                    <a:pt x="150875" y="298704"/>
                  </a:lnTo>
                  <a:lnTo>
                    <a:pt x="137398" y="306705"/>
                  </a:lnTo>
                  <a:lnTo>
                    <a:pt x="121919" y="312420"/>
                  </a:lnTo>
                  <a:lnTo>
                    <a:pt x="104155" y="315849"/>
                  </a:lnTo>
                  <a:lnTo>
                    <a:pt x="83819" y="316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648455" y="559308"/>
            <a:ext cx="889000" cy="314325"/>
            <a:chOff x="3648455" y="559308"/>
            <a:chExt cx="889000" cy="314325"/>
          </a:xfrm>
        </p:grpSpPr>
        <p:sp>
          <p:nvSpPr>
            <p:cNvPr id="18" name="object 18"/>
            <p:cNvSpPr/>
            <p:nvPr/>
          </p:nvSpPr>
          <p:spPr>
            <a:xfrm>
              <a:off x="3648455" y="595884"/>
              <a:ext cx="173990" cy="277495"/>
            </a:xfrm>
            <a:custGeom>
              <a:avLst/>
              <a:gdLst/>
              <a:ahLst/>
              <a:cxnLst/>
              <a:rect l="l" t="t" r="r" b="b"/>
              <a:pathLst>
                <a:path w="173989" h="277494">
                  <a:moveTo>
                    <a:pt x="85343" y="277368"/>
                  </a:moveTo>
                  <a:lnTo>
                    <a:pt x="47196" y="271581"/>
                  </a:lnTo>
                  <a:lnTo>
                    <a:pt x="8286" y="247840"/>
                  </a:lnTo>
                  <a:lnTo>
                    <a:pt x="0" y="239268"/>
                  </a:lnTo>
                  <a:lnTo>
                    <a:pt x="27431" y="208788"/>
                  </a:lnTo>
                  <a:lnTo>
                    <a:pt x="34266" y="214217"/>
                  </a:lnTo>
                  <a:lnTo>
                    <a:pt x="40957" y="219075"/>
                  </a:lnTo>
                  <a:lnTo>
                    <a:pt x="80771" y="233172"/>
                  </a:lnTo>
                  <a:lnTo>
                    <a:pt x="91439" y="233172"/>
                  </a:lnTo>
                  <a:lnTo>
                    <a:pt x="112775" y="198119"/>
                  </a:lnTo>
                  <a:lnTo>
                    <a:pt x="112775" y="188976"/>
                  </a:lnTo>
                  <a:lnTo>
                    <a:pt x="109727" y="181356"/>
                  </a:lnTo>
                  <a:lnTo>
                    <a:pt x="103631" y="175260"/>
                  </a:lnTo>
                  <a:lnTo>
                    <a:pt x="99107" y="170045"/>
                  </a:lnTo>
                  <a:lnTo>
                    <a:pt x="92582" y="165544"/>
                  </a:lnTo>
                  <a:lnTo>
                    <a:pt x="84343" y="161329"/>
                  </a:lnTo>
                  <a:lnTo>
                    <a:pt x="74675" y="156972"/>
                  </a:lnTo>
                  <a:lnTo>
                    <a:pt x="57792" y="148947"/>
                  </a:lnTo>
                  <a:lnTo>
                    <a:pt x="22859" y="123444"/>
                  </a:lnTo>
                  <a:lnTo>
                    <a:pt x="7619" y="76200"/>
                  </a:lnTo>
                  <a:lnTo>
                    <a:pt x="8429" y="65293"/>
                  </a:lnTo>
                  <a:lnTo>
                    <a:pt x="24336" y="28860"/>
                  </a:lnTo>
                  <a:lnTo>
                    <a:pt x="58221" y="5143"/>
                  </a:lnTo>
                  <a:lnTo>
                    <a:pt x="91439" y="0"/>
                  </a:lnTo>
                  <a:lnTo>
                    <a:pt x="102822" y="571"/>
                  </a:lnTo>
                  <a:lnTo>
                    <a:pt x="143232" y="13382"/>
                  </a:lnTo>
                  <a:lnTo>
                    <a:pt x="169163" y="33528"/>
                  </a:lnTo>
                  <a:lnTo>
                    <a:pt x="143255" y="65532"/>
                  </a:lnTo>
                  <a:lnTo>
                    <a:pt x="131825" y="56411"/>
                  </a:lnTo>
                  <a:lnTo>
                    <a:pt x="120395" y="49720"/>
                  </a:lnTo>
                  <a:lnTo>
                    <a:pt x="108965" y="45600"/>
                  </a:lnTo>
                  <a:lnTo>
                    <a:pt x="97535" y="44195"/>
                  </a:lnTo>
                  <a:lnTo>
                    <a:pt x="88391" y="44195"/>
                  </a:lnTo>
                  <a:lnTo>
                    <a:pt x="82295" y="47244"/>
                  </a:lnTo>
                  <a:lnTo>
                    <a:pt x="77723" y="51816"/>
                  </a:lnTo>
                  <a:lnTo>
                    <a:pt x="71627" y="56387"/>
                  </a:lnTo>
                  <a:lnTo>
                    <a:pt x="70103" y="64008"/>
                  </a:lnTo>
                  <a:lnTo>
                    <a:pt x="70103" y="80772"/>
                  </a:lnTo>
                  <a:lnTo>
                    <a:pt x="99798" y="105156"/>
                  </a:lnTo>
                  <a:lnTo>
                    <a:pt x="111251" y="109728"/>
                  </a:lnTo>
                  <a:lnTo>
                    <a:pt x="130492" y="120396"/>
                  </a:lnTo>
                  <a:lnTo>
                    <a:pt x="163663" y="148637"/>
                  </a:lnTo>
                  <a:lnTo>
                    <a:pt x="173735" y="193548"/>
                  </a:lnTo>
                  <a:lnTo>
                    <a:pt x="173140" y="205573"/>
                  </a:lnTo>
                  <a:lnTo>
                    <a:pt x="157019" y="245697"/>
                  </a:lnTo>
                  <a:lnTo>
                    <a:pt x="121991" y="271581"/>
                  </a:lnTo>
                  <a:lnTo>
                    <a:pt x="98512" y="276772"/>
                  </a:lnTo>
                  <a:lnTo>
                    <a:pt x="85343" y="277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0479" y="658368"/>
              <a:ext cx="327659" cy="2148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86427" y="559308"/>
              <a:ext cx="66040" cy="307975"/>
            </a:xfrm>
            <a:custGeom>
              <a:avLst/>
              <a:gdLst/>
              <a:ahLst/>
              <a:cxnLst/>
              <a:rect l="l" t="t" r="r" b="b"/>
              <a:pathLst>
                <a:path w="66039" h="307975">
                  <a:moveTo>
                    <a:pt x="62484" y="307848"/>
                  </a:moveTo>
                  <a:lnTo>
                    <a:pt x="4572" y="307848"/>
                  </a:lnTo>
                  <a:lnTo>
                    <a:pt x="4572" y="105156"/>
                  </a:lnTo>
                  <a:lnTo>
                    <a:pt x="62484" y="105156"/>
                  </a:lnTo>
                  <a:lnTo>
                    <a:pt x="62484" y="307848"/>
                  </a:lnTo>
                  <a:close/>
                </a:path>
                <a:path w="66039" h="307975">
                  <a:moveTo>
                    <a:pt x="32004" y="65532"/>
                  </a:moveTo>
                  <a:lnTo>
                    <a:pt x="22860" y="65532"/>
                  </a:lnTo>
                  <a:lnTo>
                    <a:pt x="15240" y="62484"/>
                  </a:lnTo>
                  <a:lnTo>
                    <a:pt x="3048" y="50292"/>
                  </a:lnTo>
                  <a:lnTo>
                    <a:pt x="0" y="42672"/>
                  </a:lnTo>
                  <a:lnTo>
                    <a:pt x="0" y="33528"/>
                  </a:lnTo>
                  <a:lnTo>
                    <a:pt x="22860" y="0"/>
                  </a:lnTo>
                  <a:lnTo>
                    <a:pt x="32004" y="0"/>
                  </a:lnTo>
                  <a:lnTo>
                    <a:pt x="64960" y="26074"/>
                  </a:lnTo>
                  <a:lnTo>
                    <a:pt x="65532" y="33528"/>
                  </a:lnTo>
                  <a:lnTo>
                    <a:pt x="65532" y="42672"/>
                  </a:lnTo>
                  <a:lnTo>
                    <a:pt x="32004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1771" y="658367"/>
              <a:ext cx="160020" cy="2148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54651" y="577595"/>
              <a:ext cx="82550" cy="295910"/>
            </a:xfrm>
            <a:custGeom>
              <a:avLst/>
              <a:gdLst/>
              <a:ahLst/>
              <a:cxnLst/>
              <a:rect l="l" t="t" r="r" b="b"/>
              <a:pathLst>
                <a:path w="82550" h="295909">
                  <a:moveTo>
                    <a:pt x="56387" y="295656"/>
                  </a:moveTo>
                  <a:lnTo>
                    <a:pt x="50291" y="295656"/>
                  </a:lnTo>
                  <a:lnTo>
                    <a:pt x="39433" y="294798"/>
                  </a:lnTo>
                  <a:lnTo>
                    <a:pt x="7715" y="273605"/>
                  </a:lnTo>
                  <a:lnTo>
                    <a:pt x="0" y="242316"/>
                  </a:lnTo>
                  <a:lnTo>
                    <a:pt x="0" y="6096"/>
                  </a:lnTo>
                  <a:lnTo>
                    <a:pt x="57911" y="0"/>
                  </a:lnTo>
                  <a:lnTo>
                    <a:pt x="57911" y="246888"/>
                  </a:lnTo>
                  <a:lnTo>
                    <a:pt x="59435" y="249936"/>
                  </a:lnTo>
                  <a:lnTo>
                    <a:pt x="68579" y="249936"/>
                  </a:lnTo>
                  <a:lnTo>
                    <a:pt x="71627" y="248412"/>
                  </a:lnTo>
                  <a:lnTo>
                    <a:pt x="82295" y="288036"/>
                  </a:lnTo>
                  <a:lnTo>
                    <a:pt x="73151" y="292608"/>
                  </a:lnTo>
                  <a:lnTo>
                    <a:pt x="68579" y="292608"/>
                  </a:lnTo>
                  <a:lnTo>
                    <a:pt x="56387" y="295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16195" y="577595"/>
            <a:ext cx="1834895" cy="295656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545580" y="559308"/>
            <a:ext cx="908685" cy="391795"/>
            <a:chOff x="6545580" y="559308"/>
            <a:chExt cx="908685" cy="391795"/>
          </a:xfrm>
        </p:grpSpPr>
        <p:sp>
          <p:nvSpPr>
            <p:cNvPr id="25" name="object 25"/>
            <p:cNvSpPr/>
            <p:nvPr/>
          </p:nvSpPr>
          <p:spPr>
            <a:xfrm>
              <a:off x="6545580" y="601980"/>
              <a:ext cx="135890" cy="265430"/>
            </a:xfrm>
            <a:custGeom>
              <a:avLst/>
              <a:gdLst/>
              <a:ahLst/>
              <a:cxnLst/>
              <a:rect l="l" t="t" r="r" b="b"/>
              <a:pathLst>
                <a:path w="135890" h="265430">
                  <a:moveTo>
                    <a:pt x="59436" y="265175"/>
                  </a:moveTo>
                  <a:lnTo>
                    <a:pt x="0" y="265175"/>
                  </a:lnTo>
                  <a:lnTo>
                    <a:pt x="0" y="0"/>
                  </a:lnTo>
                  <a:lnTo>
                    <a:pt x="135636" y="0"/>
                  </a:lnTo>
                  <a:lnTo>
                    <a:pt x="129539" y="42671"/>
                  </a:lnTo>
                  <a:lnTo>
                    <a:pt x="59436" y="42671"/>
                  </a:lnTo>
                  <a:lnTo>
                    <a:pt x="59436" y="115823"/>
                  </a:lnTo>
                  <a:lnTo>
                    <a:pt x="120396" y="115823"/>
                  </a:lnTo>
                  <a:lnTo>
                    <a:pt x="120396" y="158495"/>
                  </a:lnTo>
                  <a:lnTo>
                    <a:pt x="59436" y="158495"/>
                  </a:lnTo>
                  <a:lnTo>
                    <a:pt x="59436" y="265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6456" y="664463"/>
              <a:ext cx="147827" cy="2087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0860" y="658368"/>
              <a:ext cx="149351" cy="2087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45452" y="633983"/>
              <a:ext cx="177165" cy="317500"/>
            </a:xfrm>
            <a:custGeom>
              <a:avLst/>
              <a:gdLst/>
              <a:ahLst/>
              <a:cxnLst/>
              <a:rect l="l" t="t" r="r" b="b"/>
              <a:pathLst>
                <a:path w="177165" h="317500">
                  <a:moveTo>
                    <a:pt x="166120" y="278891"/>
                  </a:moveTo>
                  <a:lnTo>
                    <a:pt x="83819" y="278891"/>
                  </a:lnTo>
                  <a:lnTo>
                    <a:pt x="97821" y="277439"/>
                  </a:lnTo>
                  <a:lnTo>
                    <a:pt x="107822" y="272986"/>
                  </a:lnTo>
                  <a:lnTo>
                    <a:pt x="113823" y="265390"/>
                  </a:lnTo>
                  <a:lnTo>
                    <a:pt x="115823" y="254508"/>
                  </a:lnTo>
                  <a:lnTo>
                    <a:pt x="115823" y="246888"/>
                  </a:lnTo>
                  <a:lnTo>
                    <a:pt x="114299" y="242316"/>
                  </a:lnTo>
                  <a:lnTo>
                    <a:pt x="109727" y="237743"/>
                  </a:lnTo>
                  <a:lnTo>
                    <a:pt x="105155" y="234696"/>
                  </a:lnTo>
                  <a:lnTo>
                    <a:pt x="99059" y="233172"/>
                  </a:lnTo>
                  <a:lnTo>
                    <a:pt x="74675" y="233172"/>
                  </a:lnTo>
                  <a:lnTo>
                    <a:pt x="60936" y="232362"/>
                  </a:lnTo>
                  <a:lnTo>
                    <a:pt x="26003" y="216479"/>
                  </a:lnTo>
                  <a:lnTo>
                    <a:pt x="18288" y="185928"/>
                  </a:lnTo>
                  <a:lnTo>
                    <a:pt x="19811" y="179832"/>
                  </a:lnTo>
                  <a:lnTo>
                    <a:pt x="22859" y="172212"/>
                  </a:lnTo>
                  <a:lnTo>
                    <a:pt x="32003" y="160020"/>
                  </a:lnTo>
                  <a:lnTo>
                    <a:pt x="39623" y="155448"/>
                  </a:lnTo>
                  <a:lnTo>
                    <a:pt x="31313" y="150590"/>
                  </a:lnTo>
                  <a:lnTo>
                    <a:pt x="9715" y="116776"/>
                  </a:lnTo>
                  <a:lnTo>
                    <a:pt x="7619" y="97536"/>
                  </a:lnTo>
                  <a:lnTo>
                    <a:pt x="9024" y="81272"/>
                  </a:lnTo>
                  <a:lnTo>
                    <a:pt x="28955" y="44196"/>
                  </a:lnTo>
                  <a:lnTo>
                    <a:pt x="68818" y="25550"/>
                  </a:lnTo>
                  <a:lnTo>
                    <a:pt x="97345" y="24074"/>
                  </a:lnTo>
                  <a:lnTo>
                    <a:pt x="108203" y="23050"/>
                  </a:lnTo>
                  <a:lnTo>
                    <a:pt x="152423" y="6286"/>
                  </a:lnTo>
                  <a:lnTo>
                    <a:pt x="161543" y="0"/>
                  </a:lnTo>
                  <a:lnTo>
                    <a:pt x="176783" y="41148"/>
                  </a:lnTo>
                  <a:lnTo>
                    <a:pt x="167901" y="44910"/>
                  </a:lnTo>
                  <a:lnTo>
                    <a:pt x="157162" y="47244"/>
                  </a:lnTo>
                  <a:lnTo>
                    <a:pt x="144422" y="48434"/>
                  </a:lnTo>
                  <a:lnTo>
                    <a:pt x="129539" y="48768"/>
                  </a:lnTo>
                  <a:lnTo>
                    <a:pt x="136993" y="53387"/>
                  </a:lnTo>
                  <a:lnTo>
                    <a:pt x="143446" y="58293"/>
                  </a:lnTo>
                  <a:lnTo>
                    <a:pt x="147728" y="62484"/>
                  </a:lnTo>
                  <a:lnTo>
                    <a:pt x="79247" y="62484"/>
                  </a:lnTo>
                  <a:lnTo>
                    <a:pt x="73151" y="64008"/>
                  </a:lnTo>
                  <a:lnTo>
                    <a:pt x="70103" y="70104"/>
                  </a:lnTo>
                  <a:lnTo>
                    <a:pt x="67222" y="75247"/>
                  </a:lnTo>
                  <a:lnTo>
                    <a:pt x="65341" y="81534"/>
                  </a:lnTo>
                  <a:lnTo>
                    <a:pt x="64317" y="88963"/>
                  </a:lnTo>
                  <a:lnTo>
                    <a:pt x="64007" y="97536"/>
                  </a:lnTo>
                  <a:lnTo>
                    <a:pt x="65412" y="112656"/>
                  </a:lnTo>
                  <a:lnTo>
                    <a:pt x="69532" y="123634"/>
                  </a:lnTo>
                  <a:lnTo>
                    <a:pt x="76223" y="130325"/>
                  </a:lnTo>
                  <a:lnTo>
                    <a:pt x="85343" y="132588"/>
                  </a:lnTo>
                  <a:lnTo>
                    <a:pt x="155052" y="132588"/>
                  </a:lnTo>
                  <a:lnTo>
                    <a:pt x="150614" y="140898"/>
                  </a:lnTo>
                  <a:lnTo>
                    <a:pt x="141731" y="150876"/>
                  </a:lnTo>
                  <a:lnTo>
                    <a:pt x="131468" y="158877"/>
                  </a:lnTo>
                  <a:lnTo>
                    <a:pt x="119062" y="164592"/>
                  </a:lnTo>
                  <a:lnTo>
                    <a:pt x="106256" y="167640"/>
                  </a:lnTo>
                  <a:lnTo>
                    <a:pt x="70103" y="167640"/>
                  </a:lnTo>
                  <a:lnTo>
                    <a:pt x="65531" y="169164"/>
                  </a:lnTo>
                  <a:lnTo>
                    <a:pt x="64007" y="173736"/>
                  </a:lnTo>
                  <a:lnTo>
                    <a:pt x="64007" y="184404"/>
                  </a:lnTo>
                  <a:lnTo>
                    <a:pt x="65531" y="187452"/>
                  </a:lnTo>
                  <a:lnTo>
                    <a:pt x="68579" y="190500"/>
                  </a:lnTo>
                  <a:lnTo>
                    <a:pt x="71627" y="192024"/>
                  </a:lnTo>
                  <a:lnTo>
                    <a:pt x="76199" y="193548"/>
                  </a:lnTo>
                  <a:lnTo>
                    <a:pt x="103631" y="193548"/>
                  </a:lnTo>
                  <a:lnTo>
                    <a:pt x="118776" y="194429"/>
                  </a:lnTo>
                  <a:lnTo>
                    <a:pt x="162806" y="217360"/>
                  </a:lnTo>
                  <a:lnTo>
                    <a:pt x="173735" y="249936"/>
                  </a:lnTo>
                  <a:lnTo>
                    <a:pt x="172069" y="264199"/>
                  </a:lnTo>
                  <a:lnTo>
                    <a:pt x="167258" y="277177"/>
                  </a:lnTo>
                  <a:lnTo>
                    <a:pt x="166120" y="278891"/>
                  </a:lnTo>
                  <a:close/>
                </a:path>
                <a:path w="177165" h="317500">
                  <a:moveTo>
                    <a:pt x="155052" y="132588"/>
                  </a:moveTo>
                  <a:lnTo>
                    <a:pt x="92963" y="132588"/>
                  </a:lnTo>
                  <a:lnTo>
                    <a:pt x="99059" y="129540"/>
                  </a:lnTo>
                  <a:lnTo>
                    <a:pt x="102107" y="124968"/>
                  </a:lnTo>
                  <a:lnTo>
                    <a:pt x="106559" y="92392"/>
                  </a:lnTo>
                  <a:lnTo>
                    <a:pt x="106394" y="87463"/>
                  </a:lnTo>
                  <a:lnTo>
                    <a:pt x="92963" y="62484"/>
                  </a:lnTo>
                  <a:lnTo>
                    <a:pt x="147728" y="62484"/>
                  </a:lnTo>
                  <a:lnTo>
                    <a:pt x="161543" y="102108"/>
                  </a:lnTo>
                  <a:lnTo>
                    <a:pt x="160377" y="116371"/>
                  </a:lnTo>
                  <a:lnTo>
                    <a:pt x="156781" y="129349"/>
                  </a:lnTo>
                  <a:lnTo>
                    <a:pt x="155052" y="132588"/>
                  </a:lnTo>
                  <a:close/>
                </a:path>
                <a:path w="177165" h="317500">
                  <a:moveTo>
                    <a:pt x="88391" y="169164"/>
                  </a:moveTo>
                  <a:lnTo>
                    <a:pt x="74675" y="169164"/>
                  </a:lnTo>
                  <a:lnTo>
                    <a:pt x="70103" y="167640"/>
                  </a:lnTo>
                  <a:lnTo>
                    <a:pt x="106256" y="167640"/>
                  </a:lnTo>
                  <a:lnTo>
                    <a:pt x="104655" y="168021"/>
                  </a:lnTo>
                  <a:lnTo>
                    <a:pt x="88391" y="169164"/>
                  </a:lnTo>
                  <a:close/>
                </a:path>
                <a:path w="177165" h="317500">
                  <a:moveTo>
                    <a:pt x="82295" y="316991"/>
                  </a:moveTo>
                  <a:lnTo>
                    <a:pt x="43433" y="312610"/>
                  </a:lnTo>
                  <a:lnTo>
                    <a:pt x="10286" y="291107"/>
                  </a:lnTo>
                  <a:lnTo>
                    <a:pt x="0" y="251460"/>
                  </a:lnTo>
                  <a:lnTo>
                    <a:pt x="51815" y="251460"/>
                  </a:lnTo>
                  <a:lnTo>
                    <a:pt x="51815" y="262128"/>
                  </a:lnTo>
                  <a:lnTo>
                    <a:pt x="53339" y="268224"/>
                  </a:lnTo>
                  <a:lnTo>
                    <a:pt x="83819" y="278891"/>
                  </a:lnTo>
                  <a:lnTo>
                    <a:pt x="166120" y="278891"/>
                  </a:lnTo>
                  <a:lnTo>
                    <a:pt x="159591" y="288726"/>
                  </a:lnTo>
                  <a:lnTo>
                    <a:pt x="149351" y="298704"/>
                  </a:lnTo>
                  <a:lnTo>
                    <a:pt x="136517" y="306705"/>
                  </a:lnTo>
                  <a:lnTo>
                    <a:pt x="120967" y="312420"/>
                  </a:lnTo>
                  <a:lnTo>
                    <a:pt x="102846" y="315849"/>
                  </a:lnTo>
                  <a:lnTo>
                    <a:pt x="82295" y="316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20712" y="658368"/>
              <a:ext cx="149351" cy="21488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388352" y="559308"/>
              <a:ext cx="66040" cy="307975"/>
            </a:xfrm>
            <a:custGeom>
              <a:avLst/>
              <a:gdLst/>
              <a:ahLst/>
              <a:cxnLst/>
              <a:rect l="l" t="t" r="r" b="b"/>
              <a:pathLst>
                <a:path w="66040" h="307975">
                  <a:moveTo>
                    <a:pt x="60960" y="307848"/>
                  </a:moveTo>
                  <a:lnTo>
                    <a:pt x="4572" y="307848"/>
                  </a:lnTo>
                  <a:lnTo>
                    <a:pt x="4572" y="105156"/>
                  </a:lnTo>
                  <a:lnTo>
                    <a:pt x="60960" y="105156"/>
                  </a:lnTo>
                  <a:lnTo>
                    <a:pt x="60960" y="307848"/>
                  </a:lnTo>
                  <a:close/>
                </a:path>
                <a:path w="66040" h="307975">
                  <a:moveTo>
                    <a:pt x="32004" y="65532"/>
                  </a:moveTo>
                  <a:lnTo>
                    <a:pt x="22860" y="65532"/>
                  </a:lnTo>
                  <a:lnTo>
                    <a:pt x="15240" y="62484"/>
                  </a:lnTo>
                  <a:lnTo>
                    <a:pt x="3048" y="50292"/>
                  </a:lnTo>
                  <a:lnTo>
                    <a:pt x="0" y="42672"/>
                  </a:lnTo>
                  <a:lnTo>
                    <a:pt x="0" y="33528"/>
                  </a:lnTo>
                  <a:lnTo>
                    <a:pt x="22860" y="0"/>
                  </a:lnTo>
                  <a:lnTo>
                    <a:pt x="32004" y="0"/>
                  </a:lnTo>
                  <a:lnTo>
                    <a:pt x="64960" y="26074"/>
                  </a:lnTo>
                  <a:lnTo>
                    <a:pt x="65532" y="33528"/>
                  </a:lnTo>
                  <a:lnTo>
                    <a:pt x="65532" y="42672"/>
                  </a:lnTo>
                  <a:lnTo>
                    <a:pt x="32004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986027" y="4302252"/>
            <a:ext cx="1583690" cy="0"/>
          </a:xfrm>
          <a:custGeom>
            <a:avLst/>
            <a:gdLst/>
            <a:ahLst/>
            <a:cxnLst/>
            <a:rect l="l" t="t" r="r" b="b"/>
            <a:pathLst>
              <a:path w="1583689">
                <a:moveTo>
                  <a:pt x="0" y="0"/>
                </a:moveTo>
                <a:lnTo>
                  <a:pt x="1583436" y="0"/>
                </a:lnTo>
              </a:path>
            </a:pathLst>
          </a:custGeom>
          <a:ln w="3175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6027" y="4302252"/>
            <a:ext cx="2461260" cy="9525"/>
          </a:xfrm>
          <a:custGeom>
            <a:avLst/>
            <a:gdLst/>
            <a:ahLst/>
            <a:cxnLst/>
            <a:rect l="l" t="t" r="r" b="b"/>
            <a:pathLst>
              <a:path w="2461260" h="9525">
                <a:moveTo>
                  <a:pt x="1639824" y="0"/>
                </a:moveTo>
                <a:lnTo>
                  <a:pt x="2461260" y="0"/>
                </a:lnTo>
              </a:path>
              <a:path w="2461260" h="9525">
                <a:moveTo>
                  <a:pt x="0" y="9144"/>
                </a:moveTo>
                <a:lnTo>
                  <a:pt x="2461260" y="9144"/>
                </a:lnTo>
              </a:path>
            </a:pathLst>
          </a:custGeom>
          <a:ln w="3175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960119" y="1571244"/>
            <a:ext cx="2672080" cy="2733040"/>
            <a:chOff x="960119" y="1571244"/>
            <a:chExt cx="2672080" cy="2733040"/>
          </a:xfrm>
        </p:grpSpPr>
        <p:sp>
          <p:nvSpPr>
            <p:cNvPr id="34" name="object 34"/>
            <p:cNvSpPr/>
            <p:nvPr/>
          </p:nvSpPr>
          <p:spPr>
            <a:xfrm>
              <a:off x="1203959" y="1571244"/>
              <a:ext cx="61594" cy="822960"/>
            </a:xfrm>
            <a:custGeom>
              <a:avLst/>
              <a:gdLst/>
              <a:ahLst/>
              <a:cxnLst/>
              <a:rect l="l" t="t" r="r" b="b"/>
              <a:pathLst>
                <a:path w="61594" h="822960">
                  <a:moveTo>
                    <a:pt x="50292" y="822960"/>
                  </a:moveTo>
                  <a:lnTo>
                    <a:pt x="0" y="822960"/>
                  </a:lnTo>
                  <a:lnTo>
                    <a:pt x="142" y="796504"/>
                  </a:lnTo>
                  <a:lnTo>
                    <a:pt x="1143" y="716470"/>
                  </a:lnTo>
                  <a:lnTo>
                    <a:pt x="3857" y="581858"/>
                  </a:lnTo>
                  <a:lnTo>
                    <a:pt x="9144" y="391667"/>
                  </a:lnTo>
                  <a:lnTo>
                    <a:pt x="11953" y="304829"/>
                  </a:lnTo>
                  <a:lnTo>
                    <a:pt x="14763" y="227599"/>
                  </a:lnTo>
                  <a:lnTo>
                    <a:pt x="17716" y="160585"/>
                  </a:lnTo>
                  <a:lnTo>
                    <a:pt x="20955" y="104393"/>
                  </a:lnTo>
                  <a:lnTo>
                    <a:pt x="24622" y="59632"/>
                  </a:lnTo>
                  <a:lnTo>
                    <a:pt x="33813" y="6828"/>
                  </a:lnTo>
                  <a:lnTo>
                    <a:pt x="39624" y="0"/>
                  </a:lnTo>
                  <a:lnTo>
                    <a:pt x="42672" y="0"/>
                  </a:lnTo>
                  <a:lnTo>
                    <a:pt x="45720" y="6096"/>
                  </a:lnTo>
                  <a:lnTo>
                    <a:pt x="50292" y="16764"/>
                  </a:lnTo>
                  <a:lnTo>
                    <a:pt x="61221" y="172307"/>
                  </a:lnTo>
                  <a:lnTo>
                    <a:pt x="60007" y="446151"/>
                  </a:lnTo>
                  <a:lnTo>
                    <a:pt x="53935" y="706850"/>
                  </a:lnTo>
                  <a:lnTo>
                    <a:pt x="50292" y="822960"/>
                  </a:lnTo>
                  <a:close/>
                </a:path>
              </a:pathLst>
            </a:custGeom>
            <a:solidFill>
              <a:srgbClr val="708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7785" y="1792223"/>
              <a:ext cx="177800" cy="601980"/>
            </a:xfrm>
            <a:custGeom>
              <a:avLst/>
              <a:gdLst/>
              <a:ahLst/>
              <a:cxnLst/>
              <a:rect l="l" t="t" r="r" b="b"/>
              <a:pathLst>
                <a:path w="177800" h="601980">
                  <a:moveTo>
                    <a:pt x="48742" y="255447"/>
                  </a:moveTo>
                  <a:lnTo>
                    <a:pt x="39878" y="143256"/>
                  </a:lnTo>
                  <a:lnTo>
                    <a:pt x="30403" y="104775"/>
                  </a:lnTo>
                  <a:lnTo>
                    <a:pt x="15455" y="59245"/>
                  </a:lnTo>
                  <a:lnTo>
                    <a:pt x="9398" y="53340"/>
                  </a:lnTo>
                  <a:lnTo>
                    <a:pt x="6045" y="57365"/>
                  </a:lnTo>
                  <a:lnTo>
                    <a:pt x="3429" y="69634"/>
                  </a:lnTo>
                  <a:lnTo>
                    <a:pt x="1549" y="90449"/>
                  </a:lnTo>
                  <a:lnTo>
                    <a:pt x="419" y="120116"/>
                  </a:lnTo>
                  <a:lnTo>
                    <a:pt x="0" y="158978"/>
                  </a:lnTo>
                  <a:lnTo>
                    <a:pt x="317" y="207302"/>
                  </a:lnTo>
                  <a:lnTo>
                    <a:pt x="1346" y="265430"/>
                  </a:lnTo>
                  <a:lnTo>
                    <a:pt x="3073" y="333641"/>
                  </a:lnTo>
                  <a:lnTo>
                    <a:pt x="5511" y="412267"/>
                  </a:lnTo>
                  <a:lnTo>
                    <a:pt x="8636" y="501611"/>
                  </a:lnTo>
                  <a:lnTo>
                    <a:pt x="12446" y="601980"/>
                  </a:lnTo>
                  <a:lnTo>
                    <a:pt x="30734" y="601980"/>
                  </a:lnTo>
                  <a:lnTo>
                    <a:pt x="35598" y="543814"/>
                  </a:lnTo>
                  <a:lnTo>
                    <a:pt x="44450" y="408622"/>
                  </a:lnTo>
                  <a:lnTo>
                    <a:pt x="48742" y="255447"/>
                  </a:lnTo>
                  <a:close/>
                </a:path>
                <a:path w="177800" h="601980">
                  <a:moveTo>
                    <a:pt x="177685" y="233578"/>
                  </a:moveTo>
                  <a:lnTo>
                    <a:pt x="176085" y="212839"/>
                  </a:lnTo>
                  <a:lnTo>
                    <a:pt x="172466" y="205740"/>
                  </a:lnTo>
                  <a:lnTo>
                    <a:pt x="167767" y="211328"/>
                  </a:lnTo>
                  <a:lnTo>
                    <a:pt x="154444" y="257581"/>
                  </a:lnTo>
                  <a:lnTo>
                    <a:pt x="145986" y="299275"/>
                  </a:lnTo>
                  <a:lnTo>
                    <a:pt x="136474" y="354050"/>
                  </a:lnTo>
                  <a:lnTo>
                    <a:pt x="135915" y="357644"/>
                  </a:lnTo>
                  <a:lnTo>
                    <a:pt x="141236" y="285470"/>
                  </a:lnTo>
                  <a:lnTo>
                    <a:pt x="144589" y="211556"/>
                  </a:lnTo>
                  <a:lnTo>
                    <a:pt x="145300" y="151257"/>
                  </a:lnTo>
                  <a:lnTo>
                    <a:pt x="143903" y="103251"/>
                  </a:lnTo>
                  <a:lnTo>
                    <a:pt x="136855" y="38900"/>
                  </a:lnTo>
                  <a:lnTo>
                    <a:pt x="123647" y="1778"/>
                  </a:lnTo>
                  <a:lnTo>
                    <a:pt x="120662" y="0"/>
                  </a:lnTo>
                  <a:lnTo>
                    <a:pt x="108635" y="97917"/>
                  </a:lnTo>
                  <a:lnTo>
                    <a:pt x="89611" y="304419"/>
                  </a:lnTo>
                  <a:lnTo>
                    <a:pt x="72009" y="509206"/>
                  </a:lnTo>
                  <a:lnTo>
                    <a:pt x="64274" y="601980"/>
                  </a:lnTo>
                  <a:lnTo>
                    <a:pt x="102362" y="601980"/>
                  </a:lnTo>
                  <a:lnTo>
                    <a:pt x="109994" y="601980"/>
                  </a:lnTo>
                  <a:lnTo>
                    <a:pt x="135890" y="601980"/>
                  </a:lnTo>
                  <a:lnTo>
                    <a:pt x="149783" y="515391"/>
                  </a:lnTo>
                  <a:lnTo>
                    <a:pt x="160680" y="437845"/>
                  </a:lnTo>
                  <a:lnTo>
                    <a:pt x="168770" y="370128"/>
                  </a:lnTo>
                  <a:lnTo>
                    <a:pt x="174180" y="312991"/>
                  </a:lnTo>
                  <a:lnTo>
                    <a:pt x="177101" y="267233"/>
                  </a:lnTo>
                  <a:lnTo>
                    <a:pt x="177685" y="233578"/>
                  </a:lnTo>
                  <a:close/>
                </a:path>
              </a:pathLst>
            </a:custGeom>
            <a:solidFill>
              <a:srgbClr val="4B5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7843" y="2394204"/>
              <a:ext cx="407034" cy="403860"/>
            </a:xfrm>
            <a:custGeom>
              <a:avLst/>
              <a:gdLst/>
              <a:ahLst/>
              <a:cxnLst/>
              <a:rect l="l" t="t" r="r" b="b"/>
              <a:pathLst>
                <a:path w="407034" h="403860">
                  <a:moveTo>
                    <a:pt x="374903" y="403860"/>
                  </a:moveTo>
                  <a:lnTo>
                    <a:pt x="41147" y="403860"/>
                  </a:lnTo>
                  <a:lnTo>
                    <a:pt x="21002" y="364878"/>
                  </a:lnTo>
                  <a:lnTo>
                    <a:pt x="8001" y="329755"/>
                  </a:lnTo>
                  <a:lnTo>
                    <a:pt x="1285" y="297775"/>
                  </a:lnTo>
                  <a:lnTo>
                    <a:pt x="0" y="268224"/>
                  </a:lnTo>
                  <a:lnTo>
                    <a:pt x="547" y="257960"/>
                  </a:lnTo>
                  <a:lnTo>
                    <a:pt x="24969" y="188383"/>
                  </a:lnTo>
                  <a:lnTo>
                    <a:pt x="48372" y="151722"/>
                  </a:lnTo>
                  <a:lnTo>
                    <a:pt x="73723" y="116586"/>
                  </a:lnTo>
                  <a:lnTo>
                    <a:pt x="96915" y="80941"/>
                  </a:lnTo>
                  <a:lnTo>
                    <a:pt x="113841" y="42756"/>
                  </a:lnTo>
                  <a:lnTo>
                    <a:pt x="120395" y="0"/>
                  </a:lnTo>
                  <a:lnTo>
                    <a:pt x="301751" y="0"/>
                  </a:lnTo>
                  <a:lnTo>
                    <a:pt x="309396" y="61228"/>
                  </a:lnTo>
                  <a:lnTo>
                    <a:pt x="328525" y="109435"/>
                  </a:lnTo>
                  <a:lnTo>
                    <a:pt x="353433" y="149888"/>
                  </a:lnTo>
                  <a:lnTo>
                    <a:pt x="378415" y="187854"/>
                  </a:lnTo>
                  <a:lnTo>
                    <a:pt x="397763" y="228600"/>
                  </a:lnTo>
                  <a:lnTo>
                    <a:pt x="400907" y="238005"/>
                  </a:lnTo>
                  <a:lnTo>
                    <a:pt x="403478" y="247840"/>
                  </a:lnTo>
                  <a:lnTo>
                    <a:pt x="405479" y="257960"/>
                  </a:lnTo>
                  <a:lnTo>
                    <a:pt x="406907" y="268224"/>
                  </a:lnTo>
                  <a:lnTo>
                    <a:pt x="406193" y="296060"/>
                  </a:lnTo>
                  <a:lnTo>
                    <a:pt x="401192" y="327469"/>
                  </a:lnTo>
                  <a:lnTo>
                    <a:pt x="391048" y="363164"/>
                  </a:lnTo>
                  <a:lnTo>
                    <a:pt x="374903" y="403860"/>
                  </a:lnTo>
                  <a:close/>
                </a:path>
              </a:pathLst>
            </a:custGeom>
            <a:solidFill>
              <a:srgbClr val="EBE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1663" y="2394204"/>
              <a:ext cx="323215" cy="403860"/>
            </a:xfrm>
            <a:custGeom>
              <a:avLst/>
              <a:gdLst/>
              <a:ahLst/>
              <a:cxnLst/>
              <a:rect l="l" t="t" r="r" b="b"/>
              <a:pathLst>
                <a:path w="323215" h="403860">
                  <a:moveTo>
                    <a:pt x="291083" y="403860"/>
                  </a:moveTo>
                  <a:lnTo>
                    <a:pt x="41147" y="403860"/>
                  </a:lnTo>
                  <a:lnTo>
                    <a:pt x="20359" y="364878"/>
                  </a:lnTo>
                  <a:lnTo>
                    <a:pt x="7429" y="329755"/>
                  </a:lnTo>
                  <a:lnTo>
                    <a:pt x="1071" y="297775"/>
                  </a:lnTo>
                  <a:lnTo>
                    <a:pt x="0" y="268224"/>
                  </a:lnTo>
                  <a:lnTo>
                    <a:pt x="547" y="257960"/>
                  </a:lnTo>
                  <a:lnTo>
                    <a:pt x="24969" y="188383"/>
                  </a:lnTo>
                  <a:lnTo>
                    <a:pt x="48372" y="151722"/>
                  </a:lnTo>
                  <a:lnTo>
                    <a:pt x="73723" y="116586"/>
                  </a:lnTo>
                  <a:lnTo>
                    <a:pt x="96915" y="80941"/>
                  </a:lnTo>
                  <a:lnTo>
                    <a:pt x="113841" y="42756"/>
                  </a:lnTo>
                  <a:lnTo>
                    <a:pt x="120395" y="0"/>
                  </a:lnTo>
                  <a:lnTo>
                    <a:pt x="217931" y="0"/>
                  </a:lnTo>
                  <a:lnTo>
                    <a:pt x="225576" y="61228"/>
                  </a:lnTo>
                  <a:lnTo>
                    <a:pt x="244705" y="109435"/>
                  </a:lnTo>
                  <a:lnTo>
                    <a:pt x="269613" y="149888"/>
                  </a:lnTo>
                  <a:lnTo>
                    <a:pt x="294595" y="187854"/>
                  </a:lnTo>
                  <a:lnTo>
                    <a:pt x="313943" y="228600"/>
                  </a:lnTo>
                  <a:lnTo>
                    <a:pt x="317087" y="238005"/>
                  </a:lnTo>
                  <a:lnTo>
                    <a:pt x="319658" y="247840"/>
                  </a:lnTo>
                  <a:lnTo>
                    <a:pt x="321659" y="257960"/>
                  </a:lnTo>
                  <a:lnTo>
                    <a:pt x="323087" y="268224"/>
                  </a:lnTo>
                  <a:lnTo>
                    <a:pt x="322373" y="296060"/>
                  </a:lnTo>
                  <a:lnTo>
                    <a:pt x="317372" y="327469"/>
                  </a:lnTo>
                  <a:lnTo>
                    <a:pt x="307228" y="363164"/>
                  </a:lnTo>
                  <a:lnTo>
                    <a:pt x="291083" y="403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8605" y="1708404"/>
              <a:ext cx="124460" cy="685800"/>
            </a:xfrm>
            <a:custGeom>
              <a:avLst/>
              <a:gdLst/>
              <a:ahLst/>
              <a:cxnLst/>
              <a:rect l="l" t="t" r="r" b="b"/>
              <a:pathLst>
                <a:path w="124459" h="685800">
                  <a:moveTo>
                    <a:pt x="122306" y="685800"/>
                  </a:moveTo>
                  <a:lnTo>
                    <a:pt x="93350" y="685800"/>
                  </a:lnTo>
                  <a:lnTo>
                    <a:pt x="76899" y="594988"/>
                  </a:lnTo>
                  <a:lnTo>
                    <a:pt x="62141" y="510091"/>
                  </a:lnTo>
                  <a:lnTo>
                    <a:pt x="49043" y="431239"/>
                  </a:lnTo>
                  <a:lnTo>
                    <a:pt x="37571" y="358562"/>
                  </a:lnTo>
                  <a:lnTo>
                    <a:pt x="27691" y="292189"/>
                  </a:lnTo>
                  <a:lnTo>
                    <a:pt x="19372" y="232252"/>
                  </a:lnTo>
                  <a:lnTo>
                    <a:pt x="12578" y="178879"/>
                  </a:lnTo>
                  <a:lnTo>
                    <a:pt x="7277" y="132201"/>
                  </a:lnTo>
                  <a:lnTo>
                    <a:pt x="3436" y="92348"/>
                  </a:lnTo>
                  <a:lnTo>
                    <a:pt x="0" y="33635"/>
                  </a:lnTo>
                  <a:lnTo>
                    <a:pt x="337" y="15035"/>
                  </a:lnTo>
                  <a:lnTo>
                    <a:pt x="2001" y="3780"/>
                  </a:lnTo>
                  <a:lnTo>
                    <a:pt x="4958" y="0"/>
                  </a:lnTo>
                  <a:lnTo>
                    <a:pt x="13292" y="10382"/>
                  </a:lnTo>
                  <a:lnTo>
                    <a:pt x="39677" y="95154"/>
                  </a:lnTo>
                  <a:lnTo>
                    <a:pt x="58298" y="170688"/>
                  </a:lnTo>
                  <a:lnTo>
                    <a:pt x="103018" y="402907"/>
                  </a:lnTo>
                  <a:lnTo>
                    <a:pt x="121163" y="563118"/>
                  </a:lnTo>
                  <a:lnTo>
                    <a:pt x="123878" y="655891"/>
                  </a:lnTo>
                  <a:lnTo>
                    <a:pt x="122306" y="685800"/>
                  </a:lnTo>
                  <a:close/>
                </a:path>
              </a:pathLst>
            </a:custGeom>
            <a:solidFill>
              <a:srgbClr val="708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1757" y="2150363"/>
              <a:ext cx="98014" cy="2438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1220" y="2180844"/>
              <a:ext cx="111215" cy="2133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6319" y="2561843"/>
              <a:ext cx="402590" cy="99060"/>
            </a:xfrm>
            <a:custGeom>
              <a:avLst/>
              <a:gdLst/>
              <a:ahLst/>
              <a:cxnLst/>
              <a:rect l="l" t="t" r="r" b="b"/>
              <a:pathLst>
                <a:path w="402590" h="99060">
                  <a:moveTo>
                    <a:pt x="393191" y="99060"/>
                  </a:moveTo>
                  <a:lnTo>
                    <a:pt x="387095" y="99060"/>
                  </a:lnTo>
                  <a:lnTo>
                    <a:pt x="364902" y="95464"/>
                  </a:lnTo>
                  <a:lnTo>
                    <a:pt x="347852" y="86296"/>
                  </a:lnTo>
                  <a:lnTo>
                    <a:pt x="334803" y="73985"/>
                  </a:lnTo>
                  <a:lnTo>
                    <a:pt x="324611" y="60960"/>
                  </a:lnTo>
                  <a:lnTo>
                    <a:pt x="316420" y="51196"/>
                  </a:lnTo>
                  <a:lnTo>
                    <a:pt x="309371" y="44577"/>
                  </a:lnTo>
                  <a:lnTo>
                    <a:pt x="302323" y="40814"/>
                  </a:lnTo>
                  <a:lnTo>
                    <a:pt x="294131" y="39624"/>
                  </a:lnTo>
                  <a:lnTo>
                    <a:pt x="285940" y="40814"/>
                  </a:lnTo>
                  <a:lnTo>
                    <a:pt x="278891" y="44577"/>
                  </a:lnTo>
                  <a:lnTo>
                    <a:pt x="271843" y="51196"/>
                  </a:lnTo>
                  <a:lnTo>
                    <a:pt x="263651" y="60960"/>
                  </a:lnTo>
                  <a:lnTo>
                    <a:pt x="253460" y="73985"/>
                  </a:lnTo>
                  <a:lnTo>
                    <a:pt x="240410" y="86296"/>
                  </a:lnTo>
                  <a:lnTo>
                    <a:pt x="223361" y="95464"/>
                  </a:lnTo>
                  <a:lnTo>
                    <a:pt x="201167" y="99060"/>
                  </a:lnTo>
                  <a:lnTo>
                    <a:pt x="178974" y="95464"/>
                  </a:lnTo>
                  <a:lnTo>
                    <a:pt x="161924" y="86296"/>
                  </a:lnTo>
                  <a:lnTo>
                    <a:pt x="148875" y="73985"/>
                  </a:lnTo>
                  <a:lnTo>
                    <a:pt x="138683" y="60960"/>
                  </a:lnTo>
                  <a:lnTo>
                    <a:pt x="130492" y="51196"/>
                  </a:lnTo>
                  <a:lnTo>
                    <a:pt x="123443" y="44577"/>
                  </a:lnTo>
                  <a:lnTo>
                    <a:pt x="116395" y="40814"/>
                  </a:lnTo>
                  <a:lnTo>
                    <a:pt x="108203" y="39624"/>
                  </a:lnTo>
                  <a:lnTo>
                    <a:pt x="100012" y="40814"/>
                  </a:lnTo>
                  <a:lnTo>
                    <a:pt x="92963" y="44577"/>
                  </a:lnTo>
                  <a:lnTo>
                    <a:pt x="85915" y="51196"/>
                  </a:lnTo>
                  <a:lnTo>
                    <a:pt x="77723" y="60960"/>
                  </a:lnTo>
                  <a:lnTo>
                    <a:pt x="67532" y="73985"/>
                  </a:lnTo>
                  <a:lnTo>
                    <a:pt x="54482" y="86296"/>
                  </a:lnTo>
                  <a:lnTo>
                    <a:pt x="37433" y="95464"/>
                  </a:lnTo>
                  <a:lnTo>
                    <a:pt x="15239" y="99060"/>
                  </a:lnTo>
                  <a:lnTo>
                    <a:pt x="9143" y="99060"/>
                  </a:lnTo>
                  <a:lnTo>
                    <a:pt x="4571" y="97536"/>
                  </a:lnTo>
                  <a:lnTo>
                    <a:pt x="0" y="97536"/>
                  </a:lnTo>
                  <a:lnTo>
                    <a:pt x="523" y="87272"/>
                  </a:lnTo>
                  <a:lnTo>
                    <a:pt x="1904" y="77152"/>
                  </a:lnTo>
                  <a:lnTo>
                    <a:pt x="3857" y="67317"/>
                  </a:lnTo>
                  <a:lnTo>
                    <a:pt x="6095" y="57912"/>
                  </a:lnTo>
                  <a:lnTo>
                    <a:pt x="9143" y="59436"/>
                  </a:lnTo>
                  <a:lnTo>
                    <a:pt x="15239" y="59436"/>
                  </a:lnTo>
                  <a:lnTo>
                    <a:pt x="55911" y="25074"/>
                  </a:lnTo>
                  <a:lnTo>
                    <a:pt x="68960" y="12763"/>
                  </a:lnTo>
                  <a:lnTo>
                    <a:pt x="86010" y="3595"/>
                  </a:lnTo>
                  <a:lnTo>
                    <a:pt x="108203" y="0"/>
                  </a:lnTo>
                  <a:lnTo>
                    <a:pt x="130397" y="3595"/>
                  </a:lnTo>
                  <a:lnTo>
                    <a:pt x="147446" y="12763"/>
                  </a:lnTo>
                  <a:lnTo>
                    <a:pt x="160496" y="25074"/>
                  </a:lnTo>
                  <a:lnTo>
                    <a:pt x="170687" y="38100"/>
                  </a:lnTo>
                  <a:lnTo>
                    <a:pt x="178879" y="47863"/>
                  </a:lnTo>
                  <a:lnTo>
                    <a:pt x="185927" y="54483"/>
                  </a:lnTo>
                  <a:lnTo>
                    <a:pt x="192976" y="58245"/>
                  </a:lnTo>
                  <a:lnTo>
                    <a:pt x="201167" y="59436"/>
                  </a:lnTo>
                  <a:lnTo>
                    <a:pt x="209359" y="58245"/>
                  </a:lnTo>
                  <a:lnTo>
                    <a:pt x="216407" y="54483"/>
                  </a:lnTo>
                  <a:lnTo>
                    <a:pt x="223456" y="47863"/>
                  </a:lnTo>
                  <a:lnTo>
                    <a:pt x="231647" y="38100"/>
                  </a:lnTo>
                  <a:lnTo>
                    <a:pt x="241839" y="25074"/>
                  </a:lnTo>
                  <a:lnTo>
                    <a:pt x="254888" y="12763"/>
                  </a:lnTo>
                  <a:lnTo>
                    <a:pt x="271938" y="3595"/>
                  </a:lnTo>
                  <a:lnTo>
                    <a:pt x="294131" y="0"/>
                  </a:lnTo>
                  <a:lnTo>
                    <a:pt x="316325" y="3595"/>
                  </a:lnTo>
                  <a:lnTo>
                    <a:pt x="333374" y="12763"/>
                  </a:lnTo>
                  <a:lnTo>
                    <a:pt x="346424" y="25074"/>
                  </a:lnTo>
                  <a:lnTo>
                    <a:pt x="356615" y="38100"/>
                  </a:lnTo>
                  <a:lnTo>
                    <a:pt x="364807" y="47863"/>
                  </a:lnTo>
                  <a:lnTo>
                    <a:pt x="371855" y="54483"/>
                  </a:lnTo>
                  <a:lnTo>
                    <a:pt x="378904" y="58245"/>
                  </a:lnTo>
                  <a:lnTo>
                    <a:pt x="387095" y="59436"/>
                  </a:lnTo>
                  <a:lnTo>
                    <a:pt x="393191" y="59436"/>
                  </a:lnTo>
                  <a:lnTo>
                    <a:pt x="394715" y="57912"/>
                  </a:lnTo>
                  <a:lnTo>
                    <a:pt x="397835" y="67103"/>
                  </a:lnTo>
                  <a:lnTo>
                    <a:pt x="400240" y="76581"/>
                  </a:lnTo>
                  <a:lnTo>
                    <a:pt x="401788" y="86629"/>
                  </a:lnTo>
                  <a:lnTo>
                    <a:pt x="402335" y="97536"/>
                  </a:lnTo>
                  <a:lnTo>
                    <a:pt x="397763" y="97536"/>
                  </a:lnTo>
                  <a:lnTo>
                    <a:pt x="393191" y="99060"/>
                  </a:lnTo>
                  <a:close/>
                </a:path>
              </a:pathLst>
            </a:custGeom>
            <a:solidFill>
              <a:srgbClr val="EB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0119" y="2782824"/>
              <a:ext cx="609600" cy="76200"/>
            </a:xfrm>
            <a:custGeom>
              <a:avLst/>
              <a:gdLst/>
              <a:ahLst/>
              <a:cxnLst/>
              <a:rect l="l" t="t" r="r" b="b"/>
              <a:pathLst>
                <a:path w="609600" h="76200">
                  <a:moveTo>
                    <a:pt x="609600" y="76200"/>
                  </a:moveTo>
                  <a:lnTo>
                    <a:pt x="0" y="76200"/>
                  </a:lnTo>
                  <a:lnTo>
                    <a:pt x="0" y="0"/>
                  </a:lnTo>
                  <a:lnTo>
                    <a:pt x="609600" y="0"/>
                  </a:lnTo>
                  <a:lnTo>
                    <a:pt x="609600" y="76200"/>
                  </a:lnTo>
                  <a:close/>
                </a:path>
              </a:pathLst>
            </a:custGeom>
            <a:solidFill>
              <a:srgbClr val="C19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6004" y="1784604"/>
              <a:ext cx="2075688" cy="2519172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008120" y="1571244"/>
            <a:ext cx="4175759" cy="44196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707891" y="1719072"/>
            <a:ext cx="198119" cy="17526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08120" y="2135123"/>
            <a:ext cx="4175759" cy="44196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07891" y="2282951"/>
            <a:ext cx="207263" cy="17525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008120" y="2699004"/>
            <a:ext cx="4175759" cy="44196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00272" y="2846832"/>
            <a:ext cx="213359" cy="17525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08120" y="3262884"/>
            <a:ext cx="4175759" cy="44196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700272" y="3410711"/>
            <a:ext cx="220979" cy="17373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008120" y="3826764"/>
            <a:ext cx="4175759" cy="44196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700272" y="3974591"/>
            <a:ext cx="213359" cy="173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2727" y="595883"/>
            <a:ext cx="1144905" cy="277495"/>
          </a:xfrm>
          <a:custGeom>
            <a:avLst/>
            <a:gdLst/>
            <a:ahLst/>
            <a:cxnLst/>
            <a:rect l="l" t="t" r="r" b="b"/>
            <a:pathLst>
              <a:path w="1144904" h="277494">
                <a:moveTo>
                  <a:pt x="169164" y="92964"/>
                </a:moveTo>
                <a:lnTo>
                  <a:pt x="162496" y="55245"/>
                </a:lnTo>
                <a:lnTo>
                  <a:pt x="129019" y="18961"/>
                </a:lnTo>
                <a:lnTo>
                  <a:pt x="108204" y="11087"/>
                </a:lnTo>
                <a:lnTo>
                  <a:pt x="108204" y="92964"/>
                </a:lnTo>
                <a:lnTo>
                  <a:pt x="107632" y="104444"/>
                </a:lnTo>
                <a:lnTo>
                  <a:pt x="79565" y="138099"/>
                </a:lnTo>
                <a:lnTo>
                  <a:pt x="70104" y="138684"/>
                </a:lnTo>
                <a:lnTo>
                  <a:pt x="60960" y="138684"/>
                </a:lnTo>
                <a:lnTo>
                  <a:pt x="60960" y="48768"/>
                </a:lnTo>
                <a:lnTo>
                  <a:pt x="70104" y="48768"/>
                </a:lnTo>
                <a:lnTo>
                  <a:pt x="105918" y="73342"/>
                </a:lnTo>
                <a:lnTo>
                  <a:pt x="108204" y="92964"/>
                </a:lnTo>
                <a:lnTo>
                  <a:pt x="108204" y="11087"/>
                </a:lnTo>
                <a:lnTo>
                  <a:pt x="91401" y="7531"/>
                </a:lnTo>
                <a:lnTo>
                  <a:pt x="68580" y="6096"/>
                </a:lnTo>
                <a:lnTo>
                  <a:pt x="0" y="6096"/>
                </a:lnTo>
                <a:lnTo>
                  <a:pt x="0" y="271272"/>
                </a:lnTo>
                <a:lnTo>
                  <a:pt x="60960" y="271272"/>
                </a:lnTo>
                <a:lnTo>
                  <a:pt x="60960" y="181356"/>
                </a:lnTo>
                <a:lnTo>
                  <a:pt x="74676" y="181356"/>
                </a:lnTo>
                <a:lnTo>
                  <a:pt x="114871" y="175831"/>
                </a:lnTo>
                <a:lnTo>
                  <a:pt x="155663" y="147193"/>
                </a:lnTo>
                <a:lnTo>
                  <a:pt x="159816" y="138684"/>
                </a:lnTo>
                <a:lnTo>
                  <a:pt x="163258" y="131635"/>
                </a:lnTo>
                <a:lnTo>
                  <a:pt x="167716" y="113525"/>
                </a:lnTo>
                <a:lnTo>
                  <a:pt x="169164" y="92964"/>
                </a:lnTo>
                <a:close/>
              </a:path>
              <a:path w="1144904" h="277494">
                <a:moveTo>
                  <a:pt x="373380" y="271272"/>
                </a:moveTo>
                <a:lnTo>
                  <a:pt x="325729" y="169164"/>
                </a:lnTo>
                <a:lnTo>
                  <a:pt x="320040" y="156972"/>
                </a:lnTo>
                <a:lnTo>
                  <a:pt x="329526" y="151815"/>
                </a:lnTo>
                <a:lnTo>
                  <a:pt x="354520" y="118592"/>
                </a:lnTo>
                <a:lnTo>
                  <a:pt x="359664" y="86868"/>
                </a:lnTo>
                <a:lnTo>
                  <a:pt x="353402" y="51752"/>
                </a:lnTo>
                <a:lnTo>
                  <a:pt x="351205" y="48768"/>
                </a:lnTo>
                <a:lnTo>
                  <a:pt x="334708" y="26479"/>
                </a:lnTo>
                <a:lnTo>
                  <a:pt x="303733" y="11226"/>
                </a:lnTo>
                <a:lnTo>
                  <a:pt x="298704" y="10629"/>
                </a:lnTo>
                <a:lnTo>
                  <a:pt x="298704" y="86868"/>
                </a:lnTo>
                <a:lnTo>
                  <a:pt x="298132" y="96570"/>
                </a:lnTo>
                <a:lnTo>
                  <a:pt x="271564" y="127431"/>
                </a:lnTo>
                <a:lnTo>
                  <a:pt x="262128" y="128016"/>
                </a:lnTo>
                <a:lnTo>
                  <a:pt x="249936" y="128016"/>
                </a:lnTo>
                <a:lnTo>
                  <a:pt x="249936" y="48768"/>
                </a:lnTo>
                <a:lnTo>
                  <a:pt x="260604" y="48768"/>
                </a:lnTo>
                <a:lnTo>
                  <a:pt x="296418" y="69532"/>
                </a:lnTo>
                <a:lnTo>
                  <a:pt x="298704" y="86868"/>
                </a:lnTo>
                <a:lnTo>
                  <a:pt x="298704" y="10629"/>
                </a:lnTo>
                <a:lnTo>
                  <a:pt x="260604" y="6096"/>
                </a:lnTo>
                <a:lnTo>
                  <a:pt x="190500" y="6096"/>
                </a:lnTo>
                <a:lnTo>
                  <a:pt x="190500" y="271272"/>
                </a:lnTo>
                <a:lnTo>
                  <a:pt x="249936" y="271272"/>
                </a:lnTo>
                <a:lnTo>
                  <a:pt x="249936" y="169164"/>
                </a:lnTo>
                <a:lnTo>
                  <a:pt x="266700" y="169164"/>
                </a:lnTo>
                <a:lnTo>
                  <a:pt x="309372" y="271272"/>
                </a:lnTo>
                <a:lnTo>
                  <a:pt x="373380" y="271272"/>
                </a:lnTo>
                <a:close/>
              </a:path>
              <a:path w="1144904" h="277494">
                <a:moveTo>
                  <a:pt x="449580" y="6096"/>
                </a:moveTo>
                <a:lnTo>
                  <a:pt x="390144" y="6096"/>
                </a:lnTo>
                <a:lnTo>
                  <a:pt x="390144" y="271272"/>
                </a:lnTo>
                <a:lnTo>
                  <a:pt x="449580" y="271272"/>
                </a:lnTo>
                <a:lnTo>
                  <a:pt x="449580" y="6096"/>
                </a:lnTo>
                <a:close/>
              </a:path>
              <a:path w="1144904" h="277494">
                <a:moveTo>
                  <a:pt x="661428" y="6096"/>
                </a:moveTo>
                <a:lnTo>
                  <a:pt x="609612" y="6096"/>
                </a:lnTo>
                <a:lnTo>
                  <a:pt x="609612" y="117348"/>
                </a:lnTo>
                <a:lnTo>
                  <a:pt x="610158" y="140766"/>
                </a:lnTo>
                <a:lnTo>
                  <a:pt x="611708" y="165163"/>
                </a:lnTo>
                <a:lnTo>
                  <a:pt x="614108" y="190436"/>
                </a:lnTo>
                <a:lnTo>
                  <a:pt x="617232" y="216408"/>
                </a:lnTo>
                <a:lnTo>
                  <a:pt x="562368" y="6096"/>
                </a:lnTo>
                <a:lnTo>
                  <a:pt x="487692" y="6096"/>
                </a:lnTo>
                <a:lnTo>
                  <a:pt x="487692" y="271272"/>
                </a:lnTo>
                <a:lnTo>
                  <a:pt x="539508" y="271272"/>
                </a:lnTo>
                <a:lnTo>
                  <a:pt x="539508" y="170688"/>
                </a:lnTo>
                <a:lnTo>
                  <a:pt x="538861" y="129120"/>
                </a:lnTo>
                <a:lnTo>
                  <a:pt x="533908" y="77279"/>
                </a:lnTo>
                <a:lnTo>
                  <a:pt x="531888" y="60960"/>
                </a:lnTo>
                <a:lnTo>
                  <a:pt x="588276" y="271272"/>
                </a:lnTo>
                <a:lnTo>
                  <a:pt x="661428" y="271272"/>
                </a:lnTo>
                <a:lnTo>
                  <a:pt x="661428" y="6096"/>
                </a:lnTo>
                <a:close/>
              </a:path>
              <a:path w="1144904" h="277494">
                <a:moveTo>
                  <a:pt x="851916" y="193548"/>
                </a:moveTo>
                <a:lnTo>
                  <a:pt x="844296" y="155448"/>
                </a:lnTo>
                <a:lnTo>
                  <a:pt x="817054" y="125590"/>
                </a:lnTo>
                <a:lnTo>
                  <a:pt x="777341" y="105156"/>
                </a:lnTo>
                <a:lnTo>
                  <a:pt x="768477" y="100584"/>
                </a:lnTo>
                <a:lnTo>
                  <a:pt x="761339" y="96012"/>
                </a:lnTo>
                <a:lnTo>
                  <a:pt x="755904" y="91440"/>
                </a:lnTo>
                <a:lnTo>
                  <a:pt x="749808" y="86868"/>
                </a:lnTo>
                <a:lnTo>
                  <a:pt x="746760" y="80772"/>
                </a:lnTo>
                <a:lnTo>
                  <a:pt x="746760" y="64008"/>
                </a:lnTo>
                <a:lnTo>
                  <a:pt x="749808" y="56388"/>
                </a:lnTo>
                <a:lnTo>
                  <a:pt x="758952" y="47244"/>
                </a:lnTo>
                <a:lnTo>
                  <a:pt x="766572" y="44196"/>
                </a:lnTo>
                <a:lnTo>
                  <a:pt x="774192" y="44196"/>
                </a:lnTo>
                <a:lnTo>
                  <a:pt x="785622" y="45605"/>
                </a:lnTo>
                <a:lnTo>
                  <a:pt x="797052" y="49720"/>
                </a:lnTo>
                <a:lnTo>
                  <a:pt x="808482" y="56413"/>
                </a:lnTo>
                <a:lnTo>
                  <a:pt x="819912" y="65532"/>
                </a:lnTo>
                <a:lnTo>
                  <a:pt x="845820" y="33528"/>
                </a:lnTo>
                <a:lnTo>
                  <a:pt x="812292" y="9144"/>
                </a:lnTo>
                <a:lnTo>
                  <a:pt x="768096" y="0"/>
                </a:lnTo>
                <a:lnTo>
                  <a:pt x="756932" y="571"/>
                </a:lnTo>
                <a:lnTo>
                  <a:pt x="716838" y="15151"/>
                </a:lnTo>
                <a:lnTo>
                  <a:pt x="691591" y="45770"/>
                </a:lnTo>
                <a:lnTo>
                  <a:pt x="685800" y="76200"/>
                </a:lnTo>
                <a:lnTo>
                  <a:pt x="686689" y="90233"/>
                </a:lnTo>
                <a:lnTo>
                  <a:pt x="710209" y="132334"/>
                </a:lnTo>
                <a:lnTo>
                  <a:pt x="762317" y="161340"/>
                </a:lnTo>
                <a:lnTo>
                  <a:pt x="770191" y="165544"/>
                </a:lnTo>
                <a:lnTo>
                  <a:pt x="776655" y="170053"/>
                </a:lnTo>
                <a:lnTo>
                  <a:pt x="781812" y="175260"/>
                </a:lnTo>
                <a:lnTo>
                  <a:pt x="786384" y="181356"/>
                </a:lnTo>
                <a:lnTo>
                  <a:pt x="789432" y="188976"/>
                </a:lnTo>
                <a:lnTo>
                  <a:pt x="789432" y="198120"/>
                </a:lnTo>
                <a:lnTo>
                  <a:pt x="768096" y="233172"/>
                </a:lnTo>
                <a:lnTo>
                  <a:pt x="758952" y="233172"/>
                </a:lnTo>
                <a:lnTo>
                  <a:pt x="719137" y="219075"/>
                </a:lnTo>
                <a:lnTo>
                  <a:pt x="705612" y="208788"/>
                </a:lnTo>
                <a:lnTo>
                  <a:pt x="676656" y="239268"/>
                </a:lnTo>
                <a:lnTo>
                  <a:pt x="714756" y="266700"/>
                </a:lnTo>
                <a:lnTo>
                  <a:pt x="763524" y="277368"/>
                </a:lnTo>
                <a:lnTo>
                  <a:pt x="776033" y="276783"/>
                </a:lnTo>
                <a:lnTo>
                  <a:pt x="818959" y="260654"/>
                </a:lnTo>
                <a:lnTo>
                  <a:pt x="846137" y="226771"/>
                </a:lnTo>
                <a:lnTo>
                  <a:pt x="851331" y="205574"/>
                </a:lnTo>
                <a:lnTo>
                  <a:pt x="851916" y="193548"/>
                </a:lnTo>
                <a:close/>
              </a:path>
              <a:path w="1144904" h="277494">
                <a:moveTo>
                  <a:pt x="937272" y="6096"/>
                </a:moveTo>
                <a:lnTo>
                  <a:pt x="876312" y="6096"/>
                </a:lnTo>
                <a:lnTo>
                  <a:pt x="876312" y="271272"/>
                </a:lnTo>
                <a:lnTo>
                  <a:pt x="937272" y="271272"/>
                </a:lnTo>
                <a:lnTo>
                  <a:pt x="937272" y="6096"/>
                </a:lnTo>
                <a:close/>
              </a:path>
              <a:path w="1144904" h="277494">
                <a:moveTo>
                  <a:pt x="1144536" y="92964"/>
                </a:moveTo>
                <a:lnTo>
                  <a:pt x="1142834" y="72682"/>
                </a:lnTo>
                <a:lnTo>
                  <a:pt x="1137869" y="55245"/>
                </a:lnTo>
                <a:lnTo>
                  <a:pt x="1134249" y="48768"/>
                </a:lnTo>
                <a:lnTo>
                  <a:pt x="1129741" y="40678"/>
                </a:lnTo>
                <a:lnTo>
                  <a:pt x="1118628" y="28956"/>
                </a:lnTo>
                <a:lnTo>
                  <a:pt x="1104379" y="18961"/>
                </a:lnTo>
                <a:lnTo>
                  <a:pt x="1087005" y="11811"/>
                </a:lnTo>
                <a:lnTo>
                  <a:pt x="1083576" y="11087"/>
                </a:lnTo>
                <a:lnTo>
                  <a:pt x="1083576" y="92964"/>
                </a:lnTo>
                <a:lnTo>
                  <a:pt x="1083005" y="104444"/>
                </a:lnTo>
                <a:lnTo>
                  <a:pt x="1053642" y="138099"/>
                </a:lnTo>
                <a:lnTo>
                  <a:pt x="1043952" y="138684"/>
                </a:lnTo>
                <a:lnTo>
                  <a:pt x="1034808" y="138684"/>
                </a:lnTo>
                <a:lnTo>
                  <a:pt x="1034808" y="48768"/>
                </a:lnTo>
                <a:lnTo>
                  <a:pt x="1045476" y="48768"/>
                </a:lnTo>
                <a:lnTo>
                  <a:pt x="1081290" y="73342"/>
                </a:lnTo>
                <a:lnTo>
                  <a:pt x="1083576" y="92964"/>
                </a:lnTo>
                <a:lnTo>
                  <a:pt x="1083576" y="11087"/>
                </a:lnTo>
                <a:lnTo>
                  <a:pt x="1066761" y="7531"/>
                </a:lnTo>
                <a:lnTo>
                  <a:pt x="1043952" y="6096"/>
                </a:lnTo>
                <a:lnTo>
                  <a:pt x="975372" y="6096"/>
                </a:lnTo>
                <a:lnTo>
                  <a:pt x="975372" y="271272"/>
                </a:lnTo>
                <a:lnTo>
                  <a:pt x="1034808" y="271272"/>
                </a:lnTo>
                <a:lnTo>
                  <a:pt x="1034808" y="181356"/>
                </a:lnTo>
                <a:lnTo>
                  <a:pt x="1050048" y="181356"/>
                </a:lnTo>
                <a:lnTo>
                  <a:pt x="1089672" y="175831"/>
                </a:lnTo>
                <a:lnTo>
                  <a:pt x="1130388" y="147193"/>
                </a:lnTo>
                <a:lnTo>
                  <a:pt x="1134579" y="138684"/>
                </a:lnTo>
                <a:lnTo>
                  <a:pt x="1138059" y="131635"/>
                </a:lnTo>
                <a:lnTo>
                  <a:pt x="1142860" y="113525"/>
                </a:lnTo>
                <a:lnTo>
                  <a:pt x="1144536" y="92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8224" y="595883"/>
            <a:ext cx="1259205" cy="334010"/>
          </a:xfrm>
          <a:custGeom>
            <a:avLst/>
            <a:gdLst/>
            <a:ahLst/>
            <a:cxnLst/>
            <a:rect l="l" t="t" r="r" b="b"/>
            <a:pathLst>
              <a:path w="1259204" h="334009">
                <a:moveTo>
                  <a:pt x="89916" y="6096"/>
                </a:moveTo>
                <a:lnTo>
                  <a:pt x="30480" y="6096"/>
                </a:lnTo>
                <a:lnTo>
                  <a:pt x="30480" y="228600"/>
                </a:lnTo>
                <a:lnTo>
                  <a:pt x="30289" y="245554"/>
                </a:lnTo>
                <a:lnTo>
                  <a:pt x="9144" y="288036"/>
                </a:lnTo>
                <a:lnTo>
                  <a:pt x="0" y="292608"/>
                </a:lnTo>
                <a:lnTo>
                  <a:pt x="15240" y="333756"/>
                </a:lnTo>
                <a:lnTo>
                  <a:pt x="53340" y="313944"/>
                </a:lnTo>
                <a:lnTo>
                  <a:pt x="80772" y="281940"/>
                </a:lnTo>
                <a:lnTo>
                  <a:pt x="89916" y="231648"/>
                </a:lnTo>
                <a:lnTo>
                  <a:pt x="89916" y="6096"/>
                </a:lnTo>
                <a:close/>
              </a:path>
              <a:path w="1259204" h="334009">
                <a:moveTo>
                  <a:pt x="262115" y="6096"/>
                </a:moveTo>
                <a:lnTo>
                  <a:pt x="121907" y="6096"/>
                </a:lnTo>
                <a:lnTo>
                  <a:pt x="121907" y="271272"/>
                </a:lnTo>
                <a:lnTo>
                  <a:pt x="260591" y="271272"/>
                </a:lnTo>
                <a:lnTo>
                  <a:pt x="260591" y="227076"/>
                </a:lnTo>
                <a:lnTo>
                  <a:pt x="182867" y="227076"/>
                </a:lnTo>
                <a:lnTo>
                  <a:pt x="182867" y="156972"/>
                </a:lnTo>
                <a:lnTo>
                  <a:pt x="246875" y="156972"/>
                </a:lnTo>
                <a:lnTo>
                  <a:pt x="246875" y="115824"/>
                </a:lnTo>
                <a:lnTo>
                  <a:pt x="182867" y="115824"/>
                </a:lnTo>
                <a:lnTo>
                  <a:pt x="182867" y="48768"/>
                </a:lnTo>
                <a:lnTo>
                  <a:pt x="256019" y="48768"/>
                </a:lnTo>
                <a:lnTo>
                  <a:pt x="262115" y="6096"/>
                </a:lnTo>
                <a:close/>
              </a:path>
              <a:path w="1259204" h="334009">
                <a:moveTo>
                  <a:pt x="356616" y="6096"/>
                </a:moveTo>
                <a:lnTo>
                  <a:pt x="297180" y="6096"/>
                </a:lnTo>
                <a:lnTo>
                  <a:pt x="297180" y="228600"/>
                </a:lnTo>
                <a:lnTo>
                  <a:pt x="296989" y="245554"/>
                </a:lnTo>
                <a:lnTo>
                  <a:pt x="275844" y="288036"/>
                </a:lnTo>
                <a:lnTo>
                  <a:pt x="266700" y="292608"/>
                </a:lnTo>
                <a:lnTo>
                  <a:pt x="281940" y="333756"/>
                </a:lnTo>
                <a:lnTo>
                  <a:pt x="320040" y="313944"/>
                </a:lnTo>
                <a:lnTo>
                  <a:pt x="347472" y="281940"/>
                </a:lnTo>
                <a:lnTo>
                  <a:pt x="356616" y="231648"/>
                </a:lnTo>
                <a:lnTo>
                  <a:pt x="356616" y="6096"/>
                </a:lnTo>
                <a:close/>
              </a:path>
              <a:path w="1259204" h="334009">
                <a:moveTo>
                  <a:pt x="566928" y="271272"/>
                </a:moveTo>
                <a:lnTo>
                  <a:pt x="552945" y="213360"/>
                </a:lnTo>
                <a:lnTo>
                  <a:pt x="542277" y="169164"/>
                </a:lnTo>
                <a:lnTo>
                  <a:pt x="513588" y="50292"/>
                </a:lnTo>
                <a:lnTo>
                  <a:pt x="502920" y="6096"/>
                </a:lnTo>
                <a:lnTo>
                  <a:pt x="489204" y="6096"/>
                </a:lnTo>
                <a:lnTo>
                  <a:pt x="489204" y="169164"/>
                </a:lnTo>
                <a:lnTo>
                  <a:pt x="445008" y="169164"/>
                </a:lnTo>
                <a:lnTo>
                  <a:pt x="466344" y="50292"/>
                </a:lnTo>
                <a:lnTo>
                  <a:pt x="489204" y="169164"/>
                </a:lnTo>
                <a:lnTo>
                  <a:pt x="489204" y="6096"/>
                </a:lnTo>
                <a:lnTo>
                  <a:pt x="431292" y="6096"/>
                </a:lnTo>
                <a:lnTo>
                  <a:pt x="367284" y="271272"/>
                </a:lnTo>
                <a:lnTo>
                  <a:pt x="426720" y="271272"/>
                </a:lnTo>
                <a:lnTo>
                  <a:pt x="437388" y="213360"/>
                </a:lnTo>
                <a:lnTo>
                  <a:pt x="496824" y="213360"/>
                </a:lnTo>
                <a:lnTo>
                  <a:pt x="507492" y="271272"/>
                </a:lnTo>
                <a:lnTo>
                  <a:pt x="566928" y="271272"/>
                </a:lnTo>
                <a:close/>
              </a:path>
              <a:path w="1259204" h="334009">
                <a:moveTo>
                  <a:pt x="762000" y="271272"/>
                </a:moveTo>
                <a:lnTo>
                  <a:pt x="714349" y="169164"/>
                </a:lnTo>
                <a:lnTo>
                  <a:pt x="708660" y="156972"/>
                </a:lnTo>
                <a:lnTo>
                  <a:pt x="718134" y="151815"/>
                </a:lnTo>
                <a:lnTo>
                  <a:pt x="743140" y="118592"/>
                </a:lnTo>
                <a:lnTo>
                  <a:pt x="748284" y="86868"/>
                </a:lnTo>
                <a:lnTo>
                  <a:pt x="742035" y="51752"/>
                </a:lnTo>
                <a:lnTo>
                  <a:pt x="739851" y="48768"/>
                </a:lnTo>
                <a:lnTo>
                  <a:pt x="723519" y="26479"/>
                </a:lnTo>
                <a:lnTo>
                  <a:pt x="692988" y="11226"/>
                </a:lnTo>
                <a:lnTo>
                  <a:pt x="687324" y="10541"/>
                </a:lnTo>
                <a:lnTo>
                  <a:pt x="687324" y="86868"/>
                </a:lnTo>
                <a:lnTo>
                  <a:pt x="686765" y="96570"/>
                </a:lnTo>
                <a:lnTo>
                  <a:pt x="660844" y="127431"/>
                </a:lnTo>
                <a:lnTo>
                  <a:pt x="652272" y="128016"/>
                </a:lnTo>
                <a:lnTo>
                  <a:pt x="640080" y="128016"/>
                </a:lnTo>
                <a:lnTo>
                  <a:pt x="640080" y="48768"/>
                </a:lnTo>
                <a:lnTo>
                  <a:pt x="649224" y="48768"/>
                </a:lnTo>
                <a:lnTo>
                  <a:pt x="685038" y="69532"/>
                </a:lnTo>
                <a:lnTo>
                  <a:pt x="687324" y="86868"/>
                </a:lnTo>
                <a:lnTo>
                  <a:pt x="687324" y="10541"/>
                </a:lnTo>
                <a:lnTo>
                  <a:pt x="650748" y="6096"/>
                </a:lnTo>
                <a:lnTo>
                  <a:pt x="579120" y="6096"/>
                </a:lnTo>
                <a:lnTo>
                  <a:pt x="579120" y="271272"/>
                </a:lnTo>
                <a:lnTo>
                  <a:pt x="640080" y="271272"/>
                </a:lnTo>
                <a:lnTo>
                  <a:pt x="640080" y="169164"/>
                </a:lnTo>
                <a:lnTo>
                  <a:pt x="655320" y="169164"/>
                </a:lnTo>
                <a:lnTo>
                  <a:pt x="697992" y="271272"/>
                </a:lnTo>
                <a:lnTo>
                  <a:pt x="762000" y="271272"/>
                </a:lnTo>
                <a:close/>
              </a:path>
              <a:path w="1259204" h="334009">
                <a:moveTo>
                  <a:pt x="836676" y="6096"/>
                </a:moveTo>
                <a:lnTo>
                  <a:pt x="777240" y="6096"/>
                </a:lnTo>
                <a:lnTo>
                  <a:pt x="777240" y="271272"/>
                </a:lnTo>
                <a:lnTo>
                  <a:pt x="836676" y="271272"/>
                </a:lnTo>
                <a:lnTo>
                  <a:pt x="836676" y="6096"/>
                </a:lnTo>
                <a:close/>
              </a:path>
              <a:path w="1259204" h="334009">
                <a:moveTo>
                  <a:pt x="1050036" y="6096"/>
                </a:moveTo>
                <a:lnTo>
                  <a:pt x="998220" y="6096"/>
                </a:lnTo>
                <a:lnTo>
                  <a:pt x="998220" y="117348"/>
                </a:lnTo>
                <a:lnTo>
                  <a:pt x="998550" y="140766"/>
                </a:lnTo>
                <a:lnTo>
                  <a:pt x="999744" y="165163"/>
                </a:lnTo>
                <a:lnTo>
                  <a:pt x="1002068" y="190436"/>
                </a:lnTo>
                <a:lnTo>
                  <a:pt x="1005840" y="216408"/>
                </a:lnTo>
                <a:lnTo>
                  <a:pt x="949452" y="6096"/>
                </a:lnTo>
                <a:lnTo>
                  <a:pt x="876300" y="6096"/>
                </a:lnTo>
                <a:lnTo>
                  <a:pt x="876300" y="271272"/>
                </a:lnTo>
                <a:lnTo>
                  <a:pt x="928116" y="271272"/>
                </a:lnTo>
                <a:lnTo>
                  <a:pt x="928116" y="170688"/>
                </a:lnTo>
                <a:lnTo>
                  <a:pt x="927849" y="155498"/>
                </a:lnTo>
                <a:lnTo>
                  <a:pt x="927163" y="141732"/>
                </a:lnTo>
                <a:lnTo>
                  <a:pt x="926185" y="129120"/>
                </a:lnTo>
                <a:lnTo>
                  <a:pt x="925068" y="117348"/>
                </a:lnTo>
                <a:lnTo>
                  <a:pt x="924560" y="105333"/>
                </a:lnTo>
                <a:lnTo>
                  <a:pt x="921842" y="77279"/>
                </a:lnTo>
                <a:lnTo>
                  <a:pt x="920496" y="60960"/>
                </a:lnTo>
                <a:lnTo>
                  <a:pt x="975360" y="271272"/>
                </a:lnTo>
                <a:lnTo>
                  <a:pt x="1050036" y="271272"/>
                </a:lnTo>
                <a:lnTo>
                  <a:pt x="1050036" y="6096"/>
                </a:lnTo>
                <a:close/>
              </a:path>
              <a:path w="1259204" h="334009">
                <a:moveTo>
                  <a:pt x="1258824" y="118872"/>
                </a:moveTo>
                <a:lnTo>
                  <a:pt x="1171956" y="118872"/>
                </a:lnTo>
                <a:lnTo>
                  <a:pt x="1176528" y="161544"/>
                </a:lnTo>
                <a:lnTo>
                  <a:pt x="1202436" y="161544"/>
                </a:lnTo>
                <a:lnTo>
                  <a:pt x="1202436" y="225552"/>
                </a:lnTo>
                <a:lnTo>
                  <a:pt x="1195806" y="228676"/>
                </a:lnTo>
                <a:lnTo>
                  <a:pt x="1189482" y="231076"/>
                </a:lnTo>
                <a:lnTo>
                  <a:pt x="1183144" y="232625"/>
                </a:lnTo>
                <a:lnTo>
                  <a:pt x="1176528" y="233172"/>
                </a:lnTo>
                <a:lnTo>
                  <a:pt x="1167384" y="233172"/>
                </a:lnTo>
                <a:lnTo>
                  <a:pt x="1141476" y="196596"/>
                </a:lnTo>
                <a:lnTo>
                  <a:pt x="1137183" y="156095"/>
                </a:lnTo>
                <a:lnTo>
                  <a:pt x="1136904" y="138684"/>
                </a:lnTo>
                <a:lnTo>
                  <a:pt x="1137729" y="114376"/>
                </a:lnTo>
                <a:lnTo>
                  <a:pt x="1149096" y="64008"/>
                </a:lnTo>
                <a:lnTo>
                  <a:pt x="1185672" y="44196"/>
                </a:lnTo>
                <a:lnTo>
                  <a:pt x="1194816" y="44196"/>
                </a:lnTo>
                <a:lnTo>
                  <a:pt x="1200912" y="45720"/>
                </a:lnTo>
                <a:lnTo>
                  <a:pt x="1208532" y="48768"/>
                </a:lnTo>
                <a:lnTo>
                  <a:pt x="1214628" y="50292"/>
                </a:lnTo>
                <a:lnTo>
                  <a:pt x="1257300" y="32004"/>
                </a:lnTo>
                <a:lnTo>
                  <a:pt x="1222819" y="8001"/>
                </a:lnTo>
                <a:lnTo>
                  <a:pt x="1182624" y="0"/>
                </a:lnTo>
                <a:lnTo>
                  <a:pt x="1167828" y="889"/>
                </a:lnTo>
                <a:lnTo>
                  <a:pt x="1127760" y="15240"/>
                </a:lnTo>
                <a:lnTo>
                  <a:pt x="1097102" y="46964"/>
                </a:lnTo>
                <a:lnTo>
                  <a:pt x="1079373" y="96393"/>
                </a:lnTo>
                <a:lnTo>
                  <a:pt x="1075944" y="138684"/>
                </a:lnTo>
                <a:lnTo>
                  <a:pt x="1077391" y="171831"/>
                </a:lnTo>
                <a:lnTo>
                  <a:pt x="1089444" y="224409"/>
                </a:lnTo>
                <a:lnTo>
                  <a:pt x="1114374" y="258089"/>
                </a:lnTo>
                <a:lnTo>
                  <a:pt x="1152182" y="275132"/>
                </a:lnTo>
                <a:lnTo>
                  <a:pt x="1176528" y="277368"/>
                </a:lnTo>
                <a:lnTo>
                  <a:pt x="1187043" y="276821"/>
                </a:lnTo>
                <a:lnTo>
                  <a:pt x="1230096" y="265798"/>
                </a:lnTo>
                <a:lnTo>
                  <a:pt x="1258824" y="249936"/>
                </a:lnTo>
                <a:lnTo>
                  <a:pt x="1258824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2191" y="601979"/>
            <a:ext cx="848994" cy="327660"/>
          </a:xfrm>
          <a:custGeom>
            <a:avLst/>
            <a:gdLst/>
            <a:ahLst/>
            <a:cxnLst/>
            <a:rect l="l" t="t" r="r" b="b"/>
            <a:pathLst>
              <a:path w="848995" h="327659">
                <a:moveTo>
                  <a:pt x="59436" y="0"/>
                </a:moveTo>
                <a:lnTo>
                  <a:pt x="0" y="0"/>
                </a:lnTo>
                <a:lnTo>
                  <a:pt x="0" y="265176"/>
                </a:lnTo>
                <a:lnTo>
                  <a:pt x="59436" y="265176"/>
                </a:lnTo>
                <a:lnTo>
                  <a:pt x="59436" y="0"/>
                </a:lnTo>
                <a:close/>
              </a:path>
              <a:path w="848995" h="327659">
                <a:moveTo>
                  <a:pt x="192024" y="265176"/>
                </a:moveTo>
                <a:lnTo>
                  <a:pt x="121920" y="118872"/>
                </a:lnTo>
                <a:lnTo>
                  <a:pt x="187452" y="0"/>
                </a:lnTo>
                <a:lnTo>
                  <a:pt x="128016" y="0"/>
                </a:lnTo>
                <a:lnTo>
                  <a:pt x="60960" y="123444"/>
                </a:lnTo>
                <a:lnTo>
                  <a:pt x="128016" y="265176"/>
                </a:lnTo>
                <a:lnTo>
                  <a:pt x="192024" y="265176"/>
                </a:lnTo>
                <a:close/>
              </a:path>
              <a:path w="848995" h="327659">
                <a:moveTo>
                  <a:pt x="345948" y="0"/>
                </a:moveTo>
                <a:lnTo>
                  <a:pt x="205740" y="0"/>
                </a:lnTo>
                <a:lnTo>
                  <a:pt x="205740" y="265176"/>
                </a:lnTo>
                <a:lnTo>
                  <a:pt x="344424" y="265176"/>
                </a:lnTo>
                <a:lnTo>
                  <a:pt x="344424" y="220980"/>
                </a:lnTo>
                <a:lnTo>
                  <a:pt x="265176" y="220980"/>
                </a:lnTo>
                <a:lnTo>
                  <a:pt x="265176" y="150876"/>
                </a:lnTo>
                <a:lnTo>
                  <a:pt x="330708" y="150876"/>
                </a:lnTo>
                <a:lnTo>
                  <a:pt x="330708" y="109728"/>
                </a:lnTo>
                <a:lnTo>
                  <a:pt x="265176" y="109728"/>
                </a:lnTo>
                <a:lnTo>
                  <a:pt x="265176" y="42672"/>
                </a:lnTo>
                <a:lnTo>
                  <a:pt x="339852" y="42672"/>
                </a:lnTo>
                <a:lnTo>
                  <a:pt x="345948" y="0"/>
                </a:lnTo>
                <a:close/>
              </a:path>
              <a:path w="848995" h="327659">
                <a:moveTo>
                  <a:pt x="556260" y="265176"/>
                </a:moveTo>
                <a:lnTo>
                  <a:pt x="507250" y="163068"/>
                </a:lnTo>
                <a:lnTo>
                  <a:pt x="501396" y="150876"/>
                </a:lnTo>
                <a:lnTo>
                  <a:pt x="511098" y="145719"/>
                </a:lnTo>
                <a:lnTo>
                  <a:pt x="535876" y="112496"/>
                </a:lnTo>
                <a:lnTo>
                  <a:pt x="541020" y="80772"/>
                </a:lnTo>
                <a:lnTo>
                  <a:pt x="535000" y="45656"/>
                </a:lnTo>
                <a:lnTo>
                  <a:pt x="532866" y="42672"/>
                </a:lnTo>
                <a:lnTo>
                  <a:pt x="516826" y="20383"/>
                </a:lnTo>
                <a:lnTo>
                  <a:pt x="486371" y="5130"/>
                </a:lnTo>
                <a:lnTo>
                  <a:pt x="480060" y="4381"/>
                </a:lnTo>
                <a:lnTo>
                  <a:pt x="480060" y="80772"/>
                </a:lnTo>
                <a:lnTo>
                  <a:pt x="479729" y="90474"/>
                </a:lnTo>
                <a:lnTo>
                  <a:pt x="453580" y="121335"/>
                </a:lnTo>
                <a:lnTo>
                  <a:pt x="445008" y="121920"/>
                </a:lnTo>
                <a:lnTo>
                  <a:pt x="432816" y="121920"/>
                </a:lnTo>
                <a:lnTo>
                  <a:pt x="432816" y="42672"/>
                </a:lnTo>
                <a:lnTo>
                  <a:pt x="443484" y="42672"/>
                </a:lnTo>
                <a:lnTo>
                  <a:pt x="477774" y="63436"/>
                </a:lnTo>
                <a:lnTo>
                  <a:pt x="480060" y="80772"/>
                </a:lnTo>
                <a:lnTo>
                  <a:pt x="480060" y="4381"/>
                </a:lnTo>
                <a:lnTo>
                  <a:pt x="443484" y="0"/>
                </a:lnTo>
                <a:lnTo>
                  <a:pt x="373380" y="0"/>
                </a:lnTo>
                <a:lnTo>
                  <a:pt x="373380" y="265176"/>
                </a:lnTo>
                <a:lnTo>
                  <a:pt x="432816" y="265176"/>
                </a:lnTo>
                <a:lnTo>
                  <a:pt x="432816" y="163068"/>
                </a:lnTo>
                <a:lnTo>
                  <a:pt x="449580" y="163068"/>
                </a:lnTo>
                <a:lnTo>
                  <a:pt x="492252" y="265176"/>
                </a:lnTo>
                <a:lnTo>
                  <a:pt x="556260" y="265176"/>
                </a:lnTo>
                <a:close/>
              </a:path>
              <a:path w="848995" h="327659">
                <a:moveTo>
                  <a:pt x="637032" y="0"/>
                </a:moveTo>
                <a:lnTo>
                  <a:pt x="577596" y="0"/>
                </a:lnTo>
                <a:lnTo>
                  <a:pt x="577596" y="222504"/>
                </a:lnTo>
                <a:lnTo>
                  <a:pt x="577405" y="239458"/>
                </a:lnTo>
                <a:lnTo>
                  <a:pt x="556260" y="281940"/>
                </a:lnTo>
                <a:lnTo>
                  <a:pt x="547116" y="286512"/>
                </a:lnTo>
                <a:lnTo>
                  <a:pt x="562356" y="327660"/>
                </a:lnTo>
                <a:lnTo>
                  <a:pt x="600456" y="307848"/>
                </a:lnTo>
                <a:lnTo>
                  <a:pt x="626364" y="275844"/>
                </a:lnTo>
                <a:lnTo>
                  <a:pt x="637032" y="225552"/>
                </a:lnTo>
                <a:lnTo>
                  <a:pt x="637032" y="0"/>
                </a:lnTo>
                <a:close/>
              </a:path>
              <a:path w="848995" h="327659">
                <a:moveTo>
                  <a:pt x="848880" y="265176"/>
                </a:moveTo>
                <a:lnTo>
                  <a:pt x="834898" y="207264"/>
                </a:lnTo>
                <a:lnTo>
                  <a:pt x="824230" y="163068"/>
                </a:lnTo>
                <a:lnTo>
                  <a:pt x="795540" y="44196"/>
                </a:lnTo>
                <a:lnTo>
                  <a:pt x="784872" y="0"/>
                </a:lnTo>
                <a:lnTo>
                  <a:pt x="769632" y="0"/>
                </a:lnTo>
                <a:lnTo>
                  <a:pt x="769632" y="163068"/>
                </a:lnTo>
                <a:lnTo>
                  <a:pt x="726960" y="163068"/>
                </a:lnTo>
                <a:lnTo>
                  <a:pt x="748296" y="44196"/>
                </a:lnTo>
                <a:lnTo>
                  <a:pt x="769632" y="163068"/>
                </a:lnTo>
                <a:lnTo>
                  <a:pt x="769632" y="0"/>
                </a:lnTo>
                <a:lnTo>
                  <a:pt x="713244" y="0"/>
                </a:lnTo>
                <a:lnTo>
                  <a:pt x="649236" y="265176"/>
                </a:lnTo>
                <a:lnTo>
                  <a:pt x="708672" y="265176"/>
                </a:lnTo>
                <a:lnTo>
                  <a:pt x="719340" y="207264"/>
                </a:lnTo>
                <a:lnTo>
                  <a:pt x="777252" y="207264"/>
                </a:lnTo>
                <a:lnTo>
                  <a:pt x="787920" y="265176"/>
                </a:lnTo>
                <a:lnTo>
                  <a:pt x="848880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243" y="1380743"/>
            <a:ext cx="8144256" cy="27889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748" y="3235451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4"/>
                </a:lnTo>
              </a:path>
            </a:pathLst>
          </a:custGeom>
          <a:ln w="18288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4967" y="2656332"/>
            <a:ext cx="3175" cy="86995"/>
          </a:xfrm>
          <a:custGeom>
            <a:avLst/>
            <a:gdLst/>
            <a:ahLst/>
            <a:cxnLst/>
            <a:rect l="l" t="t" r="r" b="b"/>
            <a:pathLst>
              <a:path w="3175" h="86994">
                <a:moveTo>
                  <a:pt x="1524" y="-9144"/>
                </a:moveTo>
                <a:lnTo>
                  <a:pt x="1524" y="96011"/>
                </a:lnTo>
              </a:path>
            </a:pathLst>
          </a:custGeom>
          <a:ln w="21336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1764" y="601979"/>
            <a:ext cx="1153795" cy="271780"/>
          </a:xfrm>
          <a:custGeom>
            <a:avLst/>
            <a:gdLst/>
            <a:ahLst/>
            <a:cxnLst/>
            <a:rect l="l" t="t" r="r" b="b"/>
            <a:pathLst>
              <a:path w="1153795" h="271780">
                <a:moveTo>
                  <a:pt x="199644" y="265176"/>
                </a:moveTo>
                <a:lnTo>
                  <a:pt x="185661" y="207264"/>
                </a:lnTo>
                <a:lnTo>
                  <a:pt x="174993" y="163068"/>
                </a:lnTo>
                <a:lnTo>
                  <a:pt x="146304" y="44196"/>
                </a:lnTo>
                <a:lnTo>
                  <a:pt x="135636" y="0"/>
                </a:lnTo>
                <a:lnTo>
                  <a:pt x="120396" y="0"/>
                </a:lnTo>
                <a:lnTo>
                  <a:pt x="120396" y="163068"/>
                </a:lnTo>
                <a:lnTo>
                  <a:pt x="77724" y="163068"/>
                </a:lnTo>
                <a:lnTo>
                  <a:pt x="99060" y="44196"/>
                </a:lnTo>
                <a:lnTo>
                  <a:pt x="120396" y="163068"/>
                </a:lnTo>
                <a:lnTo>
                  <a:pt x="120396" y="0"/>
                </a:lnTo>
                <a:lnTo>
                  <a:pt x="64008" y="0"/>
                </a:lnTo>
                <a:lnTo>
                  <a:pt x="0" y="265176"/>
                </a:lnTo>
                <a:lnTo>
                  <a:pt x="59436" y="265176"/>
                </a:lnTo>
                <a:lnTo>
                  <a:pt x="70104" y="207264"/>
                </a:lnTo>
                <a:lnTo>
                  <a:pt x="128016" y="207264"/>
                </a:lnTo>
                <a:lnTo>
                  <a:pt x="138684" y="265176"/>
                </a:lnTo>
                <a:lnTo>
                  <a:pt x="199644" y="265176"/>
                </a:lnTo>
                <a:close/>
              </a:path>
              <a:path w="1153795" h="271780">
                <a:moveTo>
                  <a:pt x="367284" y="0"/>
                </a:moveTo>
                <a:lnTo>
                  <a:pt x="196596" y="0"/>
                </a:lnTo>
                <a:lnTo>
                  <a:pt x="196596" y="45720"/>
                </a:lnTo>
                <a:lnTo>
                  <a:pt x="249936" y="45720"/>
                </a:lnTo>
                <a:lnTo>
                  <a:pt x="249936" y="265176"/>
                </a:lnTo>
                <a:lnTo>
                  <a:pt x="309372" y="265176"/>
                </a:lnTo>
                <a:lnTo>
                  <a:pt x="309372" y="45720"/>
                </a:lnTo>
                <a:lnTo>
                  <a:pt x="361188" y="45720"/>
                </a:lnTo>
                <a:lnTo>
                  <a:pt x="367284" y="0"/>
                </a:lnTo>
                <a:close/>
              </a:path>
              <a:path w="1153795" h="271780">
                <a:moveTo>
                  <a:pt x="559308" y="0"/>
                </a:moveTo>
                <a:lnTo>
                  <a:pt x="499872" y="0"/>
                </a:lnTo>
                <a:lnTo>
                  <a:pt x="499872" y="185928"/>
                </a:lnTo>
                <a:lnTo>
                  <a:pt x="499554" y="195630"/>
                </a:lnTo>
                <a:lnTo>
                  <a:pt x="481584" y="225552"/>
                </a:lnTo>
                <a:lnTo>
                  <a:pt x="461772" y="225552"/>
                </a:lnTo>
                <a:lnTo>
                  <a:pt x="443484" y="185928"/>
                </a:lnTo>
                <a:lnTo>
                  <a:pt x="443484" y="0"/>
                </a:lnTo>
                <a:lnTo>
                  <a:pt x="382524" y="0"/>
                </a:lnTo>
                <a:lnTo>
                  <a:pt x="382524" y="188976"/>
                </a:lnTo>
                <a:lnTo>
                  <a:pt x="383946" y="206413"/>
                </a:lnTo>
                <a:lnTo>
                  <a:pt x="405384" y="248412"/>
                </a:lnTo>
                <a:lnTo>
                  <a:pt x="450596" y="269849"/>
                </a:lnTo>
                <a:lnTo>
                  <a:pt x="470916" y="271272"/>
                </a:lnTo>
                <a:lnTo>
                  <a:pt x="485178" y="270446"/>
                </a:lnTo>
                <a:lnTo>
                  <a:pt x="529374" y="253707"/>
                </a:lnTo>
                <a:lnTo>
                  <a:pt x="554164" y="220700"/>
                </a:lnTo>
                <a:lnTo>
                  <a:pt x="559308" y="188976"/>
                </a:lnTo>
                <a:lnTo>
                  <a:pt x="559308" y="0"/>
                </a:lnTo>
                <a:close/>
              </a:path>
              <a:path w="1153795" h="271780">
                <a:moveTo>
                  <a:pt x="967727" y="265176"/>
                </a:moveTo>
                <a:lnTo>
                  <a:pt x="953757" y="207264"/>
                </a:lnTo>
                <a:lnTo>
                  <a:pt x="943089" y="163068"/>
                </a:lnTo>
                <a:lnTo>
                  <a:pt x="914387" y="44196"/>
                </a:lnTo>
                <a:lnTo>
                  <a:pt x="903719" y="0"/>
                </a:lnTo>
                <a:lnTo>
                  <a:pt x="890003" y="0"/>
                </a:lnTo>
                <a:lnTo>
                  <a:pt x="890003" y="163068"/>
                </a:lnTo>
                <a:lnTo>
                  <a:pt x="845807" y="163068"/>
                </a:lnTo>
                <a:lnTo>
                  <a:pt x="867143" y="44196"/>
                </a:lnTo>
                <a:lnTo>
                  <a:pt x="890003" y="163068"/>
                </a:lnTo>
                <a:lnTo>
                  <a:pt x="890003" y="0"/>
                </a:lnTo>
                <a:lnTo>
                  <a:pt x="832091" y="0"/>
                </a:lnTo>
                <a:lnTo>
                  <a:pt x="770636" y="254596"/>
                </a:lnTo>
                <a:lnTo>
                  <a:pt x="726694" y="163068"/>
                </a:lnTo>
                <a:lnTo>
                  <a:pt x="720852" y="150876"/>
                </a:lnTo>
                <a:lnTo>
                  <a:pt x="730542" y="145719"/>
                </a:lnTo>
                <a:lnTo>
                  <a:pt x="738949" y="139255"/>
                </a:lnTo>
                <a:lnTo>
                  <a:pt x="758190" y="102489"/>
                </a:lnTo>
                <a:lnTo>
                  <a:pt x="760476" y="80772"/>
                </a:lnTo>
                <a:lnTo>
                  <a:pt x="754443" y="45656"/>
                </a:lnTo>
                <a:lnTo>
                  <a:pt x="752309" y="42672"/>
                </a:lnTo>
                <a:lnTo>
                  <a:pt x="736282" y="20383"/>
                </a:lnTo>
                <a:lnTo>
                  <a:pt x="705815" y="5130"/>
                </a:lnTo>
                <a:lnTo>
                  <a:pt x="701040" y="4572"/>
                </a:lnTo>
                <a:lnTo>
                  <a:pt x="701040" y="80772"/>
                </a:lnTo>
                <a:lnTo>
                  <a:pt x="700468" y="90474"/>
                </a:lnTo>
                <a:lnTo>
                  <a:pt x="673036" y="121335"/>
                </a:lnTo>
                <a:lnTo>
                  <a:pt x="664464" y="121920"/>
                </a:lnTo>
                <a:lnTo>
                  <a:pt x="652272" y="121920"/>
                </a:lnTo>
                <a:lnTo>
                  <a:pt x="652272" y="42672"/>
                </a:lnTo>
                <a:lnTo>
                  <a:pt x="662940" y="42672"/>
                </a:lnTo>
                <a:lnTo>
                  <a:pt x="698754" y="63436"/>
                </a:lnTo>
                <a:lnTo>
                  <a:pt x="701040" y="80772"/>
                </a:lnTo>
                <a:lnTo>
                  <a:pt x="701040" y="4572"/>
                </a:lnTo>
                <a:lnTo>
                  <a:pt x="662940" y="0"/>
                </a:lnTo>
                <a:lnTo>
                  <a:pt x="592836" y="0"/>
                </a:lnTo>
                <a:lnTo>
                  <a:pt x="592836" y="265176"/>
                </a:lnTo>
                <a:lnTo>
                  <a:pt x="652272" y="265176"/>
                </a:lnTo>
                <a:lnTo>
                  <a:pt x="652272" y="163068"/>
                </a:lnTo>
                <a:lnTo>
                  <a:pt x="669036" y="163068"/>
                </a:lnTo>
                <a:lnTo>
                  <a:pt x="711708" y="265176"/>
                </a:lnTo>
                <a:lnTo>
                  <a:pt x="768083" y="265176"/>
                </a:lnTo>
                <a:lnTo>
                  <a:pt x="775716" y="265176"/>
                </a:lnTo>
                <a:lnTo>
                  <a:pt x="827519" y="265176"/>
                </a:lnTo>
                <a:lnTo>
                  <a:pt x="838187" y="207264"/>
                </a:lnTo>
                <a:lnTo>
                  <a:pt x="897623" y="207264"/>
                </a:lnTo>
                <a:lnTo>
                  <a:pt x="908291" y="265176"/>
                </a:lnTo>
                <a:lnTo>
                  <a:pt x="967727" y="265176"/>
                </a:lnTo>
                <a:close/>
              </a:path>
              <a:path w="1153795" h="271780">
                <a:moveTo>
                  <a:pt x="1153668" y="0"/>
                </a:moveTo>
                <a:lnTo>
                  <a:pt x="1101852" y="0"/>
                </a:lnTo>
                <a:lnTo>
                  <a:pt x="1101852" y="111252"/>
                </a:lnTo>
                <a:lnTo>
                  <a:pt x="1102423" y="134670"/>
                </a:lnTo>
                <a:lnTo>
                  <a:pt x="1104138" y="159067"/>
                </a:lnTo>
                <a:lnTo>
                  <a:pt x="1106995" y="184340"/>
                </a:lnTo>
                <a:lnTo>
                  <a:pt x="1110996" y="210312"/>
                </a:lnTo>
                <a:lnTo>
                  <a:pt x="1054608" y="0"/>
                </a:lnTo>
                <a:lnTo>
                  <a:pt x="981456" y="0"/>
                </a:lnTo>
                <a:lnTo>
                  <a:pt x="981456" y="265176"/>
                </a:lnTo>
                <a:lnTo>
                  <a:pt x="1031748" y="265176"/>
                </a:lnTo>
                <a:lnTo>
                  <a:pt x="1031748" y="164592"/>
                </a:lnTo>
                <a:lnTo>
                  <a:pt x="1031100" y="123024"/>
                </a:lnTo>
                <a:lnTo>
                  <a:pt x="1026147" y="71183"/>
                </a:lnTo>
                <a:lnTo>
                  <a:pt x="1024128" y="54864"/>
                </a:lnTo>
                <a:lnTo>
                  <a:pt x="1080516" y="265176"/>
                </a:lnTo>
                <a:lnTo>
                  <a:pt x="1153668" y="265176"/>
                </a:lnTo>
                <a:lnTo>
                  <a:pt x="1153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9907" y="601979"/>
            <a:ext cx="1757680" cy="271780"/>
          </a:xfrm>
          <a:custGeom>
            <a:avLst/>
            <a:gdLst/>
            <a:ahLst/>
            <a:cxnLst/>
            <a:rect l="l" t="t" r="r" b="b"/>
            <a:pathLst>
              <a:path w="1757679" h="271780">
                <a:moveTo>
                  <a:pt x="233172" y="265176"/>
                </a:moveTo>
                <a:lnTo>
                  <a:pt x="217932" y="0"/>
                </a:lnTo>
                <a:lnTo>
                  <a:pt x="143256" y="0"/>
                </a:lnTo>
                <a:lnTo>
                  <a:pt x="117348" y="181356"/>
                </a:lnTo>
                <a:lnTo>
                  <a:pt x="89916" y="0"/>
                </a:lnTo>
                <a:lnTo>
                  <a:pt x="16776" y="0"/>
                </a:lnTo>
                <a:lnTo>
                  <a:pt x="0" y="265176"/>
                </a:lnTo>
                <a:lnTo>
                  <a:pt x="56400" y="265176"/>
                </a:lnTo>
                <a:lnTo>
                  <a:pt x="57912" y="160020"/>
                </a:lnTo>
                <a:lnTo>
                  <a:pt x="58801" y="151142"/>
                </a:lnTo>
                <a:lnTo>
                  <a:pt x="59245" y="140398"/>
                </a:lnTo>
                <a:lnTo>
                  <a:pt x="59436" y="112776"/>
                </a:lnTo>
                <a:lnTo>
                  <a:pt x="59207" y="95351"/>
                </a:lnTo>
                <a:lnTo>
                  <a:pt x="58153" y="65633"/>
                </a:lnTo>
                <a:lnTo>
                  <a:pt x="57912" y="53340"/>
                </a:lnTo>
                <a:lnTo>
                  <a:pt x="88392" y="236220"/>
                </a:lnTo>
                <a:lnTo>
                  <a:pt x="144780" y="236220"/>
                </a:lnTo>
                <a:lnTo>
                  <a:pt x="173736" y="53340"/>
                </a:lnTo>
                <a:lnTo>
                  <a:pt x="173926" y="124396"/>
                </a:lnTo>
                <a:lnTo>
                  <a:pt x="174383" y="141998"/>
                </a:lnTo>
                <a:lnTo>
                  <a:pt x="175260" y="160020"/>
                </a:lnTo>
                <a:lnTo>
                  <a:pt x="176784" y="265176"/>
                </a:lnTo>
                <a:lnTo>
                  <a:pt x="233172" y="265176"/>
                </a:lnTo>
                <a:close/>
              </a:path>
              <a:path w="1757679" h="271780">
                <a:moveTo>
                  <a:pt x="397764" y="0"/>
                </a:moveTo>
                <a:lnTo>
                  <a:pt x="259080" y="0"/>
                </a:lnTo>
                <a:lnTo>
                  <a:pt x="259080" y="265176"/>
                </a:lnTo>
                <a:lnTo>
                  <a:pt x="397764" y="265176"/>
                </a:lnTo>
                <a:lnTo>
                  <a:pt x="397764" y="220980"/>
                </a:lnTo>
                <a:lnTo>
                  <a:pt x="318516" y="220980"/>
                </a:lnTo>
                <a:lnTo>
                  <a:pt x="318516" y="150876"/>
                </a:lnTo>
                <a:lnTo>
                  <a:pt x="384048" y="150876"/>
                </a:lnTo>
                <a:lnTo>
                  <a:pt x="384048" y="109728"/>
                </a:lnTo>
                <a:lnTo>
                  <a:pt x="318516" y="109728"/>
                </a:lnTo>
                <a:lnTo>
                  <a:pt x="318516" y="42672"/>
                </a:lnTo>
                <a:lnTo>
                  <a:pt x="391668" y="42672"/>
                </a:lnTo>
                <a:lnTo>
                  <a:pt x="397764" y="0"/>
                </a:lnTo>
                <a:close/>
              </a:path>
              <a:path w="1757679" h="271780">
                <a:moveTo>
                  <a:pt x="765060" y="265176"/>
                </a:moveTo>
                <a:lnTo>
                  <a:pt x="751078" y="207264"/>
                </a:lnTo>
                <a:lnTo>
                  <a:pt x="740410" y="163068"/>
                </a:lnTo>
                <a:lnTo>
                  <a:pt x="711720" y="44196"/>
                </a:lnTo>
                <a:lnTo>
                  <a:pt x="701052" y="0"/>
                </a:lnTo>
                <a:lnTo>
                  <a:pt x="685812" y="0"/>
                </a:lnTo>
                <a:lnTo>
                  <a:pt x="685812" y="163068"/>
                </a:lnTo>
                <a:lnTo>
                  <a:pt x="643140" y="163068"/>
                </a:lnTo>
                <a:lnTo>
                  <a:pt x="664476" y="44196"/>
                </a:lnTo>
                <a:lnTo>
                  <a:pt x="685812" y="163068"/>
                </a:lnTo>
                <a:lnTo>
                  <a:pt x="685812" y="0"/>
                </a:lnTo>
                <a:lnTo>
                  <a:pt x="629424" y="0"/>
                </a:lnTo>
                <a:lnTo>
                  <a:pt x="566889" y="259080"/>
                </a:lnTo>
                <a:lnTo>
                  <a:pt x="566889" y="218440"/>
                </a:lnTo>
                <a:lnTo>
                  <a:pt x="486156" y="218440"/>
                </a:lnTo>
                <a:lnTo>
                  <a:pt x="486156" y="0"/>
                </a:lnTo>
                <a:lnTo>
                  <a:pt x="426732" y="0"/>
                </a:lnTo>
                <a:lnTo>
                  <a:pt x="426732" y="218440"/>
                </a:lnTo>
                <a:lnTo>
                  <a:pt x="426732" y="265430"/>
                </a:lnTo>
                <a:lnTo>
                  <a:pt x="566889" y="265430"/>
                </a:lnTo>
                <a:lnTo>
                  <a:pt x="566889" y="265176"/>
                </a:lnTo>
                <a:lnTo>
                  <a:pt x="624852" y="265176"/>
                </a:lnTo>
                <a:lnTo>
                  <a:pt x="635520" y="207264"/>
                </a:lnTo>
                <a:lnTo>
                  <a:pt x="693432" y="207264"/>
                </a:lnTo>
                <a:lnTo>
                  <a:pt x="704100" y="265176"/>
                </a:lnTo>
                <a:lnTo>
                  <a:pt x="765060" y="265176"/>
                </a:lnTo>
                <a:close/>
              </a:path>
              <a:path w="1757679" h="271780">
                <a:moveTo>
                  <a:pt x="836688" y="0"/>
                </a:moveTo>
                <a:lnTo>
                  <a:pt x="777252" y="0"/>
                </a:lnTo>
                <a:lnTo>
                  <a:pt x="777252" y="265176"/>
                </a:lnTo>
                <a:lnTo>
                  <a:pt x="836688" y="265176"/>
                </a:lnTo>
                <a:lnTo>
                  <a:pt x="836688" y="0"/>
                </a:lnTo>
                <a:close/>
              </a:path>
              <a:path w="1757679" h="271780">
                <a:moveTo>
                  <a:pt x="969276" y="265176"/>
                </a:moveTo>
                <a:lnTo>
                  <a:pt x="899172" y="118872"/>
                </a:lnTo>
                <a:lnTo>
                  <a:pt x="964704" y="0"/>
                </a:lnTo>
                <a:lnTo>
                  <a:pt x="905268" y="0"/>
                </a:lnTo>
                <a:lnTo>
                  <a:pt x="839736" y="123444"/>
                </a:lnTo>
                <a:lnTo>
                  <a:pt x="905268" y="265176"/>
                </a:lnTo>
                <a:lnTo>
                  <a:pt x="969276" y="265176"/>
                </a:lnTo>
                <a:close/>
              </a:path>
              <a:path w="1757679" h="271780">
                <a:moveTo>
                  <a:pt x="1156716" y="0"/>
                </a:moveTo>
                <a:lnTo>
                  <a:pt x="1095756" y="0"/>
                </a:lnTo>
                <a:lnTo>
                  <a:pt x="1095756" y="185928"/>
                </a:lnTo>
                <a:lnTo>
                  <a:pt x="1095451" y="195630"/>
                </a:lnTo>
                <a:lnTo>
                  <a:pt x="1077468" y="225552"/>
                </a:lnTo>
                <a:lnTo>
                  <a:pt x="1057656" y="225552"/>
                </a:lnTo>
                <a:lnTo>
                  <a:pt x="1039368" y="185928"/>
                </a:lnTo>
                <a:lnTo>
                  <a:pt x="1039368" y="0"/>
                </a:lnTo>
                <a:lnTo>
                  <a:pt x="979932" y="0"/>
                </a:lnTo>
                <a:lnTo>
                  <a:pt x="979932" y="188976"/>
                </a:lnTo>
                <a:lnTo>
                  <a:pt x="981341" y="206413"/>
                </a:lnTo>
                <a:lnTo>
                  <a:pt x="1001268" y="248412"/>
                </a:lnTo>
                <a:lnTo>
                  <a:pt x="1047775" y="269849"/>
                </a:lnTo>
                <a:lnTo>
                  <a:pt x="1068324" y="271272"/>
                </a:lnTo>
                <a:lnTo>
                  <a:pt x="1081735" y="270446"/>
                </a:lnTo>
                <a:lnTo>
                  <a:pt x="1125905" y="253707"/>
                </a:lnTo>
                <a:lnTo>
                  <a:pt x="1150289" y="220700"/>
                </a:lnTo>
                <a:lnTo>
                  <a:pt x="1156716" y="188976"/>
                </a:lnTo>
                <a:lnTo>
                  <a:pt x="1156716" y="0"/>
                </a:lnTo>
                <a:close/>
              </a:path>
              <a:path w="1757679" h="271780">
                <a:moveTo>
                  <a:pt x="1248156" y="0"/>
                </a:moveTo>
                <a:lnTo>
                  <a:pt x="1188720" y="0"/>
                </a:lnTo>
                <a:lnTo>
                  <a:pt x="1188720" y="265176"/>
                </a:lnTo>
                <a:lnTo>
                  <a:pt x="1248156" y="265176"/>
                </a:lnTo>
                <a:lnTo>
                  <a:pt x="1248156" y="0"/>
                </a:lnTo>
                <a:close/>
              </a:path>
              <a:path w="1757679" h="271780">
                <a:moveTo>
                  <a:pt x="1572768" y="265176"/>
                </a:moveTo>
                <a:lnTo>
                  <a:pt x="1558798" y="207264"/>
                </a:lnTo>
                <a:lnTo>
                  <a:pt x="1548130" y="163068"/>
                </a:lnTo>
                <a:lnTo>
                  <a:pt x="1519428" y="44196"/>
                </a:lnTo>
                <a:lnTo>
                  <a:pt x="1508760" y="0"/>
                </a:lnTo>
                <a:lnTo>
                  <a:pt x="1493520" y="0"/>
                </a:lnTo>
                <a:lnTo>
                  <a:pt x="1493520" y="163068"/>
                </a:lnTo>
                <a:lnTo>
                  <a:pt x="1450848" y="163068"/>
                </a:lnTo>
                <a:lnTo>
                  <a:pt x="1472184" y="44196"/>
                </a:lnTo>
                <a:lnTo>
                  <a:pt x="1493520" y="163068"/>
                </a:lnTo>
                <a:lnTo>
                  <a:pt x="1493520" y="0"/>
                </a:lnTo>
                <a:lnTo>
                  <a:pt x="1437132" y="0"/>
                </a:lnTo>
                <a:lnTo>
                  <a:pt x="1375638" y="254762"/>
                </a:lnTo>
                <a:lnTo>
                  <a:pt x="1309116" y="118872"/>
                </a:lnTo>
                <a:lnTo>
                  <a:pt x="1374648" y="0"/>
                </a:lnTo>
                <a:lnTo>
                  <a:pt x="1316736" y="0"/>
                </a:lnTo>
                <a:lnTo>
                  <a:pt x="1249680" y="123444"/>
                </a:lnTo>
                <a:lnTo>
                  <a:pt x="1316736" y="265176"/>
                </a:lnTo>
                <a:lnTo>
                  <a:pt x="1373124" y="265176"/>
                </a:lnTo>
                <a:lnTo>
                  <a:pt x="1380744" y="265176"/>
                </a:lnTo>
                <a:lnTo>
                  <a:pt x="1432560" y="265176"/>
                </a:lnTo>
                <a:lnTo>
                  <a:pt x="1443228" y="207264"/>
                </a:lnTo>
                <a:lnTo>
                  <a:pt x="1501140" y="207264"/>
                </a:lnTo>
                <a:lnTo>
                  <a:pt x="1511808" y="265176"/>
                </a:lnTo>
                <a:lnTo>
                  <a:pt x="1572768" y="265176"/>
                </a:lnTo>
                <a:close/>
              </a:path>
              <a:path w="1757679" h="271780">
                <a:moveTo>
                  <a:pt x="1757184" y="0"/>
                </a:moveTo>
                <a:lnTo>
                  <a:pt x="1705368" y="0"/>
                </a:lnTo>
                <a:lnTo>
                  <a:pt x="1705368" y="111252"/>
                </a:lnTo>
                <a:lnTo>
                  <a:pt x="1705940" y="134670"/>
                </a:lnTo>
                <a:lnTo>
                  <a:pt x="1707654" y="159067"/>
                </a:lnTo>
                <a:lnTo>
                  <a:pt x="1710512" y="184340"/>
                </a:lnTo>
                <a:lnTo>
                  <a:pt x="1714512" y="210312"/>
                </a:lnTo>
                <a:lnTo>
                  <a:pt x="1658124" y="0"/>
                </a:lnTo>
                <a:lnTo>
                  <a:pt x="1584972" y="0"/>
                </a:lnTo>
                <a:lnTo>
                  <a:pt x="1584972" y="265176"/>
                </a:lnTo>
                <a:lnTo>
                  <a:pt x="1636788" y="265176"/>
                </a:lnTo>
                <a:lnTo>
                  <a:pt x="1636788" y="164592"/>
                </a:lnTo>
                <a:lnTo>
                  <a:pt x="1634858" y="123024"/>
                </a:lnTo>
                <a:lnTo>
                  <a:pt x="1629664" y="71183"/>
                </a:lnTo>
                <a:lnTo>
                  <a:pt x="1627644" y="54864"/>
                </a:lnTo>
                <a:lnTo>
                  <a:pt x="1684032" y="265176"/>
                </a:lnTo>
                <a:lnTo>
                  <a:pt x="1757184" y="265176"/>
                </a:lnTo>
                <a:lnTo>
                  <a:pt x="1757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2436" y="595883"/>
            <a:ext cx="1259205" cy="334010"/>
          </a:xfrm>
          <a:custGeom>
            <a:avLst/>
            <a:gdLst/>
            <a:ahLst/>
            <a:cxnLst/>
            <a:rect l="l" t="t" r="r" b="b"/>
            <a:pathLst>
              <a:path w="1259204" h="334009">
                <a:moveTo>
                  <a:pt x="91440" y="6096"/>
                </a:moveTo>
                <a:lnTo>
                  <a:pt x="32004" y="6096"/>
                </a:lnTo>
                <a:lnTo>
                  <a:pt x="32004" y="228600"/>
                </a:lnTo>
                <a:lnTo>
                  <a:pt x="31737" y="237439"/>
                </a:lnTo>
                <a:lnTo>
                  <a:pt x="31051" y="245554"/>
                </a:lnTo>
                <a:lnTo>
                  <a:pt x="30073" y="252818"/>
                </a:lnTo>
                <a:lnTo>
                  <a:pt x="28956" y="259080"/>
                </a:lnTo>
                <a:lnTo>
                  <a:pt x="27432" y="265176"/>
                </a:lnTo>
                <a:lnTo>
                  <a:pt x="25908" y="272796"/>
                </a:lnTo>
                <a:lnTo>
                  <a:pt x="0" y="292608"/>
                </a:lnTo>
                <a:lnTo>
                  <a:pt x="16764" y="333756"/>
                </a:lnTo>
                <a:lnTo>
                  <a:pt x="54864" y="313944"/>
                </a:lnTo>
                <a:lnTo>
                  <a:pt x="80772" y="281940"/>
                </a:lnTo>
                <a:lnTo>
                  <a:pt x="91440" y="231648"/>
                </a:lnTo>
                <a:lnTo>
                  <a:pt x="91440" y="6096"/>
                </a:lnTo>
                <a:close/>
              </a:path>
              <a:path w="1259204" h="334009">
                <a:moveTo>
                  <a:pt x="262128" y="6096"/>
                </a:moveTo>
                <a:lnTo>
                  <a:pt x="123444" y="6096"/>
                </a:lnTo>
                <a:lnTo>
                  <a:pt x="123444" y="271272"/>
                </a:lnTo>
                <a:lnTo>
                  <a:pt x="260604" y="271272"/>
                </a:lnTo>
                <a:lnTo>
                  <a:pt x="260604" y="227076"/>
                </a:lnTo>
                <a:lnTo>
                  <a:pt x="182880" y="227076"/>
                </a:lnTo>
                <a:lnTo>
                  <a:pt x="182880" y="156972"/>
                </a:lnTo>
                <a:lnTo>
                  <a:pt x="246888" y="156972"/>
                </a:lnTo>
                <a:lnTo>
                  <a:pt x="246888" y="115824"/>
                </a:lnTo>
                <a:lnTo>
                  <a:pt x="182880" y="115824"/>
                </a:lnTo>
                <a:lnTo>
                  <a:pt x="182880" y="48768"/>
                </a:lnTo>
                <a:lnTo>
                  <a:pt x="256032" y="48768"/>
                </a:lnTo>
                <a:lnTo>
                  <a:pt x="262128" y="6096"/>
                </a:lnTo>
                <a:close/>
              </a:path>
              <a:path w="1259204" h="334009">
                <a:moveTo>
                  <a:pt x="358140" y="6096"/>
                </a:moveTo>
                <a:lnTo>
                  <a:pt x="298704" y="6096"/>
                </a:lnTo>
                <a:lnTo>
                  <a:pt x="298704" y="228600"/>
                </a:lnTo>
                <a:lnTo>
                  <a:pt x="298437" y="237439"/>
                </a:lnTo>
                <a:lnTo>
                  <a:pt x="288036" y="277368"/>
                </a:lnTo>
                <a:lnTo>
                  <a:pt x="266700" y="292608"/>
                </a:lnTo>
                <a:lnTo>
                  <a:pt x="283464" y="333756"/>
                </a:lnTo>
                <a:lnTo>
                  <a:pt x="321564" y="313944"/>
                </a:lnTo>
                <a:lnTo>
                  <a:pt x="347472" y="281940"/>
                </a:lnTo>
                <a:lnTo>
                  <a:pt x="358140" y="231648"/>
                </a:lnTo>
                <a:lnTo>
                  <a:pt x="358140" y="6096"/>
                </a:lnTo>
                <a:close/>
              </a:path>
              <a:path w="1259204" h="334009">
                <a:moveTo>
                  <a:pt x="568452" y="271272"/>
                </a:moveTo>
                <a:lnTo>
                  <a:pt x="554469" y="213360"/>
                </a:lnTo>
                <a:lnTo>
                  <a:pt x="543801" y="169164"/>
                </a:lnTo>
                <a:lnTo>
                  <a:pt x="515112" y="50292"/>
                </a:lnTo>
                <a:lnTo>
                  <a:pt x="504444" y="6096"/>
                </a:lnTo>
                <a:lnTo>
                  <a:pt x="489204" y="6096"/>
                </a:lnTo>
                <a:lnTo>
                  <a:pt x="489204" y="169164"/>
                </a:lnTo>
                <a:lnTo>
                  <a:pt x="446532" y="169164"/>
                </a:lnTo>
                <a:lnTo>
                  <a:pt x="467868" y="50292"/>
                </a:lnTo>
                <a:lnTo>
                  <a:pt x="489204" y="169164"/>
                </a:lnTo>
                <a:lnTo>
                  <a:pt x="489204" y="6096"/>
                </a:lnTo>
                <a:lnTo>
                  <a:pt x="432816" y="6096"/>
                </a:lnTo>
                <a:lnTo>
                  <a:pt x="368808" y="271272"/>
                </a:lnTo>
                <a:lnTo>
                  <a:pt x="428244" y="271272"/>
                </a:lnTo>
                <a:lnTo>
                  <a:pt x="438912" y="213360"/>
                </a:lnTo>
                <a:lnTo>
                  <a:pt x="496824" y="213360"/>
                </a:lnTo>
                <a:lnTo>
                  <a:pt x="507492" y="271272"/>
                </a:lnTo>
                <a:lnTo>
                  <a:pt x="568452" y="271272"/>
                </a:lnTo>
                <a:close/>
              </a:path>
              <a:path w="1259204" h="334009">
                <a:moveTo>
                  <a:pt x="763511" y="271272"/>
                </a:moveTo>
                <a:lnTo>
                  <a:pt x="714502" y="169164"/>
                </a:lnTo>
                <a:lnTo>
                  <a:pt x="708647" y="156972"/>
                </a:lnTo>
                <a:lnTo>
                  <a:pt x="718350" y="151815"/>
                </a:lnTo>
                <a:lnTo>
                  <a:pt x="743127" y="118592"/>
                </a:lnTo>
                <a:lnTo>
                  <a:pt x="748271" y="86868"/>
                </a:lnTo>
                <a:lnTo>
                  <a:pt x="742251" y="51752"/>
                </a:lnTo>
                <a:lnTo>
                  <a:pt x="740117" y="48768"/>
                </a:lnTo>
                <a:lnTo>
                  <a:pt x="724077" y="26479"/>
                </a:lnTo>
                <a:lnTo>
                  <a:pt x="693623" y="11226"/>
                </a:lnTo>
                <a:lnTo>
                  <a:pt x="687311" y="10477"/>
                </a:lnTo>
                <a:lnTo>
                  <a:pt x="687311" y="86868"/>
                </a:lnTo>
                <a:lnTo>
                  <a:pt x="686981" y="96570"/>
                </a:lnTo>
                <a:lnTo>
                  <a:pt x="660831" y="127431"/>
                </a:lnTo>
                <a:lnTo>
                  <a:pt x="652259" y="128016"/>
                </a:lnTo>
                <a:lnTo>
                  <a:pt x="640067" y="128016"/>
                </a:lnTo>
                <a:lnTo>
                  <a:pt x="640067" y="48768"/>
                </a:lnTo>
                <a:lnTo>
                  <a:pt x="650735" y="48768"/>
                </a:lnTo>
                <a:lnTo>
                  <a:pt x="685215" y="69532"/>
                </a:lnTo>
                <a:lnTo>
                  <a:pt x="687311" y="86868"/>
                </a:lnTo>
                <a:lnTo>
                  <a:pt x="687311" y="10477"/>
                </a:lnTo>
                <a:lnTo>
                  <a:pt x="650735" y="6096"/>
                </a:lnTo>
                <a:lnTo>
                  <a:pt x="580631" y="6096"/>
                </a:lnTo>
                <a:lnTo>
                  <a:pt x="580631" y="271272"/>
                </a:lnTo>
                <a:lnTo>
                  <a:pt x="640067" y="271272"/>
                </a:lnTo>
                <a:lnTo>
                  <a:pt x="640067" y="169164"/>
                </a:lnTo>
                <a:lnTo>
                  <a:pt x="656831" y="169164"/>
                </a:lnTo>
                <a:lnTo>
                  <a:pt x="699503" y="271272"/>
                </a:lnTo>
                <a:lnTo>
                  <a:pt x="763511" y="271272"/>
                </a:lnTo>
                <a:close/>
              </a:path>
              <a:path w="1259204" h="334009">
                <a:moveTo>
                  <a:pt x="836676" y="6096"/>
                </a:moveTo>
                <a:lnTo>
                  <a:pt x="777240" y="6096"/>
                </a:lnTo>
                <a:lnTo>
                  <a:pt x="777240" y="271272"/>
                </a:lnTo>
                <a:lnTo>
                  <a:pt x="836676" y="271272"/>
                </a:lnTo>
                <a:lnTo>
                  <a:pt x="836676" y="6096"/>
                </a:lnTo>
                <a:close/>
              </a:path>
              <a:path w="1259204" h="334009">
                <a:moveTo>
                  <a:pt x="1050023" y="6096"/>
                </a:moveTo>
                <a:lnTo>
                  <a:pt x="998207" y="6096"/>
                </a:lnTo>
                <a:lnTo>
                  <a:pt x="998207" y="117348"/>
                </a:lnTo>
                <a:lnTo>
                  <a:pt x="998766" y="140766"/>
                </a:lnTo>
                <a:lnTo>
                  <a:pt x="1000302" y="165163"/>
                </a:lnTo>
                <a:lnTo>
                  <a:pt x="1002715" y="190436"/>
                </a:lnTo>
                <a:lnTo>
                  <a:pt x="1005827" y="216408"/>
                </a:lnTo>
                <a:lnTo>
                  <a:pt x="950963" y="6096"/>
                </a:lnTo>
                <a:lnTo>
                  <a:pt x="876287" y="6096"/>
                </a:lnTo>
                <a:lnTo>
                  <a:pt x="876287" y="271272"/>
                </a:lnTo>
                <a:lnTo>
                  <a:pt x="928103" y="271272"/>
                </a:lnTo>
                <a:lnTo>
                  <a:pt x="928103" y="170688"/>
                </a:lnTo>
                <a:lnTo>
                  <a:pt x="927468" y="129120"/>
                </a:lnTo>
                <a:lnTo>
                  <a:pt x="922515" y="77279"/>
                </a:lnTo>
                <a:lnTo>
                  <a:pt x="920483" y="60960"/>
                </a:lnTo>
                <a:lnTo>
                  <a:pt x="976871" y="271272"/>
                </a:lnTo>
                <a:lnTo>
                  <a:pt x="1050023" y="271272"/>
                </a:lnTo>
                <a:lnTo>
                  <a:pt x="1050023" y="6096"/>
                </a:lnTo>
                <a:close/>
              </a:path>
              <a:path w="1259204" h="334009">
                <a:moveTo>
                  <a:pt x="1258811" y="32004"/>
                </a:moveTo>
                <a:lnTo>
                  <a:pt x="1242225" y="18008"/>
                </a:lnTo>
                <a:lnTo>
                  <a:pt x="1224330" y="8001"/>
                </a:lnTo>
                <a:lnTo>
                  <a:pt x="1205026" y="2006"/>
                </a:lnTo>
                <a:lnTo>
                  <a:pt x="1184135" y="0"/>
                </a:lnTo>
                <a:lnTo>
                  <a:pt x="1168692" y="889"/>
                </a:lnTo>
                <a:lnTo>
                  <a:pt x="1127747" y="15240"/>
                </a:lnTo>
                <a:lnTo>
                  <a:pt x="1097318" y="46964"/>
                </a:lnTo>
                <a:lnTo>
                  <a:pt x="1079360" y="96393"/>
                </a:lnTo>
                <a:lnTo>
                  <a:pt x="1075931" y="138684"/>
                </a:lnTo>
                <a:lnTo>
                  <a:pt x="1077391" y="171831"/>
                </a:lnTo>
                <a:lnTo>
                  <a:pt x="1089444" y="224409"/>
                </a:lnTo>
                <a:lnTo>
                  <a:pt x="1114602" y="258089"/>
                </a:lnTo>
                <a:lnTo>
                  <a:pt x="1153464" y="275132"/>
                </a:lnTo>
                <a:lnTo>
                  <a:pt x="1178039" y="277368"/>
                </a:lnTo>
                <a:lnTo>
                  <a:pt x="1188351" y="276821"/>
                </a:lnTo>
                <a:lnTo>
                  <a:pt x="1230960" y="265798"/>
                </a:lnTo>
                <a:lnTo>
                  <a:pt x="1258811" y="249936"/>
                </a:lnTo>
                <a:lnTo>
                  <a:pt x="1258811" y="118872"/>
                </a:lnTo>
                <a:lnTo>
                  <a:pt x="1171943" y="118872"/>
                </a:lnTo>
                <a:lnTo>
                  <a:pt x="1178039" y="161544"/>
                </a:lnTo>
                <a:lnTo>
                  <a:pt x="1202423" y="161544"/>
                </a:lnTo>
                <a:lnTo>
                  <a:pt x="1202423" y="225552"/>
                </a:lnTo>
                <a:lnTo>
                  <a:pt x="1196454" y="228676"/>
                </a:lnTo>
                <a:lnTo>
                  <a:pt x="1190040" y="231076"/>
                </a:lnTo>
                <a:lnTo>
                  <a:pt x="1183360" y="232625"/>
                </a:lnTo>
                <a:lnTo>
                  <a:pt x="1176515" y="233172"/>
                </a:lnTo>
                <a:lnTo>
                  <a:pt x="1167371" y="233172"/>
                </a:lnTo>
                <a:lnTo>
                  <a:pt x="1141463" y="196596"/>
                </a:lnTo>
                <a:lnTo>
                  <a:pt x="1137183" y="156095"/>
                </a:lnTo>
                <a:lnTo>
                  <a:pt x="1136891" y="138684"/>
                </a:lnTo>
                <a:lnTo>
                  <a:pt x="1137729" y="114376"/>
                </a:lnTo>
                <a:lnTo>
                  <a:pt x="1149083" y="64008"/>
                </a:lnTo>
                <a:lnTo>
                  <a:pt x="1185659" y="44196"/>
                </a:lnTo>
                <a:lnTo>
                  <a:pt x="1194803" y="44196"/>
                </a:lnTo>
                <a:lnTo>
                  <a:pt x="1202423" y="45720"/>
                </a:lnTo>
                <a:lnTo>
                  <a:pt x="1208519" y="48768"/>
                </a:lnTo>
                <a:lnTo>
                  <a:pt x="1214615" y="50292"/>
                </a:lnTo>
                <a:lnTo>
                  <a:pt x="1229855" y="62484"/>
                </a:lnTo>
                <a:lnTo>
                  <a:pt x="1258811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6416" y="601979"/>
            <a:ext cx="848994" cy="327660"/>
          </a:xfrm>
          <a:custGeom>
            <a:avLst/>
            <a:gdLst/>
            <a:ahLst/>
            <a:cxnLst/>
            <a:rect l="l" t="t" r="r" b="b"/>
            <a:pathLst>
              <a:path w="848995" h="327659">
                <a:moveTo>
                  <a:pt x="60960" y="0"/>
                </a:moveTo>
                <a:lnTo>
                  <a:pt x="0" y="0"/>
                </a:lnTo>
                <a:lnTo>
                  <a:pt x="0" y="265176"/>
                </a:lnTo>
                <a:lnTo>
                  <a:pt x="60960" y="265176"/>
                </a:lnTo>
                <a:lnTo>
                  <a:pt x="60960" y="0"/>
                </a:lnTo>
                <a:close/>
              </a:path>
              <a:path w="848995" h="327659">
                <a:moveTo>
                  <a:pt x="193548" y="265176"/>
                </a:moveTo>
                <a:lnTo>
                  <a:pt x="121920" y="118872"/>
                </a:lnTo>
                <a:lnTo>
                  <a:pt x="187452" y="0"/>
                </a:lnTo>
                <a:lnTo>
                  <a:pt x="128016" y="0"/>
                </a:lnTo>
                <a:lnTo>
                  <a:pt x="62484" y="123444"/>
                </a:lnTo>
                <a:lnTo>
                  <a:pt x="128016" y="265176"/>
                </a:lnTo>
                <a:lnTo>
                  <a:pt x="193548" y="265176"/>
                </a:lnTo>
                <a:close/>
              </a:path>
              <a:path w="848995" h="327659">
                <a:moveTo>
                  <a:pt x="345948" y="0"/>
                </a:moveTo>
                <a:lnTo>
                  <a:pt x="207264" y="0"/>
                </a:lnTo>
                <a:lnTo>
                  <a:pt x="207264" y="265176"/>
                </a:lnTo>
                <a:lnTo>
                  <a:pt x="344424" y="265176"/>
                </a:lnTo>
                <a:lnTo>
                  <a:pt x="344424" y="220980"/>
                </a:lnTo>
                <a:lnTo>
                  <a:pt x="266700" y="220980"/>
                </a:lnTo>
                <a:lnTo>
                  <a:pt x="266700" y="150876"/>
                </a:lnTo>
                <a:lnTo>
                  <a:pt x="330708" y="150876"/>
                </a:lnTo>
                <a:lnTo>
                  <a:pt x="330708" y="109728"/>
                </a:lnTo>
                <a:lnTo>
                  <a:pt x="266700" y="109728"/>
                </a:lnTo>
                <a:lnTo>
                  <a:pt x="266700" y="42672"/>
                </a:lnTo>
                <a:lnTo>
                  <a:pt x="339852" y="42672"/>
                </a:lnTo>
                <a:lnTo>
                  <a:pt x="345948" y="0"/>
                </a:lnTo>
                <a:close/>
              </a:path>
              <a:path w="848995" h="327659">
                <a:moveTo>
                  <a:pt x="556247" y="265176"/>
                </a:moveTo>
                <a:lnTo>
                  <a:pt x="508596" y="163068"/>
                </a:lnTo>
                <a:lnTo>
                  <a:pt x="502907" y="150876"/>
                </a:lnTo>
                <a:lnTo>
                  <a:pt x="512368" y="145719"/>
                </a:lnTo>
                <a:lnTo>
                  <a:pt x="536752" y="112496"/>
                </a:lnTo>
                <a:lnTo>
                  <a:pt x="542531" y="80772"/>
                </a:lnTo>
                <a:lnTo>
                  <a:pt x="536270" y="45656"/>
                </a:lnTo>
                <a:lnTo>
                  <a:pt x="534073" y="42672"/>
                </a:lnTo>
                <a:lnTo>
                  <a:pt x="517575" y="20383"/>
                </a:lnTo>
                <a:lnTo>
                  <a:pt x="486600" y="5130"/>
                </a:lnTo>
                <a:lnTo>
                  <a:pt x="481571" y="4533"/>
                </a:lnTo>
                <a:lnTo>
                  <a:pt x="481571" y="80772"/>
                </a:lnTo>
                <a:lnTo>
                  <a:pt x="480999" y="90474"/>
                </a:lnTo>
                <a:lnTo>
                  <a:pt x="454431" y="121335"/>
                </a:lnTo>
                <a:lnTo>
                  <a:pt x="444995" y="121920"/>
                </a:lnTo>
                <a:lnTo>
                  <a:pt x="432803" y="121920"/>
                </a:lnTo>
                <a:lnTo>
                  <a:pt x="432803" y="42672"/>
                </a:lnTo>
                <a:lnTo>
                  <a:pt x="443471" y="42672"/>
                </a:lnTo>
                <a:lnTo>
                  <a:pt x="479285" y="63436"/>
                </a:lnTo>
                <a:lnTo>
                  <a:pt x="481571" y="80772"/>
                </a:lnTo>
                <a:lnTo>
                  <a:pt x="481571" y="4533"/>
                </a:lnTo>
                <a:lnTo>
                  <a:pt x="443471" y="0"/>
                </a:lnTo>
                <a:lnTo>
                  <a:pt x="373367" y="0"/>
                </a:lnTo>
                <a:lnTo>
                  <a:pt x="373367" y="265176"/>
                </a:lnTo>
                <a:lnTo>
                  <a:pt x="432803" y="265176"/>
                </a:lnTo>
                <a:lnTo>
                  <a:pt x="432803" y="163068"/>
                </a:lnTo>
                <a:lnTo>
                  <a:pt x="449567" y="163068"/>
                </a:lnTo>
                <a:lnTo>
                  <a:pt x="492239" y="265176"/>
                </a:lnTo>
                <a:lnTo>
                  <a:pt x="556247" y="265176"/>
                </a:lnTo>
                <a:close/>
              </a:path>
              <a:path w="848995" h="327659">
                <a:moveTo>
                  <a:pt x="638543" y="0"/>
                </a:moveTo>
                <a:lnTo>
                  <a:pt x="577583" y="0"/>
                </a:lnTo>
                <a:lnTo>
                  <a:pt x="577583" y="222504"/>
                </a:lnTo>
                <a:lnTo>
                  <a:pt x="577392" y="239458"/>
                </a:lnTo>
                <a:lnTo>
                  <a:pt x="566915" y="271272"/>
                </a:lnTo>
                <a:lnTo>
                  <a:pt x="563867" y="275844"/>
                </a:lnTo>
                <a:lnTo>
                  <a:pt x="556247" y="281940"/>
                </a:lnTo>
                <a:lnTo>
                  <a:pt x="547103" y="286512"/>
                </a:lnTo>
                <a:lnTo>
                  <a:pt x="562343" y="327660"/>
                </a:lnTo>
                <a:lnTo>
                  <a:pt x="601967" y="307848"/>
                </a:lnTo>
                <a:lnTo>
                  <a:pt x="627875" y="275844"/>
                </a:lnTo>
                <a:lnTo>
                  <a:pt x="638543" y="225552"/>
                </a:lnTo>
                <a:lnTo>
                  <a:pt x="638543" y="0"/>
                </a:lnTo>
                <a:close/>
              </a:path>
              <a:path w="848995" h="327659">
                <a:moveTo>
                  <a:pt x="848855" y="265176"/>
                </a:moveTo>
                <a:lnTo>
                  <a:pt x="834885" y="207264"/>
                </a:lnTo>
                <a:lnTo>
                  <a:pt x="824217" y="163068"/>
                </a:lnTo>
                <a:lnTo>
                  <a:pt x="795515" y="44196"/>
                </a:lnTo>
                <a:lnTo>
                  <a:pt x="784847" y="0"/>
                </a:lnTo>
                <a:lnTo>
                  <a:pt x="769607" y="0"/>
                </a:lnTo>
                <a:lnTo>
                  <a:pt x="769607" y="163068"/>
                </a:lnTo>
                <a:lnTo>
                  <a:pt x="726935" y="163068"/>
                </a:lnTo>
                <a:lnTo>
                  <a:pt x="748271" y="44196"/>
                </a:lnTo>
                <a:lnTo>
                  <a:pt x="769607" y="163068"/>
                </a:lnTo>
                <a:lnTo>
                  <a:pt x="769607" y="0"/>
                </a:lnTo>
                <a:lnTo>
                  <a:pt x="713219" y="0"/>
                </a:lnTo>
                <a:lnTo>
                  <a:pt x="649211" y="265176"/>
                </a:lnTo>
                <a:lnTo>
                  <a:pt x="708647" y="265176"/>
                </a:lnTo>
                <a:lnTo>
                  <a:pt x="719315" y="207264"/>
                </a:lnTo>
                <a:lnTo>
                  <a:pt x="777227" y="207264"/>
                </a:lnTo>
                <a:lnTo>
                  <a:pt x="787895" y="265176"/>
                </a:lnTo>
                <a:lnTo>
                  <a:pt x="848855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54379" y="3323844"/>
            <a:ext cx="1303020" cy="1295400"/>
            <a:chOff x="754379" y="3323844"/>
            <a:chExt cx="1303020" cy="1295400"/>
          </a:xfrm>
        </p:grpSpPr>
        <p:sp>
          <p:nvSpPr>
            <p:cNvPr id="9" name="object 9"/>
            <p:cNvSpPr/>
            <p:nvPr/>
          </p:nvSpPr>
          <p:spPr>
            <a:xfrm>
              <a:off x="754379" y="3323844"/>
              <a:ext cx="1303020" cy="1295400"/>
            </a:xfrm>
            <a:custGeom>
              <a:avLst/>
              <a:gdLst/>
              <a:ahLst/>
              <a:cxnLst/>
              <a:rect l="l" t="t" r="r" b="b"/>
              <a:pathLst>
                <a:path w="1303020" h="1295400">
                  <a:moveTo>
                    <a:pt x="650747" y="1295400"/>
                  </a:moveTo>
                  <a:lnTo>
                    <a:pt x="602148" y="1293625"/>
                  </a:lnTo>
                  <a:lnTo>
                    <a:pt x="554525" y="1288386"/>
                  </a:lnTo>
                  <a:lnTo>
                    <a:pt x="508002" y="1279807"/>
                  </a:lnTo>
                  <a:lnTo>
                    <a:pt x="462706" y="1268011"/>
                  </a:lnTo>
                  <a:lnTo>
                    <a:pt x="418761" y="1253124"/>
                  </a:lnTo>
                  <a:lnTo>
                    <a:pt x="376294" y="1235270"/>
                  </a:lnTo>
                  <a:lnTo>
                    <a:pt x="335428" y="1214573"/>
                  </a:lnTo>
                  <a:lnTo>
                    <a:pt x="296291" y="1191158"/>
                  </a:lnTo>
                  <a:lnTo>
                    <a:pt x="259007" y="1165150"/>
                  </a:lnTo>
                  <a:lnTo>
                    <a:pt x="223701" y="1136673"/>
                  </a:lnTo>
                  <a:lnTo>
                    <a:pt x="190499" y="1105852"/>
                  </a:lnTo>
                  <a:lnTo>
                    <a:pt x="159527" y="1072811"/>
                  </a:lnTo>
                  <a:lnTo>
                    <a:pt x="130909" y="1037674"/>
                  </a:lnTo>
                  <a:lnTo>
                    <a:pt x="104772" y="1000567"/>
                  </a:lnTo>
                  <a:lnTo>
                    <a:pt x="81240" y="961613"/>
                  </a:lnTo>
                  <a:lnTo>
                    <a:pt x="60439" y="920937"/>
                  </a:lnTo>
                  <a:lnTo>
                    <a:pt x="42493" y="878665"/>
                  </a:lnTo>
                  <a:lnTo>
                    <a:pt x="27530" y="834919"/>
                  </a:lnTo>
                  <a:lnTo>
                    <a:pt x="15673" y="789825"/>
                  </a:lnTo>
                  <a:lnTo>
                    <a:pt x="7049" y="743508"/>
                  </a:lnTo>
                  <a:lnTo>
                    <a:pt x="1783" y="696091"/>
                  </a:lnTo>
                  <a:lnTo>
                    <a:pt x="0" y="647700"/>
                  </a:lnTo>
                  <a:lnTo>
                    <a:pt x="1783" y="599308"/>
                  </a:lnTo>
                  <a:lnTo>
                    <a:pt x="7049" y="551891"/>
                  </a:lnTo>
                  <a:lnTo>
                    <a:pt x="15673" y="505574"/>
                  </a:lnTo>
                  <a:lnTo>
                    <a:pt x="27530" y="460480"/>
                  </a:lnTo>
                  <a:lnTo>
                    <a:pt x="42493" y="416734"/>
                  </a:lnTo>
                  <a:lnTo>
                    <a:pt x="60439" y="374462"/>
                  </a:lnTo>
                  <a:lnTo>
                    <a:pt x="81240" y="333786"/>
                  </a:lnTo>
                  <a:lnTo>
                    <a:pt x="104772" y="294832"/>
                  </a:lnTo>
                  <a:lnTo>
                    <a:pt x="130909" y="257725"/>
                  </a:lnTo>
                  <a:lnTo>
                    <a:pt x="159527" y="222588"/>
                  </a:lnTo>
                  <a:lnTo>
                    <a:pt x="190499" y="189547"/>
                  </a:lnTo>
                  <a:lnTo>
                    <a:pt x="223701" y="158726"/>
                  </a:lnTo>
                  <a:lnTo>
                    <a:pt x="259007" y="130249"/>
                  </a:lnTo>
                  <a:lnTo>
                    <a:pt x="296291" y="104241"/>
                  </a:lnTo>
                  <a:lnTo>
                    <a:pt x="335428" y="80826"/>
                  </a:lnTo>
                  <a:lnTo>
                    <a:pt x="376294" y="60129"/>
                  </a:lnTo>
                  <a:lnTo>
                    <a:pt x="418761" y="42275"/>
                  </a:lnTo>
                  <a:lnTo>
                    <a:pt x="462706" y="27388"/>
                  </a:lnTo>
                  <a:lnTo>
                    <a:pt x="508002" y="15592"/>
                  </a:lnTo>
                  <a:lnTo>
                    <a:pt x="554525" y="7013"/>
                  </a:lnTo>
                  <a:lnTo>
                    <a:pt x="602148" y="1774"/>
                  </a:lnTo>
                  <a:lnTo>
                    <a:pt x="650747" y="0"/>
                  </a:lnTo>
                  <a:lnTo>
                    <a:pt x="699356" y="1774"/>
                  </a:lnTo>
                  <a:lnTo>
                    <a:pt x="747006" y="7013"/>
                  </a:lnTo>
                  <a:lnTo>
                    <a:pt x="793570" y="15592"/>
                  </a:lnTo>
                  <a:lnTo>
                    <a:pt x="838922" y="27388"/>
                  </a:lnTo>
                  <a:lnTo>
                    <a:pt x="882934" y="42275"/>
                  </a:lnTo>
                  <a:lnTo>
                    <a:pt x="925480" y="60129"/>
                  </a:lnTo>
                  <a:lnTo>
                    <a:pt x="966431" y="80826"/>
                  </a:lnTo>
                  <a:lnTo>
                    <a:pt x="1005662" y="104241"/>
                  </a:lnTo>
                  <a:lnTo>
                    <a:pt x="1043045" y="130249"/>
                  </a:lnTo>
                  <a:lnTo>
                    <a:pt x="1078452" y="158726"/>
                  </a:lnTo>
                  <a:lnTo>
                    <a:pt x="1111758" y="189547"/>
                  </a:lnTo>
                  <a:lnTo>
                    <a:pt x="1142833" y="222588"/>
                  </a:lnTo>
                  <a:lnTo>
                    <a:pt x="1171553" y="257725"/>
                  </a:lnTo>
                  <a:lnTo>
                    <a:pt x="1197789" y="294832"/>
                  </a:lnTo>
                  <a:lnTo>
                    <a:pt x="1221415" y="333786"/>
                  </a:lnTo>
                  <a:lnTo>
                    <a:pt x="1242302" y="374462"/>
                  </a:lnTo>
                  <a:lnTo>
                    <a:pt x="1260325" y="416734"/>
                  </a:lnTo>
                  <a:lnTo>
                    <a:pt x="1275356" y="460480"/>
                  </a:lnTo>
                  <a:lnTo>
                    <a:pt x="1287268" y="505574"/>
                  </a:lnTo>
                  <a:lnTo>
                    <a:pt x="1295934" y="551891"/>
                  </a:lnTo>
                  <a:lnTo>
                    <a:pt x="1301227" y="599308"/>
                  </a:lnTo>
                  <a:lnTo>
                    <a:pt x="1303020" y="647700"/>
                  </a:lnTo>
                  <a:lnTo>
                    <a:pt x="1301227" y="696091"/>
                  </a:lnTo>
                  <a:lnTo>
                    <a:pt x="1295934" y="743508"/>
                  </a:lnTo>
                  <a:lnTo>
                    <a:pt x="1287268" y="789825"/>
                  </a:lnTo>
                  <a:lnTo>
                    <a:pt x="1275356" y="834919"/>
                  </a:lnTo>
                  <a:lnTo>
                    <a:pt x="1260325" y="878665"/>
                  </a:lnTo>
                  <a:lnTo>
                    <a:pt x="1242302" y="920937"/>
                  </a:lnTo>
                  <a:lnTo>
                    <a:pt x="1221415" y="961613"/>
                  </a:lnTo>
                  <a:lnTo>
                    <a:pt x="1197789" y="1000567"/>
                  </a:lnTo>
                  <a:lnTo>
                    <a:pt x="1171553" y="1037674"/>
                  </a:lnTo>
                  <a:lnTo>
                    <a:pt x="1142833" y="1072811"/>
                  </a:lnTo>
                  <a:lnTo>
                    <a:pt x="1111758" y="1105852"/>
                  </a:lnTo>
                  <a:lnTo>
                    <a:pt x="1078452" y="1136673"/>
                  </a:lnTo>
                  <a:lnTo>
                    <a:pt x="1043045" y="1165150"/>
                  </a:lnTo>
                  <a:lnTo>
                    <a:pt x="1005662" y="1191158"/>
                  </a:lnTo>
                  <a:lnTo>
                    <a:pt x="966431" y="1214573"/>
                  </a:lnTo>
                  <a:lnTo>
                    <a:pt x="925480" y="1235270"/>
                  </a:lnTo>
                  <a:lnTo>
                    <a:pt x="882934" y="1253124"/>
                  </a:lnTo>
                  <a:lnTo>
                    <a:pt x="838922" y="1268011"/>
                  </a:lnTo>
                  <a:lnTo>
                    <a:pt x="793570" y="1279807"/>
                  </a:lnTo>
                  <a:lnTo>
                    <a:pt x="747006" y="1288386"/>
                  </a:lnTo>
                  <a:lnTo>
                    <a:pt x="699356" y="1293625"/>
                  </a:lnTo>
                  <a:lnTo>
                    <a:pt x="650747" y="129540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5067" y="3494532"/>
              <a:ext cx="967740" cy="967740"/>
            </a:xfrm>
            <a:custGeom>
              <a:avLst/>
              <a:gdLst/>
              <a:ahLst/>
              <a:cxnLst/>
              <a:rect l="l" t="t" r="r" b="b"/>
              <a:pathLst>
                <a:path w="967739" h="967739">
                  <a:moveTo>
                    <a:pt x="484632" y="0"/>
                  </a:moveTo>
                  <a:lnTo>
                    <a:pt x="531140" y="2227"/>
                  </a:lnTo>
                  <a:lnTo>
                    <a:pt x="576402" y="8773"/>
                  </a:lnTo>
                  <a:lnTo>
                    <a:pt x="620214" y="19430"/>
                  </a:lnTo>
                  <a:lnTo>
                    <a:pt x="662373" y="33992"/>
                  </a:lnTo>
                  <a:lnTo>
                    <a:pt x="702677" y="52252"/>
                  </a:lnTo>
                  <a:lnTo>
                    <a:pt x="740922" y="74004"/>
                  </a:lnTo>
                  <a:lnTo>
                    <a:pt x="776906" y="99041"/>
                  </a:lnTo>
                  <a:lnTo>
                    <a:pt x="810426" y="127156"/>
                  </a:lnTo>
                  <a:lnTo>
                    <a:pt x="841278" y="158142"/>
                  </a:lnTo>
                  <a:lnTo>
                    <a:pt x="869261" y="191795"/>
                  </a:lnTo>
                  <a:lnTo>
                    <a:pt x="894171" y="227905"/>
                  </a:lnTo>
                  <a:lnTo>
                    <a:pt x="915805" y="266268"/>
                  </a:lnTo>
                  <a:lnTo>
                    <a:pt x="933960" y="306676"/>
                  </a:lnTo>
                  <a:lnTo>
                    <a:pt x="948434" y="348923"/>
                  </a:lnTo>
                  <a:lnTo>
                    <a:pt x="959024" y="392803"/>
                  </a:lnTo>
                  <a:lnTo>
                    <a:pt x="965527" y="438107"/>
                  </a:lnTo>
                  <a:lnTo>
                    <a:pt x="967740" y="484632"/>
                  </a:lnTo>
                  <a:lnTo>
                    <a:pt x="965527" y="531140"/>
                  </a:lnTo>
                  <a:lnTo>
                    <a:pt x="959024" y="576402"/>
                  </a:lnTo>
                  <a:lnTo>
                    <a:pt x="948434" y="620214"/>
                  </a:lnTo>
                  <a:lnTo>
                    <a:pt x="933960" y="662373"/>
                  </a:lnTo>
                  <a:lnTo>
                    <a:pt x="915805" y="702677"/>
                  </a:lnTo>
                  <a:lnTo>
                    <a:pt x="894171" y="740922"/>
                  </a:lnTo>
                  <a:lnTo>
                    <a:pt x="869261" y="776906"/>
                  </a:lnTo>
                  <a:lnTo>
                    <a:pt x="841278" y="810426"/>
                  </a:lnTo>
                  <a:lnTo>
                    <a:pt x="810426" y="841278"/>
                  </a:lnTo>
                  <a:lnTo>
                    <a:pt x="776906" y="869261"/>
                  </a:lnTo>
                  <a:lnTo>
                    <a:pt x="740922" y="894171"/>
                  </a:lnTo>
                  <a:lnTo>
                    <a:pt x="702677" y="915805"/>
                  </a:lnTo>
                  <a:lnTo>
                    <a:pt x="662373" y="933960"/>
                  </a:lnTo>
                  <a:lnTo>
                    <a:pt x="620214" y="948434"/>
                  </a:lnTo>
                  <a:lnTo>
                    <a:pt x="576402" y="959024"/>
                  </a:lnTo>
                  <a:lnTo>
                    <a:pt x="531140" y="965527"/>
                  </a:lnTo>
                  <a:lnTo>
                    <a:pt x="484632" y="967739"/>
                  </a:lnTo>
                  <a:lnTo>
                    <a:pt x="437869" y="965527"/>
                  </a:lnTo>
                  <a:lnTo>
                    <a:pt x="392384" y="959024"/>
                  </a:lnTo>
                  <a:lnTo>
                    <a:pt x="348376" y="948434"/>
                  </a:lnTo>
                  <a:lnTo>
                    <a:pt x="306047" y="933960"/>
                  </a:lnTo>
                  <a:lnTo>
                    <a:pt x="265598" y="915805"/>
                  </a:lnTo>
                  <a:lnTo>
                    <a:pt x="227230" y="894171"/>
                  </a:lnTo>
                  <a:lnTo>
                    <a:pt x="191143" y="869261"/>
                  </a:lnTo>
                  <a:lnTo>
                    <a:pt x="157539" y="841278"/>
                  </a:lnTo>
                  <a:lnTo>
                    <a:pt x="126620" y="810426"/>
                  </a:lnTo>
                  <a:lnTo>
                    <a:pt x="98585" y="776906"/>
                  </a:lnTo>
                  <a:lnTo>
                    <a:pt x="73635" y="740922"/>
                  </a:lnTo>
                  <a:lnTo>
                    <a:pt x="51973" y="702677"/>
                  </a:lnTo>
                  <a:lnTo>
                    <a:pt x="33799" y="662373"/>
                  </a:lnTo>
                  <a:lnTo>
                    <a:pt x="19313" y="620214"/>
                  </a:lnTo>
                  <a:lnTo>
                    <a:pt x="8717" y="576402"/>
                  </a:lnTo>
                  <a:lnTo>
                    <a:pt x="2212" y="531140"/>
                  </a:lnTo>
                  <a:lnTo>
                    <a:pt x="0" y="484632"/>
                  </a:lnTo>
                  <a:lnTo>
                    <a:pt x="2271" y="437571"/>
                  </a:lnTo>
                  <a:lnTo>
                    <a:pt x="9031" y="391103"/>
                  </a:lnTo>
                  <a:lnTo>
                    <a:pt x="20193" y="345567"/>
                  </a:lnTo>
                  <a:lnTo>
                    <a:pt x="35672" y="301300"/>
                  </a:lnTo>
                  <a:lnTo>
                    <a:pt x="55386" y="258642"/>
                  </a:lnTo>
                  <a:lnTo>
                    <a:pt x="79247" y="217931"/>
                  </a:lnTo>
                </a:path>
              </a:pathLst>
            </a:custGeom>
            <a:ln w="112775">
              <a:solidFill>
                <a:srgbClr val="FDC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086600" y="1350263"/>
            <a:ext cx="1303020" cy="1303020"/>
            <a:chOff x="7086600" y="1350263"/>
            <a:chExt cx="1303020" cy="1303020"/>
          </a:xfrm>
        </p:grpSpPr>
        <p:sp>
          <p:nvSpPr>
            <p:cNvPr id="12" name="object 12"/>
            <p:cNvSpPr/>
            <p:nvPr/>
          </p:nvSpPr>
          <p:spPr>
            <a:xfrm>
              <a:off x="7086600" y="1350263"/>
              <a:ext cx="1303020" cy="1303020"/>
            </a:xfrm>
            <a:custGeom>
              <a:avLst/>
              <a:gdLst/>
              <a:ahLst/>
              <a:cxnLst/>
              <a:rect l="l" t="t" r="r" b="b"/>
              <a:pathLst>
                <a:path w="1303020" h="1303020">
                  <a:moveTo>
                    <a:pt x="650747" y="1303020"/>
                  </a:moveTo>
                  <a:lnTo>
                    <a:pt x="602148" y="1301236"/>
                  </a:lnTo>
                  <a:lnTo>
                    <a:pt x="554525" y="1295969"/>
                  </a:lnTo>
                  <a:lnTo>
                    <a:pt x="508002" y="1287342"/>
                  </a:lnTo>
                  <a:lnTo>
                    <a:pt x="462706" y="1275480"/>
                  </a:lnTo>
                  <a:lnTo>
                    <a:pt x="418761" y="1260508"/>
                  </a:lnTo>
                  <a:lnTo>
                    <a:pt x="376294" y="1242550"/>
                  </a:lnTo>
                  <a:lnTo>
                    <a:pt x="335428" y="1221730"/>
                  </a:lnTo>
                  <a:lnTo>
                    <a:pt x="296291" y="1198174"/>
                  </a:lnTo>
                  <a:lnTo>
                    <a:pt x="259007" y="1172005"/>
                  </a:lnTo>
                  <a:lnTo>
                    <a:pt x="223701" y="1143349"/>
                  </a:lnTo>
                  <a:lnTo>
                    <a:pt x="190499" y="1112329"/>
                  </a:lnTo>
                  <a:lnTo>
                    <a:pt x="159527" y="1079071"/>
                  </a:lnTo>
                  <a:lnTo>
                    <a:pt x="130909" y="1043698"/>
                  </a:lnTo>
                  <a:lnTo>
                    <a:pt x="104772" y="1006335"/>
                  </a:lnTo>
                  <a:lnTo>
                    <a:pt x="81240" y="967108"/>
                  </a:lnTo>
                  <a:lnTo>
                    <a:pt x="60439" y="926139"/>
                  </a:lnTo>
                  <a:lnTo>
                    <a:pt x="42493" y="883555"/>
                  </a:lnTo>
                  <a:lnTo>
                    <a:pt x="27530" y="839478"/>
                  </a:lnTo>
                  <a:lnTo>
                    <a:pt x="15673" y="794035"/>
                  </a:lnTo>
                  <a:lnTo>
                    <a:pt x="7049" y="747349"/>
                  </a:lnTo>
                  <a:lnTo>
                    <a:pt x="1783" y="699545"/>
                  </a:lnTo>
                  <a:lnTo>
                    <a:pt x="0" y="650748"/>
                  </a:lnTo>
                  <a:lnTo>
                    <a:pt x="1783" y="602148"/>
                  </a:lnTo>
                  <a:lnTo>
                    <a:pt x="7049" y="554525"/>
                  </a:lnTo>
                  <a:lnTo>
                    <a:pt x="15673" y="508002"/>
                  </a:lnTo>
                  <a:lnTo>
                    <a:pt x="27530" y="462706"/>
                  </a:lnTo>
                  <a:lnTo>
                    <a:pt x="42493" y="418761"/>
                  </a:lnTo>
                  <a:lnTo>
                    <a:pt x="60439" y="376294"/>
                  </a:lnTo>
                  <a:lnTo>
                    <a:pt x="81240" y="335428"/>
                  </a:lnTo>
                  <a:lnTo>
                    <a:pt x="104772" y="296291"/>
                  </a:lnTo>
                  <a:lnTo>
                    <a:pt x="130909" y="259007"/>
                  </a:lnTo>
                  <a:lnTo>
                    <a:pt x="159527" y="223701"/>
                  </a:lnTo>
                  <a:lnTo>
                    <a:pt x="190499" y="190500"/>
                  </a:lnTo>
                  <a:lnTo>
                    <a:pt x="223701" y="159527"/>
                  </a:lnTo>
                  <a:lnTo>
                    <a:pt x="259007" y="130910"/>
                  </a:lnTo>
                  <a:lnTo>
                    <a:pt x="296291" y="104772"/>
                  </a:lnTo>
                  <a:lnTo>
                    <a:pt x="335428" y="81240"/>
                  </a:lnTo>
                  <a:lnTo>
                    <a:pt x="376294" y="60439"/>
                  </a:lnTo>
                  <a:lnTo>
                    <a:pt x="418761" y="42493"/>
                  </a:lnTo>
                  <a:lnTo>
                    <a:pt x="462706" y="27530"/>
                  </a:lnTo>
                  <a:lnTo>
                    <a:pt x="508002" y="15673"/>
                  </a:lnTo>
                  <a:lnTo>
                    <a:pt x="554525" y="7049"/>
                  </a:lnTo>
                  <a:lnTo>
                    <a:pt x="602148" y="1783"/>
                  </a:lnTo>
                  <a:lnTo>
                    <a:pt x="650747" y="0"/>
                  </a:lnTo>
                  <a:lnTo>
                    <a:pt x="699356" y="1783"/>
                  </a:lnTo>
                  <a:lnTo>
                    <a:pt x="747006" y="7049"/>
                  </a:lnTo>
                  <a:lnTo>
                    <a:pt x="793570" y="15673"/>
                  </a:lnTo>
                  <a:lnTo>
                    <a:pt x="838922" y="27530"/>
                  </a:lnTo>
                  <a:lnTo>
                    <a:pt x="882934" y="42493"/>
                  </a:lnTo>
                  <a:lnTo>
                    <a:pt x="925480" y="60439"/>
                  </a:lnTo>
                  <a:lnTo>
                    <a:pt x="966431" y="81240"/>
                  </a:lnTo>
                  <a:lnTo>
                    <a:pt x="1005662" y="104772"/>
                  </a:lnTo>
                  <a:lnTo>
                    <a:pt x="1043045" y="130910"/>
                  </a:lnTo>
                  <a:lnTo>
                    <a:pt x="1078452" y="159527"/>
                  </a:lnTo>
                  <a:lnTo>
                    <a:pt x="1111758" y="190500"/>
                  </a:lnTo>
                  <a:lnTo>
                    <a:pt x="1142833" y="223701"/>
                  </a:lnTo>
                  <a:lnTo>
                    <a:pt x="1171553" y="259007"/>
                  </a:lnTo>
                  <a:lnTo>
                    <a:pt x="1197789" y="296291"/>
                  </a:lnTo>
                  <a:lnTo>
                    <a:pt x="1221415" y="335428"/>
                  </a:lnTo>
                  <a:lnTo>
                    <a:pt x="1242302" y="376294"/>
                  </a:lnTo>
                  <a:lnTo>
                    <a:pt x="1260325" y="418761"/>
                  </a:lnTo>
                  <a:lnTo>
                    <a:pt x="1275356" y="462706"/>
                  </a:lnTo>
                  <a:lnTo>
                    <a:pt x="1287268" y="508002"/>
                  </a:lnTo>
                  <a:lnTo>
                    <a:pt x="1295934" y="554525"/>
                  </a:lnTo>
                  <a:lnTo>
                    <a:pt x="1301227" y="602148"/>
                  </a:lnTo>
                  <a:lnTo>
                    <a:pt x="1303020" y="650748"/>
                  </a:lnTo>
                  <a:lnTo>
                    <a:pt x="1301227" y="699545"/>
                  </a:lnTo>
                  <a:lnTo>
                    <a:pt x="1295934" y="747349"/>
                  </a:lnTo>
                  <a:lnTo>
                    <a:pt x="1287268" y="794035"/>
                  </a:lnTo>
                  <a:lnTo>
                    <a:pt x="1275356" y="839478"/>
                  </a:lnTo>
                  <a:lnTo>
                    <a:pt x="1260325" y="883555"/>
                  </a:lnTo>
                  <a:lnTo>
                    <a:pt x="1242302" y="926139"/>
                  </a:lnTo>
                  <a:lnTo>
                    <a:pt x="1221415" y="967108"/>
                  </a:lnTo>
                  <a:lnTo>
                    <a:pt x="1197789" y="1006335"/>
                  </a:lnTo>
                  <a:lnTo>
                    <a:pt x="1171553" y="1043698"/>
                  </a:lnTo>
                  <a:lnTo>
                    <a:pt x="1142833" y="1079071"/>
                  </a:lnTo>
                  <a:lnTo>
                    <a:pt x="1111758" y="1112329"/>
                  </a:lnTo>
                  <a:lnTo>
                    <a:pt x="1078452" y="1143349"/>
                  </a:lnTo>
                  <a:lnTo>
                    <a:pt x="1043045" y="1172005"/>
                  </a:lnTo>
                  <a:lnTo>
                    <a:pt x="1005662" y="1198174"/>
                  </a:lnTo>
                  <a:lnTo>
                    <a:pt x="966431" y="1221730"/>
                  </a:lnTo>
                  <a:lnTo>
                    <a:pt x="925480" y="1242550"/>
                  </a:lnTo>
                  <a:lnTo>
                    <a:pt x="882934" y="1260508"/>
                  </a:lnTo>
                  <a:lnTo>
                    <a:pt x="838922" y="1275480"/>
                  </a:lnTo>
                  <a:lnTo>
                    <a:pt x="793570" y="1287342"/>
                  </a:lnTo>
                  <a:lnTo>
                    <a:pt x="747006" y="1295969"/>
                  </a:lnTo>
                  <a:lnTo>
                    <a:pt x="699356" y="1301236"/>
                  </a:lnTo>
                  <a:lnTo>
                    <a:pt x="650747" y="130302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1919" y="1520951"/>
              <a:ext cx="483234" cy="855344"/>
            </a:xfrm>
            <a:custGeom>
              <a:avLst/>
              <a:gdLst/>
              <a:ahLst/>
              <a:cxnLst/>
              <a:rect l="l" t="t" r="r" b="b"/>
              <a:pathLst>
                <a:path w="483234" h="855344">
                  <a:moveTo>
                    <a:pt x="0" y="0"/>
                  </a:moveTo>
                  <a:lnTo>
                    <a:pt x="46508" y="2227"/>
                  </a:lnTo>
                  <a:lnTo>
                    <a:pt x="91770" y="8773"/>
                  </a:lnTo>
                  <a:lnTo>
                    <a:pt x="135582" y="19430"/>
                  </a:lnTo>
                  <a:lnTo>
                    <a:pt x="177741" y="33992"/>
                  </a:lnTo>
                  <a:lnTo>
                    <a:pt x="218045" y="52252"/>
                  </a:lnTo>
                  <a:lnTo>
                    <a:pt x="256290" y="74004"/>
                  </a:lnTo>
                  <a:lnTo>
                    <a:pt x="292274" y="99041"/>
                  </a:lnTo>
                  <a:lnTo>
                    <a:pt x="325794" y="127156"/>
                  </a:lnTo>
                  <a:lnTo>
                    <a:pt x="356646" y="158143"/>
                  </a:lnTo>
                  <a:lnTo>
                    <a:pt x="384629" y="191795"/>
                  </a:lnTo>
                  <a:lnTo>
                    <a:pt x="409539" y="227905"/>
                  </a:lnTo>
                  <a:lnTo>
                    <a:pt x="431173" y="266268"/>
                  </a:lnTo>
                  <a:lnTo>
                    <a:pt x="449329" y="306676"/>
                  </a:lnTo>
                  <a:lnTo>
                    <a:pt x="463803" y="348923"/>
                  </a:lnTo>
                  <a:lnTo>
                    <a:pt x="474392" y="392803"/>
                  </a:lnTo>
                  <a:lnTo>
                    <a:pt x="480895" y="438108"/>
                  </a:lnTo>
                  <a:lnTo>
                    <a:pt x="483108" y="484632"/>
                  </a:lnTo>
                  <a:lnTo>
                    <a:pt x="480814" y="532001"/>
                  </a:lnTo>
                  <a:lnTo>
                    <a:pt x="474018" y="578430"/>
                  </a:lnTo>
                  <a:lnTo>
                    <a:pt x="462844" y="623654"/>
                  </a:lnTo>
                  <a:lnTo>
                    <a:pt x="447418" y="667411"/>
                  </a:lnTo>
                  <a:lnTo>
                    <a:pt x="427865" y="709437"/>
                  </a:lnTo>
                  <a:lnTo>
                    <a:pt x="404311" y="749469"/>
                  </a:lnTo>
                  <a:lnTo>
                    <a:pt x="376881" y="787243"/>
                  </a:lnTo>
                  <a:lnTo>
                    <a:pt x="345701" y="822495"/>
                  </a:lnTo>
                  <a:lnTo>
                    <a:pt x="310896" y="854964"/>
                  </a:lnTo>
                </a:path>
              </a:pathLst>
            </a:custGeom>
            <a:ln w="112776">
              <a:solidFill>
                <a:srgbClr val="649E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1019" y="1335024"/>
            <a:ext cx="1729739" cy="441959"/>
            <a:chOff x="541019" y="1335024"/>
            <a:chExt cx="1729739" cy="441959"/>
          </a:xfrm>
        </p:grpSpPr>
        <p:sp>
          <p:nvSpPr>
            <p:cNvPr id="15" name="object 15"/>
            <p:cNvSpPr/>
            <p:nvPr/>
          </p:nvSpPr>
          <p:spPr>
            <a:xfrm>
              <a:off x="541019" y="1335024"/>
              <a:ext cx="1729739" cy="441959"/>
            </a:xfrm>
            <a:custGeom>
              <a:avLst/>
              <a:gdLst/>
              <a:ahLst/>
              <a:cxnLst/>
              <a:rect l="l" t="t" r="r" b="b"/>
              <a:pathLst>
                <a:path w="1729739" h="441960">
                  <a:moveTo>
                    <a:pt x="1508760" y="441960"/>
                  </a:moveTo>
                  <a:lnTo>
                    <a:pt x="220980" y="441960"/>
                  </a:lnTo>
                  <a:lnTo>
                    <a:pt x="176042" y="437465"/>
                  </a:lnTo>
                  <a:lnTo>
                    <a:pt x="134374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4" y="17383"/>
                  </a:lnTo>
                  <a:lnTo>
                    <a:pt x="176042" y="4494"/>
                  </a:lnTo>
                  <a:lnTo>
                    <a:pt x="220980" y="0"/>
                  </a:lnTo>
                  <a:lnTo>
                    <a:pt x="1508760" y="0"/>
                  </a:lnTo>
                  <a:lnTo>
                    <a:pt x="1553259" y="4494"/>
                  </a:lnTo>
                  <a:lnTo>
                    <a:pt x="1594723" y="17383"/>
                  </a:lnTo>
                  <a:lnTo>
                    <a:pt x="1632257" y="37772"/>
                  </a:lnTo>
                  <a:lnTo>
                    <a:pt x="1664970" y="64770"/>
                  </a:lnTo>
                  <a:lnTo>
                    <a:pt x="1691967" y="97482"/>
                  </a:lnTo>
                  <a:lnTo>
                    <a:pt x="1712356" y="135016"/>
                  </a:lnTo>
                  <a:lnTo>
                    <a:pt x="1725245" y="176480"/>
                  </a:lnTo>
                  <a:lnTo>
                    <a:pt x="1729740" y="220980"/>
                  </a:lnTo>
                  <a:lnTo>
                    <a:pt x="1725245" y="265479"/>
                  </a:lnTo>
                  <a:lnTo>
                    <a:pt x="1712356" y="306943"/>
                  </a:lnTo>
                  <a:lnTo>
                    <a:pt x="1691967" y="344477"/>
                  </a:lnTo>
                  <a:lnTo>
                    <a:pt x="1664970" y="377190"/>
                  </a:lnTo>
                  <a:lnTo>
                    <a:pt x="1632257" y="404187"/>
                  </a:lnTo>
                  <a:lnTo>
                    <a:pt x="1594723" y="424576"/>
                  </a:lnTo>
                  <a:lnTo>
                    <a:pt x="1553259" y="437465"/>
                  </a:lnTo>
                  <a:lnTo>
                    <a:pt x="1508760" y="441960"/>
                  </a:lnTo>
                  <a:close/>
                </a:path>
              </a:pathLst>
            </a:custGeom>
            <a:solidFill>
              <a:srgbClr val="FDC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095" y="1473708"/>
              <a:ext cx="220979" cy="1584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5983" y="1470659"/>
              <a:ext cx="278891" cy="16459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2739" y="1350263"/>
            <a:ext cx="1367027" cy="18882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863" y="1853183"/>
            <a:ext cx="1188719" cy="121615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3479" y="2699003"/>
            <a:ext cx="1318260" cy="192024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727960" y="4619244"/>
            <a:ext cx="1722120" cy="441959"/>
            <a:chOff x="2727960" y="4619244"/>
            <a:chExt cx="1722120" cy="441959"/>
          </a:xfrm>
        </p:grpSpPr>
        <p:sp>
          <p:nvSpPr>
            <p:cNvPr id="22" name="object 22"/>
            <p:cNvSpPr/>
            <p:nvPr/>
          </p:nvSpPr>
          <p:spPr>
            <a:xfrm>
              <a:off x="2727960" y="4619244"/>
              <a:ext cx="1722120" cy="441959"/>
            </a:xfrm>
            <a:custGeom>
              <a:avLst/>
              <a:gdLst/>
              <a:ahLst/>
              <a:cxnLst/>
              <a:rect l="l" t="t" r="r" b="b"/>
              <a:pathLst>
                <a:path w="1722120" h="441960">
                  <a:moveTo>
                    <a:pt x="15011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501140" y="0"/>
                  </a:lnTo>
                  <a:lnTo>
                    <a:pt x="1545639" y="4494"/>
                  </a:lnTo>
                  <a:lnTo>
                    <a:pt x="1587103" y="17383"/>
                  </a:lnTo>
                  <a:lnTo>
                    <a:pt x="1624637" y="37772"/>
                  </a:lnTo>
                  <a:lnTo>
                    <a:pt x="1657350" y="64770"/>
                  </a:lnTo>
                  <a:lnTo>
                    <a:pt x="1684347" y="97482"/>
                  </a:lnTo>
                  <a:lnTo>
                    <a:pt x="1704736" y="135016"/>
                  </a:lnTo>
                  <a:lnTo>
                    <a:pt x="1717625" y="176480"/>
                  </a:lnTo>
                  <a:lnTo>
                    <a:pt x="1722120" y="220980"/>
                  </a:lnTo>
                  <a:lnTo>
                    <a:pt x="1717625" y="265479"/>
                  </a:lnTo>
                  <a:lnTo>
                    <a:pt x="1704736" y="306943"/>
                  </a:lnTo>
                  <a:lnTo>
                    <a:pt x="1684347" y="344477"/>
                  </a:lnTo>
                  <a:lnTo>
                    <a:pt x="1657350" y="377190"/>
                  </a:lnTo>
                  <a:lnTo>
                    <a:pt x="1624637" y="404187"/>
                  </a:lnTo>
                  <a:lnTo>
                    <a:pt x="1587103" y="424576"/>
                  </a:lnTo>
                  <a:lnTo>
                    <a:pt x="1545639" y="437465"/>
                  </a:lnTo>
                  <a:lnTo>
                    <a:pt x="1501140" y="44196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5271" y="4762499"/>
              <a:ext cx="128270" cy="158750"/>
            </a:xfrm>
            <a:custGeom>
              <a:avLst/>
              <a:gdLst/>
              <a:ahLst/>
              <a:cxnLst/>
              <a:rect l="l" t="t" r="r" b="b"/>
              <a:pathLst>
                <a:path w="128270" h="158750">
                  <a:moveTo>
                    <a:pt x="79209" y="134620"/>
                  </a:moveTo>
                  <a:lnTo>
                    <a:pt x="28968" y="134620"/>
                  </a:lnTo>
                  <a:lnTo>
                    <a:pt x="28968" y="0"/>
                  </a:lnTo>
                  <a:lnTo>
                    <a:pt x="0" y="0"/>
                  </a:lnTo>
                  <a:lnTo>
                    <a:pt x="0" y="134620"/>
                  </a:lnTo>
                  <a:lnTo>
                    <a:pt x="0" y="158750"/>
                  </a:lnTo>
                  <a:lnTo>
                    <a:pt x="79209" y="158750"/>
                  </a:lnTo>
                  <a:lnTo>
                    <a:pt x="79209" y="134620"/>
                  </a:lnTo>
                  <a:close/>
                </a:path>
                <a:path w="128270" h="158750">
                  <a:moveTo>
                    <a:pt x="128028" y="0"/>
                  </a:moveTo>
                  <a:lnTo>
                    <a:pt x="99060" y="0"/>
                  </a:lnTo>
                  <a:lnTo>
                    <a:pt x="99060" y="158508"/>
                  </a:lnTo>
                  <a:lnTo>
                    <a:pt x="128028" y="158508"/>
                  </a:lnTo>
                  <a:lnTo>
                    <a:pt x="1280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7683" y="4762499"/>
              <a:ext cx="201167" cy="158495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4259579" y="2755392"/>
            <a:ext cx="13970" cy="116205"/>
          </a:xfrm>
          <a:custGeom>
            <a:avLst/>
            <a:gdLst/>
            <a:ahLst/>
            <a:cxnLst/>
            <a:rect l="l" t="t" r="r" b="b"/>
            <a:pathLst>
              <a:path w="13970" h="116205">
                <a:moveTo>
                  <a:pt x="13716" y="115824"/>
                </a:moveTo>
                <a:lnTo>
                  <a:pt x="0" y="115824"/>
                </a:lnTo>
                <a:lnTo>
                  <a:pt x="0" y="0"/>
                </a:lnTo>
                <a:lnTo>
                  <a:pt x="13716" y="0"/>
                </a:lnTo>
                <a:lnTo>
                  <a:pt x="13716" y="115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52571" y="3304032"/>
            <a:ext cx="1075944" cy="6675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76372" y="4037076"/>
            <a:ext cx="1222247" cy="51358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770119" y="1350264"/>
            <a:ext cx="1722120" cy="441959"/>
            <a:chOff x="4770119" y="1350264"/>
            <a:chExt cx="1722120" cy="441959"/>
          </a:xfrm>
        </p:grpSpPr>
        <p:sp>
          <p:nvSpPr>
            <p:cNvPr id="29" name="object 29"/>
            <p:cNvSpPr/>
            <p:nvPr/>
          </p:nvSpPr>
          <p:spPr>
            <a:xfrm>
              <a:off x="4770119" y="1350264"/>
              <a:ext cx="1722120" cy="441959"/>
            </a:xfrm>
            <a:custGeom>
              <a:avLst/>
              <a:gdLst/>
              <a:ahLst/>
              <a:cxnLst/>
              <a:rect l="l" t="t" r="r" b="b"/>
              <a:pathLst>
                <a:path w="1722120" h="441960">
                  <a:moveTo>
                    <a:pt x="15011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501140" y="0"/>
                  </a:lnTo>
                  <a:lnTo>
                    <a:pt x="1545639" y="4494"/>
                  </a:lnTo>
                  <a:lnTo>
                    <a:pt x="1587103" y="17383"/>
                  </a:lnTo>
                  <a:lnTo>
                    <a:pt x="1624637" y="37772"/>
                  </a:lnTo>
                  <a:lnTo>
                    <a:pt x="1657350" y="64770"/>
                  </a:lnTo>
                  <a:lnTo>
                    <a:pt x="1684347" y="97482"/>
                  </a:lnTo>
                  <a:lnTo>
                    <a:pt x="1704736" y="135016"/>
                  </a:lnTo>
                  <a:lnTo>
                    <a:pt x="1717625" y="176480"/>
                  </a:lnTo>
                  <a:lnTo>
                    <a:pt x="1722120" y="220980"/>
                  </a:lnTo>
                  <a:lnTo>
                    <a:pt x="1717625" y="265479"/>
                  </a:lnTo>
                  <a:lnTo>
                    <a:pt x="1704736" y="306943"/>
                  </a:lnTo>
                  <a:lnTo>
                    <a:pt x="1684347" y="344477"/>
                  </a:lnTo>
                  <a:lnTo>
                    <a:pt x="1657350" y="377190"/>
                  </a:lnTo>
                  <a:lnTo>
                    <a:pt x="1624637" y="404187"/>
                  </a:lnTo>
                  <a:lnTo>
                    <a:pt x="1587103" y="424576"/>
                  </a:lnTo>
                  <a:lnTo>
                    <a:pt x="1545639" y="437465"/>
                  </a:lnTo>
                  <a:lnTo>
                    <a:pt x="1501140" y="441960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67515" y="1491995"/>
              <a:ext cx="541655" cy="165100"/>
            </a:xfrm>
            <a:custGeom>
              <a:avLst/>
              <a:gdLst/>
              <a:ahLst/>
              <a:cxnLst/>
              <a:rect l="l" t="t" r="r" b="b"/>
              <a:pathLst>
                <a:path w="541654" h="165100">
                  <a:moveTo>
                    <a:pt x="99060" y="3048"/>
                  </a:moveTo>
                  <a:lnTo>
                    <a:pt x="0" y="3048"/>
                  </a:lnTo>
                  <a:lnTo>
                    <a:pt x="0" y="25908"/>
                  </a:lnTo>
                  <a:lnTo>
                    <a:pt x="33528" y="25908"/>
                  </a:lnTo>
                  <a:lnTo>
                    <a:pt x="33528" y="161544"/>
                  </a:lnTo>
                  <a:lnTo>
                    <a:pt x="62484" y="161544"/>
                  </a:lnTo>
                  <a:lnTo>
                    <a:pt x="62484" y="25908"/>
                  </a:lnTo>
                  <a:lnTo>
                    <a:pt x="94488" y="25908"/>
                  </a:lnTo>
                  <a:lnTo>
                    <a:pt x="99060" y="3048"/>
                  </a:lnTo>
                  <a:close/>
                </a:path>
                <a:path w="541654" h="165100">
                  <a:moveTo>
                    <a:pt x="213360" y="161544"/>
                  </a:moveTo>
                  <a:lnTo>
                    <a:pt x="182067" y="97536"/>
                  </a:lnTo>
                  <a:lnTo>
                    <a:pt x="179832" y="92964"/>
                  </a:lnTo>
                  <a:lnTo>
                    <a:pt x="186143" y="89255"/>
                  </a:lnTo>
                  <a:lnTo>
                    <a:pt x="205740" y="59436"/>
                  </a:lnTo>
                  <a:lnTo>
                    <a:pt x="205740" y="50292"/>
                  </a:lnTo>
                  <a:lnTo>
                    <a:pt x="202057" y="30060"/>
                  </a:lnTo>
                  <a:lnTo>
                    <a:pt x="197853" y="24384"/>
                  </a:lnTo>
                  <a:lnTo>
                    <a:pt x="191071" y="15240"/>
                  </a:lnTo>
                  <a:lnTo>
                    <a:pt x="175260" y="7302"/>
                  </a:lnTo>
                  <a:lnTo>
                    <a:pt x="175260" y="41148"/>
                  </a:lnTo>
                  <a:lnTo>
                    <a:pt x="175260" y="59436"/>
                  </a:lnTo>
                  <a:lnTo>
                    <a:pt x="173736" y="65532"/>
                  </a:lnTo>
                  <a:lnTo>
                    <a:pt x="164592" y="74676"/>
                  </a:lnTo>
                  <a:lnTo>
                    <a:pt x="158496" y="76200"/>
                  </a:lnTo>
                  <a:lnTo>
                    <a:pt x="140208" y="76200"/>
                  </a:lnTo>
                  <a:lnTo>
                    <a:pt x="140208" y="24384"/>
                  </a:lnTo>
                  <a:lnTo>
                    <a:pt x="158496" y="24384"/>
                  </a:lnTo>
                  <a:lnTo>
                    <a:pt x="164592" y="27432"/>
                  </a:lnTo>
                  <a:lnTo>
                    <a:pt x="169164" y="30480"/>
                  </a:lnTo>
                  <a:lnTo>
                    <a:pt x="173736" y="35052"/>
                  </a:lnTo>
                  <a:lnTo>
                    <a:pt x="175260" y="41148"/>
                  </a:lnTo>
                  <a:lnTo>
                    <a:pt x="175260" y="7302"/>
                  </a:lnTo>
                  <a:lnTo>
                    <a:pt x="172961" y="6146"/>
                  </a:lnTo>
                  <a:lnTo>
                    <a:pt x="147828" y="3048"/>
                  </a:lnTo>
                  <a:lnTo>
                    <a:pt x="111252" y="3048"/>
                  </a:lnTo>
                  <a:lnTo>
                    <a:pt x="111252" y="161544"/>
                  </a:lnTo>
                  <a:lnTo>
                    <a:pt x="140208" y="161544"/>
                  </a:lnTo>
                  <a:lnTo>
                    <a:pt x="140208" y="97536"/>
                  </a:lnTo>
                  <a:lnTo>
                    <a:pt x="153924" y="97536"/>
                  </a:lnTo>
                  <a:lnTo>
                    <a:pt x="181356" y="161544"/>
                  </a:lnTo>
                  <a:lnTo>
                    <a:pt x="213360" y="161544"/>
                  </a:lnTo>
                  <a:close/>
                </a:path>
                <a:path w="541654" h="165100">
                  <a:moveTo>
                    <a:pt x="323100" y="3048"/>
                  </a:moveTo>
                  <a:lnTo>
                    <a:pt x="294144" y="3048"/>
                  </a:lnTo>
                  <a:lnTo>
                    <a:pt x="294144" y="124968"/>
                  </a:lnTo>
                  <a:lnTo>
                    <a:pt x="292620" y="131064"/>
                  </a:lnTo>
                  <a:lnTo>
                    <a:pt x="286524" y="140208"/>
                  </a:lnTo>
                  <a:lnTo>
                    <a:pt x="280428" y="141732"/>
                  </a:lnTo>
                  <a:lnTo>
                    <a:pt x="266712" y="141732"/>
                  </a:lnTo>
                  <a:lnTo>
                    <a:pt x="260616" y="140208"/>
                  </a:lnTo>
                  <a:lnTo>
                    <a:pt x="254520" y="131064"/>
                  </a:lnTo>
                  <a:lnTo>
                    <a:pt x="252996" y="124968"/>
                  </a:lnTo>
                  <a:lnTo>
                    <a:pt x="252996" y="3048"/>
                  </a:lnTo>
                  <a:lnTo>
                    <a:pt x="224040" y="3048"/>
                  </a:lnTo>
                  <a:lnTo>
                    <a:pt x="224040" y="117348"/>
                  </a:lnTo>
                  <a:lnTo>
                    <a:pt x="224650" y="127304"/>
                  </a:lnTo>
                  <a:lnTo>
                    <a:pt x="252425" y="161163"/>
                  </a:lnTo>
                  <a:lnTo>
                    <a:pt x="274332" y="164592"/>
                  </a:lnTo>
                  <a:lnTo>
                    <a:pt x="285191" y="163741"/>
                  </a:lnTo>
                  <a:lnTo>
                    <a:pt x="319862" y="135826"/>
                  </a:lnTo>
                  <a:lnTo>
                    <a:pt x="323100" y="117348"/>
                  </a:lnTo>
                  <a:lnTo>
                    <a:pt x="323100" y="3048"/>
                  </a:lnTo>
                  <a:close/>
                </a:path>
                <a:path w="541654" h="165100">
                  <a:moveTo>
                    <a:pt x="435876" y="115824"/>
                  </a:moveTo>
                  <a:lnTo>
                    <a:pt x="414540" y="76200"/>
                  </a:lnTo>
                  <a:lnTo>
                    <a:pt x="387108" y="64008"/>
                  </a:lnTo>
                  <a:lnTo>
                    <a:pt x="379488" y="59436"/>
                  </a:lnTo>
                  <a:lnTo>
                    <a:pt x="376440" y="56388"/>
                  </a:lnTo>
                  <a:lnTo>
                    <a:pt x="373392" y="51816"/>
                  </a:lnTo>
                  <a:lnTo>
                    <a:pt x="371868" y="47244"/>
                  </a:lnTo>
                  <a:lnTo>
                    <a:pt x="371868" y="36576"/>
                  </a:lnTo>
                  <a:lnTo>
                    <a:pt x="373392" y="32004"/>
                  </a:lnTo>
                  <a:lnTo>
                    <a:pt x="376440" y="27432"/>
                  </a:lnTo>
                  <a:lnTo>
                    <a:pt x="379488" y="24384"/>
                  </a:lnTo>
                  <a:lnTo>
                    <a:pt x="384060" y="22860"/>
                  </a:lnTo>
                  <a:lnTo>
                    <a:pt x="399300" y="22860"/>
                  </a:lnTo>
                  <a:lnTo>
                    <a:pt x="403872" y="25908"/>
                  </a:lnTo>
                  <a:lnTo>
                    <a:pt x="408444" y="27432"/>
                  </a:lnTo>
                  <a:lnTo>
                    <a:pt x="413016" y="30480"/>
                  </a:lnTo>
                  <a:lnTo>
                    <a:pt x="417588" y="35052"/>
                  </a:lnTo>
                  <a:lnTo>
                    <a:pt x="431304" y="19812"/>
                  </a:lnTo>
                  <a:lnTo>
                    <a:pt x="397776" y="0"/>
                  </a:lnTo>
                  <a:lnTo>
                    <a:pt x="388632" y="0"/>
                  </a:lnTo>
                  <a:lnTo>
                    <a:pt x="379488" y="0"/>
                  </a:lnTo>
                  <a:lnTo>
                    <a:pt x="371868" y="1524"/>
                  </a:lnTo>
                  <a:lnTo>
                    <a:pt x="364248" y="6096"/>
                  </a:lnTo>
                  <a:lnTo>
                    <a:pt x="356628" y="9144"/>
                  </a:lnTo>
                  <a:lnTo>
                    <a:pt x="342912" y="27432"/>
                  </a:lnTo>
                  <a:lnTo>
                    <a:pt x="341388" y="35052"/>
                  </a:lnTo>
                  <a:lnTo>
                    <a:pt x="341388" y="44196"/>
                  </a:lnTo>
                  <a:lnTo>
                    <a:pt x="362915" y="81915"/>
                  </a:lnTo>
                  <a:lnTo>
                    <a:pt x="381012" y="89916"/>
                  </a:lnTo>
                  <a:lnTo>
                    <a:pt x="396252" y="97536"/>
                  </a:lnTo>
                  <a:lnTo>
                    <a:pt x="399300" y="102108"/>
                  </a:lnTo>
                  <a:lnTo>
                    <a:pt x="403872" y="106680"/>
                  </a:lnTo>
                  <a:lnTo>
                    <a:pt x="405396" y="111252"/>
                  </a:lnTo>
                  <a:lnTo>
                    <a:pt x="405396" y="126492"/>
                  </a:lnTo>
                  <a:lnTo>
                    <a:pt x="399300" y="135636"/>
                  </a:lnTo>
                  <a:lnTo>
                    <a:pt x="394728" y="140208"/>
                  </a:lnTo>
                  <a:lnTo>
                    <a:pt x="390156" y="143256"/>
                  </a:lnTo>
                  <a:lnTo>
                    <a:pt x="376440" y="143256"/>
                  </a:lnTo>
                  <a:lnTo>
                    <a:pt x="371868" y="141732"/>
                  </a:lnTo>
                  <a:lnTo>
                    <a:pt x="365772" y="138684"/>
                  </a:lnTo>
                  <a:lnTo>
                    <a:pt x="356628" y="132588"/>
                  </a:lnTo>
                  <a:lnTo>
                    <a:pt x="350532" y="128016"/>
                  </a:lnTo>
                  <a:lnTo>
                    <a:pt x="335292" y="143256"/>
                  </a:lnTo>
                  <a:lnTo>
                    <a:pt x="369201" y="163449"/>
                  </a:lnTo>
                  <a:lnTo>
                    <a:pt x="384060" y="164592"/>
                  </a:lnTo>
                  <a:lnTo>
                    <a:pt x="391769" y="164287"/>
                  </a:lnTo>
                  <a:lnTo>
                    <a:pt x="429780" y="141732"/>
                  </a:lnTo>
                  <a:lnTo>
                    <a:pt x="435343" y="122669"/>
                  </a:lnTo>
                  <a:lnTo>
                    <a:pt x="435876" y="115824"/>
                  </a:lnTo>
                  <a:close/>
                </a:path>
                <a:path w="541654" h="165100">
                  <a:moveTo>
                    <a:pt x="541032" y="3048"/>
                  </a:moveTo>
                  <a:lnTo>
                    <a:pt x="441972" y="3048"/>
                  </a:lnTo>
                  <a:lnTo>
                    <a:pt x="441972" y="25908"/>
                  </a:lnTo>
                  <a:lnTo>
                    <a:pt x="477024" y="25908"/>
                  </a:lnTo>
                  <a:lnTo>
                    <a:pt x="477024" y="161544"/>
                  </a:lnTo>
                  <a:lnTo>
                    <a:pt x="505980" y="161544"/>
                  </a:lnTo>
                  <a:lnTo>
                    <a:pt x="505980" y="25908"/>
                  </a:lnTo>
                  <a:lnTo>
                    <a:pt x="537984" y="25908"/>
                  </a:lnTo>
                  <a:lnTo>
                    <a:pt x="541032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64252" y="1965960"/>
            <a:ext cx="1214627" cy="667512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6957059" y="4611623"/>
            <a:ext cx="1722120" cy="449580"/>
            <a:chOff x="6957059" y="4611623"/>
            <a:chExt cx="1722120" cy="449580"/>
          </a:xfrm>
        </p:grpSpPr>
        <p:sp>
          <p:nvSpPr>
            <p:cNvPr id="33" name="object 33"/>
            <p:cNvSpPr/>
            <p:nvPr/>
          </p:nvSpPr>
          <p:spPr>
            <a:xfrm>
              <a:off x="6957059" y="4611623"/>
              <a:ext cx="1722120" cy="449580"/>
            </a:xfrm>
            <a:custGeom>
              <a:avLst/>
              <a:gdLst/>
              <a:ahLst/>
              <a:cxnLst/>
              <a:rect l="l" t="t" r="r" b="b"/>
              <a:pathLst>
                <a:path w="1722120" h="449579">
                  <a:moveTo>
                    <a:pt x="1496568" y="449579"/>
                  </a:moveTo>
                  <a:lnTo>
                    <a:pt x="224028" y="449579"/>
                  </a:lnTo>
                  <a:lnTo>
                    <a:pt x="178959" y="445013"/>
                  </a:lnTo>
                  <a:lnTo>
                    <a:pt x="136945" y="431911"/>
                  </a:lnTo>
                  <a:lnTo>
                    <a:pt x="98896" y="411164"/>
                  </a:lnTo>
                  <a:lnTo>
                    <a:pt x="65722" y="383666"/>
                  </a:lnTo>
                  <a:lnTo>
                    <a:pt x="38335" y="350311"/>
                  </a:lnTo>
                  <a:lnTo>
                    <a:pt x="17645" y="311991"/>
                  </a:lnTo>
                  <a:lnTo>
                    <a:pt x="4563" y="269599"/>
                  </a:lnTo>
                  <a:lnTo>
                    <a:pt x="0" y="224027"/>
                  </a:lnTo>
                  <a:lnTo>
                    <a:pt x="4563" y="178959"/>
                  </a:lnTo>
                  <a:lnTo>
                    <a:pt x="17645" y="136945"/>
                  </a:lnTo>
                  <a:lnTo>
                    <a:pt x="38335" y="98896"/>
                  </a:lnTo>
                  <a:lnTo>
                    <a:pt x="65722" y="65722"/>
                  </a:lnTo>
                  <a:lnTo>
                    <a:pt x="98896" y="38335"/>
                  </a:lnTo>
                  <a:lnTo>
                    <a:pt x="136945" y="17645"/>
                  </a:lnTo>
                  <a:lnTo>
                    <a:pt x="178959" y="4563"/>
                  </a:lnTo>
                  <a:lnTo>
                    <a:pt x="224028" y="0"/>
                  </a:lnTo>
                  <a:lnTo>
                    <a:pt x="1496568" y="0"/>
                  </a:lnTo>
                  <a:lnTo>
                    <a:pt x="1542139" y="4563"/>
                  </a:lnTo>
                  <a:lnTo>
                    <a:pt x="1584531" y="17645"/>
                  </a:lnTo>
                  <a:lnTo>
                    <a:pt x="1622851" y="38335"/>
                  </a:lnTo>
                  <a:lnTo>
                    <a:pt x="1656207" y="65722"/>
                  </a:lnTo>
                  <a:lnTo>
                    <a:pt x="1683704" y="98896"/>
                  </a:lnTo>
                  <a:lnTo>
                    <a:pt x="1704451" y="136945"/>
                  </a:lnTo>
                  <a:lnTo>
                    <a:pt x="1717553" y="178959"/>
                  </a:lnTo>
                  <a:lnTo>
                    <a:pt x="1722120" y="224027"/>
                  </a:lnTo>
                  <a:lnTo>
                    <a:pt x="1717553" y="269599"/>
                  </a:lnTo>
                  <a:lnTo>
                    <a:pt x="1704451" y="311991"/>
                  </a:lnTo>
                  <a:lnTo>
                    <a:pt x="1683704" y="350311"/>
                  </a:lnTo>
                  <a:lnTo>
                    <a:pt x="1656207" y="383666"/>
                  </a:lnTo>
                  <a:lnTo>
                    <a:pt x="1622851" y="411164"/>
                  </a:lnTo>
                  <a:lnTo>
                    <a:pt x="1584531" y="431911"/>
                  </a:lnTo>
                  <a:lnTo>
                    <a:pt x="1542139" y="445013"/>
                  </a:lnTo>
                  <a:lnTo>
                    <a:pt x="1496568" y="449579"/>
                  </a:lnTo>
                  <a:close/>
                </a:path>
              </a:pathLst>
            </a:custGeom>
            <a:solidFill>
              <a:srgbClr val="649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8768" y="4759451"/>
              <a:ext cx="333755" cy="160020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41464" y="2842259"/>
            <a:ext cx="1514856" cy="1033272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7251192" y="3941064"/>
            <a:ext cx="1298575" cy="300355"/>
            <a:chOff x="7251192" y="3941064"/>
            <a:chExt cx="1298575" cy="30035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22336" y="3974592"/>
              <a:ext cx="64008" cy="838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6156" y="3954780"/>
              <a:ext cx="201167" cy="1036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28660" y="3941064"/>
              <a:ext cx="67056" cy="1158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1192" y="3941064"/>
              <a:ext cx="1298447" cy="30022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62444" y="4306823"/>
            <a:ext cx="1080515" cy="11734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11580" y="3781044"/>
            <a:ext cx="396239" cy="38862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7505687" y="1792223"/>
            <a:ext cx="464820" cy="426720"/>
          </a:xfrm>
          <a:custGeom>
            <a:avLst/>
            <a:gdLst/>
            <a:ahLst/>
            <a:cxnLst/>
            <a:rect l="l" t="t" r="r" b="b"/>
            <a:pathLst>
              <a:path w="464820" h="426719">
                <a:moveTo>
                  <a:pt x="350520" y="399288"/>
                </a:moveTo>
                <a:lnTo>
                  <a:pt x="348361" y="389458"/>
                </a:lnTo>
                <a:lnTo>
                  <a:pt x="342328" y="381190"/>
                </a:lnTo>
                <a:lnTo>
                  <a:pt x="333171" y="375500"/>
                </a:lnTo>
                <a:lnTo>
                  <a:pt x="321564" y="373380"/>
                </a:lnTo>
                <a:lnTo>
                  <a:pt x="132588" y="373380"/>
                </a:lnTo>
                <a:lnTo>
                  <a:pt x="122758" y="375500"/>
                </a:lnTo>
                <a:lnTo>
                  <a:pt x="114490" y="381190"/>
                </a:lnTo>
                <a:lnTo>
                  <a:pt x="108800" y="389458"/>
                </a:lnTo>
                <a:lnTo>
                  <a:pt x="106680" y="399288"/>
                </a:lnTo>
                <a:lnTo>
                  <a:pt x="106680" y="422148"/>
                </a:lnTo>
                <a:lnTo>
                  <a:pt x="112776" y="426720"/>
                </a:lnTo>
                <a:lnTo>
                  <a:pt x="336804" y="426720"/>
                </a:lnTo>
                <a:lnTo>
                  <a:pt x="344424" y="425196"/>
                </a:lnTo>
                <a:lnTo>
                  <a:pt x="350520" y="419100"/>
                </a:lnTo>
                <a:lnTo>
                  <a:pt x="350520" y="399288"/>
                </a:lnTo>
                <a:close/>
              </a:path>
              <a:path w="464820" h="426719">
                <a:moveTo>
                  <a:pt x="464820" y="227076"/>
                </a:moveTo>
                <a:lnTo>
                  <a:pt x="461772" y="222504"/>
                </a:lnTo>
                <a:lnTo>
                  <a:pt x="461772" y="220980"/>
                </a:lnTo>
                <a:lnTo>
                  <a:pt x="457974" y="214884"/>
                </a:lnTo>
                <a:lnTo>
                  <a:pt x="416052" y="147574"/>
                </a:lnTo>
                <a:lnTo>
                  <a:pt x="416052" y="214884"/>
                </a:lnTo>
                <a:lnTo>
                  <a:pt x="330708" y="214884"/>
                </a:lnTo>
                <a:lnTo>
                  <a:pt x="373380" y="146304"/>
                </a:lnTo>
                <a:lnTo>
                  <a:pt x="416052" y="214884"/>
                </a:lnTo>
                <a:lnTo>
                  <a:pt x="416052" y="147574"/>
                </a:lnTo>
                <a:lnTo>
                  <a:pt x="415264" y="146304"/>
                </a:lnTo>
                <a:lnTo>
                  <a:pt x="403860" y="128016"/>
                </a:lnTo>
                <a:lnTo>
                  <a:pt x="405091" y="123786"/>
                </a:lnTo>
                <a:lnTo>
                  <a:pt x="407962" y="118110"/>
                </a:lnTo>
                <a:lnTo>
                  <a:pt x="411581" y="110667"/>
                </a:lnTo>
                <a:lnTo>
                  <a:pt x="414528" y="102108"/>
                </a:lnTo>
                <a:lnTo>
                  <a:pt x="421894" y="99809"/>
                </a:lnTo>
                <a:lnTo>
                  <a:pt x="429958" y="97345"/>
                </a:lnTo>
                <a:lnTo>
                  <a:pt x="438327" y="94615"/>
                </a:lnTo>
                <a:lnTo>
                  <a:pt x="446532" y="91440"/>
                </a:lnTo>
                <a:lnTo>
                  <a:pt x="454152" y="89916"/>
                </a:lnTo>
                <a:lnTo>
                  <a:pt x="458724" y="80772"/>
                </a:lnTo>
                <a:lnTo>
                  <a:pt x="455295" y="76200"/>
                </a:lnTo>
                <a:lnTo>
                  <a:pt x="454152" y="74676"/>
                </a:lnTo>
                <a:lnTo>
                  <a:pt x="452628" y="70104"/>
                </a:lnTo>
                <a:lnTo>
                  <a:pt x="448056" y="65532"/>
                </a:lnTo>
                <a:lnTo>
                  <a:pt x="440436" y="65532"/>
                </a:lnTo>
                <a:lnTo>
                  <a:pt x="438912" y="67056"/>
                </a:lnTo>
                <a:lnTo>
                  <a:pt x="437388" y="67056"/>
                </a:lnTo>
                <a:lnTo>
                  <a:pt x="424434" y="71437"/>
                </a:lnTo>
                <a:lnTo>
                  <a:pt x="418185" y="73253"/>
                </a:lnTo>
                <a:lnTo>
                  <a:pt x="411480" y="74676"/>
                </a:lnTo>
                <a:lnTo>
                  <a:pt x="405574" y="65328"/>
                </a:lnTo>
                <a:lnTo>
                  <a:pt x="397383" y="58102"/>
                </a:lnTo>
                <a:lnTo>
                  <a:pt x="387477" y="53467"/>
                </a:lnTo>
                <a:lnTo>
                  <a:pt x="376428" y="51816"/>
                </a:lnTo>
                <a:lnTo>
                  <a:pt x="364502" y="53492"/>
                </a:lnTo>
                <a:lnTo>
                  <a:pt x="354139" y="58293"/>
                </a:lnTo>
                <a:lnTo>
                  <a:pt x="345782" y="65963"/>
                </a:lnTo>
                <a:lnTo>
                  <a:pt x="339852" y="76200"/>
                </a:lnTo>
                <a:lnTo>
                  <a:pt x="332867" y="74676"/>
                </a:lnTo>
                <a:lnTo>
                  <a:pt x="326313" y="73253"/>
                </a:lnTo>
                <a:lnTo>
                  <a:pt x="313753" y="68580"/>
                </a:lnTo>
                <a:lnTo>
                  <a:pt x="299783" y="61633"/>
                </a:lnTo>
                <a:lnTo>
                  <a:pt x="281940" y="51816"/>
                </a:lnTo>
                <a:lnTo>
                  <a:pt x="269748" y="45720"/>
                </a:lnTo>
                <a:lnTo>
                  <a:pt x="269748" y="41148"/>
                </a:lnTo>
                <a:lnTo>
                  <a:pt x="266534" y="24434"/>
                </a:lnTo>
                <a:lnTo>
                  <a:pt x="257746" y="11430"/>
                </a:lnTo>
                <a:lnTo>
                  <a:pt x="244678" y="3009"/>
                </a:lnTo>
                <a:lnTo>
                  <a:pt x="228600" y="0"/>
                </a:lnTo>
                <a:lnTo>
                  <a:pt x="212534" y="3225"/>
                </a:lnTo>
                <a:lnTo>
                  <a:pt x="199453" y="12001"/>
                </a:lnTo>
                <a:lnTo>
                  <a:pt x="190677" y="25082"/>
                </a:lnTo>
                <a:lnTo>
                  <a:pt x="187452" y="41148"/>
                </a:lnTo>
                <a:lnTo>
                  <a:pt x="187452" y="45720"/>
                </a:lnTo>
                <a:lnTo>
                  <a:pt x="175260" y="51816"/>
                </a:lnTo>
                <a:lnTo>
                  <a:pt x="157213" y="61633"/>
                </a:lnTo>
                <a:lnTo>
                  <a:pt x="142875" y="68580"/>
                </a:lnTo>
                <a:lnTo>
                  <a:pt x="130263" y="73253"/>
                </a:lnTo>
                <a:lnTo>
                  <a:pt x="117348" y="76200"/>
                </a:lnTo>
                <a:lnTo>
                  <a:pt x="116408" y="74676"/>
                </a:lnTo>
                <a:lnTo>
                  <a:pt x="111429" y="66611"/>
                </a:lnTo>
                <a:lnTo>
                  <a:pt x="103060" y="58864"/>
                </a:lnTo>
                <a:lnTo>
                  <a:pt x="92710" y="53708"/>
                </a:lnTo>
                <a:lnTo>
                  <a:pt x="80772" y="51816"/>
                </a:lnTo>
                <a:lnTo>
                  <a:pt x="69494" y="53467"/>
                </a:lnTo>
                <a:lnTo>
                  <a:pt x="59055" y="58102"/>
                </a:lnTo>
                <a:lnTo>
                  <a:pt x="50342" y="65328"/>
                </a:lnTo>
                <a:lnTo>
                  <a:pt x="44196" y="74676"/>
                </a:lnTo>
                <a:lnTo>
                  <a:pt x="38011" y="73279"/>
                </a:lnTo>
                <a:lnTo>
                  <a:pt x="31242" y="71437"/>
                </a:lnTo>
                <a:lnTo>
                  <a:pt x="24485" y="69329"/>
                </a:lnTo>
                <a:lnTo>
                  <a:pt x="18288" y="67056"/>
                </a:lnTo>
                <a:lnTo>
                  <a:pt x="16764" y="67056"/>
                </a:lnTo>
                <a:lnTo>
                  <a:pt x="15240" y="65532"/>
                </a:lnTo>
                <a:lnTo>
                  <a:pt x="7620" y="65532"/>
                </a:lnTo>
                <a:lnTo>
                  <a:pt x="3048" y="70104"/>
                </a:lnTo>
                <a:lnTo>
                  <a:pt x="1524" y="74676"/>
                </a:lnTo>
                <a:lnTo>
                  <a:pt x="0" y="82296"/>
                </a:lnTo>
                <a:lnTo>
                  <a:pt x="1524" y="91440"/>
                </a:lnTo>
                <a:lnTo>
                  <a:pt x="9144" y="91440"/>
                </a:lnTo>
                <a:lnTo>
                  <a:pt x="17170" y="95250"/>
                </a:lnTo>
                <a:lnTo>
                  <a:pt x="25336" y="97917"/>
                </a:lnTo>
                <a:lnTo>
                  <a:pt x="33794" y="100012"/>
                </a:lnTo>
                <a:lnTo>
                  <a:pt x="42672" y="102108"/>
                </a:lnTo>
                <a:lnTo>
                  <a:pt x="45745" y="109156"/>
                </a:lnTo>
                <a:lnTo>
                  <a:pt x="50101" y="116205"/>
                </a:lnTo>
                <a:lnTo>
                  <a:pt x="55321" y="122682"/>
                </a:lnTo>
                <a:lnTo>
                  <a:pt x="60960" y="128016"/>
                </a:lnTo>
                <a:lnTo>
                  <a:pt x="3048" y="220980"/>
                </a:lnTo>
                <a:lnTo>
                  <a:pt x="3048" y="222504"/>
                </a:lnTo>
                <a:lnTo>
                  <a:pt x="1524" y="227076"/>
                </a:lnTo>
                <a:lnTo>
                  <a:pt x="1524" y="243840"/>
                </a:lnTo>
                <a:lnTo>
                  <a:pt x="7937" y="275107"/>
                </a:lnTo>
                <a:lnTo>
                  <a:pt x="25336" y="300799"/>
                </a:lnTo>
                <a:lnTo>
                  <a:pt x="51041" y="318211"/>
                </a:lnTo>
                <a:lnTo>
                  <a:pt x="82296" y="324612"/>
                </a:lnTo>
                <a:lnTo>
                  <a:pt x="114452" y="318211"/>
                </a:lnTo>
                <a:lnTo>
                  <a:pt x="140589" y="300799"/>
                </a:lnTo>
                <a:lnTo>
                  <a:pt x="158165" y="275107"/>
                </a:lnTo>
                <a:lnTo>
                  <a:pt x="164592" y="243840"/>
                </a:lnTo>
                <a:lnTo>
                  <a:pt x="164592" y="227076"/>
                </a:lnTo>
                <a:lnTo>
                  <a:pt x="161544" y="222504"/>
                </a:lnTo>
                <a:lnTo>
                  <a:pt x="161544" y="220980"/>
                </a:lnTo>
                <a:lnTo>
                  <a:pt x="157848" y="214884"/>
                </a:lnTo>
                <a:lnTo>
                  <a:pt x="120396" y="153136"/>
                </a:lnTo>
                <a:lnTo>
                  <a:pt x="120396" y="214884"/>
                </a:lnTo>
                <a:lnTo>
                  <a:pt x="35052" y="214884"/>
                </a:lnTo>
                <a:lnTo>
                  <a:pt x="77724" y="146304"/>
                </a:lnTo>
                <a:lnTo>
                  <a:pt x="120396" y="214884"/>
                </a:lnTo>
                <a:lnTo>
                  <a:pt x="120396" y="153136"/>
                </a:lnTo>
                <a:lnTo>
                  <a:pt x="116255" y="146304"/>
                </a:lnTo>
                <a:lnTo>
                  <a:pt x="105156" y="128016"/>
                </a:lnTo>
                <a:lnTo>
                  <a:pt x="110591" y="123786"/>
                </a:lnTo>
                <a:lnTo>
                  <a:pt x="115443" y="118110"/>
                </a:lnTo>
                <a:lnTo>
                  <a:pt x="119735" y="111302"/>
                </a:lnTo>
                <a:lnTo>
                  <a:pt x="123444" y="103632"/>
                </a:lnTo>
                <a:lnTo>
                  <a:pt x="140169" y="99542"/>
                </a:lnTo>
                <a:lnTo>
                  <a:pt x="155448" y="93726"/>
                </a:lnTo>
                <a:lnTo>
                  <a:pt x="171881" y="85636"/>
                </a:lnTo>
                <a:lnTo>
                  <a:pt x="189230" y="76200"/>
                </a:lnTo>
                <a:lnTo>
                  <a:pt x="192024" y="74676"/>
                </a:lnTo>
                <a:lnTo>
                  <a:pt x="192024" y="350520"/>
                </a:lnTo>
                <a:lnTo>
                  <a:pt x="274320" y="350520"/>
                </a:lnTo>
                <a:lnTo>
                  <a:pt x="274320" y="74676"/>
                </a:lnTo>
                <a:lnTo>
                  <a:pt x="293611" y="85636"/>
                </a:lnTo>
                <a:lnTo>
                  <a:pt x="309753" y="93726"/>
                </a:lnTo>
                <a:lnTo>
                  <a:pt x="325335" y="99542"/>
                </a:lnTo>
                <a:lnTo>
                  <a:pt x="342900" y="103632"/>
                </a:lnTo>
                <a:lnTo>
                  <a:pt x="345757" y="110451"/>
                </a:lnTo>
                <a:lnTo>
                  <a:pt x="349758" y="116967"/>
                </a:lnTo>
                <a:lnTo>
                  <a:pt x="354901" y="122923"/>
                </a:lnTo>
                <a:lnTo>
                  <a:pt x="361188" y="128016"/>
                </a:lnTo>
                <a:lnTo>
                  <a:pt x="303276" y="220980"/>
                </a:lnTo>
                <a:lnTo>
                  <a:pt x="303276" y="222504"/>
                </a:lnTo>
                <a:lnTo>
                  <a:pt x="301752" y="227076"/>
                </a:lnTo>
                <a:lnTo>
                  <a:pt x="301752" y="243840"/>
                </a:lnTo>
                <a:lnTo>
                  <a:pt x="308165" y="275107"/>
                </a:lnTo>
                <a:lnTo>
                  <a:pt x="325564" y="300799"/>
                </a:lnTo>
                <a:lnTo>
                  <a:pt x="351269" y="318211"/>
                </a:lnTo>
                <a:lnTo>
                  <a:pt x="382524" y="324612"/>
                </a:lnTo>
                <a:lnTo>
                  <a:pt x="414032" y="318211"/>
                </a:lnTo>
                <a:lnTo>
                  <a:pt x="440245" y="300799"/>
                </a:lnTo>
                <a:lnTo>
                  <a:pt x="458177" y="275107"/>
                </a:lnTo>
                <a:lnTo>
                  <a:pt x="464820" y="243840"/>
                </a:lnTo>
                <a:lnTo>
                  <a:pt x="464820" y="227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000971"/>
            <a:ext cx="7973568" cy="3147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60" y="702320"/>
            <a:ext cx="8572500" cy="4438650"/>
            <a:chOff x="251460" y="702320"/>
            <a:chExt cx="8572500" cy="443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" y="702320"/>
              <a:ext cx="8572500" cy="44381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44240" y="3560064"/>
              <a:ext cx="2894330" cy="152400"/>
            </a:xfrm>
            <a:custGeom>
              <a:avLst/>
              <a:gdLst/>
              <a:ahLst/>
              <a:cxnLst/>
              <a:rect l="l" t="t" r="r" b="b"/>
              <a:pathLst>
                <a:path w="2894329" h="152400">
                  <a:moveTo>
                    <a:pt x="2894075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2894075" y="0"/>
                  </a:lnTo>
                  <a:lnTo>
                    <a:pt x="2894075" y="1524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2895" y="394715"/>
            <a:ext cx="1304925" cy="277495"/>
          </a:xfrm>
          <a:custGeom>
            <a:avLst/>
            <a:gdLst/>
            <a:ahLst/>
            <a:cxnLst/>
            <a:rect l="l" t="t" r="r" b="b"/>
            <a:pathLst>
              <a:path w="1304925" h="277495">
                <a:moveTo>
                  <a:pt x="199644" y="271272"/>
                </a:moveTo>
                <a:lnTo>
                  <a:pt x="185585" y="213360"/>
                </a:lnTo>
                <a:lnTo>
                  <a:pt x="175234" y="170688"/>
                </a:lnTo>
                <a:lnTo>
                  <a:pt x="145999" y="50292"/>
                </a:lnTo>
                <a:lnTo>
                  <a:pt x="135636" y="7620"/>
                </a:lnTo>
                <a:lnTo>
                  <a:pt x="120396" y="7620"/>
                </a:lnTo>
                <a:lnTo>
                  <a:pt x="120396" y="170688"/>
                </a:lnTo>
                <a:lnTo>
                  <a:pt x="77724" y="170688"/>
                </a:lnTo>
                <a:lnTo>
                  <a:pt x="99060" y="50292"/>
                </a:lnTo>
                <a:lnTo>
                  <a:pt x="120396" y="170688"/>
                </a:lnTo>
                <a:lnTo>
                  <a:pt x="120396" y="7620"/>
                </a:lnTo>
                <a:lnTo>
                  <a:pt x="64008" y="7620"/>
                </a:lnTo>
                <a:lnTo>
                  <a:pt x="0" y="271272"/>
                </a:lnTo>
                <a:lnTo>
                  <a:pt x="59436" y="271272"/>
                </a:lnTo>
                <a:lnTo>
                  <a:pt x="68580" y="213360"/>
                </a:lnTo>
                <a:lnTo>
                  <a:pt x="128016" y="213360"/>
                </a:lnTo>
                <a:lnTo>
                  <a:pt x="138684" y="271272"/>
                </a:lnTo>
                <a:lnTo>
                  <a:pt x="199644" y="271272"/>
                </a:lnTo>
                <a:close/>
              </a:path>
              <a:path w="1304925" h="277495">
                <a:moveTo>
                  <a:pt x="384060" y="7620"/>
                </a:moveTo>
                <a:lnTo>
                  <a:pt x="332244" y="7620"/>
                </a:lnTo>
                <a:lnTo>
                  <a:pt x="332244" y="117348"/>
                </a:lnTo>
                <a:lnTo>
                  <a:pt x="332790" y="140766"/>
                </a:lnTo>
                <a:lnTo>
                  <a:pt x="334340" y="165163"/>
                </a:lnTo>
                <a:lnTo>
                  <a:pt x="336740" y="190436"/>
                </a:lnTo>
                <a:lnTo>
                  <a:pt x="339864" y="216408"/>
                </a:lnTo>
                <a:lnTo>
                  <a:pt x="285000" y="7620"/>
                </a:lnTo>
                <a:lnTo>
                  <a:pt x="210324" y="7620"/>
                </a:lnTo>
                <a:lnTo>
                  <a:pt x="210324" y="271272"/>
                </a:lnTo>
                <a:lnTo>
                  <a:pt x="262140" y="271272"/>
                </a:lnTo>
                <a:lnTo>
                  <a:pt x="262140" y="170688"/>
                </a:lnTo>
                <a:lnTo>
                  <a:pt x="261493" y="129336"/>
                </a:lnTo>
                <a:lnTo>
                  <a:pt x="256540" y="77914"/>
                </a:lnTo>
                <a:lnTo>
                  <a:pt x="254520" y="62484"/>
                </a:lnTo>
                <a:lnTo>
                  <a:pt x="310908" y="271272"/>
                </a:lnTo>
                <a:lnTo>
                  <a:pt x="384060" y="271272"/>
                </a:lnTo>
                <a:lnTo>
                  <a:pt x="384060" y="7620"/>
                </a:lnTo>
                <a:close/>
              </a:path>
              <a:path w="1304925" h="277495">
                <a:moveTo>
                  <a:pt x="595896" y="271272"/>
                </a:moveTo>
                <a:lnTo>
                  <a:pt x="581825" y="213360"/>
                </a:lnTo>
                <a:lnTo>
                  <a:pt x="571474" y="170688"/>
                </a:lnTo>
                <a:lnTo>
                  <a:pt x="542239" y="50292"/>
                </a:lnTo>
                <a:lnTo>
                  <a:pt x="531888" y="7620"/>
                </a:lnTo>
                <a:lnTo>
                  <a:pt x="516648" y="7620"/>
                </a:lnTo>
                <a:lnTo>
                  <a:pt x="516648" y="170688"/>
                </a:lnTo>
                <a:lnTo>
                  <a:pt x="473976" y="170688"/>
                </a:lnTo>
                <a:lnTo>
                  <a:pt x="495312" y="50292"/>
                </a:lnTo>
                <a:lnTo>
                  <a:pt x="516648" y="170688"/>
                </a:lnTo>
                <a:lnTo>
                  <a:pt x="516648" y="7620"/>
                </a:lnTo>
                <a:lnTo>
                  <a:pt x="460260" y="7620"/>
                </a:lnTo>
                <a:lnTo>
                  <a:pt x="396252" y="271272"/>
                </a:lnTo>
                <a:lnTo>
                  <a:pt x="455688" y="271272"/>
                </a:lnTo>
                <a:lnTo>
                  <a:pt x="464832" y="213360"/>
                </a:lnTo>
                <a:lnTo>
                  <a:pt x="524268" y="213360"/>
                </a:lnTo>
                <a:lnTo>
                  <a:pt x="534936" y="271272"/>
                </a:lnTo>
                <a:lnTo>
                  <a:pt x="595896" y="271272"/>
                </a:lnTo>
                <a:close/>
              </a:path>
              <a:path w="1304925" h="277495">
                <a:moveTo>
                  <a:pt x="746810" y="223774"/>
                </a:moveTo>
                <a:lnTo>
                  <a:pt x="667512" y="223774"/>
                </a:lnTo>
                <a:lnTo>
                  <a:pt x="667512" y="7874"/>
                </a:lnTo>
                <a:lnTo>
                  <a:pt x="606552" y="7874"/>
                </a:lnTo>
                <a:lnTo>
                  <a:pt x="606552" y="223774"/>
                </a:lnTo>
                <a:lnTo>
                  <a:pt x="606552" y="270764"/>
                </a:lnTo>
                <a:lnTo>
                  <a:pt x="746810" y="270764"/>
                </a:lnTo>
                <a:lnTo>
                  <a:pt x="746810" y="223774"/>
                </a:lnTo>
                <a:close/>
              </a:path>
              <a:path w="1304925" h="277495">
                <a:moveTo>
                  <a:pt x="826020" y="7620"/>
                </a:moveTo>
                <a:lnTo>
                  <a:pt x="766584" y="7620"/>
                </a:lnTo>
                <a:lnTo>
                  <a:pt x="766584" y="271272"/>
                </a:lnTo>
                <a:lnTo>
                  <a:pt x="826020" y="271272"/>
                </a:lnTo>
                <a:lnTo>
                  <a:pt x="826020" y="7620"/>
                </a:lnTo>
                <a:close/>
              </a:path>
              <a:path w="1304925" h="277495">
                <a:moveTo>
                  <a:pt x="1024140" y="193548"/>
                </a:moveTo>
                <a:lnTo>
                  <a:pt x="1012532" y="149288"/>
                </a:lnTo>
                <a:lnTo>
                  <a:pt x="979373" y="120396"/>
                </a:lnTo>
                <a:lnTo>
                  <a:pt x="948702" y="105156"/>
                </a:lnTo>
                <a:lnTo>
                  <a:pt x="939558" y="100584"/>
                </a:lnTo>
                <a:lnTo>
                  <a:pt x="932700" y="96012"/>
                </a:lnTo>
                <a:lnTo>
                  <a:pt x="928128" y="91440"/>
                </a:lnTo>
                <a:lnTo>
                  <a:pt x="922032" y="86868"/>
                </a:lnTo>
                <a:lnTo>
                  <a:pt x="918984" y="80772"/>
                </a:lnTo>
                <a:lnTo>
                  <a:pt x="918984" y="64008"/>
                </a:lnTo>
                <a:lnTo>
                  <a:pt x="922032" y="56388"/>
                </a:lnTo>
                <a:lnTo>
                  <a:pt x="931176" y="47244"/>
                </a:lnTo>
                <a:lnTo>
                  <a:pt x="937272" y="44196"/>
                </a:lnTo>
                <a:lnTo>
                  <a:pt x="946416" y="44196"/>
                </a:lnTo>
                <a:lnTo>
                  <a:pt x="957846" y="45605"/>
                </a:lnTo>
                <a:lnTo>
                  <a:pt x="969276" y="49720"/>
                </a:lnTo>
                <a:lnTo>
                  <a:pt x="980706" y="56413"/>
                </a:lnTo>
                <a:lnTo>
                  <a:pt x="992136" y="65532"/>
                </a:lnTo>
                <a:lnTo>
                  <a:pt x="1018044" y="33528"/>
                </a:lnTo>
                <a:lnTo>
                  <a:pt x="982992" y="9144"/>
                </a:lnTo>
                <a:lnTo>
                  <a:pt x="940320" y="0"/>
                </a:lnTo>
                <a:lnTo>
                  <a:pt x="928293" y="596"/>
                </a:lnTo>
                <a:lnTo>
                  <a:pt x="888834" y="15798"/>
                </a:lnTo>
                <a:lnTo>
                  <a:pt x="863803" y="45986"/>
                </a:lnTo>
                <a:lnTo>
                  <a:pt x="858024" y="76200"/>
                </a:lnTo>
                <a:lnTo>
                  <a:pt x="858901" y="90233"/>
                </a:lnTo>
                <a:lnTo>
                  <a:pt x="881786" y="132334"/>
                </a:lnTo>
                <a:lnTo>
                  <a:pt x="934529" y="161544"/>
                </a:lnTo>
                <a:lnTo>
                  <a:pt x="942416" y="166116"/>
                </a:lnTo>
                <a:lnTo>
                  <a:pt x="948867" y="170688"/>
                </a:lnTo>
                <a:lnTo>
                  <a:pt x="954036" y="175260"/>
                </a:lnTo>
                <a:lnTo>
                  <a:pt x="958608" y="181356"/>
                </a:lnTo>
                <a:lnTo>
                  <a:pt x="961656" y="188976"/>
                </a:lnTo>
                <a:lnTo>
                  <a:pt x="961656" y="198120"/>
                </a:lnTo>
                <a:lnTo>
                  <a:pt x="937094" y="232600"/>
                </a:lnTo>
                <a:lnTo>
                  <a:pt x="929652" y="233172"/>
                </a:lnTo>
                <a:lnTo>
                  <a:pt x="922807" y="232867"/>
                </a:lnTo>
                <a:lnTo>
                  <a:pt x="884453" y="214223"/>
                </a:lnTo>
                <a:lnTo>
                  <a:pt x="877836" y="208788"/>
                </a:lnTo>
                <a:lnTo>
                  <a:pt x="848880" y="240792"/>
                </a:lnTo>
                <a:lnTo>
                  <a:pt x="885456" y="268224"/>
                </a:lnTo>
                <a:lnTo>
                  <a:pt x="934224" y="277368"/>
                </a:lnTo>
                <a:lnTo>
                  <a:pt x="947381" y="276783"/>
                </a:lnTo>
                <a:lnTo>
                  <a:pt x="991158" y="260680"/>
                </a:lnTo>
                <a:lnTo>
                  <a:pt x="1017066" y="227418"/>
                </a:lnTo>
                <a:lnTo>
                  <a:pt x="1023302" y="205600"/>
                </a:lnTo>
                <a:lnTo>
                  <a:pt x="1024140" y="193548"/>
                </a:lnTo>
                <a:close/>
              </a:path>
              <a:path w="1304925" h="277495">
                <a:moveTo>
                  <a:pt x="1107960" y="7620"/>
                </a:moveTo>
                <a:lnTo>
                  <a:pt x="1048512" y="7620"/>
                </a:lnTo>
                <a:lnTo>
                  <a:pt x="1048512" y="271272"/>
                </a:lnTo>
                <a:lnTo>
                  <a:pt x="1107960" y="271272"/>
                </a:lnTo>
                <a:lnTo>
                  <a:pt x="1107960" y="7620"/>
                </a:lnTo>
                <a:close/>
              </a:path>
              <a:path w="1304925" h="277495">
                <a:moveTo>
                  <a:pt x="1304556" y="193548"/>
                </a:moveTo>
                <a:lnTo>
                  <a:pt x="1294472" y="149288"/>
                </a:lnTo>
                <a:lnTo>
                  <a:pt x="1261313" y="120396"/>
                </a:lnTo>
                <a:lnTo>
                  <a:pt x="1230617" y="105156"/>
                </a:lnTo>
                <a:lnTo>
                  <a:pt x="1221308" y="100584"/>
                </a:lnTo>
                <a:lnTo>
                  <a:pt x="1213993" y="96012"/>
                </a:lnTo>
                <a:lnTo>
                  <a:pt x="1208544" y="91440"/>
                </a:lnTo>
                <a:lnTo>
                  <a:pt x="1203972" y="86868"/>
                </a:lnTo>
                <a:lnTo>
                  <a:pt x="1200924" y="80772"/>
                </a:lnTo>
                <a:lnTo>
                  <a:pt x="1200924" y="64008"/>
                </a:lnTo>
                <a:lnTo>
                  <a:pt x="1202448" y="56388"/>
                </a:lnTo>
                <a:lnTo>
                  <a:pt x="1208544" y="51816"/>
                </a:lnTo>
                <a:lnTo>
                  <a:pt x="1213116" y="47244"/>
                </a:lnTo>
                <a:lnTo>
                  <a:pt x="1219212" y="44196"/>
                </a:lnTo>
                <a:lnTo>
                  <a:pt x="1228356" y="44196"/>
                </a:lnTo>
                <a:lnTo>
                  <a:pt x="1239786" y="45605"/>
                </a:lnTo>
                <a:lnTo>
                  <a:pt x="1251216" y="49720"/>
                </a:lnTo>
                <a:lnTo>
                  <a:pt x="1262646" y="56413"/>
                </a:lnTo>
                <a:lnTo>
                  <a:pt x="1274076" y="65532"/>
                </a:lnTo>
                <a:lnTo>
                  <a:pt x="1299984" y="33528"/>
                </a:lnTo>
                <a:lnTo>
                  <a:pt x="1264932" y="9144"/>
                </a:lnTo>
                <a:lnTo>
                  <a:pt x="1222260" y="0"/>
                </a:lnTo>
                <a:lnTo>
                  <a:pt x="1210233" y="596"/>
                </a:lnTo>
                <a:lnTo>
                  <a:pt x="1170101" y="15798"/>
                </a:lnTo>
                <a:lnTo>
                  <a:pt x="1144866" y="45986"/>
                </a:lnTo>
                <a:lnTo>
                  <a:pt x="1138440" y="76200"/>
                </a:lnTo>
                <a:lnTo>
                  <a:pt x="1139532" y="90233"/>
                </a:lnTo>
                <a:lnTo>
                  <a:pt x="1162837" y="132334"/>
                </a:lnTo>
                <a:lnTo>
                  <a:pt x="1205496" y="156972"/>
                </a:lnTo>
                <a:lnTo>
                  <a:pt x="1215796" y="161544"/>
                </a:lnTo>
                <a:lnTo>
                  <a:pt x="1223975" y="166116"/>
                </a:lnTo>
                <a:lnTo>
                  <a:pt x="1230134" y="170688"/>
                </a:lnTo>
                <a:lnTo>
                  <a:pt x="1234452" y="175260"/>
                </a:lnTo>
                <a:lnTo>
                  <a:pt x="1240548" y="181356"/>
                </a:lnTo>
                <a:lnTo>
                  <a:pt x="1243596" y="188976"/>
                </a:lnTo>
                <a:lnTo>
                  <a:pt x="1243596" y="198120"/>
                </a:lnTo>
                <a:lnTo>
                  <a:pt x="1222260" y="233172"/>
                </a:lnTo>
                <a:lnTo>
                  <a:pt x="1211592" y="233172"/>
                </a:lnTo>
                <a:lnTo>
                  <a:pt x="1171968" y="219075"/>
                </a:lnTo>
                <a:lnTo>
                  <a:pt x="1158252" y="208788"/>
                </a:lnTo>
                <a:lnTo>
                  <a:pt x="1130820" y="240792"/>
                </a:lnTo>
                <a:lnTo>
                  <a:pt x="1167396" y="268224"/>
                </a:lnTo>
                <a:lnTo>
                  <a:pt x="1216164" y="277368"/>
                </a:lnTo>
                <a:lnTo>
                  <a:pt x="1229321" y="276783"/>
                </a:lnTo>
                <a:lnTo>
                  <a:pt x="1272882" y="260680"/>
                </a:lnTo>
                <a:lnTo>
                  <a:pt x="1298765" y="227418"/>
                </a:lnTo>
                <a:lnTo>
                  <a:pt x="1303959" y="205600"/>
                </a:lnTo>
                <a:lnTo>
                  <a:pt x="1304556" y="1935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9080" y="394715"/>
            <a:ext cx="1257300" cy="334010"/>
          </a:xfrm>
          <a:custGeom>
            <a:avLst/>
            <a:gdLst/>
            <a:ahLst/>
            <a:cxnLst/>
            <a:rect l="l" t="t" r="r" b="b"/>
            <a:pathLst>
              <a:path w="1257300" h="334009">
                <a:moveTo>
                  <a:pt x="89916" y="7620"/>
                </a:moveTo>
                <a:lnTo>
                  <a:pt x="30480" y="7620"/>
                </a:lnTo>
                <a:lnTo>
                  <a:pt x="30480" y="228600"/>
                </a:lnTo>
                <a:lnTo>
                  <a:pt x="30238" y="238086"/>
                </a:lnTo>
                <a:lnTo>
                  <a:pt x="29184" y="253034"/>
                </a:lnTo>
                <a:lnTo>
                  <a:pt x="28956" y="259080"/>
                </a:lnTo>
                <a:lnTo>
                  <a:pt x="27432" y="266700"/>
                </a:lnTo>
                <a:lnTo>
                  <a:pt x="24384" y="272796"/>
                </a:lnTo>
                <a:lnTo>
                  <a:pt x="19812" y="277368"/>
                </a:lnTo>
                <a:lnTo>
                  <a:pt x="15240" y="283464"/>
                </a:lnTo>
                <a:lnTo>
                  <a:pt x="9144" y="288036"/>
                </a:lnTo>
                <a:lnTo>
                  <a:pt x="0" y="292608"/>
                </a:lnTo>
                <a:lnTo>
                  <a:pt x="15240" y="333756"/>
                </a:lnTo>
                <a:lnTo>
                  <a:pt x="53340" y="313944"/>
                </a:lnTo>
                <a:lnTo>
                  <a:pt x="79248" y="281940"/>
                </a:lnTo>
                <a:lnTo>
                  <a:pt x="89916" y="231648"/>
                </a:lnTo>
                <a:lnTo>
                  <a:pt x="89916" y="7620"/>
                </a:lnTo>
                <a:close/>
              </a:path>
              <a:path w="1257300" h="334009">
                <a:moveTo>
                  <a:pt x="260591" y="7620"/>
                </a:moveTo>
                <a:lnTo>
                  <a:pt x="121907" y="7620"/>
                </a:lnTo>
                <a:lnTo>
                  <a:pt x="121907" y="271272"/>
                </a:lnTo>
                <a:lnTo>
                  <a:pt x="260591" y="271272"/>
                </a:lnTo>
                <a:lnTo>
                  <a:pt x="260591" y="227076"/>
                </a:lnTo>
                <a:lnTo>
                  <a:pt x="181343" y="227076"/>
                </a:lnTo>
                <a:lnTo>
                  <a:pt x="181343" y="158496"/>
                </a:lnTo>
                <a:lnTo>
                  <a:pt x="246875" y="158496"/>
                </a:lnTo>
                <a:lnTo>
                  <a:pt x="246875" y="115824"/>
                </a:lnTo>
                <a:lnTo>
                  <a:pt x="181343" y="115824"/>
                </a:lnTo>
                <a:lnTo>
                  <a:pt x="181343" y="50292"/>
                </a:lnTo>
                <a:lnTo>
                  <a:pt x="254495" y="50292"/>
                </a:lnTo>
                <a:lnTo>
                  <a:pt x="260591" y="7620"/>
                </a:lnTo>
                <a:close/>
              </a:path>
              <a:path w="1257300" h="334009">
                <a:moveTo>
                  <a:pt x="356616" y="7620"/>
                </a:moveTo>
                <a:lnTo>
                  <a:pt x="297180" y="7620"/>
                </a:lnTo>
                <a:lnTo>
                  <a:pt x="297180" y="228600"/>
                </a:lnTo>
                <a:lnTo>
                  <a:pt x="296913" y="238086"/>
                </a:lnTo>
                <a:lnTo>
                  <a:pt x="286512" y="277368"/>
                </a:lnTo>
                <a:lnTo>
                  <a:pt x="282524" y="281686"/>
                </a:lnTo>
                <a:lnTo>
                  <a:pt x="277558" y="285559"/>
                </a:lnTo>
                <a:lnTo>
                  <a:pt x="271716" y="289166"/>
                </a:lnTo>
                <a:lnTo>
                  <a:pt x="265176" y="292608"/>
                </a:lnTo>
                <a:lnTo>
                  <a:pt x="281940" y="333756"/>
                </a:lnTo>
                <a:lnTo>
                  <a:pt x="320040" y="313944"/>
                </a:lnTo>
                <a:lnTo>
                  <a:pt x="345948" y="281940"/>
                </a:lnTo>
                <a:lnTo>
                  <a:pt x="356616" y="231648"/>
                </a:lnTo>
                <a:lnTo>
                  <a:pt x="356616" y="7620"/>
                </a:lnTo>
                <a:close/>
              </a:path>
              <a:path w="1257300" h="334009">
                <a:moveTo>
                  <a:pt x="566928" y="271272"/>
                </a:moveTo>
                <a:lnTo>
                  <a:pt x="552856" y="213360"/>
                </a:lnTo>
                <a:lnTo>
                  <a:pt x="542505" y="170688"/>
                </a:lnTo>
                <a:lnTo>
                  <a:pt x="513270" y="50292"/>
                </a:lnTo>
                <a:lnTo>
                  <a:pt x="502920" y="7620"/>
                </a:lnTo>
                <a:lnTo>
                  <a:pt x="487680" y="7620"/>
                </a:lnTo>
                <a:lnTo>
                  <a:pt x="487680" y="170688"/>
                </a:lnTo>
                <a:lnTo>
                  <a:pt x="445008" y="170688"/>
                </a:lnTo>
                <a:lnTo>
                  <a:pt x="466344" y="50292"/>
                </a:lnTo>
                <a:lnTo>
                  <a:pt x="487680" y="170688"/>
                </a:lnTo>
                <a:lnTo>
                  <a:pt x="487680" y="7620"/>
                </a:lnTo>
                <a:lnTo>
                  <a:pt x="431292" y="7620"/>
                </a:lnTo>
                <a:lnTo>
                  <a:pt x="367284" y="271272"/>
                </a:lnTo>
                <a:lnTo>
                  <a:pt x="426720" y="271272"/>
                </a:lnTo>
                <a:lnTo>
                  <a:pt x="437388" y="213360"/>
                </a:lnTo>
                <a:lnTo>
                  <a:pt x="495300" y="213360"/>
                </a:lnTo>
                <a:lnTo>
                  <a:pt x="505968" y="271272"/>
                </a:lnTo>
                <a:lnTo>
                  <a:pt x="566928" y="271272"/>
                </a:lnTo>
                <a:close/>
              </a:path>
              <a:path w="1257300" h="334009">
                <a:moveTo>
                  <a:pt x="762000" y="271272"/>
                </a:moveTo>
                <a:lnTo>
                  <a:pt x="712317" y="169164"/>
                </a:lnTo>
                <a:lnTo>
                  <a:pt x="707136" y="158496"/>
                </a:lnTo>
                <a:lnTo>
                  <a:pt x="716826" y="152476"/>
                </a:lnTo>
                <a:lnTo>
                  <a:pt x="725233" y="145732"/>
                </a:lnTo>
                <a:lnTo>
                  <a:pt x="732205" y="138137"/>
                </a:lnTo>
                <a:lnTo>
                  <a:pt x="737616" y="129540"/>
                </a:lnTo>
                <a:lnTo>
                  <a:pt x="738200" y="128016"/>
                </a:lnTo>
                <a:lnTo>
                  <a:pt x="741616" y="119240"/>
                </a:lnTo>
                <a:lnTo>
                  <a:pt x="744474" y="108775"/>
                </a:lnTo>
                <a:lnTo>
                  <a:pt x="746188" y="98044"/>
                </a:lnTo>
                <a:lnTo>
                  <a:pt x="746760" y="86868"/>
                </a:lnTo>
                <a:lnTo>
                  <a:pt x="740727" y="51993"/>
                </a:lnTo>
                <a:lnTo>
                  <a:pt x="738365" y="48768"/>
                </a:lnTo>
                <a:lnTo>
                  <a:pt x="722566" y="27241"/>
                </a:lnTo>
                <a:lnTo>
                  <a:pt x="692099" y="12509"/>
                </a:lnTo>
                <a:lnTo>
                  <a:pt x="685800" y="11798"/>
                </a:lnTo>
                <a:lnTo>
                  <a:pt x="685800" y="86868"/>
                </a:lnTo>
                <a:lnTo>
                  <a:pt x="685457" y="96570"/>
                </a:lnTo>
                <a:lnTo>
                  <a:pt x="659320" y="127431"/>
                </a:lnTo>
                <a:lnTo>
                  <a:pt x="650748" y="128016"/>
                </a:lnTo>
                <a:lnTo>
                  <a:pt x="638556" y="128016"/>
                </a:lnTo>
                <a:lnTo>
                  <a:pt x="638556" y="48768"/>
                </a:lnTo>
                <a:lnTo>
                  <a:pt x="649224" y="48768"/>
                </a:lnTo>
                <a:lnTo>
                  <a:pt x="684276" y="70104"/>
                </a:lnTo>
                <a:lnTo>
                  <a:pt x="685800" y="86868"/>
                </a:lnTo>
                <a:lnTo>
                  <a:pt x="685800" y="11798"/>
                </a:lnTo>
                <a:lnTo>
                  <a:pt x="649224" y="7620"/>
                </a:lnTo>
                <a:lnTo>
                  <a:pt x="579120" y="7620"/>
                </a:lnTo>
                <a:lnTo>
                  <a:pt x="579120" y="271272"/>
                </a:lnTo>
                <a:lnTo>
                  <a:pt x="638556" y="271272"/>
                </a:lnTo>
                <a:lnTo>
                  <a:pt x="638556" y="169164"/>
                </a:lnTo>
                <a:lnTo>
                  <a:pt x="655320" y="169164"/>
                </a:lnTo>
                <a:lnTo>
                  <a:pt x="697992" y="271272"/>
                </a:lnTo>
                <a:lnTo>
                  <a:pt x="762000" y="271272"/>
                </a:lnTo>
                <a:close/>
              </a:path>
              <a:path w="1257300" h="334009">
                <a:moveTo>
                  <a:pt x="835152" y="7620"/>
                </a:moveTo>
                <a:lnTo>
                  <a:pt x="775716" y="7620"/>
                </a:lnTo>
                <a:lnTo>
                  <a:pt x="775716" y="271272"/>
                </a:lnTo>
                <a:lnTo>
                  <a:pt x="835152" y="271272"/>
                </a:lnTo>
                <a:lnTo>
                  <a:pt x="835152" y="7620"/>
                </a:lnTo>
                <a:close/>
              </a:path>
              <a:path w="1257300" h="334009">
                <a:moveTo>
                  <a:pt x="1048512" y="7620"/>
                </a:moveTo>
                <a:lnTo>
                  <a:pt x="996696" y="7620"/>
                </a:lnTo>
                <a:lnTo>
                  <a:pt x="996696" y="117348"/>
                </a:lnTo>
                <a:lnTo>
                  <a:pt x="997267" y="140766"/>
                </a:lnTo>
                <a:lnTo>
                  <a:pt x="998982" y="165163"/>
                </a:lnTo>
                <a:lnTo>
                  <a:pt x="1001839" y="190436"/>
                </a:lnTo>
                <a:lnTo>
                  <a:pt x="1005840" y="216408"/>
                </a:lnTo>
                <a:lnTo>
                  <a:pt x="949452" y="7620"/>
                </a:lnTo>
                <a:lnTo>
                  <a:pt x="876300" y="7620"/>
                </a:lnTo>
                <a:lnTo>
                  <a:pt x="876300" y="271272"/>
                </a:lnTo>
                <a:lnTo>
                  <a:pt x="926592" y="271272"/>
                </a:lnTo>
                <a:lnTo>
                  <a:pt x="926592" y="170688"/>
                </a:lnTo>
                <a:lnTo>
                  <a:pt x="925944" y="129336"/>
                </a:lnTo>
                <a:lnTo>
                  <a:pt x="920991" y="77914"/>
                </a:lnTo>
                <a:lnTo>
                  <a:pt x="918972" y="62484"/>
                </a:lnTo>
                <a:lnTo>
                  <a:pt x="975360" y="271272"/>
                </a:lnTo>
                <a:lnTo>
                  <a:pt x="1048512" y="271272"/>
                </a:lnTo>
                <a:lnTo>
                  <a:pt x="1048512" y="7620"/>
                </a:lnTo>
                <a:close/>
              </a:path>
              <a:path w="1257300" h="334009">
                <a:moveTo>
                  <a:pt x="1257287" y="32004"/>
                </a:moveTo>
                <a:lnTo>
                  <a:pt x="1240701" y="18008"/>
                </a:lnTo>
                <a:lnTo>
                  <a:pt x="1222806" y="8001"/>
                </a:lnTo>
                <a:lnTo>
                  <a:pt x="1203502" y="2006"/>
                </a:lnTo>
                <a:lnTo>
                  <a:pt x="1182611" y="0"/>
                </a:lnTo>
                <a:lnTo>
                  <a:pt x="1167168" y="1104"/>
                </a:lnTo>
                <a:lnTo>
                  <a:pt x="1126223" y="15240"/>
                </a:lnTo>
                <a:lnTo>
                  <a:pt x="1095794" y="46964"/>
                </a:lnTo>
                <a:lnTo>
                  <a:pt x="1077836" y="96393"/>
                </a:lnTo>
                <a:lnTo>
                  <a:pt x="1074407" y="138684"/>
                </a:lnTo>
                <a:lnTo>
                  <a:pt x="1075867" y="171831"/>
                </a:lnTo>
                <a:lnTo>
                  <a:pt x="1087920" y="224409"/>
                </a:lnTo>
                <a:lnTo>
                  <a:pt x="1113078" y="258089"/>
                </a:lnTo>
                <a:lnTo>
                  <a:pt x="1151940" y="275132"/>
                </a:lnTo>
                <a:lnTo>
                  <a:pt x="1176515" y="277368"/>
                </a:lnTo>
                <a:lnTo>
                  <a:pt x="1186827" y="276821"/>
                </a:lnTo>
                <a:lnTo>
                  <a:pt x="1229436" y="266014"/>
                </a:lnTo>
                <a:lnTo>
                  <a:pt x="1257287" y="249936"/>
                </a:lnTo>
                <a:lnTo>
                  <a:pt x="1257287" y="120396"/>
                </a:lnTo>
                <a:lnTo>
                  <a:pt x="1170419" y="120396"/>
                </a:lnTo>
                <a:lnTo>
                  <a:pt x="1176515" y="161544"/>
                </a:lnTo>
                <a:lnTo>
                  <a:pt x="1200899" y="161544"/>
                </a:lnTo>
                <a:lnTo>
                  <a:pt x="1200899" y="225552"/>
                </a:lnTo>
                <a:lnTo>
                  <a:pt x="1194930" y="228676"/>
                </a:lnTo>
                <a:lnTo>
                  <a:pt x="1188516" y="231076"/>
                </a:lnTo>
                <a:lnTo>
                  <a:pt x="1181836" y="232625"/>
                </a:lnTo>
                <a:lnTo>
                  <a:pt x="1174991" y="233172"/>
                </a:lnTo>
                <a:lnTo>
                  <a:pt x="1165847" y="233172"/>
                </a:lnTo>
                <a:lnTo>
                  <a:pt x="1139939" y="196596"/>
                </a:lnTo>
                <a:lnTo>
                  <a:pt x="1136942" y="156095"/>
                </a:lnTo>
                <a:lnTo>
                  <a:pt x="1136891" y="138684"/>
                </a:lnTo>
                <a:lnTo>
                  <a:pt x="1137513" y="114401"/>
                </a:lnTo>
                <a:lnTo>
                  <a:pt x="1149083" y="65532"/>
                </a:lnTo>
                <a:lnTo>
                  <a:pt x="1185659" y="44196"/>
                </a:lnTo>
                <a:lnTo>
                  <a:pt x="1193279" y="44196"/>
                </a:lnTo>
                <a:lnTo>
                  <a:pt x="1200899" y="45720"/>
                </a:lnTo>
                <a:lnTo>
                  <a:pt x="1213091" y="51816"/>
                </a:lnTo>
                <a:lnTo>
                  <a:pt x="1220711" y="56388"/>
                </a:lnTo>
                <a:lnTo>
                  <a:pt x="1228331" y="62484"/>
                </a:lnTo>
                <a:lnTo>
                  <a:pt x="1257287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7152" y="394715"/>
            <a:ext cx="1033780" cy="277495"/>
          </a:xfrm>
          <a:custGeom>
            <a:avLst/>
            <a:gdLst/>
            <a:ahLst/>
            <a:cxnLst/>
            <a:rect l="l" t="t" r="r" b="b"/>
            <a:pathLst>
              <a:path w="1033779" h="277495">
                <a:moveTo>
                  <a:pt x="175260" y="193548"/>
                </a:moveTo>
                <a:lnTo>
                  <a:pt x="163893" y="149288"/>
                </a:lnTo>
                <a:lnTo>
                  <a:pt x="131826" y="120396"/>
                </a:lnTo>
                <a:lnTo>
                  <a:pt x="100672" y="105156"/>
                </a:lnTo>
                <a:lnTo>
                  <a:pt x="91821" y="100584"/>
                </a:lnTo>
                <a:lnTo>
                  <a:pt x="84670" y="96012"/>
                </a:lnTo>
                <a:lnTo>
                  <a:pt x="79248" y="91440"/>
                </a:lnTo>
                <a:lnTo>
                  <a:pt x="73152" y="86868"/>
                </a:lnTo>
                <a:lnTo>
                  <a:pt x="71628" y="80772"/>
                </a:lnTo>
                <a:lnTo>
                  <a:pt x="71628" y="64008"/>
                </a:lnTo>
                <a:lnTo>
                  <a:pt x="73152" y="56388"/>
                </a:lnTo>
                <a:lnTo>
                  <a:pt x="77724" y="51816"/>
                </a:lnTo>
                <a:lnTo>
                  <a:pt x="83820" y="47244"/>
                </a:lnTo>
                <a:lnTo>
                  <a:pt x="89916" y="44196"/>
                </a:lnTo>
                <a:lnTo>
                  <a:pt x="99060" y="44196"/>
                </a:lnTo>
                <a:lnTo>
                  <a:pt x="109601" y="45605"/>
                </a:lnTo>
                <a:lnTo>
                  <a:pt x="120586" y="49720"/>
                </a:lnTo>
                <a:lnTo>
                  <a:pt x="131838" y="56413"/>
                </a:lnTo>
                <a:lnTo>
                  <a:pt x="143256" y="65532"/>
                </a:lnTo>
                <a:lnTo>
                  <a:pt x="170688" y="33528"/>
                </a:lnTo>
                <a:lnTo>
                  <a:pt x="135636" y="9144"/>
                </a:lnTo>
                <a:lnTo>
                  <a:pt x="91440" y="0"/>
                </a:lnTo>
                <a:lnTo>
                  <a:pt x="80264" y="596"/>
                </a:lnTo>
                <a:lnTo>
                  <a:pt x="40170" y="15798"/>
                </a:lnTo>
                <a:lnTo>
                  <a:pt x="14922" y="45986"/>
                </a:lnTo>
                <a:lnTo>
                  <a:pt x="9144" y="76200"/>
                </a:lnTo>
                <a:lnTo>
                  <a:pt x="10020" y="90233"/>
                </a:lnTo>
                <a:lnTo>
                  <a:pt x="33540" y="132334"/>
                </a:lnTo>
                <a:lnTo>
                  <a:pt x="85864" y="161544"/>
                </a:lnTo>
                <a:lnTo>
                  <a:pt x="94107" y="166116"/>
                </a:lnTo>
                <a:lnTo>
                  <a:pt x="100622" y="170688"/>
                </a:lnTo>
                <a:lnTo>
                  <a:pt x="111252" y="181356"/>
                </a:lnTo>
                <a:lnTo>
                  <a:pt x="112776" y="188976"/>
                </a:lnTo>
                <a:lnTo>
                  <a:pt x="112776" y="198120"/>
                </a:lnTo>
                <a:lnTo>
                  <a:pt x="91440" y="233172"/>
                </a:lnTo>
                <a:lnTo>
                  <a:pt x="82296" y="233172"/>
                </a:lnTo>
                <a:lnTo>
                  <a:pt x="42481" y="219075"/>
                </a:lnTo>
                <a:lnTo>
                  <a:pt x="28956" y="208788"/>
                </a:lnTo>
                <a:lnTo>
                  <a:pt x="0" y="240792"/>
                </a:lnTo>
                <a:lnTo>
                  <a:pt x="38100" y="268224"/>
                </a:lnTo>
                <a:lnTo>
                  <a:pt x="86868" y="277368"/>
                </a:lnTo>
                <a:lnTo>
                  <a:pt x="99390" y="276783"/>
                </a:lnTo>
                <a:lnTo>
                  <a:pt x="142938" y="260680"/>
                </a:lnTo>
                <a:lnTo>
                  <a:pt x="169468" y="227418"/>
                </a:lnTo>
                <a:lnTo>
                  <a:pt x="174663" y="205600"/>
                </a:lnTo>
                <a:lnTo>
                  <a:pt x="175260" y="193548"/>
                </a:lnTo>
                <a:close/>
              </a:path>
              <a:path w="1033779" h="277495">
                <a:moveTo>
                  <a:pt x="393192" y="138684"/>
                </a:moveTo>
                <a:lnTo>
                  <a:pt x="391490" y="106426"/>
                </a:lnTo>
                <a:lnTo>
                  <a:pt x="386524" y="78295"/>
                </a:lnTo>
                <a:lnTo>
                  <a:pt x="378396" y="54470"/>
                </a:lnTo>
                <a:lnTo>
                  <a:pt x="372516" y="44196"/>
                </a:lnTo>
                <a:lnTo>
                  <a:pt x="367284" y="35052"/>
                </a:lnTo>
                <a:lnTo>
                  <a:pt x="353034" y="19939"/>
                </a:lnTo>
                <a:lnTo>
                  <a:pt x="335661" y="8953"/>
                </a:lnTo>
                <a:lnTo>
                  <a:pt x="330708" y="7327"/>
                </a:lnTo>
                <a:lnTo>
                  <a:pt x="330708" y="138684"/>
                </a:lnTo>
                <a:lnTo>
                  <a:pt x="330415" y="155854"/>
                </a:lnTo>
                <a:lnTo>
                  <a:pt x="329565" y="170878"/>
                </a:lnTo>
                <a:lnTo>
                  <a:pt x="328129" y="183908"/>
                </a:lnTo>
                <a:lnTo>
                  <a:pt x="326136" y="195072"/>
                </a:lnTo>
                <a:lnTo>
                  <a:pt x="324446" y="204749"/>
                </a:lnTo>
                <a:lnTo>
                  <a:pt x="301752" y="233172"/>
                </a:lnTo>
                <a:lnTo>
                  <a:pt x="283464" y="233172"/>
                </a:lnTo>
                <a:lnTo>
                  <a:pt x="275844" y="230124"/>
                </a:lnTo>
                <a:lnTo>
                  <a:pt x="271272" y="224028"/>
                </a:lnTo>
                <a:lnTo>
                  <a:pt x="267220" y="219506"/>
                </a:lnTo>
                <a:lnTo>
                  <a:pt x="255651" y="170878"/>
                </a:lnTo>
                <a:lnTo>
                  <a:pt x="254508" y="138684"/>
                </a:lnTo>
                <a:lnTo>
                  <a:pt x="255079" y="115252"/>
                </a:lnTo>
                <a:lnTo>
                  <a:pt x="263652" y="65532"/>
                </a:lnTo>
                <a:lnTo>
                  <a:pt x="292608" y="44196"/>
                </a:lnTo>
                <a:lnTo>
                  <a:pt x="302056" y="45605"/>
                </a:lnTo>
                <a:lnTo>
                  <a:pt x="325564" y="77825"/>
                </a:lnTo>
                <a:lnTo>
                  <a:pt x="330708" y="138684"/>
                </a:lnTo>
                <a:lnTo>
                  <a:pt x="330708" y="7327"/>
                </a:lnTo>
                <a:lnTo>
                  <a:pt x="315417" y="2273"/>
                </a:lnTo>
                <a:lnTo>
                  <a:pt x="292608" y="0"/>
                </a:lnTo>
                <a:lnTo>
                  <a:pt x="270002" y="2273"/>
                </a:lnTo>
                <a:lnTo>
                  <a:pt x="232803" y="19939"/>
                </a:lnTo>
                <a:lnTo>
                  <a:pt x="207048" y="54470"/>
                </a:lnTo>
                <a:lnTo>
                  <a:pt x="194995" y="106426"/>
                </a:lnTo>
                <a:lnTo>
                  <a:pt x="193548" y="138684"/>
                </a:lnTo>
                <a:lnTo>
                  <a:pt x="194995" y="171602"/>
                </a:lnTo>
                <a:lnTo>
                  <a:pt x="207048" y="223126"/>
                </a:lnTo>
                <a:lnTo>
                  <a:pt x="232803" y="257441"/>
                </a:lnTo>
                <a:lnTo>
                  <a:pt x="270002" y="275107"/>
                </a:lnTo>
                <a:lnTo>
                  <a:pt x="292608" y="277368"/>
                </a:lnTo>
                <a:lnTo>
                  <a:pt x="315201" y="275107"/>
                </a:lnTo>
                <a:lnTo>
                  <a:pt x="335089" y="268414"/>
                </a:lnTo>
                <a:lnTo>
                  <a:pt x="352399" y="257441"/>
                </a:lnTo>
                <a:lnTo>
                  <a:pt x="367284" y="242316"/>
                </a:lnTo>
                <a:lnTo>
                  <a:pt x="372516" y="233172"/>
                </a:lnTo>
                <a:lnTo>
                  <a:pt x="378396" y="222910"/>
                </a:lnTo>
                <a:lnTo>
                  <a:pt x="386524" y="199072"/>
                </a:lnTo>
                <a:lnTo>
                  <a:pt x="391502" y="170878"/>
                </a:lnTo>
                <a:lnTo>
                  <a:pt x="393192" y="138684"/>
                </a:lnTo>
                <a:close/>
              </a:path>
              <a:path w="1033779" h="277495">
                <a:moveTo>
                  <a:pt x="579107" y="193548"/>
                </a:moveTo>
                <a:lnTo>
                  <a:pt x="567753" y="149288"/>
                </a:lnTo>
                <a:lnTo>
                  <a:pt x="535673" y="120396"/>
                </a:lnTo>
                <a:lnTo>
                  <a:pt x="504532" y="105156"/>
                </a:lnTo>
                <a:lnTo>
                  <a:pt x="495668" y="100584"/>
                </a:lnTo>
                <a:lnTo>
                  <a:pt x="488530" y="96012"/>
                </a:lnTo>
                <a:lnTo>
                  <a:pt x="483095" y="91440"/>
                </a:lnTo>
                <a:lnTo>
                  <a:pt x="476999" y="86868"/>
                </a:lnTo>
                <a:lnTo>
                  <a:pt x="475475" y="80772"/>
                </a:lnTo>
                <a:lnTo>
                  <a:pt x="475475" y="64008"/>
                </a:lnTo>
                <a:lnTo>
                  <a:pt x="476999" y="56388"/>
                </a:lnTo>
                <a:lnTo>
                  <a:pt x="486143" y="47244"/>
                </a:lnTo>
                <a:lnTo>
                  <a:pt x="493763" y="44196"/>
                </a:lnTo>
                <a:lnTo>
                  <a:pt x="502907" y="44196"/>
                </a:lnTo>
                <a:lnTo>
                  <a:pt x="513461" y="45605"/>
                </a:lnTo>
                <a:lnTo>
                  <a:pt x="524433" y="49720"/>
                </a:lnTo>
                <a:lnTo>
                  <a:pt x="535698" y="56413"/>
                </a:lnTo>
                <a:lnTo>
                  <a:pt x="547103" y="65532"/>
                </a:lnTo>
                <a:lnTo>
                  <a:pt x="573011" y="33528"/>
                </a:lnTo>
                <a:lnTo>
                  <a:pt x="539483" y="9144"/>
                </a:lnTo>
                <a:lnTo>
                  <a:pt x="495287" y="0"/>
                </a:lnTo>
                <a:lnTo>
                  <a:pt x="484124" y="596"/>
                </a:lnTo>
                <a:lnTo>
                  <a:pt x="444030" y="15798"/>
                </a:lnTo>
                <a:lnTo>
                  <a:pt x="418782" y="45986"/>
                </a:lnTo>
                <a:lnTo>
                  <a:pt x="412991" y="76200"/>
                </a:lnTo>
                <a:lnTo>
                  <a:pt x="413880" y="90233"/>
                </a:lnTo>
                <a:lnTo>
                  <a:pt x="437400" y="132334"/>
                </a:lnTo>
                <a:lnTo>
                  <a:pt x="489724" y="161544"/>
                </a:lnTo>
                <a:lnTo>
                  <a:pt x="497954" y="166116"/>
                </a:lnTo>
                <a:lnTo>
                  <a:pt x="504482" y="170688"/>
                </a:lnTo>
                <a:lnTo>
                  <a:pt x="515099" y="181356"/>
                </a:lnTo>
                <a:lnTo>
                  <a:pt x="516623" y="188976"/>
                </a:lnTo>
                <a:lnTo>
                  <a:pt x="516623" y="198120"/>
                </a:lnTo>
                <a:lnTo>
                  <a:pt x="495287" y="233172"/>
                </a:lnTo>
                <a:lnTo>
                  <a:pt x="486143" y="233172"/>
                </a:lnTo>
                <a:lnTo>
                  <a:pt x="446328" y="219075"/>
                </a:lnTo>
                <a:lnTo>
                  <a:pt x="432803" y="208788"/>
                </a:lnTo>
                <a:lnTo>
                  <a:pt x="403847" y="240792"/>
                </a:lnTo>
                <a:lnTo>
                  <a:pt x="441947" y="268224"/>
                </a:lnTo>
                <a:lnTo>
                  <a:pt x="490715" y="277368"/>
                </a:lnTo>
                <a:lnTo>
                  <a:pt x="503250" y="276783"/>
                </a:lnTo>
                <a:lnTo>
                  <a:pt x="546798" y="260680"/>
                </a:lnTo>
                <a:lnTo>
                  <a:pt x="573328" y="227418"/>
                </a:lnTo>
                <a:lnTo>
                  <a:pt x="578523" y="205600"/>
                </a:lnTo>
                <a:lnTo>
                  <a:pt x="579107" y="193548"/>
                </a:lnTo>
                <a:close/>
              </a:path>
              <a:path w="1033779" h="277495">
                <a:moveTo>
                  <a:pt x="664464" y="7620"/>
                </a:moveTo>
                <a:lnTo>
                  <a:pt x="603491" y="7620"/>
                </a:lnTo>
                <a:lnTo>
                  <a:pt x="603491" y="271272"/>
                </a:lnTo>
                <a:lnTo>
                  <a:pt x="664464" y="271272"/>
                </a:lnTo>
                <a:lnTo>
                  <a:pt x="664464" y="7620"/>
                </a:lnTo>
                <a:close/>
              </a:path>
              <a:path w="1033779" h="277495">
                <a:moveTo>
                  <a:pt x="882383" y="271272"/>
                </a:moveTo>
                <a:lnTo>
                  <a:pt x="868324" y="213360"/>
                </a:lnTo>
                <a:lnTo>
                  <a:pt x="857973" y="170688"/>
                </a:lnTo>
                <a:lnTo>
                  <a:pt x="828738" y="50292"/>
                </a:lnTo>
                <a:lnTo>
                  <a:pt x="818375" y="7620"/>
                </a:lnTo>
                <a:lnTo>
                  <a:pt x="803135" y="7620"/>
                </a:lnTo>
                <a:lnTo>
                  <a:pt x="803135" y="170688"/>
                </a:lnTo>
                <a:lnTo>
                  <a:pt x="760463" y="170688"/>
                </a:lnTo>
                <a:lnTo>
                  <a:pt x="781799" y="50292"/>
                </a:lnTo>
                <a:lnTo>
                  <a:pt x="803135" y="170688"/>
                </a:lnTo>
                <a:lnTo>
                  <a:pt x="803135" y="7620"/>
                </a:lnTo>
                <a:lnTo>
                  <a:pt x="746747" y="7620"/>
                </a:lnTo>
                <a:lnTo>
                  <a:pt x="682739" y="271272"/>
                </a:lnTo>
                <a:lnTo>
                  <a:pt x="742175" y="271272"/>
                </a:lnTo>
                <a:lnTo>
                  <a:pt x="751319" y="213360"/>
                </a:lnTo>
                <a:lnTo>
                  <a:pt x="810755" y="213360"/>
                </a:lnTo>
                <a:lnTo>
                  <a:pt x="821423" y="271272"/>
                </a:lnTo>
                <a:lnTo>
                  <a:pt x="882383" y="271272"/>
                </a:lnTo>
                <a:close/>
              </a:path>
              <a:path w="1033779" h="277495">
                <a:moveTo>
                  <a:pt x="1033310" y="223774"/>
                </a:moveTo>
                <a:lnTo>
                  <a:pt x="954024" y="223774"/>
                </a:lnTo>
                <a:lnTo>
                  <a:pt x="954024" y="7874"/>
                </a:lnTo>
                <a:lnTo>
                  <a:pt x="893064" y="7874"/>
                </a:lnTo>
                <a:lnTo>
                  <a:pt x="893064" y="223774"/>
                </a:lnTo>
                <a:lnTo>
                  <a:pt x="893064" y="270764"/>
                </a:lnTo>
                <a:lnTo>
                  <a:pt x="1033310" y="270764"/>
                </a:lnTo>
                <a:lnTo>
                  <a:pt x="1033310" y="223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9327" y="1876044"/>
            <a:ext cx="3401695" cy="2763520"/>
            <a:chOff x="719327" y="1876044"/>
            <a:chExt cx="3401695" cy="27635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0" y="1876044"/>
              <a:ext cx="2162556" cy="27477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9327" y="4629911"/>
              <a:ext cx="2636520" cy="0"/>
            </a:xfrm>
            <a:custGeom>
              <a:avLst/>
              <a:gdLst/>
              <a:ahLst/>
              <a:cxnLst/>
              <a:rect l="l" t="t" r="r" b="b"/>
              <a:pathLst>
                <a:path w="2636520">
                  <a:moveTo>
                    <a:pt x="2636520" y="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1068" y="2068067"/>
              <a:ext cx="909955" cy="1969135"/>
            </a:xfrm>
            <a:custGeom>
              <a:avLst/>
              <a:gdLst/>
              <a:ahLst/>
              <a:cxnLst/>
              <a:rect l="l" t="t" r="r" b="b"/>
              <a:pathLst>
                <a:path w="909954" h="1969135">
                  <a:moveTo>
                    <a:pt x="909828" y="0"/>
                  </a:moveTo>
                  <a:lnTo>
                    <a:pt x="469392" y="0"/>
                  </a:lnTo>
                  <a:lnTo>
                    <a:pt x="464820" y="4572"/>
                  </a:lnTo>
                  <a:lnTo>
                    <a:pt x="464820" y="973836"/>
                  </a:lnTo>
                  <a:lnTo>
                    <a:pt x="74091" y="973836"/>
                  </a:lnTo>
                  <a:lnTo>
                    <a:pt x="73240" y="969556"/>
                  </a:lnTo>
                  <a:lnTo>
                    <a:pt x="65151" y="957453"/>
                  </a:lnTo>
                  <a:lnTo>
                    <a:pt x="53047" y="949363"/>
                  </a:lnTo>
                  <a:lnTo>
                    <a:pt x="38100" y="946404"/>
                  </a:lnTo>
                  <a:lnTo>
                    <a:pt x="23139" y="949363"/>
                  </a:lnTo>
                  <a:lnTo>
                    <a:pt x="11049" y="957453"/>
                  </a:lnTo>
                  <a:lnTo>
                    <a:pt x="2946" y="969556"/>
                  </a:lnTo>
                  <a:lnTo>
                    <a:pt x="0" y="984504"/>
                  </a:lnTo>
                  <a:lnTo>
                    <a:pt x="139" y="985266"/>
                  </a:lnTo>
                  <a:lnTo>
                    <a:pt x="0" y="986028"/>
                  </a:lnTo>
                  <a:lnTo>
                    <a:pt x="2946" y="1000988"/>
                  </a:lnTo>
                  <a:lnTo>
                    <a:pt x="11049" y="1013079"/>
                  </a:lnTo>
                  <a:lnTo>
                    <a:pt x="23139" y="1021181"/>
                  </a:lnTo>
                  <a:lnTo>
                    <a:pt x="38100" y="1024128"/>
                  </a:lnTo>
                  <a:lnTo>
                    <a:pt x="53047" y="1021181"/>
                  </a:lnTo>
                  <a:lnTo>
                    <a:pt x="65151" y="1013079"/>
                  </a:lnTo>
                  <a:lnTo>
                    <a:pt x="73240" y="1000988"/>
                  </a:lnTo>
                  <a:lnTo>
                    <a:pt x="74383" y="995172"/>
                  </a:lnTo>
                  <a:lnTo>
                    <a:pt x="464820" y="995172"/>
                  </a:lnTo>
                  <a:lnTo>
                    <a:pt x="464820" y="1964436"/>
                  </a:lnTo>
                  <a:lnTo>
                    <a:pt x="469392" y="1969008"/>
                  </a:lnTo>
                  <a:lnTo>
                    <a:pt x="909828" y="1969008"/>
                  </a:lnTo>
                  <a:lnTo>
                    <a:pt x="909828" y="1959864"/>
                  </a:lnTo>
                  <a:lnTo>
                    <a:pt x="909828" y="1949196"/>
                  </a:lnTo>
                  <a:lnTo>
                    <a:pt x="483108" y="1949196"/>
                  </a:lnTo>
                  <a:lnTo>
                    <a:pt x="483108" y="995172"/>
                  </a:lnTo>
                  <a:lnTo>
                    <a:pt x="909828" y="995172"/>
                  </a:lnTo>
                  <a:lnTo>
                    <a:pt x="909828" y="984504"/>
                  </a:lnTo>
                  <a:lnTo>
                    <a:pt x="909828" y="976884"/>
                  </a:lnTo>
                  <a:lnTo>
                    <a:pt x="909828" y="975360"/>
                  </a:lnTo>
                  <a:lnTo>
                    <a:pt x="483108" y="975360"/>
                  </a:lnTo>
                  <a:lnTo>
                    <a:pt x="483108" y="973836"/>
                  </a:lnTo>
                  <a:lnTo>
                    <a:pt x="483108" y="19812"/>
                  </a:lnTo>
                  <a:lnTo>
                    <a:pt x="909828" y="19812"/>
                  </a:lnTo>
                  <a:lnTo>
                    <a:pt x="909828" y="9144"/>
                  </a:lnTo>
                  <a:lnTo>
                    <a:pt x="909828" y="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7764" y="1996440"/>
            <a:ext cx="198119" cy="1767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1040" y="1853183"/>
            <a:ext cx="4175759" cy="4419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7764" y="2971800"/>
            <a:ext cx="207263" cy="1752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11040" y="2828544"/>
            <a:ext cx="4175759" cy="4419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0144" y="3947159"/>
            <a:ext cx="213359" cy="1737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11040" y="3803903"/>
            <a:ext cx="4175759" cy="44196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695444" y="1063752"/>
            <a:ext cx="45720" cy="35560"/>
          </a:xfrm>
          <a:custGeom>
            <a:avLst/>
            <a:gdLst/>
            <a:ahLst/>
            <a:cxnLst/>
            <a:rect l="l" t="t" r="r" b="b"/>
            <a:pathLst>
              <a:path w="45720" h="35559">
                <a:moveTo>
                  <a:pt x="13716" y="35052"/>
                </a:moveTo>
                <a:lnTo>
                  <a:pt x="0" y="35052"/>
                </a:lnTo>
                <a:lnTo>
                  <a:pt x="0" y="22860"/>
                </a:lnTo>
                <a:lnTo>
                  <a:pt x="1524" y="19812"/>
                </a:lnTo>
                <a:lnTo>
                  <a:pt x="1524" y="16764"/>
                </a:lnTo>
                <a:lnTo>
                  <a:pt x="6096" y="7620"/>
                </a:lnTo>
                <a:lnTo>
                  <a:pt x="9144" y="4572"/>
                </a:lnTo>
                <a:lnTo>
                  <a:pt x="10668" y="1524"/>
                </a:lnTo>
                <a:lnTo>
                  <a:pt x="13716" y="0"/>
                </a:lnTo>
                <a:lnTo>
                  <a:pt x="21336" y="4572"/>
                </a:lnTo>
                <a:lnTo>
                  <a:pt x="19812" y="7620"/>
                </a:lnTo>
                <a:lnTo>
                  <a:pt x="16764" y="12192"/>
                </a:lnTo>
                <a:lnTo>
                  <a:pt x="16764" y="15240"/>
                </a:lnTo>
                <a:lnTo>
                  <a:pt x="15240" y="18288"/>
                </a:lnTo>
                <a:lnTo>
                  <a:pt x="13716" y="22860"/>
                </a:lnTo>
                <a:lnTo>
                  <a:pt x="13716" y="35052"/>
                </a:lnTo>
                <a:close/>
              </a:path>
              <a:path w="45720" h="35559">
                <a:moveTo>
                  <a:pt x="38100" y="35052"/>
                </a:moveTo>
                <a:lnTo>
                  <a:pt x="24384" y="35052"/>
                </a:lnTo>
                <a:lnTo>
                  <a:pt x="24384" y="19812"/>
                </a:lnTo>
                <a:lnTo>
                  <a:pt x="32004" y="4572"/>
                </a:lnTo>
                <a:lnTo>
                  <a:pt x="36576" y="0"/>
                </a:lnTo>
                <a:lnTo>
                  <a:pt x="45720" y="4572"/>
                </a:lnTo>
                <a:lnTo>
                  <a:pt x="42672" y="7620"/>
                </a:lnTo>
                <a:lnTo>
                  <a:pt x="41148" y="12192"/>
                </a:lnTo>
                <a:lnTo>
                  <a:pt x="38100" y="18288"/>
                </a:lnTo>
                <a:lnTo>
                  <a:pt x="38100" y="35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385816" y="1008888"/>
            <a:ext cx="532130" cy="173990"/>
            <a:chOff x="5385816" y="1008888"/>
            <a:chExt cx="532130" cy="17399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5816" y="1008888"/>
              <a:ext cx="227075" cy="170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2703" y="1057656"/>
              <a:ext cx="284988" cy="12496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984747" y="1008888"/>
            <a:ext cx="321945" cy="173990"/>
            <a:chOff x="5984747" y="1008888"/>
            <a:chExt cx="321945" cy="17399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84747" y="1008888"/>
              <a:ext cx="190499" cy="1737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96583" y="1057656"/>
              <a:ext cx="109728" cy="12496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316723" y="1057655"/>
            <a:ext cx="358140" cy="170815"/>
            <a:chOff x="7316723" y="1057655"/>
            <a:chExt cx="358140" cy="17081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16723" y="1057655"/>
              <a:ext cx="234695" cy="170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71232" y="1059179"/>
              <a:ext cx="103632" cy="12344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749540" y="1057655"/>
            <a:ext cx="353695" cy="125095"/>
            <a:chOff x="7749540" y="1057655"/>
            <a:chExt cx="353695" cy="125095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49540" y="1057655"/>
              <a:ext cx="228600" cy="1249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97952" y="1057655"/>
              <a:ext cx="105156" cy="1219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757927" y="1005839"/>
            <a:ext cx="2717800" cy="680085"/>
            <a:chOff x="4757927" y="1005839"/>
            <a:chExt cx="2717800" cy="680085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82511" y="1008887"/>
              <a:ext cx="1092708" cy="4480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57927" y="1005839"/>
              <a:ext cx="2441448" cy="64922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214616" y="1537716"/>
              <a:ext cx="13970" cy="116205"/>
            </a:xfrm>
            <a:custGeom>
              <a:avLst/>
              <a:gdLst/>
              <a:ahLst/>
              <a:cxnLst/>
              <a:rect l="l" t="t" r="r" b="b"/>
              <a:pathLst>
                <a:path w="13970" h="116205">
                  <a:moveTo>
                    <a:pt x="13716" y="115824"/>
                  </a:moveTo>
                  <a:lnTo>
                    <a:pt x="0" y="115824"/>
                  </a:lnTo>
                  <a:lnTo>
                    <a:pt x="0" y="0"/>
                  </a:lnTo>
                  <a:lnTo>
                    <a:pt x="13716" y="0"/>
                  </a:lnTo>
                  <a:lnTo>
                    <a:pt x="13716" y="115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1192" y="1537716"/>
              <a:ext cx="181355" cy="147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3220" y="612647"/>
            <a:ext cx="721360" cy="498475"/>
          </a:xfrm>
          <a:custGeom>
            <a:avLst/>
            <a:gdLst/>
            <a:ahLst/>
            <a:cxnLst/>
            <a:rect l="l" t="t" r="r" b="b"/>
            <a:pathLst>
              <a:path w="721360" h="498475">
                <a:moveTo>
                  <a:pt x="108204" y="12192"/>
                </a:moveTo>
                <a:lnTo>
                  <a:pt x="0" y="12192"/>
                </a:lnTo>
                <a:lnTo>
                  <a:pt x="0" y="487680"/>
                </a:lnTo>
                <a:lnTo>
                  <a:pt x="108204" y="487680"/>
                </a:lnTo>
                <a:lnTo>
                  <a:pt x="108204" y="12192"/>
                </a:lnTo>
                <a:close/>
              </a:path>
              <a:path w="721360" h="498475">
                <a:moveTo>
                  <a:pt x="347472" y="487680"/>
                </a:moveTo>
                <a:lnTo>
                  <a:pt x="219456" y="225552"/>
                </a:lnTo>
                <a:lnTo>
                  <a:pt x="336804" y="12192"/>
                </a:lnTo>
                <a:lnTo>
                  <a:pt x="230124" y="12192"/>
                </a:lnTo>
                <a:lnTo>
                  <a:pt x="111252" y="233172"/>
                </a:lnTo>
                <a:lnTo>
                  <a:pt x="230124" y="487680"/>
                </a:lnTo>
                <a:lnTo>
                  <a:pt x="347472" y="487680"/>
                </a:lnTo>
                <a:close/>
              </a:path>
              <a:path w="721360" h="498475">
                <a:moveTo>
                  <a:pt x="720852" y="249936"/>
                </a:moveTo>
                <a:lnTo>
                  <a:pt x="717994" y="191071"/>
                </a:lnTo>
                <a:lnTo>
                  <a:pt x="709422" y="140208"/>
                </a:lnTo>
                <a:lnTo>
                  <a:pt x="695134" y="97345"/>
                </a:lnTo>
                <a:lnTo>
                  <a:pt x="684745" y="79248"/>
                </a:lnTo>
                <a:lnTo>
                  <a:pt x="675132" y="62484"/>
                </a:lnTo>
                <a:lnTo>
                  <a:pt x="648817" y="35369"/>
                </a:lnTo>
                <a:lnTo>
                  <a:pt x="617791" y="15811"/>
                </a:lnTo>
                <a:lnTo>
                  <a:pt x="609600" y="13119"/>
                </a:lnTo>
                <a:lnTo>
                  <a:pt x="609600" y="249936"/>
                </a:lnTo>
                <a:lnTo>
                  <a:pt x="609041" y="280225"/>
                </a:lnTo>
                <a:lnTo>
                  <a:pt x="605091" y="330517"/>
                </a:lnTo>
                <a:lnTo>
                  <a:pt x="597992" y="368287"/>
                </a:lnTo>
                <a:lnTo>
                  <a:pt x="580644" y="403860"/>
                </a:lnTo>
                <a:lnTo>
                  <a:pt x="541020" y="420624"/>
                </a:lnTo>
                <a:lnTo>
                  <a:pt x="529247" y="419506"/>
                </a:lnTo>
                <a:lnTo>
                  <a:pt x="494842" y="394462"/>
                </a:lnTo>
                <a:lnTo>
                  <a:pt x="480060" y="350520"/>
                </a:lnTo>
                <a:lnTo>
                  <a:pt x="474535" y="307086"/>
                </a:lnTo>
                <a:lnTo>
                  <a:pt x="472440" y="249936"/>
                </a:lnTo>
                <a:lnTo>
                  <a:pt x="473557" y="206502"/>
                </a:lnTo>
                <a:lnTo>
                  <a:pt x="482079" y="140208"/>
                </a:lnTo>
                <a:lnTo>
                  <a:pt x="498360" y="100469"/>
                </a:lnTo>
                <a:lnTo>
                  <a:pt x="541020" y="79248"/>
                </a:lnTo>
                <a:lnTo>
                  <a:pt x="557898" y="81559"/>
                </a:lnTo>
                <a:lnTo>
                  <a:pt x="592836" y="117348"/>
                </a:lnTo>
                <a:lnTo>
                  <a:pt x="605218" y="169926"/>
                </a:lnTo>
                <a:lnTo>
                  <a:pt x="609600" y="249936"/>
                </a:lnTo>
                <a:lnTo>
                  <a:pt x="609600" y="13119"/>
                </a:lnTo>
                <a:lnTo>
                  <a:pt x="581901" y="3987"/>
                </a:lnTo>
                <a:lnTo>
                  <a:pt x="541020" y="0"/>
                </a:lnTo>
                <a:lnTo>
                  <a:pt x="499910" y="3987"/>
                </a:lnTo>
                <a:lnTo>
                  <a:pt x="463677" y="15811"/>
                </a:lnTo>
                <a:lnTo>
                  <a:pt x="406908" y="62484"/>
                </a:lnTo>
                <a:lnTo>
                  <a:pt x="386905" y="98209"/>
                </a:lnTo>
                <a:lnTo>
                  <a:pt x="372618" y="141351"/>
                </a:lnTo>
                <a:lnTo>
                  <a:pt x="364045" y="191935"/>
                </a:lnTo>
                <a:lnTo>
                  <a:pt x="361188" y="249936"/>
                </a:lnTo>
                <a:lnTo>
                  <a:pt x="364045" y="307949"/>
                </a:lnTo>
                <a:lnTo>
                  <a:pt x="372618" y="358521"/>
                </a:lnTo>
                <a:lnTo>
                  <a:pt x="386905" y="401675"/>
                </a:lnTo>
                <a:lnTo>
                  <a:pt x="406908" y="437388"/>
                </a:lnTo>
                <a:lnTo>
                  <a:pt x="463677" y="483298"/>
                </a:lnTo>
                <a:lnTo>
                  <a:pt x="541020" y="498348"/>
                </a:lnTo>
                <a:lnTo>
                  <a:pt x="581875" y="494372"/>
                </a:lnTo>
                <a:lnTo>
                  <a:pt x="617601" y="482536"/>
                </a:lnTo>
                <a:lnTo>
                  <a:pt x="648169" y="462991"/>
                </a:lnTo>
                <a:lnTo>
                  <a:pt x="673608" y="435864"/>
                </a:lnTo>
                <a:lnTo>
                  <a:pt x="682574" y="420624"/>
                </a:lnTo>
                <a:lnTo>
                  <a:pt x="694486" y="400392"/>
                </a:lnTo>
                <a:lnTo>
                  <a:pt x="709231" y="357759"/>
                </a:lnTo>
                <a:lnTo>
                  <a:pt x="717918" y="307949"/>
                </a:lnTo>
                <a:lnTo>
                  <a:pt x="717994" y="307086"/>
                </a:lnTo>
                <a:lnTo>
                  <a:pt x="720852" y="249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2827" y="612647"/>
            <a:ext cx="953135" cy="498475"/>
          </a:xfrm>
          <a:custGeom>
            <a:avLst/>
            <a:gdLst/>
            <a:ahLst/>
            <a:cxnLst/>
            <a:rect l="l" t="t" r="r" b="b"/>
            <a:pathLst>
              <a:path w="953135" h="498475">
                <a:moveTo>
                  <a:pt x="312420" y="12192"/>
                </a:moveTo>
                <a:lnTo>
                  <a:pt x="219456" y="12192"/>
                </a:lnTo>
                <a:lnTo>
                  <a:pt x="219456" y="210312"/>
                </a:lnTo>
                <a:lnTo>
                  <a:pt x="220319" y="252971"/>
                </a:lnTo>
                <a:lnTo>
                  <a:pt x="222885" y="296608"/>
                </a:lnTo>
                <a:lnTo>
                  <a:pt x="227177" y="341693"/>
                </a:lnTo>
                <a:lnTo>
                  <a:pt x="233172" y="388620"/>
                </a:lnTo>
                <a:lnTo>
                  <a:pt x="132588" y="12192"/>
                </a:lnTo>
                <a:lnTo>
                  <a:pt x="0" y="12192"/>
                </a:lnTo>
                <a:lnTo>
                  <a:pt x="0" y="487680"/>
                </a:lnTo>
                <a:lnTo>
                  <a:pt x="92964" y="487680"/>
                </a:lnTo>
                <a:lnTo>
                  <a:pt x="92964" y="307848"/>
                </a:lnTo>
                <a:lnTo>
                  <a:pt x="92011" y="255079"/>
                </a:lnTo>
                <a:lnTo>
                  <a:pt x="89916" y="210312"/>
                </a:lnTo>
                <a:lnTo>
                  <a:pt x="79248" y="111252"/>
                </a:lnTo>
                <a:lnTo>
                  <a:pt x="178308" y="487680"/>
                </a:lnTo>
                <a:lnTo>
                  <a:pt x="312420" y="487680"/>
                </a:lnTo>
                <a:lnTo>
                  <a:pt x="312420" y="12192"/>
                </a:lnTo>
                <a:close/>
              </a:path>
              <a:path w="953135" h="498475">
                <a:moveTo>
                  <a:pt x="658380" y="348996"/>
                </a:moveTo>
                <a:lnTo>
                  <a:pt x="650659" y="294995"/>
                </a:lnTo>
                <a:lnTo>
                  <a:pt x="629805" y="255270"/>
                </a:lnTo>
                <a:lnTo>
                  <a:pt x="594626" y="225552"/>
                </a:lnTo>
                <a:lnTo>
                  <a:pt x="523430" y="189242"/>
                </a:lnTo>
                <a:lnTo>
                  <a:pt x="507314" y="180784"/>
                </a:lnTo>
                <a:lnTo>
                  <a:pt x="473595" y="148780"/>
                </a:lnTo>
                <a:lnTo>
                  <a:pt x="469404" y="129540"/>
                </a:lnTo>
                <a:lnTo>
                  <a:pt x="470255" y="118681"/>
                </a:lnTo>
                <a:lnTo>
                  <a:pt x="498551" y="82677"/>
                </a:lnTo>
                <a:lnTo>
                  <a:pt x="519696" y="79248"/>
                </a:lnTo>
                <a:lnTo>
                  <a:pt x="539381" y="81559"/>
                </a:lnTo>
                <a:lnTo>
                  <a:pt x="559511" y="88582"/>
                </a:lnTo>
                <a:lnTo>
                  <a:pt x="579907" y="100469"/>
                </a:lnTo>
                <a:lnTo>
                  <a:pt x="600468" y="117348"/>
                </a:lnTo>
                <a:lnTo>
                  <a:pt x="647712" y="60960"/>
                </a:lnTo>
                <a:lnTo>
                  <a:pt x="618375" y="34671"/>
                </a:lnTo>
                <a:lnTo>
                  <a:pt x="569010" y="9004"/>
                </a:lnTo>
                <a:lnTo>
                  <a:pt x="529526" y="1104"/>
                </a:lnTo>
                <a:lnTo>
                  <a:pt x="507504" y="0"/>
                </a:lnTo>
                <a:lnTo>
                  <a:pt x="486587" y="1143"/>
                </a:lnTo>
                <a:lnTo>
                  <a:pt x="448779" y="10287"/>
                </a:lnTo>
                <a:lnTo>
                  <a:pt x="400634" y="38481"/>
                </a:lnTo>
                <a:lnTo>
                  <a:pt x="369722" y="82092"/>
                </a:lnTo>
                <a:lnTo>
                  <a:pt x="358152" y="137160"/>
                </a:lnTo>
                <a:lnTo>
                  <a:pt x="359867" y="161404"/>
                </a:lnTo>
                <a:lnTo>
                  <a:pt x="373583" y="203606"/>
                </a:lnTo>
                <a:lnTo>
                  <a:pt x="401840" y="237578"/>
                </a:lnTo>
                <a:lnTo>
                  <a:pt x="449224" y="267919"/>
                </a:lnTo>
                <a:lnTo>
                  <a:pt x="480072" y="281940"/>
                </a:lnTo>
                <a:lnTo>
                  <a:pt x="497166" y="289941"/>
                </a:lnTo>
                <a:lnTo>
                  <a:pt x="531888" y="313944"/>
                </a:lnTo>
                <a:lnTo>
                  <a:pt x="545604" y="356616"/>
                </a:lnTo>
                <a:lnTo>
                  <a:pt x="544741" y="370624"/>
                </a:lnTo>
                <a:lnTo>
                  <a:pt x="523925" y="409460"/>
                </a:lnTo>
                <a:lnTo>
                  <a:pt x="489216" y="419100"/>
                </a:lnTo>
                <a:lnTo>
                  <a:pt x="476681" y="418515"/>
                </a:lnTo>
                <a:lnTo>
                  <a:pt x="430517" y="401916"/>
                </a:lnTo>
                <a:lnTo>
                  <a:pt x="394728" y="374904"/>
                </a:lnTo>
                <a:lnTo>
                  <a:pt x="342912" y="431292"/>
                </a:lnTo>
                <a:lnTo>
                  <a:pt x="374726" y="459867"/>
                </a:lnTo>
                <a:lnTo>
                  <a:pt x="409968" y="481584"/>
                </a:lnTo>
                <a:lnTo>
                  <a:pt x="449973" y="493966"/>
                </a:lnTo>
                <a:lnTo>
                  <a:pt x="496836" y="498348"/>
                </a:lnTo>
                <a:lnTo>
                  <a:pt x="520877" y="497205"/>
                </a:lnTo>
                <a:lnTo>
                  <a:pt x="563270" y="488061"/>
                </a:lnTo>
                <a:lnTo>
                  <a:pt x="599338" y="469163"/>
                </a:lnTo>
                <a:lnTo>
                  <a:pt x="627392" y="442772"/>
                </a:lnTo>
                <a:lnTo>
                  <a:pt x="646798" y="409003"/>
                </a:lnTo>
                <a:lnTo>
                  <a:pt x="656996" y="370141"/>
                </a:lnTo>
                <a:lnTo>
                  <a:pt x="658380" y="348996"/>
                </a:lnTo>
                <a:close/>
              </a:path>
              <a:path w="953135" h="498475">
                <a:moveTo>
                  <a:pt x="952512" y="12192"/>
                </a:moveTo>
                <a:lnTo>
                  <a:pt x="701052" y="12192"/>
                </a:lnTo>
                <a:lnTo>
                  <a:pt x="701052" y="487680"/>
                </a:lnTo>
                <a:lnTo>
                  <a:pt x="950988" y="487680"/>
                </a:lnTo>
                <a:lnTo>
                  <a:pt x="950988" y="408432"/>
                </a:lnTo>
                <a:lnTo>
                  <a:pt x="809256" y="408432"/>
                </a:lnTo>
                <a:lnTo>
                  <a:pt x="809256" y="283464"/>
                </a:lnTo>
                <a:lnTo>
                  <a:pt x="925080" y="283464"/>
                </a:lnTo>
                <a:lnTo>
                  <a:pt x="925080" y="208788"/>
                </a:lnTo>
                <a:lnTo>
                  <a:pt x="809256" y="208788"/>
                </a:lnTo>
                <a:lnTo>
                  <a:pt x="809256" y="88392"/>
                </a:lnTo>
                <a:lnTo>
                  <a:pt x="941844" y="88392"/>
                </a:lnTo>
                <a:lnTo>
                  <a:pt x="952512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1060" y="624839"/>
            <a:ext cx="303530" cy="475615"/>
          </a:xfrm>
          <a:custGeom>
            <a:avLst/>
            <a:gdLst/>
            <a:ahLst/>
            <a:cxnLst/>
            <a:rect l="l" t="t" r="r" b="b"/>
            <a:pathLst>
              <a:path w="303529" h="475615">
                <a:moveTo>
                  <a:pt x="108204" y="475487"/>
                </a:moveTo>
                <a:lnTo>
                  <a:pt x="0" y="475487"/>
                </a:lnTo>
                <a:lnTo>
                  <a:pt x="0" y="0"/>
                </a:lnTo>
                <a:lnTo>
                  <a:pt x="121920" y="0"/>
                </a:lnTo>
                <a:lnTo>
                  <a:pt x="163687" y="2547"/>
                </a:lnTo>
                <a:lnTo>
                  <a:pt x="231219" y="22502"/>
                </a:lnTo>
                <a:lnTo>
                  <a:pt x="277558" y="61341"/>
                </a:lnTo>
                <a:lnTo>
                  <a:pt x="285634" y="76200"/>
                </a:lnTo>
                <a:lnTo>
                  <a:pt x="108204" y="76200"/>
                </a:lnTo>
                <a:lnTo>
                  <a:pt x="108204" y="237743"/>
                </a:lnTo>
                <a:lnTo>
                  <a:pt x="285672" y="237743"/>
                </a:lnTo>
                <a:lnTo>
                  <a:pt x="278844" y="251436"/>
                </a:lnTo>
                <a:lnTo>
                  <a:pt x="234815" y="292322"/>
                </a:lnTo>
                <a:lnTo>
                  <a:pt x="171426" y="312896"/>
                </a:lnTo>
                <a:lnTo>
                  <a:pt x="132588" y="315467"/>
                </a:lnTo>
                <a:lnTo>
                  <a:pt x="108204" y="315467"/>
                </a:lnTo>
                <a:lnTo>
                  <a:pt x="108204" y="475487"/>
                </a:lnTo>
                <a:close/>
              </a:path>
              <a:path w="303529" h="475615">
                <a:moveTo>
                  <a:pt x="285672" y="237743"/>
                </a:moveTo>
                <a:lnTo>
                  <a:pt x="124968" y="237743"/>
                </a:lnTo>
                <a:lnTo>
                  <a:pt x="141851" y="236362"/>
                </a:lnTo>
                <a:lnTo>
                  <a:pt x="156019" y="232410"/>
                </a:lnTo>
                <a:lnTo>
                  <a:pt x="189166" y="192786"/>
                </a:lnTo>
                <a:lnTo>
                  <a:pt x="193548" y="153924"/>
                </a:lnTo>
                <a:lnTo>
                  <a:pt x="192666" y="135659"/>
                </a:lnTo>
                <a:lnTo>
                  <a:pt x="178308" y="96012"/>
                </a:lnTo>
                <a:lnTo>
                  <a:pt x="142732" y="77366"/>
                </a:lnTo>
                <a:lnTo>
                  <a:pt x="124968" y="76200"/>
                </a:lnTo>
                <a:lnTo>
                  <a:pt x="285634" y="76200"/>
                </a:lnTo>
                <a:lnTo>
                  <a:pt x="291846" y="87630"/>
                </a:lnTo>
                <a:lnTo>
                  <a:pt x="300418" y="118491"/>
                </a:lnTo>
                <a:lnTo>
                  <a:pt x="303276" y="153924"/>
                </a:lnTo>
                <a:lnTo>
                  <a:pt x="300656" y="191381"/>
                </a:lnTo>
                <a:lnTo>
                  <a:pt x="292608" y="223837"/>
                </a:lnTo>
                <a:lnTo>
                  <a:pt x="285672" y="23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267" y="1449323"/>
            <a:ext cx="163195" cy="588645"/>
          </a:xfrm>
          <a:custGeom>
            <a:avLst/>
            <a:gdLst/>
            <a:ahLst/>
            <a:cxnLst/>
            <a:rect l="l" t="t" r="r" b="b"/>
            <a:pathLst>
              <a:path w="163194" h="588644">
                <a:moveTo>
                  <a:pt x="27432" y="588264"/>
                </a:moveTo>
                <a:lnTo>
                  <a:pt x="0" y="513588"/>
                </a:lnTo>
                <a:lnTo>
                  <a:pt x="10858" y="506730"/>
                </a:lnTo>
                <a:lnTo>
                  <a:pt x="20574" y="499872"/>
                </a:lnTo>
                <a:lnTo>
                  <a:pt x="45910" y="471106"/>
                </a:lnTo>
                <a:lnTo>
                  <a:pt x="53911" y="429958"/>
                </a:lnTo>
                <a:lnTo>
                  <a:pt x="54864" y="399288"/>
                </a:lnTo>
                <a:lnTo>
                  <a:pt x="54864" y="0"/>
                </a:lnTo>
                <a:lnTo>
                  <a:pt x="163068" y="0"/>
                </a:lnTo>
                <a:lnTo>
                  <a:pt x="163068" y="403860"/>
                </a:lnTo>
                <a:lnTo>
                  <a:pt x="161925" y="429910"/>
                </a:lnTo>
                <a:lnTo>
                  <a:pt x="152781" y="474583"/>
                </a:lnTo>
                <a:lnTo>
                  <a:pt x="134826" y="511182"/>
                </a:lnTo>
                <a:lnTo>
                  <a:pt x="97536" y="551688"/>
                </a:lnTo>
                <a:lnTo>
                  <a:pt x="47172" y="579977"/>
                </a:lnTo>
                <a:lnTo>
                  <a:pt x="27432" y="588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5283" y="1449323"/>
            <a:ext cx="1297305" cy="588645"/>
          </a:xfrm>
          <a:custGeom>
            <a:avLst/>
            <a:gdLst/>
            <a:ahLst/>
            <a:cxnLst/>
            <a:rect l="l" t="t" r="r" b="b"/>
            <a:pathLst>
              <a:path w="1297305" h="588644">
                <a:moveTo>
                  <a:pt x="251460" y="0"/>
                </a:moveTo>
                <a:lnTo>
                  <a:pt x="0" y="0"/>
                </a:lnTo>
                <a:lnTo>
                  <a:pt x="0" y="473964"/>
                </a:lnTo>
                <a:lnTo>
                  <a:pt x="249936" y="473964"/>
                </a:lnTo>
                <a:lnTo>
                  <a:pt x="249936" y="396240"/>
                </a:lnTo>
                <a:lnTo>
                  <a:pt x="108204" y="396240"/>
                </a:lnTo>
                <a:lnTo>
                  <a:pt x="108204" y="271272"/>
                </a:lnTo>
                <a:lnTo>
                  <a:pt x="224028" y="271272"/>
                </a:lnTo>
                <a:lnTo>
                  <a:pt x="224028" y="195072"/>
                </a:lnTo>
                <a:lnTo>
                  <a:pt x="108204" y="195072"/>
                </a:lnTo>
                <a:lnTo>
                  <a:pt x="108204" y="76200"/>
                </a:lnTo>
                <a:lnTo>
                  <a:pt x="240792" y="76200"/>
                </a:lnTo>
                <a:lnTo>
                  <a:pt x="251460" y="0"/>
                </a:lnTo>
                <a:close/>
              </a:path>
              <a:path w="1297305" h="588644">
                <a:moveTo>
                  <a:pt x="419100" y="0"/>
                </a:moveTo>
                <a:lnTo>
                  <a:pt x="310896" y="0"/>
                </a:lnTo>
                <a:lnTo>
                  <a:pt x="310896" y="399288"/>
                </a:lnTo>
                <a:lnTo>
                  <a:pt x="310642" y="415556"/>
                </a:lnTo>
                <a:lnTo>
                  <a:pt x="305257" y="462368"/>
                </a:lnTo>
                <a:lnTo>
                  <a:pt x="276606" y="499872"/>
                </a:lnTo>
                <a:lnTo>
                  <a:pt x="256032" y="513588"/>
                </a:lnTo>
                <a:lnTo>
                  <a:pt x="283464" y="588264"/>
                </a:lnTo>
                <a:lnTo>
                  <a:pt x="321373" y="571119"/>
                </a:lnTo>
                <a:lnTo>
                  <a:pt x="366737" y="540283"/>
                </a:lnTo>
                <a:lnTo>
                  <a:pt x="400812" y="493776"/>
                </a:lnTo>
                <a:lnTo>
                  <a:pt x="414528" y="453390"/>
                </a:lnTo>
                <a:lnTo>
                  <a:pt x="419100" y="403860"/>
                </a:lnTo>
                <a:lnTo>
                  <a:pt x="419100" y="0"/>
                </a:lnTo>
                <a:close/>
              </a:path>
              <a:path w="1297305" h="588644">
                <a:moveTo>
                  <a:pt x="801636" y="473964"/>
                </a:moveTo>
                <a:lnTo>
                  <a:pt x="776643" y="370332"/>
                </a:lnTo>
                <a:lnTo>
                  <a:pt x="757897" y="292608"/>
                </a:lnTo>
                <a:lnTo>
                  <a:pt x="706069" y="77724"/>
                </a:lnTo>
                <a:lnTo>
                  <a:pt x="687336" y="0"/>
                </a:lnTo>
                <a:lnTo>
                  <a:pt x="659904" y="0"/>
                </a:lnTo>
                <a:lnTo>
                  <a:pt x="659904" y="292608"/>
                </a:lnTo>
                <a:lnTo>
                  <a:pt x="582180" y="292608"/>
                </a:lnTo>
                <a:lnTo>
                  <a:pt x="621804" y="77724"/>
                </a:lnTo>
                <a:lnTo>
                  <a:pt x="659904" y="292608"/>
                </a:lnTo>
                <a:lnTo>
                  <a:pt x="659904" y="0"/>
                </a:lnTo>
                <a:lnTo>
                  <a:pt x="557796" y="0"/>
                </a:lnTo>
                <a:lnTo>
                  <a:pt x="443496" y="473964"/>
                </a:lnTo>
                <a:lnTo>
                  <a:pt x="550176" y="473964"/>
                </a:lnTo>
                <a:lnTo>
                  <a:pt x="568464" y="370332"/>
                </a:lnTo>
                <a:lnTo>
                  <a:pt x="673620" y="370332"/>
                </a:lnTo>
                <a:lnTo>
                  <a:pt x="693432" y="473964"/>
                </a:lnTo>
                <a:lnTo>
                  <a:pt x="801636" y="473964"/>
                </a:lnTo>
                <a:close/>
              </a:path>
              <a:path w="1297305" h="588644">
                <a:moveTo>
                  <a:pt x="1161288" y="473964"/>
                </a:moveTo>
                <a:lnTo>
                  <a:pt x="1073289" y="291084"/>
                </a:lnTo>
                <a:lnTo>
                  <a:pt x="1063752" y="271272"/>
                </a:lnTo>
                <a:lnTo>
                  <a:pt x="1080884" y="261035"/>
                </a:lnTo>
                <a:lnTo>
                  <a:pt x="1117092" y="219456"/>
                </a:lnTo>
                <a:lnTo>
                  <a:pt x="1130808" y="183070"/>
                </a:lnTo>
                <a:lnTo>
                  <a:pt x="1135380" y="143256"/>
                </a:lnTo>
                <a:lnTo>
                  <a:pt x="1130439" y="99314"/>
                </a:lnTo>
                <a:lnTo>
                  <a:pt x="1115631" y="63449"/>
                </a:lnTo>
                <a:lnTo>
                  <a:pt x="1056589" y="15811"/>
                </a:lnTo>
                <a:lnTo>
                  <a:pt x="1025652" y="7505"/>
                </a:lnTo>
                <a:lnTo>
                  <a:pt x="1025652" y="143256"/>
                </a:lnTo>
                <a:lnTo>
                  <a:pt x="1024775" y="161290"/>
                </a:lnTo>
                <a:lnTo>
                  <a:pt x="1010412" y="199644"/>
                </a:lnTo>
                <a:lnTo>
                  <a:pt x="961644" y="216408"/>
                </a:lnTo>
                <a:lnTo>
                  <a:pt x="938784" y="216408"/>
                </a:lnTo>
                <a:lnTo>
                  <a:pt x="938784" y="76200"/>
                </a:lnTo>
                <a:lnTo>
                  <a:pt x="957072" y="76200"/>
                </a:lnTo>
                <a:lnTo>
                  <a:pt x="999731" y="84569"/>
                </a:lnTo>
                <a:lnTo>
                  <a:pt x="1024534" y="127241"/>
                </a:lnTo>
                <a:lnTo>
                  <a:pt x="1025652" y="143256"/>
                </a:lnTo>
                <a:lnTo>
                  <a:pt x="1025652" y="7505"/>
                </a:lnTo>
                <a:lnTo>
                  <a:pt x="1012444" y="3949"/>
                </a:lnTo>
                <a:lnTo>
                  <a:pt x="958596" y="0"/>
                </a:lnTo>
                <a:lnTo>
                  <a:pt x="832104" y="0"/>
                </a:lnTo>
                <a:lnTo>
                  <a:pt x="832104" y="473964"/>
                </a:lnTo>
                <a:lnTo>
                  <a:pt x="938784" y="473964"/>
                </a:lnTo>
                <a:lnTo>
                  <a:pt x="938784" y="291084"/>
                </a:lnTo>
                <a:lnTo>
                  <a:pt x="969264" y="291084"/>
                </a:lnTo>
                <a:lnTo>
                  <a:pt x="1045464" y="473964"/>
                </a:lnTo>
                <a:lnTo>
                  <a:pt x="1161288" y="473964"/>
                </a:lnTo>
                <a:close/>
              </a:path>
              <a:path w="1297305" h="588644">
                <a:moveTo>
                  <a:pt x="1296924" y="0"/>
                </a:moveTo>
                <a:lnTo>
                  <a:pt x="1188732" y="0"/>
                </a:lnTo>
                <a:lnTo>
                  <a:pt x="1188732" y="473964"/>
                </a:lnTo>
                <a:lnTo>
                  <a:pt x="1296924" y="473964"/>
                </a:lnTo>
                <a:lnTo>
                  <a:pt x="1296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3179" y="1449324"/>
            <a:ext cx="312420" cy="474345"/>
          </a:xfrm>
          <a:custGeom>
            <a:avLst/>
            <a:gdLst/>
            <a:ahLst/>
            <a:cxnLst/>
            <a:rect l="l" t="t" r="r" b="b"/>
            <a:pathLst>
              <a:path w="312419" h="474344">
                <a:moveTo>
                  <a:pt x="312419" y="473963"/>
                </a:moveTo>
                <a:lnTo>
                  <a:pt x="178307" y="473963"/>
                </a:lnTo>
                <a:lnTo>
                  <a:pt x="79247" y="97535"/>
                </a:lnTo>
                <a:lnTo>
                  <a:pt x="82391" y="126753"/>
                </a:lnTo>
                <a:lnTo>
                  <a:pt x="84962" y="152971"/>
                </a:lnTo>
                <a:lnTo>
                  <a:pt x="86963" y="176617"/>
                </a:lnTo>
                <a:lnTo>
                  <a:pt x="88391" y="198119"/>
                </a:lnTo>
                <a:lnTo>
                  <a:pt x="90392" y="218932"/>
                </a:lnTo>
                <a:lnTo>
                  <a:pt x="91820" y="242315"/>
                </a:lnTo>
                <a:lnTo>
                  <a:pt x="92678" y="267985"/>
                </a:lnTo>
                <a:lnTo>
                  <a:pt x="92963" y="295655"/>
                </a:lnTo>
                <a:lnTo>
                  <a:pt x="92963" y="473963"/>
                </a:lnTo>
                <a:lnTo>
                  <a:pt x="0" y="473963"/>
                </a:lnTo>
                <a:lnTo>
                  <a:pt x="0" y="0"/>
                </a:lnTo>
                <a:lnTo>
                  <a:pt x="132587" y="0"/>
                </a:lnTo>
                <a:lnTo>
                  <a:pt x="233171" y="376427"/>
                </a:lnTo>
                <a:lnTo>
                  <a:pt x="226933" y="329279"/>
                </a:lnTo>
                <a:lnTo>
                  <a:pt x="222122" y="283844"/>
                </a:lnTo>
                <a:lnTo>
                  <a:pt x="219027" y="240125"/>
                </a:lnTo>
                <a:lnTo>
                  <a:pt x="217931" y="198119"/>
                </a:lnTo>
                <a:lnTo>
                  <a:pt x="217931" y="0"/>
                </a:lnTo>
                <a:lnTo>
                  <a:pt x="312419" y="0"/>
                </a:lnTo>
                <a:lnTo>
                  <a:pt x="312419" y="473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5892" y="1437132"/>
            <a:ext cx="330835" cy="498475"/>
          </a:xfrm>
          <a:custGeom>
            <a:avLst/>
            <a:gdLst/>
            <a:ahLst/>
            <a:cxnLst/>
            <a:rect l="l" t="t" r="r" b="b"/>
            <a:pathLst>
              <a:path w="330835" h="498475">
                <a:moveTo>
                  <a:pt x="182880" y="498348"/>
                </a:moveTo>
                <a:lnTo>
                  <a:pt x="139160" y="494395"/>
                </a:lnTo>
                <a:lnTo>
                  <a:pt x="101727" y="482727"/>
                </a:lnTo>
                <a:lnTo>
                  <a:pt x="45720" y="437387"/>
                </a:lnTo>
                <a:lnTo>
                  <a:pt x="25717" y="403145"/>
                </a:lnTo>
                <a:lnTo>
                  <a:pt x="11430" y="360044"/>
                </a:lnTo>
                <a:lnTo>
                  <a:pt x="2857" y="308371"/>
                </a:lnTo>
                <a:lnTo>
                  <a:pt x="0" y="248411"/>
                </a:lnTo>
                <a:lnTo>
                  <a:pt x="1690" y="208954"/>
                </a:lnTo>
                <a:lnTo>
                  <a:pt x="14787" y="139755"/>
                </a:lnTo>
                <a:lnTo>
                  <a:pt x="39624" y="84010"/>
                </a:lnTo>
                <a:lnTo>
                  <a:pt x="73914" y="42862"/>
                </a:lnTo>
                <a:lnTo>
                  <a:pt x="117062" y="15430"/>
                </a:lnTo>
                <a:lnTo>
                  <a:pt x="167354" y="1714"/>
                </a:lnTo>
                <a:lnTo>
                  <a:pt x="195072" y="0"/>
                </a:lnTo>
                <a:lnTo>
                  <a:pt x="231886" y="3690"/>
                </a:lnTo>
                <a:lnTo>
                  <a:pt x="266700" y="14668"/>
                </a:lnTo>
                <a:lnTo>
                  <a:pt x="299227" y="32789"/>
                </a:lnTo>
                <a:lnTo>
                  <a:pt x="329184" y="57912"/>
                </a:lnTo>
                <a:lnTo>
                  <a:pt x="277368" y="111252"/>
                </a:lnTo>
                <a:lnTo>
                  <a:pt x="267342" y="103584"/>
                </a:lnTo>
                <a:lnTo>
                  <a:pt x="257746" y="96774"/>
                </a:lnTo>
                <a:lnTo>
                  <a:pt x="220599" y="80010"/>
                </a:lnTo>
                <a:lnTo>
                  <a:pt x="199644" y="77724"/>
                </a:lnTo>
                <a:lnTo>
                  <a:pt x="179117" y="80248"/>
                </a:lnTo>
                <a:lnTo>
                  <a:pt x="146065" y="99583"/>
                </a:lnTo>
                <a:lnTo>
                  <a:pt x="124110" y="138684"/>
                </a:lnTo>
                <a:lnTo>
                  <a:pt x="112680" y="204978"/>
                </a:lnTo>
                <a:lnTo>
                  <a:pt x="111252" y="248411"/>
                </a:lnTo>
                <a:lnTo>
                  <a:pt x="111799" y="280487"/>
                </a:lnTo>
                <a:lnTo>
                  <a:pt x="115752" y="332636"/>
                </a:lnTo>
                <a:lnTo>
                  <a:pt x="122872" y="370427"/>
                </a:lnTo>
                <a:lnTo>
                  <a:pt x="141732" y="403860"/>
                </a:lnTo>
                <a:lnTo>
                  <a:pt x="181356" y="419100"/>
                </a:lnTo>
                <a:lnTo>
                  <a:pt x="193667" y="418218"/>
                </a:lnTo>
                <a:lnTo>
                  <a:pt x="228600" y="291083"/>
                </a:lnTo>
                <a:lnTo>
                  <a:pt x="182880" y="291083"/>
                </a:lnTo>
                <a:lnTo>
                  <a:pt x="173736" y="214883"/>
                </a:lnTo>
                <a:lnTo>
                  <a:pt x="330708" y="214883"/>
                </a:lnTo>
                <a:lnTo>
                  <a:pt x="330708" y="449580"/>
                </a:lnTo>
                <a:lnTo>
                  <a:pt x="297370" y="469391"/>
                </a:lnTo>
                <a:lnTo>
                  <a:pt x="260604" y="484632"/>
                </a:lnTo>
                <a:lnTo>
                  <a:pt x="221742" y="494919"/>
                </a:lnTo>
                <a:lnTo>
                  <a:pt x="202311" y="497490"/>
                </a:lnTo>
                <a:lnTo>
                  <a:pt x="182880" y="498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1860" y="1449323"/>
            <a:ext cx="624840" cy="474345"/>
          </a:xfrm>
          <a:custGeom>
            <a:avLst/>
            <a:gdLst/>
            <a:ahLst/>
            <a:cxnLst/>
            <a:rect l="l" t="t" r="r" b="b"/>
            <a:pathLst>
              <a:path w="624839" h="474344">
                <a:moveTo>
                  <a:pt x="108204" y="0"/>
                </a:moveTo>
                <a:lnTo>
                  <a:pt x="0" y="0"/>
                </a:lnTo>
                <a:lnTo>
                  <a:pt x="0" y="473964"/>
                </a:lnTo>
                <a:lnTo>
                  <a:pt x="108204" y="473964"/>
                </a:lnTo>
                <a:lnTo>
                  <a:pt x="108204" y="0"/>
                </a:lnTo>
                <a:close/>
              </a:path>
              <a:path w="624839" h="474344">
                <a:moveTo>
                  <a:pt x="347472" y="473964"/>
                </a:moveTo>
                <a:lnTo>
                  <a:pt x="219456" y="213360"/>
                </a:lnTo>
                <a:lnTo>
                  <a:pt x="336804" y="0"/>
                </a:lnTo>
                <a:lnTo>
                  <a:pt x="230124" y="0"/>
                </a:lnTo>
                <a:lnTo>
                  <a:pt x="111252" y="220980"/>
                </a:lnTo>
                <a:lnTo>
                  <a:pt x="230124" y="473964"/>
                </a:lnTo>
                <a:lnTo>
                  <a:pt x="347472" y="473964"/>
                </a:lnTo>
                <a:close/>
              </a:path>
              <a:path w="624839" h="474344">
                <a:moveTo>
                  <a:pt x="624840" y="0"/>
                </a:moveTo>
                <a:lnTo>
                  <a:pt x="373380" y="0"/>
                </a:lnTo>
                <a:lnTo>
                  <a:pt x="373380" y="473964"/>
                </a:lnTo>
                <a:lnTo>
                  <a:pt x="621792" y="473964"/>
                </a:lnTo>
                <a:lnTo>
                  <a:pt x="621792" y="396240"/>
                </a:lnTo>
                <a:lnTo>
                  <a:pt x="481584" y="396240"/>
                </a:lnTo>
                <a:lnTo>
                  <a:pt x="481584" y="271272"/>
                </a:lnTo>
                <a:lnTo>
                  <a:pt x="597408" y="271272"/>
                </a:lnTo>
                <a:lnTo>
                  <a:pt x="597408" y="195072"/>
                </a:lnTo>
                <a:lnTo>
                  <a:pt x="481584" y="195072"/>
                </a:lnTo>
                <a:lnTo>
                  <a:pt x="481584" y="76200"/>
                </a:lnTo>
                <a:lnTo>
                  <a:pt x="612648" y="76200"/>
                </a:lnTo>
                <a:lnTo>
                  <a:pt x="624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2407" y="1449323"/>
            <a:ext cx="862965" cy="588645"/>
          </a:xfrm>
          <a:custGeom>
            <a:avLst/>
            <a:gdLst/>
            <a:ahLst/>
            <a:cxnLst/>
            <a:rect l="l" t="t" r="r" b="b"/>
            <a:pathLst>
              <a:path w="862964" h="588644">
                <a:moveTo>
                  <a:pt x="329184" y="473964"/>
                </a:moveTo>
                <a:lnTo>
                  <a:pt x="241185" y="291084"/>
                </a:lnTo>
                <a:lnTo>
                  <a:pt x="231648" y="271272"/>
                </a:lnTo>
                <a:lnTo>
                  <a:pt x="248780" y="261035"/>
                </a:lnTo>
                <a:lnTo>
                  <a:pt x="284988" y="219456"/>
                </a:lnTo>
                <a:lnTo>
                  <a:pt x="298704" y="183070"/>
                </a:lnTo>
                <a:lnTo>
                  <a:pt x="303276" y="143256"/>
                </a:lnTo>
                <a:lnTo>
                  <a:pt x="298335" y="99314"/>
                </a:lnTo>
                <a:lnTo>
                  <a:pt x="283527" y="63449"/>
                </a:lnTo>
                <a:lnTo>
                  <a:pt x="224485" y="15811"/>
                </a:lnTo>
                <a:lnTo>
                  <a:pt x="193548" y="7505"/>
                </a:lnTo>
                <a:lnTo>
                  <a:pt x="193548" y="143256"/>
                </a:lnTo>
                <a:lnTo>
                  <a:pt x="192671" y="161290"/>
                </a:lnTo>
                <a:lnTo>
                  <a:pt x="178308" y="199644"/>
                </a:lnTo>
                <a:lnTo>
                  <a:pt x="129540" y="216408"/>
                </a:lnTo>
                <a:lnTo>
                  <a:pt x="106680" y="216408"/>
                </a:lnTo>
                <a:lnTo>
                  <a:pt x="106680" y="76200"/>
                </a:lnTo>
                <a:lnTo>
                  <a:pt x="124968" y="76200"/>
                </a:lnTo>
                <a:lnTo>
                  <a:pt x="167627" y="84569"/>
                </a:lnTo>
                <a:lnTo>
                  <a:pt x="192430" y="127241"/>
                </a:lnTo>
                <a:lnTo>
                  <a:pt x="193548" y="143256"/>
                </a:lnTo>
                <a:lnTo>
                  <a:pt x="193548" y="7505"/>
                </a:lnTo>
                <a:lnTo>
                  <a:pt x="180340" y="3949"/>
                </a:lnTo>
                <a:lnTo>
                  <a:pt x="126492" y="0"/>
                </a:lnTo>
                <a:lnTo>
                  <a:pt x="0" y="0"/>
                </a:lnTo>
                <a:lnTo>
                  <a:pt x="0" y="473964"/>
                </a:lnTo>
                <a:lnTo>
                  <a:pt x="106680" y="473964"/>
                </a:lnTo>
                <a:lnTo>
                  <a:pt x="106680" y="291084"/>
                </a:lnTo>
                <a:lnTo>
                  <a:pt x="137160" y="291084"/>
                </a:lnTo>
                <a:lnTo>
                  <a:pt x="214884" y="473964"/>
                </a:lnTo>
                <a:lnTo>
                  <a:pt x="329184" y="473964"/>
                </a:lnTo>
                <a:close/>
              </a:path>
              <a:path w="862964" h="588644">
                <a:moveTo>
                  <a:pt x="480072" y="0"/>
                </a:moveTo>
                <a:lnTo>
                  <a:pt x="371868" y="0"/>
                </a:lnTo>
                <a:lnTo>
                  <a:pt x="371868" y="399288"/>
                </a:lnTo>
                <a:lnTo>
                  <a:pt x="371576" y="415556"/>
                </a:lnTo>
                <a:lnTo>
                  <a:pt x="365340" y="462368"/>
                </a:lnTo>
                <a:lnTo>
                  <a:pt x="337388" y="499872"/>
                </a:lnTo>
                <a:lnTo>
                  <a:pt x="317004" y="513588"/>
                </a:lnTo>
                <a:lnTo>
                  <a:pt x="344436" y="588264"/>
                </a:lnTo>
                <a:lnTo>
                  <a:pt x="382155" y="571119"/>
                </a:lnTo>
                <a:lnTo>
                  <a:pt x="427037" y="540283"/>
                </a:lnTo>
                <a:lnTo>
                  <a:pt x="460260" y="493776"/>
                </a:lnTo>
                <a:lnTo>
                  <a:pt x="475310" y="453390"/>
                </a:lnTo>
                <a:lnTo>
                  <a:pt x="480072" y="403860"/>
                </a:lnTo>
                <a:lnTo>
                  <a:pt x="480072" y="0"/>
                </a:lnTo>
                <a:close/>
              </a:path>
              <a:path w="862964" h="588644">
                <a:moveTo>
                  <a:pt x="862596" y="473964"/>
                </a:moveTo>
                <a:lnTo>
                  <a:pt x="837603" y="370332"/>
                </a:lnTo>
                <a:lnTo>
                  <a:pt x="818857" y="292608"/>
                </a:lnTo>
                <a:lnTo>
                  <a:pt x="767029" y="77724"/>
                </a:lnTo>
                <a:lnTo>
                  <a:pt x="748284" y="0"/>
                </a:lnTo>
                <a:lnTo>
                  <a:pt x="720852" y="0"/>
                </a:lnTo>
                <a:lnTo>
                  <a:pt x="720852" y="292608"/>
                </a:lnTo>
                <a:lnTo>
                  <a:pt x="643128" y="292608"/>
                </a:lnTo>
                <a:lnTo>
                  <a:pt x="681228" y="77724"/>
                </a:lnTo>
                <a:lnTo>
                  <a:pt x="720852" y="292608"/>
                </a:lnTo>
                <a:lnTo>
                  <a:pt x="720852" y="0"/>
                </a:lnTo>
                <a:lnTo>
                  <a:pt x="618744" y="0"/>
                </a:lnTo>
                <a:lnTo>
                  <a:pt x="504444" y="473964"/>
                </a:lnTo>
                <a:lnTo>
                  <a:pt x="611124" y="473964"/>
                </a:lnTo>
                <a:lnTo>
                  <a:pt x="629412" y="370332"/>
                </a:lnTo>
                <a:lnTo>
                  <a:pt x="734568" y="370332"/>
                </a:lnTo>
                <a:lnTo>
                  <a:pt x="754392" y="473964"/>
                </a:lnTo>
                <a:lnTo>
                  <a:pt x="862596" y="473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8191" y="2273807"/>
            <a:ext cx="1035050" cy="474345"/>
          </a:xfrm>
          <a:custGeom>
            <a:avLst/>
            <a:gdLst/>
            <a:ahLst/>
            <a:cxnLst/>
            <a:rect l="l" t="t" r="r" b="b"/>
            <a:pathLst>
              <a:path w="1035050" h="474344">
                <a:moveTo>
                  <a:pt x="324624" y="234696"/>
                </a:moveTo>
                <a:lnTo>
                  <a:pt x="322910" y="189534"/>
                </a:lnTo>
                <a:lnTo>
                  <a:pt x="317766" y="149923"/>
                </a:lnTo>
                <a:lnTo>
                  <a:pt x="297180" y="86868"/>
                </a:lnTo>
                <a:lnTo>
                  <a:pt x="265366" y="43815"/>
                </a:lnTo>
                <a:lnTo>
                  <a:pt x="225564" y="16764"/>
                </a:lnTo>
                <a:lnTo>
                  <a:pt x="214896" y="13449"/>
                </a:lnTo>
                <a:lnTo>
                  <a:pt x="214896" y="234696"/>
                </a:lnTo>
                <a:lnTo>
                  <a:pt x="214325" y="264083"/>
                </a:lnTo>
                <a:lnTo>
                  <a:pt x="209753" y="313143"/>
                </a:lnTo>
                <a:lnTo>
                  <a:pt x="194322" y="363093"/>
                </a:lnTo>
                <a:lnTo>
                  <a:pt x="158508" y="392811"/>
                </a:lnTo>
                <a:lnTo>
                  <a:pt x="134124" y="396240"/>
                </a:lnTo>
                <a:lnTo>
                  <a:pt x="106680" y="396240"/>
                </a:lnTo>
                <a:lnTo>
                  <a:pt x="106680" y="76200"/>
                </a:lnTo>
                <a:lnTo>
                  <a:pt x="134124" y="76200"/>
                </a:lnTo>
                <a:lnTo>
                  <a:pt x="178320" y="89916"/>
                </a:lnTo>
                <a:lnTo>
                  <a:pt x="205752" y="135636"/>
                </a:lnTo>
                <a:lnTo>
                  <a:pt x="212610" y="177736"/>
                </a:lnTo>
                <a:lnTo>
                  <a:pt x="214896" y="234696"/>
                </a:lnTo>
                <a:lnTo>
                  <a:pt x="214896" y="13449"/>
                </a:lnTo>
                <a:lnTo>
                  <a:pt x="202704" y="9652"/>
                </a:lnTo>
                <a:lnTo>
                  <a:pt x="177558" y="4381"/>
                </a:lnTo>
                <a:lnTo>
                  <a:pt x="150126" y="1130"/>
                </a:lnTo>
                <a:lnTo>
                  <a:pt x="120408" y="0"/>
                </a:lnTo>
                <a:lnTo>
                  <a:pt x="0" y="0"/>
                </a:lnTo>
                <a:lnTo>
                  <a:pt x="0" y="473964"/>
                </a:lnTo>
                <a:lnTo>
                  <a:pt x="126504" y="473964"/>
                </a:lnTo>
                <a:lnTo>
                  <a:pt x="169913" y="470776"/>
                </a:lnTo>
                <a:lnTo>
                  <a:pt x="208610" y="461010"/>
                </a:lnTo>
                <a:lnTo>
                  <a:pt x="271284" y="420624"/>
                </a:lnTo>
                <a:lnTo>
                  <a:pt x="289725" y="396240"/>
                </a:lnTo>
                <a:lnTo>
                  <a:pt x="295046" y="389216"/>
                </a:lnTo>
                <a:lnTo>
                  <a:pt x="311670" y="347662"/>
                </a:lnTo>
                <a:lnTo>
                  <a:pt x="321424" y="296113"/>
                </a:lnTo>
                <a:lnTo>
                  <a:pt x="324624" y="234696"/>
                </a:lnTo>
                <a:close/>
              </a:path>
              <a:path w="1035050" h="474344">
                <a:moveTo>
                  <a:pt x="694944" y="473976"/>
                </a:moveTo>
                <a:lnTo>
                  <a:pt x="669620" y="370344"/>
                </a:lnTo>
                <a:lnTo>
                  <a:pt x="650633" y="292620"/>
                </a:lnTo>
                <a:lnTo>
                  <a:pt x="598119" y="77736"/>
                </a:lnTo>
                <a:lnTo>
                  <a:pt x="579120" y="12"/>
                </a:lnTo>
                <a:lnTo>
                  <a:pt x="553212" y="12"/>
                </a:lnTo>
                <a:lnTo>
                  <a:pt x="553212" y="292620"/>
                </a:lnTo>
                <a:lnTo>
                  <a:pt x="475488" y="292620"/>
                </a:lnTo>
                <a:lnTo>
                  <a:pt x="513588" y="77736"/>
                </a:lnTo>
                <a:lnTo>
                  <a:pt x="553212" y="292620"/>
                </a:lnTo>
                <a:lnTo>
                  <a:pt x="553212" y="12"/>
                </a:lnTo>
                <a:lnTo>
                  <a:pt x="451104" y="12"/>
                </a:lnTo>
                <a:lnTo>
                  <a:pt x="335280" y="473976"/>
                </a:lnTo>
                <a:lnTo>
                  <a:pt x="441960" y="473976"/>
                </a:lnTo>
                <a:lnTo>
                  <a:pt x="461772" y="370344"/>
                </a:lnTo>
                <a:lnTo>
                  <a:pt x="566928" y="370344"/>
                </a:lnTo>
                <a:lnTo>
                  <a:pt x="585216" y="473976"/>
                </a:lnTo>
                <a:lnTo>
                  <a:pt x="694944" y="473976"/>
                </a:lnTo>
                <a:close/>
              </a:path>
              <a:path w="1035050" h="474344">
                <a:moveTo>
                  <a:pt x="1034808" y="12"/>
                </a:moveTo>
                <a:lnTo>
                  <a:pt x="941844" y="12"/>
                </a:lnTo>
                <a:lnTo>
                  <a:pt x="941844" y="198132"/>
                </a:lnTo>
                <a:lnTo>
                  <a:pt x="942721" y="240106"/>
                </a:lnTo>
                <a:lnTo>
                  <a:pt x="945464" y="283667"/>
                </a:lnTo>
                <a:lnTo>
                  <a:pt x="950201" y="328637"/>
                </a:lnTo>
                <a:lnTo>
                  <a:pt x="957084" y="374916"/>
                </a:lnTo>
                <a:lnTo>
                  <a:pt x="856500" y="12"/>
                </a:lnTo>
                <a:lnTo>
                  <a:pt x="723912" y="12"/>
                </a:lnTo>
                <a:lnTo>
                  <a:pt x="723912" y="473976"/>
                </a:lnTo>
                <a:lnTo>
                  <a:pt x="816876" y="473976"/>
                </a:lnTo>
                <a:lnTo>
                  <a:pt x="816876" y="294144"/>
                </a:lnTo>
                <a:lnTo>
                  <a:pt x="816584" y="266712"/>
                </a:lnTo>
                <a:lnTo>
                  <a:pt x="815733" y="241566"/>
                </a:lnTo>
                <a:lnTo>
                  <a:pt x="814298" y="218706"/>
                </a:lnTo>
                <a:lnTo>
                  <a:pt x="812292" y="198132"/>
                </a:lnTo>
                <a:lnTo>
                  <a:pt x="810869" y="176415"/>
                </a:lnTo>
                <a:lnTo>
                  <a:pt x="808863" y="152412"/>
                </a:lnTo>
                <a:lnTo>
                  <a:pt x="806297" y="126123"/>
                </a:lnTo>
                <a:lnTo>
                  <a:pt x="803160" y="97548"/>
                </a:lnTo>
                <a:lnTo>
                  <a:pt x="902220" y="473976"/>
                </a:lnTo>
                <a:lnTo>
                  <a:pt x="1034808" y="473976"/>
                </a:lnTo>
                <a:lnTo>
                  <a:pt x="1034808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2107" y="3096767"/>
            <a:ext cx="602615" cy="475615"/>
          </a:xfrm>
          <a:custGeom>
            <a:avLst/>
            <a:gdLst/>
            <a:ahLst/>
            <a:cxnLst/>
            <a:rect l="l" t="t" r="r" b="b"/>
            <a:pathLst>
              <a:path w="602614" h="475614">
                <a:moveTo>
                  <a:pt x="309372" y="338340"/>
                </a:moveTo>
                <a:lnTo>
                  <a:pt x="302704" y="293192"/>
                </a:lnTo>
                <a:lnTo>
                  <a:pt x="268871" y="248043"/>
                </a:lnTo>
                <a:lnTo>
                  <a:pt x="233959" y="229755"/>
                </a:lnTo>
                <a:lnTo>
                  <a:pt x="213360" y="224040"/>
                </a:lnTo>
                <a:lnTo>
                  <a:pt x="229920" y="217678"/>
                </a:lnTo>
                <a:lnTo>
                  <a:pt x="266738" y="192036"/>
                </a:lnTo>
                <a:lnTo>
                  <a:pt x="287083" y="158699"/>
                </a:lnTo>
                <a:lnTo>
                  <a:pt x="292608" y="121932"/>
                </a:lnTo>
                <a:lnTo>
                  <a:pt x="289750" y="93929"/>
                </a:lnTo>
                <a:lnTo>
                  <a:pt x="266890" y="48209"/>
                </a:lnTo>
                <a:lnTo>
                  <a:pt x="220624" y="17360"/>
                </a:lnTo>
                <a:lnTo>
                  <a:pt x="199644" y="10845"/>
                </a:lnTo>
                <a:lnTo>
                  <a:pt x="199644" y="332244"/>
                </a:lnTo>
                <a:lnTo>
                  <a:pt x="198526" y="348246"/>
                </a:lnTo>
                <a:lnTo>
                  <a:pt x="172859" y="388772"/>
                </a:lnTo>
                <a:lnTo>
                  <a:pt x="131064" y="397776"/>
                </a:lnTo>
                <a:lnTo>
                  <a:pt x="106680" y="397776"/>
                </a:lnTo>
                <a:lnTo>
                  <a:pt x="106680" y="263664"/>
                </a:lnTo>
                <a:lnTo>
                  <a:pt x="134112" y="263664"/>
                </a:lnTo>
                <a:lnTo>
                  <a:pt x="175260" y="273304"/>
                </a:lnTo>
                <a:lnTo>
                  <a:pt x="198551" y="316001"/>
                </a:lnTo>
                <a:lnTo>
                  <a:pt x="199644" y="332244"/>
                </a:lnTo>
                <a:lnTo>
                  <a:pt x="199644" y="10845"/>
                </a:lnTo>
                <a:lnTo>
                  <a:pt x="189928" y="7823"/>
                </a:lnTo>
                <a:lnTo>
                  <a:pt x="184404" y="6908"/>
                </a:lnTo>
                <a:lnTo>
                  <a:pt x="184404" y="132600"/>
                </a:lnTo>
                <a:lnTo>
                  <a:pt x="183553" y="146354"/>
                </a:lnTo>
                <a:lnTo>
                  <a:pt x="163601" y="183667"/>
                </a:lnTo>
                <a:lnTo>
                  <a:pt x="128016" y="192036"/>
                </a:lnTo>
                <a:lnTo>
                  <a:pt x="106680" y="192036"/>
                </a:lnTo>
                <a:lnTo>
                  <a:pt x="106680" y="76212"/>
                </a:lnTo>
                <a:lnTo>
                  <a:pt x="124968" y="76212"/>
                </a:lnTo>
                <a:lnTo>
                  <a:pt x="162687" y="84569"/>
                </a:lnTo>
                <a:lnTo>
                  <a:pt x="183553" y="119735"/>
                </a:lnTo>
                <a:lnTo>
                  <a:pt x="184404" y="132600"/>
                </a:lnTo>
                <a:lnTo>
                  <a:pt x="184404" y="6908"/>
                </a:lnTo>
                <a:lnTo>
                  <a:pt x="154952" y="1981"/>
                </a:lnTo>
                <a:lnTo>
                  <a:pt x="115824" y="12"/>
                </a:lnTo>
                <a:lnTo>
                  <a:pt x="0" y="12"/>
                </a:lnTo>
                <a:lnTo>
                  <a:pt x="0" y="475500"/>
                </a:lnTo>
                <a:lnTo>
                  <a:pt x="129540" y="475500"/>
                </a:lnTo>
                <a:lnTo>
                  <a:pt x="169316" y="473468"/>
                </a:lnTo>
                <a:lnTo>
                  <a:pt x="234556" y="456844"/>
                </a:lnTo>
                <a:lnTo>
                  <a:pt x="281736" y="423418"/>
                </a:lnTo>
                <a:lnTo>
                  <a:pt x="306260" y="371462"/>
                </a:lnTo>
                <a:lnTo>
                  <a:pt x="309372" y="338340"/>
                </a:lnTo>
                <a:close/>
              </a:path>
              <a:path w="602614" h="475614">
                <a:moveTo>
                  <a:pt x="601992" y="0"/>
                </a:moveTo>
                <a:lnTo>
                  <a:pt x="352056" y="0"/>
                </a:lnTo>
                <a:lnTo>
                  <a:pt x="352056" y="475488"/>
                </a:lnTo>
                <a:lnTo>
                  <a:pt x="600468" y="475488"/>
                </a:lnTo>
                <a:lnTo>
                  <a:pt x="600468" y="397764"/>
                </a:lnTo>
                <a:lnTo>
                  <a:pt x="458736" y="397764"/>
                </a:lnTo>
                <a:lnTo>
                  <a:pt x="458736" y="271272"/>
                </a:lnTo>
                <a:lnTo>
                  <a:pt x="576084" y="271272"/>
                </a:lnTo>
                <a:lnTo>
                  <a:pt x="576084" y="196596"/>
                </a:lnTo>
                <a:lnTo>
                  <a:pt x="458736" y="196596"/>
                </a:lnTo>
                <a:lnTo>
                  <a:pt x="458736" y="77724"/>
                </a:lnTo>
                <a:lnTo>
                  <a:pt x="591324" y="77724"/>
                </a:lnTo>
                <a:lnTo>
                  <a:pt x="601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9807" y="3096767"/>
            <a:ext cx="478790" cy="589915"/>
          </a:xfrm>
          <a:custGeom>
            <a:avLst/>
            <a:gdLst/>
            <a:ahLst/>
            <a:cxnLst/>
            <a:rect l="l" t="t" r="r" b="b"/>
            <a:pathLst>
              <a:path w="478789" h="589914">
                <a:moveTo>
                  <a:pt x="329184" y="475488"/>
                </a:moveTo>
                <a:lnTo>
                  <a:pt x="241846" y="292608"/>
                </a:lnTo>
                <a:lnTo>
                  <a:pt x="231648" y="271272"/>
                </a:lnTo>
                <a:lnTo>
                  <a:pt x="249656" y="261251"/>
                </a:lnTo>
                <a:lnTo>
                  <a:pt x="286512" y="219456"/>
                </a:lnTo>
                <a:lnTo>
                  <a:pt x="303657" y="165023"/>
                </a:lnTo>
                <a:lnTo>
                  <a:pt x="304800" y="144780"/>
                </a:lnTo>
                <a:lnTo>
                  <a:pt x="299859" y="100723"/>
                </a:lnTo>
                <a:lnTo>
                  <a:pt x="289814" y="76212"/>
                </a:lnTo>
                <a:lnTo>
                  <a:pt x="285051" y="64579"/>
                </a:lnTo>
                <a:lnTo>
                  <a:pt x="260413" y="36385"/>
                </a:lnTo>
                <a:lnTo>
                  <a:pt x="226009" y="16205"/>
                </a:lnTo>
                <a:lnTo>
                  <a:pt x="195072" y="7708"/>
                </a:lnTo>
                <a:lnTo>
                  <a:pt x="195072" y="144780"/>
                </a:lnTo>
                <a:lnTo>
                  <a:pt x="193979" y="162788"/>
                </a:lnTo>
                <a:lnTo>
                  <a:pt x="179832" y="199644"/>
                </a:lnTo>
                <a:lnTo>
                  <a:pt x="145542" y="216789"/>
                </a:lnTo>
                <a:lnTo>
                  <a:pt x="129540" y="217932"/>
                </a:lnTo>
                <a:lnTo>
                  <a:pt x="108204" y="217932"/>
                </a:lnTo>
                <a:lnTo>
                  <a:pt x="108204" y="76212"/>
                </a:lnTo>
                <a:lnTo>
                  <a:pt x="126492" y="76212"/>
                </a:lnTo>
                <a:lnTo>
                  <a:pt x="169151" y="85852"/>
                </a:lnTo>
                <a:lnTo>
                  <a:pt x="193954" y="128549"/>
                </a:lnTo>
                <a:lnTo>
                  <a:pt x="195072" y="144780"/>
                </a:lnTo>
                <a:lnTo>
                  <a:pt x="195072" y="7708"/>
                </a:lnTo>
                <a:lnTo>
                  <a:pt x="181864" y="4064"/>
                </a:lnTo>
                <a:lnTo>
                  <a:pt x="128016" y="12"/>
                </a:lnTo>
                <a:lnTo>
                  <a:pt x="0" y="12"/>
                </a:lnTo>
                <a:lnTo>
                  <a:pt x="0" y="475488"/>
                </a:lnTo>
                <a:lnTo>
                  <a:pt x="108204" y="475488"/>
                </a:lnTo>
                <a:lnTo>
                  <a:pt x="108204" y="292608"/>
                </a:lnTo>
                <a:lnTo>
                  <a:pt x="137160" y="292608"/>
                </a:lnTo>
                <a:lnTo>
                  <a:pt x="214884" y="475488"/>
                </a:lnTo>
                <a:lnTo>
                  <a:pt x="329184" y="475488"/>
                </a:lnTo>
                <a:close/>
              </a:path>
              <a:path w="478789" h="589914">
                <a:moveTo>
                  <a:pt x="478548" y="0"/>
                </a:moveTo>
                <a:lnTo>
                  <a:pt x="371868" y="0"/>
                </a:lnTo>
                <a:lnTo>
                  <a:pt x="371868" y="400812"/>
                </a:lnTo>
                <a:lnTo>
                  <a:pt x="371576" y="416864"/>
                </a:lnTo>
                <a:lnTo>
                  <a:pt x="365340" y="463257"/>
                </a:lnTo>
                <a:lnTo>
                  <a:pt x="337197" y="501205"/>
                </a:lnTo>
                <a:lnTo>
                  <a:pt x="315480" y="513588"/>
                </a:lnTo>
                <a:lnTo>
                  <a:pt x="344436" y="589788"/>
                </a:lnTo>
                <a:lnTo>
                  <a:pt x="381584" y="572643"/>
                </a:lnTo>
                <a:lnTo>
                  <a:pt x="427037" y="541172"/>
                </a:lnTo>
                <a:lnTo>
                  <a:pt x="460260" y="495300"/>
                </a:lnTo>
                <a:lnTo>
                  <a:pt x="473976" y="454152"/>
                </a:lnTo>
                <a:lnTo>
                  <a:pt x="478548" y="403860"/>
                </a:lnTo>
                <a:lnTo>
                  <a:pt x="478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0840" y="3096767"/>
            <a:ext cx="1295400" cy="589915"/>
          </a:xfrm>
          <a:custGeom>
            <a:avLst/>
            <a:gdLst/>
            <a:ahLst/>
            <a:cxnLst/>
            <a:rect l="l" t="t" r="r" b="b"/>
            <a:pathLst>
              <a:path w="1295400" h="589914">
                <a:moveTo>
                  <a:pt x="251460" y="0"/>
                </a:moveTo>
                <a:lnTo>
                  <a:pt x="0" y="0"/>
                </a:lnTo>
                <a:lnTo>
                  <a:pt x="0" y="475488"/>
                </a:lnTo>
                <a:lnTo>
                  <a:pt x="248412" y="475488"/>
                </a:lnTo>
                <a:lnTo>
                  <a:pt x="248412" y="397764"/>
                </a:lnTo>
                <a:lnTo>
                  <a:pt x="108204" y="397764"/>
                </a:lnTo>
                <a:lnTo>
                  <a:pt x="108204" y="271272"/>
                </a:lnTo>
                <a:lnTo>
                  <a:pt x="224028" y="271272"/>
                </a:lnTo>
                <a:lnTo>
                  <a:pt x="224028" y="196596"/>
                </a:lnTo>
                <a:lnTo>
                  <a:pt x="108204" y="196596"/>
                </a:lnTo>
                <a:lnTo>
                  <a:pt x="108204" y="77724"/>
                </a:lnTo>
                <a:lnTo>
                  <a:pt x="239268" y="77724"/>
                </a:lnTo>
                <a:lnTo>
                  <a:pt x="251460" y="0"/>
                </a:lnTo>
                <a:close/>
              </a:path>
              <a:path w="1295400" h="589914">
                <a:moveTo>
                  <a:pt x="417576" y="0"/>
                </a:moveTo>
                <a:lnTo>
                  <a:pt x="310896" y="0"/>
                </a:lnTo>
                <a:lnTo>
                  <a:pt x="310896" y="400812"/>
                </a:lnTo>
                <a:lnTo>
                  <a:pt x="310603" y="416864"/>
                </a:lnTo>
                <a:lnTo>
                  <a:pt x="304368" y="463257"/>
                </a:lnTo>
                <a:lnTo>
                  <a:pt x="276225" y="501205"/>
                </a:lnTo>
                <a:lnTo>
                  <a:pt x="254508" y="513588"/>
                </a:lnTo>
                <a:lnTo>
                  <a:pt x="283464" y="589788"/>
                </a:lnTo>
                <a:lnTo>
                  <a:pt x="320611" y="572643"/>
                </a:lnTo>
                <a:lnTo>
                  <a:pt x="366064" y="541172"/>
                </a:lnTo>
                <a:lnTo>
                  <a:pt x="399288" y="495300"/>
                </a:lnTo>
                <a:lnTo>
                  <a:pt x="413004" y="454152"/>
                </a:lnTo>
                <a:lnTo>
                  <a:pt x="417576" y="403860"/>
                </a:lnTo>
                <a:lnTo>
                  <a:pt x="417576" y="0"/>
                </a:lnTo>
                <a:close/>
              </a:path>
              <a:path w="1295400" h="589914">
                <a:moveTo>
                  <a:pt x="801611" y="475488"/>
                </a:moveTo>
                <a:lnTo>
                  <a:pt x="776376" y="371856"/>
                </a:lnTo>
                <a:lnTo>
                  <a:pt x="757440" y="294132"/>
                </a:lnTo>
                <a:lnTo>
                  <a:pt x="705091" y="79260"/>
                </a:lnTo>
                <a:lnTo>
                  <a:pt x="685787" y="12"/>
                </a:lnTo>
                <a:lnTo>
                  <a:pt x="659879" y="12"/>
                </a:lnTo>
                <a:lnTo>
                  <a:pt x="659879" y="294132"/>
                </a:lnTo>
                <a:lnTo>
                  <a:pt x="582155" y="294132"/>
                </a:lnTo>
                <a:lnTo>
                  <a:pt x="620255" y="79260"/>
                </a:lnTo>
                <a:lnTo>
                  <a:pt x="659879" y="294132"/>
                </a:lnTo>
                <a:lnTo>
                  <a:pt x="659879" y="12"/>
                </a:lnTo>
                <a:lnTo>
                  <a:pt x="557771" y="12"/>
                </a:lnTo>
                <a:lnTo>
                  <a:pt x="441947" y="475488"/>
                </a:lnTo>
                <a:lnTo>
                  <a:pt x="548627" y="475488"/>
                </a:lnTo>
                <a:lnTo>
                  <a:pt x="568439" y="371856"/>
                </a:lnTo>
                <a:lnTo>
                  <a:pt x="673595" y="371856"/>
                </a:lnTo>
                <a:lnTo>
                  <a:pt x="691883" y="475488"/>
                </a:lnTo>
                <a:lnTo>
                  <a:pt x="801611" y="475488"/>
                </a:lnTo>
                <a:close/>
              </a:path>
              <a:path w="1295400" h="589914">
                <a:moveTo>
                  <a:pt x="1159751" y="475488"/>
                </a:moveTo>
                <a:lnTo>
                  <a:pt x="1072413" y="292608"/>
                </a:lnTo>
                <a:lnTo>
                  <a:pt x="1062215" y="271272"/>
                </a:lnTo>
                <a:lnTo>
                  <a:pt x="1079360" y="261251"/>
                </a:lnTo>
                <a:lnTo>
                  <a:pt x="1117079" y="219456"/>
                </a:lnTo>
                <a:lnTo>
                  <a:pt x="1132725" y="165023"/>
                </a:lnTo>
                <a:lnTo>
                  <a:pt x="1133843" y="144780"/>
                </a:lnTo>
                <a:lnTo>
                  <a:pt x="1128903" y="100723"/>
                </a:lnTo>
                <a:lnTo>
                  <a:pt x="1118857" y="76212"/>
                </a:lnTo>
                <a:lnTo>
                  <a:pt x="1114094" y="64579"/>
                </a:lnTo>
                <a:lnTo>
                  <a:pt x="1089456" y="36385"/>
                </a:lnTo>
                <a:lnTo>
                  <a:pt x="1055052" y="16205"/>
                </a:lnTo>
                <a:lnTo>
                  <a:pt x="1024115" y="7708"/>
                </a:lnTo>
                <a:lnTo>
                  <a:pt x="1024115" y="144780"/>
                </a:lnTo>
                <a:lnTo>
                  <a:pt x="1023239" y="162788"/>
                </a:lnTo>
                <a:lnTo>
                  <a:pt x="1008875" y="199644"/>
                </a:lnTo>
                <a:lnTo>
                  <a:pt x="960107" y="217932"/>
                </a:lnTo>
                <a:lnTo>
                  <a:pt x="937247" y="217932"/>
                </a:lnTo>
                <a:lnTo>
                  <a:pt x="937247" y="76212"/>
                </a:lnTo>
                <a:lnTo>
                  <a:pt x="957059" y="76212"/>
                </a:lnTo>
                <a:lnTo>
                  <a:pt x="999502" y="85852"/>
                </a:lnTo>
                <a:lnTo>
                  <a:pt x="1023239" y="128549"/>
                </a:lnTo>
                <a:lnTo>
                  <a:pt x="1024115" y="144780"/>
                </a:lnTo>
                <a:lnTo>
                  <a:pt x="1024115" y="7708"/>
                </a:lnTo>
                <a:lnTo>
                  <a:pt x="1010907" y="4064"/>
                </a:lnTo>
                <a:lnTo>
                  <a:pt x="957059" y="12"/>
                </a:lnTo>
                <a:lnTo>
                  <a:pt x="830567" y="12"/>
                </a:lnTo>
                <a:lnTo>
                  <a:pt x="830567" y="475488"/>
                </a:lnTo>
                <a:lnTo>
                  <a:pt x="937247" y="475488"/>
                </a:lnTo>
                <a:lnTo>
                  <a:pt x="937247" y="292608"/>
                </a:lnTo>
                <a:lnTo>
                  <a:pt x="967727" y="292608"/>
                </a:lnTo>
                <a:lnTo>
                  <a:pt x="1045451" y="475488"/>
                </a:lnTo>
                <a:lnTo>
                  <a:pt x="1159751" y="475488"/>
                </a:lnTo>
                <a:close/>
              </a:path>
              <a:path w="1295400" h="589914">
                <a:moveTo>
                  <a:pt x="1295400" y="0"/>
                </a:moveTo>
                <a:lnTo>
                  <a:pt x="1188707" y="0"/>
                </a:lnTo>
                <a:lnTo>
                  <a:pt x="1188707" y="475488"/>
                </a:lnTo>
                <a:lnTo>
                  <a:pt x="1295400" y="475488"/>
                </a:lnTo>
                <a:lnTo>
                  <a:pt x="129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200" y="3096768"/>
            <a:ext cx="311150" cy="475615"/>
          </a:xfrm>
          <a:custGeom>
            <a:avLst/>
            <a:gdLst/>
            <a:ahLst/>
            <a:cxnLst/>
            <a:rect l="l" t="t" r="r" b="b"/>
            <a:pathLst>
              <a:path w="311150" h="475614">
                <a:moveTo>
                  <a:pt x="310895" y="475487"/>
                </a:moveTo>
                <a:lnTo>
                  <a:pt x="178307" y="475487"/>
                </a:lnTo>
                <a:lnTo>
                  <a:pt x="77723" y="99059"/>
                </a:lnTo>
                <a:lnTo>
                  <a:pt x="84200" y="153923"/>
                </a:lnTo>
                <a:lnTo>
                  <a:pt x="90154" y="220217"/>
                </a:lnTo>
                <a:lnTo>
                  <a:pt x="91392" y="268223"/>
                </a:lnTo>
                <a:lnTo>
                  <a:pt x="91439" y="475487"/>
                </a:lnTo>
                <a:lnTo>
                  <a:pt x="0" y="475487"/>
                </a:lnTo>
                <a:lnTo>
                  <a:pt x="0" y="0"/>
                </a:lnTo>
                <a:lnTo>
                  <a:pt x="132587" y="0"/>
                </a:lnTo>
                <a:lnTo>
                  <a:pt x="233171" y="376427"/>
                </a:lnTo>
                <a:lnTo>
                  <a:pt x="226290" y="330160"/>
                </a:lnTo>
                <a:lnTo>
                  <a:pt x="221551" y="285178"/>
                </a:lnTo>
                <a:lnTo>
                  <a:pt x="218813" y="241625"/>
                </a:lnTo>
                <a:lnTo>
                  <a:pt x="217931" y="199643"/>
                </a:lnTo>
                <a:lnTo>
                  <a:pt x="217931" y="0"/>
                </a:lnTo>
                <a:lnTo>
                  <a:pt x="310895" y="0"/>
                </a:lnTo>
                <a:lnTo>
                  <a:pt x="310895" y="475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9911" y="3086100"/>
            <a:ext cx="329565" cy="497205"/>
          </a:xfrm>
          <a:custGeom>
            <a:avLst/>
            <a:gdLst/>
            <a:ahLst/>
            <a:cxnLst/>
            <a:rect l="l" t="t" r="r" b="b"/>
            <a:pathLst>
              <a:path w="329564" h="497204">
                <a:moveTo>
                  <a:pt x="182880" y="496823"/>
                </a:moveTo>
                <a:lnTo>
                  <a:pt x="139136" y="493109"/>
                </a:lnTo>
                <a:lnTo>
                  <a:pt x="101536" y="481965"/>
                </a:lnTo>
                <a:lnTo>
                  <a:pt x="44196" y="437387"/>
                </a:lnTo>
                <a:lnTo>
                  <a:pt x="25074" y="402502"/>
                </a:lnTo>
                <a:lnTo>
                  <a:pt x="11239" y="359473"/>
                </a:lnTo>
                <a:lnTo>
                  <a:pt x="2833" y="308157"/>
                </a:lnTo>
                <a:lnTo>
                  <a:pt x="0" y="248411"/>
                </a:lnTo>
                <a:lnTo>
                  <a:pt x="1452" y="208740"/>
                </a:lnTo>
                <a:lnTo>
                  <a:pt x="13501" y="139112"/>
                </a:lnTo>
                <a:lnTo>
                  <a:pt x="38123" y="83129"/>
                </a:lnTo>
                <a:lnTo>
                  <a:pt x="73032" y="41362"/>
                </a:lnTo>
                <a:lnTo>
                  <a:pt x="117038" y="14787"/>
                </a:lnTo>
                <a:lnTo>
                  <a:pt x="166711" y="1690"/>
                </a:lnTo>
                <a:lnTo>
                  <a:pt x="193548" y="0"/>
                </a:lnTo>
                <a:lnTo>
                  <a:pt x="231243" y="3452"/>
                </a:lnTo>
                <a:lnTo>
                  <a:pt x="266509" y="13906"/>
                </a:lnTo>
                <a:lnTo>
                  <a:pt x="299204" y="31503"/>
                </a:lnTo>
                <a:lnTo>
                  <a:pt x="329184" y="56387"/>
                </a:lnTo>
                <a:lnTo>
                  <a:pt x="277368" y="111252"/>
                </a:lnTo>
                <a:lnTo>
                  <a:pt x="267128" y="102917"/>
                </a:lnTo>
                <a:lnTo>
                  <a:pt x="257175" y="96012"/>
                </a:lnTo>
                <a:lnTo>
                  <a:pt x="219837" y="79819"/>
                </a:lnTo>
                <a:lnTo>
                  <a:pt x="198120" y="77724"/>
                </a:lnTo>
                <a:lnTo>
                  <a:pt x="177807" y="80033"/>
                </a:lnTo>
                <a:lnTo>
                  <a:pt x="132588" y="115824"/>
                </a:lnTo>
                <a:lnTo>
                  <a:pt x="116776" y="167259"/>
                </a:lnTo>
                <a:lnTo>
                  <a:pt x="111252" y="248411"/>
                </a:lnTo>
                <a:lnTo>
                  <a:pt x="111799" y="279820"/>
                </a:lnTo>
                <a:lnTo>
                  <a:pt x="115752" y="331779"/>
                </a:lnTo>
                <a:lnTo>
                  <a:pt x="122872" y="369784"/>
                </a:lnTo>
                <a:lnTo>
                  <a:pt x="141732" y="403860"/>
                </a:lnTo>
                <a:lnTo>
                  <a:pt x="181356" y="417576"/>
                </a:lnTo>
                <a:lnTo>
                  <a:pt x="193667" y="416718"/>
                </a:lnTo>
                <a:lnTo>
                  <a:pt x="228600" y="289559"/>
                </a:lnTo>
                <a:lnTo>
                  <a:pt x="182880" y="289559"/>
                </a:lnTo>
                <a:lnTo>
                  <a:pt x="172212" y="213359"/>
                </a:lnTo>
                <a:lnTo>
                  <a:pt x="329184" y="213359"/>
                </a:lnTo>
                <a:lnTo>
                  <a:pt x="329184" y="448056"/>
                </a:lnTo>
                <a:lnTo>
                  <a:pt x="296989" y="468629"/>
                </a:lnTo>
                <a:lnTo>
                  <a:pt x="259080" y="484632"/>
                </a:lnTo>
                <a:lnTo>
                  <a:pt x="220980" y="493585"/>
                </a:lnTo>
                <a:lnTo>
                  <a:pt x="202072" y="495990"/>
                </a:lnTo>
                <a:lnTo>
                  <a:pt x="182880" y="496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3384" y="3921251"/>
            <a:ext cx="623570" cy="475615"/>
          </a:xfrm>
          <a:custGeom>
            <a:avLst/>
            <a:gdLst/>
            <a:ahLst/>
            <a:cxnLst/>
            <a:rect l="l" t="t" r="r" b="b"/>
            <a:pathLst>
              <a:path w="623570" h="475614">
                <a:moveTo>
                  <a:pt x="106680" y="0"/>
                </a:moveTo>
                <a:lnTo>
                  <a:pt x="0" y="0"/>
                </a:lnTo>
                <a:lnTo>
                  <a:pt x="0" y="475488"/>
                </a:lnTo>
                <a:lnTo>
                  <a:pt x="106680" y="475488"/>
                </a:lnTo>
                <a:lnTo>
                  <a:pt x="106680" y="0"/>
                </a:lnTo>
                <a:close/>
              </a:path>
              <a:path w="623570" h="475614">
                <a:moveTo>
                  <a:pt x="345948" y="475488"/>
                </a:moveTo>
                <a:lnTo>
                  <a:pt x="217932" y="214884"/>
                </a:lnTo>
                <a:lnTo>
                  <a:pt x="335280" y="0"/>
                </a:lnTo>
                <a:lnTo>
                  <a:pt x="230124" y="0"/>
                </a:lnTo>
                <a:lnTo>
                  <a:pt x="109728" y="220980"/>
                </a:lnTo>
                <a:lnTo>
                  <a:pt x="228600" y="475488"/>
                </a:lnTo>
                <a:lnTo>
                  <a:pt x="345948" y="475488"/>
                </a:lnTo>
                <a:close/>
              </a:path>
              <a:path w="623570" h="475614">
                <a:moveTo>
                  <a:pt x="623316" y="0"/>
                </a:moveTo>
                <a:lnTo>
                  <a:pt x="371856" y="0"/>
                </a:lnTo>
                <a:lnTo>
                  <a:pt x="371856" y="475488"/>
                </a:lnTo>
                <a:lnTo>
                  <a:pt x="621792" y="475488"/>
                </a:lnTo>
                <a:lnTo>
                  <a:pt x="621792" y="397764"/>
                </a:lnTo>
                <a:lnTo>
                  <a:pt x="480060" y="397764"/>
                </a:lnTo>
                <a:lnTo>
                  <a:pt x="480060" y="271272"/>
                </a:lnTo>
                <a:lnTo>
                  <a:pt x="595884" y="271272"/>
                </a:lnTo>
                <a:lnTo>
                  <a:pt x="595884" y="196596"/>
                </a:lnTo>
                <a:lnTo>
                  <a:pt x="480060" y="196596"/>
                </a:lnTo>
                <a:lnTo>
                  <a:pt x="480060" y="77724"/>
                </a:lnTo>
                <a:lnTo>
                  <a:pt x="612648" y="77724"/>
                </a:lnTo>
                <a:lnTo>
                  <a:pt x="623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2407" y="3921251"/>
            <a:ext cx="862965" cy="589915"/>
          </a:xfrm>
          <a:custGeom>
            <a:avLst/>
            <a:gdLst/>
            <a:ahLst/>
            <a:cxnLst/>
            <a:rect l="l" t="t" r="r" b="b"/>
            <a:pathLst>
              <a:path w="862964" h="589914">
                <a:moveTo>
                  <a:pt x="329184" y="475488"/>
                </a:moveTo>
                <a:lnTo>
                  <a:pt x="241846" y="292608"/>
                </a:lnTo>
                <a:lnTo>
                  <a:pt x="231648" y="271272"/>
                </a:lnTo>
                <a:lnTo>
                  <a:pt x="248793" y="261251"/>
                </a:lnTo>
                <a:lnTo>
                  <a:pt x="286512" y="219456"/>
                </a:lnTo>
                <a:lnTo>
                  <a:pt x="302158" y="164807"/>
                </a:lnTo>
                <a:lnTo>
                  <a:pt x="303276" y="144780"/>
                </a:lnTo>
                <a:lnTo>
                  <a:pt x="298335" y="100723"/>
                </a:lnTo>
                <a:lnTo>
                  <a:pt x="283527" y="64579"/>
                </a:lnTo>
                <a:lnTo>
                  <a:pt x="224485" y="16205"/>
                </a:lnTo>
                <a:lnTo>
                  <a:pt x="193548" y="7708"/>
                </a:lnTo>
                <a:lnTo>
                  <a:pt x="193548" y="144780"/>
                </a:lnTo>
                <a:lnTo>
                  <a:pt x="192671" y="162140"/>
                </a:lnTo>
                <a:lnTo>
                  <a:pt x="178308" y="199644"/>
                </a:lnTo>
                <a:lnTo>
                  <a:pt x="129540" y="217932"/>
                </a:lnTo>
                <a:lnTo>
                  <a:pt x="108204" y="217932"/>
                </a:lnTo>
                <a:lnTo>
                  <a:pt x="108204" y="76200"/>
                </a:lnTo>
                <a:lnTo>
                  <a:pt x="126492" y="76200"/>
                </a:lnTo>
                <a:lnTo>
                  <a:pt x="168935" y="85852"/>
                </a:lnTo>
                <a:lnTo>
                  <a:pt x="192671" y="127901"/>
                </a:lnTo>
                <a:lnTo>
                  <a:pt x="193548" y="144780"/>
                </a:lnTo>
                <a:lnTo>
                  <a:pt x="193548" y="7708"/>
                </a:lnTo>
                <a:lnTo>
                  <a:pt x="180340" y="4064"/>
                </a:lnTo>
                <a:lnTo>
                  <a:pt x="126492" y="0"/>
                </a:lnTo>
                <a:lnTo>
                  <a:pt x="0" y="0"/>
                </a:lnTo>
                <a:lnTo>
                  <a:pt x="0" y="475488"/>
                </a:lnTo>
                <a:lnTo>
                  <a:pt x="108204" y="475488"/>
                </a:lnTo>
                <a:lnTo>
                  <a:pt x="108204" y="292608"/>
                </a:lnTo>
                <a:lnTo>
                  <a:pt x="137160" y="292608"/>
                </a:lnTo>
                <a:lnTo>
                  <a:pt x="214884" y="475488"/>
                </a:lnTo>
                <a:lnTo>
                  <a:pt x="329184" y="475488"/>
                </a:lnTo>
                <a:close/>
              </a:path>
              <a:path w="862964" h="589914">
                <a:moveTo>
                  <a:pt x="480072" y="0"/>
                </a:moveTo>
                <a:lnTo>
                  <a:pt x="371868" y="0"/>
                </a:lnTo>
                <a:lnTo>
                  <a:pt x="371868" y="399288"/>
                </a:lnTo>
                <a:lnTo>
                  <a:pt x="371602" y="415582"/>
                </a:lnTo>
                <a:lnTo>
                  <a:pt x="368820" y="454152"/>
                </a:lnTo>
                <a:lnTo>
                  <a:pt x="347002" y="494525"/>
                </a:lnTo>
                <a:lnTo>
                  <a:pt x="317004" y="513588"/>
                </a:lnTo>
                <a:lnTo>
                  <a:pt x="344436" y="589788"/>
                </a:lnTo>
                <a:lnTo>
                  <a:pt x="382346" y="572452"/>
                </a:lnTo>
                <a:lnTo>
                  <a:pt x="414540" y="551688"/>
                </a:lnTo>
                <a:lnTo>
                  <a:pt x="451827" y="512470"/>
                </a:lnTo>
                <a:lnTo>
                  <a:pt x="469785" y="475869"/>
                </a:lnTo>
                <a:lnTo>
                  <a:pt x="478929" y="430149"/>
                </a:lnTo>
                <a:lnTo>
                  <a:pt x="480072" y="403860"/>
                </a:lnTo>
                <a:lnTo>
                  <a:pt x="480072" y="0"/>
                </a:lnTo>
                <a:close/>
              </a:path>
              <a:path w="862964" h="589914">
                <a:moveTo>
                  <a:pt x="862596" y="475488"/>
                </a:moveTo>
                <a:lnTo>
                  <a:pt x="837679" y="371856"/>
                </a:lnTo>
                <a:lnTo>
                  <a:pt x="818997" y="294132"/>
                </a:lnTo>
                <a:lnTo>
                  <a:pt x="767346" y="79248"/>
                </a:lnTo>
                <a:lnTo>
                  <a:pt x="748284" y="0"/>
                </a:lnTo>
                <a:lnTo>
                  <a:pt x="720852" y="0"/>
                </a:lnTo>
                <a:lnTo>
                  <a:pt x="720852" y="294132"/>
                </a:lnTo>
                <a:lnTo>
                  <a:pt x="644652" y="294132"/>
                </a:lnTo>
                <a:lnTo>
                  <a:pt x="682752" y="79248"/>
                </a:lnTo>
                <a:lnTo>
                  <a:pt x="720852" y="294132"/>
                </a:lnTo>
                <a:lnTo>
                  <a:pt x="720852" y="0"/>
                </a:lnTo>
                <a:lnTo>
                  <a:pt x="618744" y="0"/>
                </a:lnTo>
                <a:lnTo>
                  <a:pt x="504444" y="475488"/>
                </a:lnTo>
                <a:lnTo>
                  <a:pt x="611124" y="475488"/>
                </a:lnTo>
                <a:lnTo>
                  <a:pt x="629412" y="371856"/>
                </a:lnTo>
                <a:lnTo>
                  <a:pt x="734568" y="371856"/>
                </a:lnTo>
                <a:lnTo>
                  <a:pt x="754392" y="475488"/>
                </a:lnTo>
                <a:lnTo>
                  <a:pt x="862596" y="475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5387340" y="199644"/>
            <a:ext cx="3190875" cy="4394200"/>
            <a:chOff x="5387340" y="199644"/>
            <a:chExt cx="3190875" cy="4394200"/>
          </a:xfrm>
        </p:grpSpPr>
        <p:sp>
          <p:nvSpPr>
            <p:cNvPr id="20" name="object 20"/>
            <p:cNvSpPr/>
            <p:nvPr/>
          </p:nvSpPr>
          <p:spPr>
            <a:xfrm>
              <a:off x="5387340" y="588263"/>
              <a:ext cx="2094230" cy="3878579"/>
            </a:xfrm>
            <a:custGeom>
              <a:avLst/>
              <a:gdLst/>
              <a:ahLst/>
              <a:cxnLst/>
              <a:rect l="l" t="t" r="r" b="b"/>
              <a:pathLst>
                <a:path w="2094229" h="3878579">
                  <a:moveTo>
                    <a:pt x="1885188" y="3878580"/>
                  </a:moveTo>
                  <a:lnTo>
                    <a:pt x="208787" y="3878580"/>
                  </a:lnTo>
                  <a:lnTo>
                    <a:pt x="160753" y="3873101"/>
                  </a:lnTo>
                  <a:lnTo>
                    <a:pt x="116743" y="3857519"/>
                  </a:lnTo>
                  <a:lnTo>
                    <a:pt x="77986" y="3833113"/>
                  </a:lnTo>
                  <a:lnTo>
                    <a:pt x="45706" y="3801162"/>
                  </a:lnTo>
                  <a:lnTo>
                    <a:pt x="21131" y="3762947"/>
                  </a:lnTo>
                  <a:lnTo>
                    <a:pt x="5487" y="3719746"/>
                  </a:lnTo>
                  <a:lnTo>
                    <a:pt x="0" y="3672840"/>
                  </a:lnTo>
                  <a:lnTo>
                    <a:pt x="0" y="205740"/>
                  </a:lnTo>
                  <a:lnTo>
                    <a:pt x="5487" y="158353"/>
                  </a:lnTo>
                  <a:lnTo>
                    <a:pt x="21131" y="114966"/>
                  </a:lnTo>
                  <a:lnTo>
                    <a:pt x="45706" y="76777"/>
                  </a:lnTo>
                  <a:lnTo>
                    <a:pt x="77986" y="44986"/>
                  </a:lnTo>
                  <a:lnTo>
                    <a:pt x="116743" y="20793"/>
                  </a:lnTo>
                  <a:lnTo>
                    <a:pt x="160753" y="5398"/>
                  </a:lnTo>
                  <a:lnTo>
                    <a:pt x="208787" y="0"/>
                  </a:lnTo>
                  <a:lnTo>
                    <a:pt x="1885188" y="0"/>
                  </a:lnTo>
                  <a:lnTo>
                    <a:pt x="1933222" y="5398"/>
                  </a:lnTo>
                  <a:lnTo>
                    <a:pt x="1977232" y="20793"/>
                  </a:lnTo>
                  <a:lnTo>
                    <a:pt x="2015989" y="44986"/>
                  </a:lnTo>
                  <a:lnTo>
                    <a:pt x="2048269" y="76777"/>
                  </a:lnTo>
                  <a:lnTo>
                    <a:pt x="2072844" y="114966"/>
                  </a:lnTo>
                  <a:lnTo>
                    <a:pt x="2088488" y="158353"/>
                  </a:lnTo>
                  <a:lnTo>
                    <a:pt x="2093975" y="205740"/>
                  </a:lnTo>
                  <a:lnTo>
                    <a:pt x="2093975" y="3672840"/>
                  </a:lnTo>
                  <a:lnTo>
                    <a:pt x="2088488" y="3719746"/>
                  </a:lnTo>
                  <a:lnTo>
                    <a:pt x="2072844" y="3762947"/>
                  </a:lnTo>
                  <a:lnTo>
                    <a:pt x="2048269" y="3801162"/>
                  </a:lnTo>
                  <a:lnTo>
                    <a:pt x="2015989" y="3833113"/>
                  </a:lnTo>
                  <a:lnTo>
                    <a:pt x="1977232" y="3857519"/>
                  </a:lnTo>
                  <a:lnTo>
                    <a:pt x="1933222" y="3873101"/>
                  </a:lnTo>
                  <a:lnTo>
                    <a:pt x="1885188" y="387858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8507" y="621791"/>
              <a:ext cx="2255520" cy="3962400"/>
            </a:xfrm>
            <a:custGeom>
              <a:avLst/>
              <a:gdLst/>
              <a:ahLst/>
              <a:cxnLst/>
              <a:rect l="l" t="t" r="r" b="b"/>
              <a:pathLst>
                <a:path w="2255520" h="3962400">
                  <a:moveTo>
                    <a:pt x="2037587" y="3962400"/>
                  </a:moveTo>
                  <a:lnTo>
                    <a:pt x="217931" y="3962400"/>
                  </a:lnTo>
                  <a:lnTo>
                    <a:pt x="167951" y="3956819"/>
                  </a:lnTo>
                  <a:lnTo>
                    <a:pt x="122075" y="3940895"/>
                  </a:lnTo>
                  <a:lnTo>
                    <a:pt x="81611" y="3915853"/>
                  </a:lnTo>
                  <a:lnTo>
                    <a:pt x="47866" y="3882920"/>
                  </a:lnTo>
                  <a:lnTo>
                    <a:pt x="22144" y="3843323"/>
                  </a:lnTo>
                  <a:lnTo>
                    <a:pt x="5753" y="3798287"/>
                  </a:lnTo>
                  <a:lnTo>
                    <a:pt x="0" y="3749040"/>
                  </a:lnTo>
                  <a:lnTo>
                    <a:pt x="0" y="214883"/>
                  </a:lnTo>
                  <a:lnTo>
                    <a:pt x="5753" y="165551"/>
                  </a:lnTo>
                  <a:lnTo>
                    <a:pt x="22144" y="120298"/>
                  </a:lnTo>
                  <a:lnTo>
                    <a:pt x="47866" y="80403"/>
                  </a:lnTo>
                  <a:lnTo>
                    <a:pt x="81611" y="47146"/>
                  </a:lnTo>
                  <a:lnTo>
                    <a:pt x="122075" y="21806"/>
                  </a:lnTo>
                  <a:lnTo>
                    <a:pt x="167951" y="5665"/>
                  </a:lnTo>
                  <a:lnTo>
                    <a:pt x="217931" y="0"/>
                  </a:lnTo>
                  <a:lnTo>
                    <a:pt x="2037587" y="0"/>
                  </a:lnTo>
                  <a:lnTo>
                    <a:pt x="2087568" y="5665"/>
                  </a:lnTo>
                  <a:lnTo>
                    <a:pt x="2133444" y="21806"/>
                  </a:lnTo>
                  <a:lnTo>
                    <a:pt x="2173908" y="47146"/>
                  </a:lnTo>
                  <a:lnTo>
                    <a:pt x="2207653" y="80403"/>
                  </a:lnTo>
                  <a:lnTo>
                    <a:pt x="2233375" y="120298"/>
                  </a:lnTo>
                  <a:lnTo>
                    <a:pt x="2249766" y="165551"/>
                  </a:lnTo>
                  <a:lnTo>
                    <a:pt x="2255519" y="214883"/>
                  </a:lnTo>
                  <a:lnTo>
                    <a:pt x="2255519" y="3749040"/>
                  </a:lnTo>
                  <a:lnTo>
                    <a:pt x="2249766" y="3798287"/>
                  </a:lnTo>
                  <a:lnTo>
                    <a:pt x="2233375" y="3843323"/>
                  </a:lnTo>
                  <a:lnTo>
                    <a:pt x="2207653" y="3882920"/>
                  </a:lnTo>
                  <a:lnTo>
                    <a:pt x="2173908" y="3915853"/>
                  </a:lnTo>
                  <a:lnTo>
                    <a:pt x="2133444" y="3940895"/>
                  </a:lnTo>
                  <a:lnTo>
                    <a:pt x="2087568" y="3956819"/>
                  </a:lnTo>
                  <a:lnTo>
                    <a:pt x="2037587" y="396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8507" y="621791"/>
              <a:ext cx="2255520" cy="3962400"/>
            </a:xfrm>
            <a:custGeom>
              <a:avLst/>
              <a:gdLst/>
              <a:ahLst/>
              <a:cxnLst/>
              <a:rect l="l" t="t" r="r" b="b"/>
              <a:pathLst>
                <a:path w="2255520" h="3962400">
                  <a:moveTo>
                    <a:pt x="217931" y="0"/>
                  </a:moveTo>
                  <a:lnTo>
                    <a:pt x="167951" y="5665"/>
                  </a:lnTo>
                  <a:lnTo>
                    <a:pt x="122075" y="21806"/>
                  </a:lnTo>
                  <a:lnTo>
                    <a:pt x="81611" y="47146"/>
                  </a:lnTo>
                  <a:lnTo>
                    <a:pt x="47866" y="80403"/>
                  </a:lnTo>
                  <a:lnTo>
                    <a:pt x="22144" y="120298"/>
                  </a:lnTo>
                  <a:lnTo>
                    <a:pt x="5753" y="165551"/>
                  </a:lnTo>
                  <a:lnTo>
                    <a:pt x="0" y="214883"/>
                  </a:lnTo>
                  <a:lnTo>
                    <a:pt x="0" y="3749040"/>
                  </a:lnTo>
                  <a:lnTo>
                    <a:pt x="5753" y="3798287"/>
                  </a:lnTo>
                  <a:lnTo>
                    <a:pt x="22144" y="3843323"/>
                  </a:lnTo>
                  <a:lnTo>
                    <a:pt x="47866" y="3882920"/>
                  </a:lnTo>
                  <a:lnTo>
                    <a:pt x="81611" y="3915853"/>
                  </a:lnTo>
                  <a:lnTo>
                    <a:pt x="122075" y="3940895"/>
                  </a:lnTo>
                  <a:lnTo>
                    <a:pt x="167951" y="3956819"/>
                  </a:lnTo>
                  <a:lnTo>
                    <a:pt x="217931" y="3962400"/>
                  </a:lnTo>
                  <a:lnTo>
                    <a:pt x="2037587" y="3962400"/>
                  </a:lnTo>
                  <a:lnTo>
                    <a:pt x="2087568" y="3956819"/>
                  </a:lnTo>
                  <a:lnTo>
                    <a:pt x="2133444" y="3940895"/>
                  </a:lnTo>
                  <a:lnTo>
                    <a:pt x="2173908" y="3915853"/>
                  </a:lnTo>
                  <a:lnTo>
                    <a:pt x="2207653" y="3882920"/>
                  </a:lnTo>
                  <a:lnTo>
                    <a:pt x="2233375" y="3843323"/>
                  </a:lnTo>
                  <a:lnTo>
                    <a:pt x="2249766" y="3798287"/>
                  </a:lnTo>
                  <a:lnTo>
                    <a:pt x="2255519" y="3749040"/>
                  </a:lnTo>
                  <a:lnTo>
                    <a:pt x="2255519" y="3729510"/>
                  </a:lnTo>
                  <a:lnTo>
                    <a:pt x="2255519" y="3707288"/>
                  </a:lnTo>
                  <a:lnTo>
                    <a:pt x="2255519" y="214883"/>
                  </a:lnTo>
                  <a:lnTo>
                    <a:pt x="2249766" y="165551"/>
                  </a:lnTo>
                  <a:lnTo>
                    <a:pt x="2233375" y="120298"/>
                  </a:lnTo>
                  <a:lnTo>
                    <a:pt x="2207653" y="80403"/>
                  </a:lnTo>
                  <a:lnTo>
                    <a:pt x="2173908" y="47146"/>
                  </a:lnTo>
                  <a:lnTo>
                    <a:pt x="2133444" y="21806"/>
                  </a:lnTo>
                  <a:lnTo>
                    <a:pt x="2087568" y="5665"/>
                  </a:lnTo>
                  <a:lnTo>
                    <a:pt x="2037587" y="0"/>
                  </a:lnTo>
                  <a:lnTo>
                    <a:pt x="217931" y="0"/>
                  </a:lnTo>
                  <a:close/>
                </a:path>
              </a:pathLst>
            </a:custGeom>
            <a:ln w="18288">
              <a:solidFill>
                <a:srgbClr val="899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30239" y="283464"/>
              <a:ext cx="2461260" cy="2316480"/>
            </a:xfrm>
            <a:custGeom>
              <a:avLst/>
              <a:gdLst/>
              <a:ahLst/>
              <a:cxnLst/>
              <a:rect l="l" t="t" r="r" b="b"/>
              <a:pathLst>
                <a:path w="2461259" h="2316480">
                  <a:moveTo>
                    <a:pt x="1229867" y="2316479"/>
                  </a:moveTo>
                  <a:lnTo>
                    <a:pt x="1180370" y="2315560"/>
                  </a:lnTo>
                  <a:lnTo>
                    <a:pt x="1131372" y="2312827"/>
                  </a:lnTo>
                  <a:lnTo>
                    <a:pt x="1082910" y="2308312"/>
                  </a:lnTo>
                  <a:lnTo>
                    <a:pt x="1035019" y="2302052"/>
                  </a:lnTo>
                  <a:lnTo>
                    <a:pt x="987738" y="2294080"/>
                  </a:lnTo>
                  <a:lnTo>
                    <a:pt x="941102" y="2284431"/>
                  </a:lnTo>
                  <a:lnTo>
                    <a:pt x="895148" y="2273139"/>
                  </a:lnTo>
                  <a:lnTo>
                    <a:pt x="849912" y="2260240"/>
                  </a:lnTo>
                  <a:lnTo>
                    <a:pt x="805432" y="2245767"/>
                  </a:lnTo>
                  <a:lnTo>
                    <a:pt x="761744" y="2229755"/>
                  </a:lnTo>
                  <a:lnTo>
                    <a:pt x="718885" y="2212239"/>
                  </a:lnTo>
                  <a:lnTo>
                    <a:pt x="676891" y="2193252"/>
                  </a:lnTo>
                  <a:lnTo>
                    <a:pt x="635798" y="2172830"/>
                  </a:lnTo>
                  <a:lnTo>
                    <a:pt x="595644" y="2151007"/>
                  </a:lnTo>
                  <a:lnTo>
                    <a:pt x="556465" y="2127818"/>
                  </a:lnTo>
                  <a:lnTo>
                    <a:pt x="518297" y="2103296"/>
                  </a:lnTo>
                  <a:lnTo>
                    <a:pt x="481178" y="2077477"/>
                  </a:lnTo>
                  <a:lnTo>
                    <a:pt x="445144" y="2050395"/>
                  </a:lnTo>
                  <a:lnTo>
                    <a:pt x="410231" y="2022084"/>
                  </a:lnTo>
                  <a:lnTo>
                    <a:pt x="376476" y="1992579"/>
                  </a:lnTo>
                  <a:lnTo>
                    <a:pt x="343916" y="1961914"/>
                  </a:lnTo>
                  <a:lnTo>
                    <a:pt x="312587" y="1930125"/>
                  </a:lnTo>
                  <a:lnTo>
                    <a:pt x="282527" y="1897245"/>
                  </a:lnTo>
                  <a:lnTo>
                    <a:pt x="253771" y="1863309"/>
                  </a:lnTo>
                  <a:lnTo>
                    <a:pt x="226356" y="1828351"/>
                  </a:lnTo>
                  <a:lnTo>
                    <a:pt x="200318" y="1792406"/>
                  </a:lnTo>
                  <a:lnTo>
                    <a:pt x="175696" y="1755509"/>
                  </a:lnTo>
                  <a:lnTo>
                    <a:pt x="152524" y="1717693"/>
                  </a:lnTo>
                  <a:lnTo>
                    <a:pt x="130840" y="1678994"/>
                  </a:lnTo>
                  <a:lnTo>
                    <a:pt x="110680" y="1639446"/>
                  </a:lnTo>
                  <a:lnTo>
                    <a:pt x="92082" y="1599083"/>
                  </a:lnTo>
                  <a:lnTo>
                    <a:pt x="75080" y="1557940"/>
                  </a:lnTo>
                  <a:lnTo>
                    <a:pt x="59713" y="1516051"/>
                  </a:lnTo>
                  <a:lnTo>
                    <a:pt x="46017" y="1473452"/>
                  </a:lnTo>
                  <a:lnTo>
                    <a:pt x="34028" y="1430175"/>
                  </a:lnTo>
                  <a:lnTo>
                    <a:pt x="23783" y="1386257"/>
                  </a:lnTo>
                  <a:lnTo>
                    <a:pt x="15319" y="1341731"/>
                  </a:lnTo>
                  <a:lnTo>
                    <a:pt x="8671" y="1296631"/>
                  </a:lnTo>
                  <a:lnTo>
                    <a:pt x="3878" y="1250993"/>
                  </a:lnTo>
                  <a:lnTo>
                    <a:pt x="975" y="1204851"/>
                  </a:lnTo>
                  <a:lnTo>
                    <a:pt x="0" y="1158239"/>
                  </a:lnTo>
                  <a:lnTo>
                    <a:pt x="975" y="1111628"/>
                  </a:lnTo>
                  <a:lnTo>
                    <a:pt x="3878" y="1065486"/>
                  </a:lnTo>
                  <a:lnTo>
                    <a:pt x="8671" y="1019848"/>
                  </a:lnTo>
                  <a:lnTo>
                    <a:pt x="15319" y="974748"/>
                  </a:lnTo>
                  <a:lnTo>
                    <a:pt x="23783" y="930222"/>
                  </a:lnTo>
                  <a:lnTo>
                    <a:pt x="34028" y="886304"/>
                  </a:lnTo>
                  <a:lnTo>
                    <a:pt x="46017" y="843027"/>
                  </a:lnTo>
                  <a:lnTo>
                    <a:pt x="59713" y="800428"/>
                  </a:lnTo>
                  <a:lnTo>
                    <a:pt x="75080" y="758539"/>
                  </a:lnTo>
                  <a:lnTo>
                    <a:pt x="92082" y="717396"/>
                  </a:lnTo>
                  <a:lnTo>
                    <a:pt x="110680" y="677033"/>
                  </a:lnTo>
                  <a:lnTo>
                    <a:pt x="130840" y="637485"/>
                  </a:lnTo>
                  <a:lnTo>
                    <a:pt x="152524" y="598786"/>
                  </a:lnTo>
                  <a:lnTo>
                    <a:pt x="175696" y="560970"/>
                  </a:lnTo>
                  <a:lnTo>
                    <a:pt x="200318" y="524073"/>
                  </a:lnTo>
                  <a:lnTo>
                    <a:pt x="226356" y="488128"/>
                  </a:lnTo>
                  <a:lnTo>
                    <a:pt x="253771" y="453170"/>
                  </a:lnTo>
                  <a:lnTo>
                    <a:pt x="282527" y="419234"/>
                  </a:lnTo>
                  <a:lnTo>
                    <a:pt x="312587" y="386354"/>
                  </a:lnTo>
                  <a:lnTo>
                    <a:pt x="343916" y="354564"/>
                  </a:lnTo>
                  <a:lnTo>
                    <a:pt x="376476" y="323900"/>
                  </a:lnTo>
                  <a:lnTo>
                    <a:pt x="410231" y="294395"/>
                  </a:lnTo>
                  <a:lnTo>
                    <a:pt x="445144" y="266084"/>
                  </a:lnTo>
                  <a:lnTo>
                    <a:pt x="481178" y="239002"/>
                  </a:lnTo>
                  <a:lnTo>
                    <a:pt x="518297" y="213183"/>
                  </a:lnTo>
                  <a:lnTo>
                    <a:pt x="556465" y="188661"/>
                  </a:lnTo>
                  <a:lnTo>
                    <a:pt x="595644" y="165472"/>
                  </a:lnTo>
                  <a:lnTo>
                    <a:pt x="635798" y="143649"/>
                  </a:lnTo>
                  <a:lnTo>
                    <a:pt x="676891" y="123227"/>
                  </a:lnTo>
                  <a:lnTo>
                    <a:pt x="718885" y="104240"/>
                  </a:lnTo>
                  <a:lnTo>
                    <a:pt x="761744" y="86724"/>
                  </a:lnTo>
                  <a:lnTo>
                    <a:pt x="805432" y="70712"/>
                  </a:lnTo>
                  <a:lnTo>
                    <a:pt x="849912" y="56239"/>
                  </a:lnTo>
                  <a:lnTo>
                    <a:pt x="895148" y="43340"/>
                  </a:lnTo>
                  <a:lnTo>
                    <a:pt x="941102" y="32048"/>
                  </a:lnTo>
                  <a:lnTo>
                    <a:pt x="987738" y="22399"/>
                  </a:lnTo>
                  <a:lnTo>
                    <a:pt x="1035019" y="14427"/>
                  </a:lnTo>
                  <a:lnTo>
                    <a:pt x="1082910" y="8167"/>
                  </a:lnTo>
                  <a:lnTo>
                    <a:pt x="1131372" y="3652"/>
                  </a:lnTo>
                  <a:lnTo>
                    <a:pt x="1180370" y="918"/>
                  </a:lnTo>
                  <a:lnTo>
                    <a:pt x="1229867" y="0"/>
                  </a:lnTo>
                  <a:lnTo>
                    <a:pt x="1279367" y="918"/>
                  </a:lnTo>
                  <a:lnTo>
                    <a:pt x="1328373" y="3652"/>
                  </a:lnTo>
                  <a:lnTo>
                    <a:pt x="1376849" y="8167"/>
                  </a:lnTo>
                  <a:lnTo>
                    <a:pt x="1424756" y="14427"/>
                  </a:lnTo>
                  <a:lnTo>
                    <a:pt x="1472060" y="22399"/>
                  </a:lnTo>
                  <a:lnTo>
                    <a:pt x="1518722" y="32048"/>
                  </a:lnTo>
                  <a:lnTo>
                    <a:pt x="1564705" y="43340"/>
                  </a:lnTo>
                  <a:lnTo>
                    <a:pt x="1609974" y="56239"/>
                  </a:lnTo>
                  <a:lnTo>
                    <a:pt x="1654491" y="70712"/>
                  </a:lnTo>
                  <a:lnTo>
                    <a:pt x="1698218" y="86724"/>
                  </a:lnTo>
                  <a:lnTo>
                    <a:pt x="1741120" y="104240"/>
                  </a:lnTo>
                  <a:lnTo>
                    <a:pt x="1783160" y="123227"/>
                  </a:lnTo>
                  <a:lnTo>
                    <a:pt x="1824299" y="143649"/>
                  </a:lnTo>
                  <a:lnTo>
                    <a:pt x="1864503" y="165472"/>
                  </a:lnTo>
                  <a:lnTo>
                    <a:pt x="1903733" y="188661"/>
                  </a:lnTo>
                  <a:lnTo>
                    <a:pt x="1941953" y="213183"/>
                  </a:lnTo>
                  <a:lnTo>
                    <a:pt x="1979126" y="239002"/>
                  </a:lnTo>
                  <a:lnTo>
                    <a:pt x="2015214" y="266084"/>
                  </a:lnTo>
                  <a:lnTo>
                    <a:pt x="2050183" y="294395"/>
                  </a:lnTo>
                  <a:lnTo>
                    <a:pt x="2083993" y="323900"/>
                  </a:lnTo>
                  <a:lnTo>
                    <a:pt x="2116609" y="354564"/>
                  </a:lnTo>
                  <a:lnTo>
                    <a:pt x="2147993" y="386354"/>
                  </a:lnTo>
                  <a:lnTo>
                    <a:pt x="2178109" y="419234"/>
                  </a:lnTo>
                  <a:lnTo>
                    <a:pt x="2206920" y="453170"/>
                  </a:lnTo>
                  <a:lnTo>
                    <a:pt x="2234388" y="488128"/>
                  </a:lnTo>
                  <a:lnTo>
                    <a:pt x="2260478" y="524073"/>
                  </a:lnTo>
                  <a:lnTo>
                    <a:pt x="2285151" y="560970"/>
                  </a:lnTo>
                  <a:lnTo>
                    <a:pt x="2308372" y="598786"/>
                  </a:lnTo>
                  <a:lnTo>
                    <a:pt x="2330104" y="637485"/>
                  </a:lnTo>
                  <a:lnTo>
                    <a:pt x="2350308" y="677033"/>
                  </a:lnTo>
                  <a:lnTo>
                    <a:pt x="2368950" y="717396"/>
                  </a:lnTo>
                  <a:lnTo>
                    <a:pt x="2385991" y="758539"/>
                  </a:lnTo>
                  <a:lnTo>
                    <a:pt x="2401394" y="800428"/>
                  </a:lnTo>
                  <a:lnTo>
                    <a:pt x="2415124" y="843027"/>
                  </a:lnTo>
                  <a:lnTo>
                    <a:pt x="2427143" y="886304"/>
                  </a:lnTo>
                  <a:lnTo>
                    <a:pt x="2437414" y="930222"/>
                  </a:lnTo>
                  <a:lnTo>
                    <a:pt x="2445900" y="974748"/>
                  </a:lnTo>
                  <a:lnTo>
                    <a:pt x="2452564" y="1019848"/>
                  </a:lnTo>
                  <a:lnTo>
                    <a:pt x="2457370" y="1065486"/>
                  </a:lnTo>
                  <a:lnTo>
                    <a:pt x="2460281" y="1111628"/>
                  </a:lnTo>
                  <a:lnTo>
                    <a:pt x="2461259" y="1158239"/>
                  </a:lnTo>
                  <a:lnTo>
                    <a:pt x="2460281" y="1204851"/>
                  </a:lnTo>
                  <a:lnTo>
                    <a:pt x="2457370" y="1250993"/>
                  </a:lnTo>
                  <a:lnTo>
                    <a:pt x="2452564" y="1296631"/>
                  </a:lnTo>
                  <a:lnTo>
                    <a:pt x="2445900" y="1341731"/>
                  </a:lnTo>
                  <a:lnTo>
                    <a:pt x="2437414" y="1386257"/>
                  </a:lnTo>
                  <a:lnTo>
                    <a:pt x="2427143" y="1430175"/>
                  </a:lnTo>
                  <a:lnTo>
                    <a:pt x="2415124" y="1473452"/>
                  </a:lnTo>
                  <a:lnTo>
                    <a:pt x="2401394" y="1516051"/>
                  </a:lnTo>
                  <a:lnTo>
                    <a:pt x="2385991" y="1557940"/>
                  </a:lnTo>
                  <a:lnTo>
                    <a:pt x="2368950" y="1599083"/>
                  </a:lnTo>
                  <a:lnTo>
                    <a:pt x="2350308" y="1639446"/>
                  </a:lnTo>
                  <a:lnTo>
                    <a:pt x="2330104" y="1678994"/>
                  </a:lnTo>
                  <a:lnTo>
                    <a:pt x="2308372" y="1717693"/>
                  </a:lnTo>
                  <a:lnTo>
                    <a:pt x="2285151" y="1755509"/>
                  </a:lnTo>
                  <a:lnTo>
                    <a:pt x="2260478" y="1792406"/>
                  </a:lnTo>
                  <a:lnTo>
                    <a:pt x="2234388" y="1828351"/>
                  </a:lnTo>
                  <a:lnTo>
                    <a:pt x="2206920" y="1863309"/>
                  </a:lnTo>
                  <a:lnTo>
                    <a:pt x="2178109" y="1897245"/>
                  </a:lnTo>
                  <a:lnTo>
                    <a:pt x="2147993" y="1930125"/>
                  </a:lnTo>
                  <a:lnTo>
                    <a:pt x="2116609" y="1961914"/>
                  </a:lnTo>
                  <a:lnTo>
                    <a:pt x="2083993" y="1992579"/>
                  </a:lnTo>
                  <a:lnTo>
                    <a:pt x="2050183" y="2022084"/>
                  </a:lnTo>
                  <a:lnTo>
                    <a:pt x="2015214" y="2050395"/>
                  </a:lnTo>
                  <a:lnTo>
                    <a:pt x="1979126" y="2077477"/>
                  </a:lnTo>
                  <a:lnTo>
                    <a:pt x="1941953" y="2103296"/>
                  </a:lnTo>
                  <a:lnTo>
                    <a:pt x="1903733" y="2127818"/>
                  </a:lnTo>
                  <a:lnTo>
                    <a:pt x="1864503" y="2151007"/>
                  </a:lnTo>
                  <a:lnTo>
                    <a:pt x="1824299" y="2172830"/>
                  </a:lnTo>
                  <a:lnTo>
                    <a:pt x="1783160" y="2193252"/>
                  </a:lnTo>
                  <a:lnTo>
                    <a:pt x="1741120" y="2212239"/>
                  </a:lnTo>
                  <a:lnTo>
                    <a:pt x="1698218" y="2229755"/>
                  </a:lnTo>
                  <a:lnTo>
                    <a:pt x="1654491" y="2245767"/>
                  </a:lnTo>
                  <a:lnTo>
                    <a:pt x="1609974" y="2260240"/>
                  </a:lnTo>
                  <a:lnTo>
                    <a:pt x="1564705" y="2273139"/>
                  </a:lnTo>
                  <a:lnTo>
                    <a:pt x="1518722" y="2284431"/>
                  </a:lnTo>
                  <a:lnTo>
                    <a:pt x="1472060" y="2294080"/>
                  </a:lnTo>
                  <a:lnTo>
                    <a:pt x="1424756" y="2302052"/>
                  </a:lnTo>
                  <a:lnTo>
                    <a:pt x="1376849" y="2308312"/>
                  </a:lnTo>
                  <a:lnTo>
                    <a:pt x="1328373" y="2312827"/>
                  </a:lnTo>
                  <a:lnTo>
                    <a:pt x="1279367" y="2315560"/>
                  </a:lnTo>
                  <a:lnTo>
                    <a:pt x="1229867" y="231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73139" y="1807463"/>
              <a:ext cx="1417320" cy="1493520"/>
            </a:xfrm>
            <a:custGeom>
              <a:avLst/>
              <a:gdLst/>
              <a:ahLst/>
              <a:cxnLst/>
              <a:rect l="l" t="t" r="r" b="b"/>
              <a:pathLst>
                <a:path w="1417320" h="1493520">
                  <a:moveTo>
                    <a:pt x="1161288" y="1493520"/>
                  </a:moveTo>
                  <a:lnTo>
                    <a:pt x="124968" y="1493520"/>
                  </a:lnTo>
                  <a:lnTo>
                    <a:pt x="123443" y="1484376"/>
                  </a:lnTo>
                  <a:lnTo>
                    <a:pt x="96012" y="1187196"/>
                  </a:lnTo>
                  <a:lnTo>
                    <a:pt x="7619" y="204216"/>
                  </a:lnTo>
                  <a:lnTo>
                    <a:pt x="0" y="123444"/>
                  </a:lnTo>
                  <a:lnTo>
                    <a:pt x="51816" y="111252"/>
                  </a:lnTo>
                  <a:lnTo>
                    <a:pt x="161543" y="83820"/>
                  </a:lnTo>
                  <a:lnTo>
                    <a:pt x="301752" y="47244"/>
                  </a:lnTo>
                  <a:lnTo>
                    <a:pt x="923544" y="0"/>
                  </a:lnTo>
                  <a:lnTo>
                    <a:pt x="1054608" y="39624"/>
                  </a:lnTo>
                  <a:lnTo>
                    <a:pt x="1114044" y="56388"/>
                  </a:lnTo>
                  <a:lnTo>
                    <a:pt x="1286256" y="102108"/>
                  </a:lnTo>
                  <a:lnTo>
                    <a:pt x="1287780" y="108204"/>
                  </a:lnTo>
                  <a:lnTo>
                    <a:pt x="1417320" y="399287"/>
                  </a:lnTo>
                  <a:lnTo>
                    <a:pt x="1199388" y="891540"/>
                  </a:lnTo>
                  <a:lnTo>
                    <a:pt x="1194816" y="966216"/>
                  </a:lnTo>
                  <a:lnTo>
                    <a:pt x="1187196" y="1097280"/>
                  </a:lnTo>
                  <a:lnTo>
                    <a:pt x="1181100" y="1199388"/>
                  </a:lnTo>
                  <a:lnTo>
                    <a:pt x="1171956" y="1338072"/>
                  </a:lnTo>
                  <a:lnTo>
                    <a:pt x="1161288" y="1493520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1647" y="2462783"/>
              <a:ext cx="459740" cy="312420"/>
            </a:xfrm>
            <a:custGeom>
              <a:avLst/>
              <a:gdLst/>
              <a:ahLst/>
              <a:cxnLst/>
              <a:rect l="l" t="t" r="r" b="b"/>
              <a:pathLst>
                <a:path w="459740" h="312419">
                  <a:moveTo>
                    <a:pt x="93845" y="312419"/>
                  </a:moveTo>
                  <a:lnTo>
                    <a:pt x="56697" y="302513"/>
                  </a:lnTo>
                  <a:lnTo>
                    <a:pt x="29837" y="274319"/>
                  </a:lnTo>
                  <a:lnTo>
                    <a:pt x="6977" y="233172"/>
                  </a:lnTo>
                  <a:lnTo>
                    <a:pt x="0" y="207335"/>
                  </a:lnTo>
                  <a:lnTo>
                    <a:pt x="3738" y="181927"/>
                  </a:lnTo>
                  <a:lnTo>
                    <a:pt x="40505" y="143256"/>
                  </a:lnTo>
                  <a:lnTo>
                    <a:pt x="333113" y="7620"/>
                  </a:lnTo>
                  <a:lnTo>
                    <a:pt x="365117" y="0"/>
                  </a:lnTo>
                  <a:lnTo>
                    <a:pt x="384333" y="2524"/>
                  </a:lnTo>
                  <a:lnTo>
                    <a:pt x="417623" y="21859"/>
                  </a:lnTo>
                  <a:lnTo>
                    <a:pt x="451985" y="77724"/>
                  </a:lnTo>
                  <a:lnTo>
                    <a:pt x="459605" y="103798"/>
                  </a:lnTo>
                  <a:lnTo>
                    <a:pt x="455795" y="129730"/>
                  </a:lnTo>
                  <a:lnTo>
                    <a:pt x="418457" y="169164"/>
                  </a:lnTo>
                  <a:lnTo>
                    <a:pt x="127373" y="304800"/>
                  </a:lnTo>
                  <a:lnTo>
                    <a:pt x="93845" y="312419"/>
                  </a:lnTo>
                  <a:close/>
                </a:path>
              </a:pathLst>
            </a:custGeom>
            <a:solidFill>
              <a:srgbClr val="AFB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26843" y="2584703"/>
              <a:ext cx="528320" cy="350520"/>
            </a:xfrm>
            <a:custGeom>
              <a:avLst/>
              <a:gdLst/>
              <a:ahLst/>
              <a:cxnLst/>
              <a:rect l="l" t="t" r="r" b="b"/>
              <a:pathLst>
                <a:path w="528320" h="350519">
                  <a:moveTo>
                    <a:pt x="93868" y="350519"/>
                  </a:moveTo>
                  <a:lnTo>
                    <a:pt x="55959" y="340613"/>
                  </a:lnTo>
                  <a:lnTo>
                    <a:pt x="28336" y="312419"/>
                  </a:lnTo>
                  <a:lnTo>
                    <a:pt x="7000" y="271272"/>
                  </a:lnTo>
                  <a:lnTo>
                    <a:pt x="0" y="245197"/>
                  </a:lnTo>
                  <a:lnTo>
                    <a:pt x="3571" y="219265"/>
                  </a:lnTo>
                  <a:lnTo>
                    <a:pt x="39004" y="179831"/>
                  </a:lnTo>
                  <a:lnTo>
                    <a:pt x="403240" y="7620"/>
                  </a:lnTo>
                  <a:lnTo>
                    <a:pt x="433720" y="0"/>
                  </a:lnTo>
                  <a:lnTo>
                    <a:pt x="453604" y="2524"/>
                  </a:lnTo>
                  <a:lnTo>
                    <a:pt x="487084" y="21859"/>
                  </a:lnTo>
                  <a:lnTo>
                    <a:pt x="520588" y="79248"/>
                  </a:lnTo>
                  <a:lnTo>
                    <a:pt x="528232" y="105322"/>
                  </a:lnTo>
                  <a:lnTo>
                    <a:pt x="524589" y="131254"/>
                  </a:lnTo>
                  <a:lnTo>
                    <a:pt x="488584" y="170688"/>
                  </a:lnTo>
                  <a:lnTo>
                    <a:pt x="125872" y="342900"/>
                  </a:lnTo>
                  <a:lnTo>
                    <a:pt x="93868" y="350519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8379" y="4078223"/>
              <a:ext cx="211835" cy="190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99" y="4078223"/>
              <a:ext cx="211835" cy="190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3220" y="4078223"/>
              <a:ext cx="213359" cy="190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5640" y="4078223"/>
              <a:ext cx="211835" cy="190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79" y="4078223"/>
              <a:ext cx="211835" cy="1905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73240" y="3529584"/>
              <a:ext cx="417830" cy="396240"/>
            </a:xfrm>
            <a:custGeom>
              <a:avLst/>
              <a:gdLst/>
              <a:ahLst/>
              <a:cxnLst/>
              <a:rect l="l" t="t" r="r" b="b"/>
              <a:pathLst>
                <a:path w="417829" h="396239">
                  <a:moveTo>
                    <a:pt x="208788" y="396239"/>
                  </a:moveTo>
                  <a:lnTo>
                    <a:pt x="160753" y="391023"/>
                  </a:lnTo>
                  <a:lnTo>
                    <a:pt x="116743" y="376156"/>
                  </a:lnTo>
                  <a:lnTo>
                    <a:pt x="77986" y="352812"/>
                  </a:lnTo>
                  <a:lnTo>
                    <a:pt x="45706" y="322163"/>
                  </a:lnTo>
                  <a:lnTo>
                    <a:pt x="21131" y="285383"/>
                  </a:lnTo>
                  <a:lnTo>
                    <a:pt x="5487" y="243644"/>
                  </a:lnTo>
                  <a:lnTo>
                    <a:pt x="0" y="198119"/>
                  </a:lnTo>
                  <a:lnTo>
                    <a:pt x="5487" y="152595"/>
                  </a:lnTo>
                  <a:lnTo>
                    <a:pt x="21131" y="110856"/>
                  </a:lnTo>
                  <a:lnTo>
                    <a:pt x="45706" y="74076"/>
                  </a:lnTo>
                  <a:lnTo>
                    <a:pt x="77986" y="43427"/>
                  </a:lnTo>
                  <a:lnTo>
                    <a:pt x="116743" y="20083"/>
                  </a:lnTo>
                  <a:lnTo>
                    <a:pt x="160753" y="5216"/>
                  </a:lnTo>
                  <a:lnTo>
                    <a:pt x="208788" y="0"/>
                  </a:lnTo>
                  <a:lnTo>
                    <a:pt x="256822" y="5216"/>
                  </a:lnTo>
                  <a:lnTo>
                    <a:pt x="300832" y="20083"/>
                  </a:lnTo>
                  <a:lnTo>
                    <a:pt x="339589" y="43427"/>
                  </a:lnTo>
                  <a:lnTo>
                    <a:pt x="371869" y="74076"/>
                  </a:lnTo>
                  <a:lnTo>
                    <a:pt x="396444" y="110856"/>
                  </a:lnTo>
                  <a:lnTo>
                    <a:pt x="412088" y="152595"/>
                  </a:lnTo>
                  <a:lnTo>
                    <a:pt x="417576" y="198119"/>
                  </a:lnTo>
                  <a:lnTo>
                    <a:pt x="412088" y="243644"/>
                  </a:lnTo>
                  <a:lnTo>
                    <a:pt x="396444" y="285383"/>
                  </a:lnTo>
                  <a:lnTo>
                    <a:pt x="371869" y="322163"/>
                  </a:lnTo>
                  <a:lnTo>
                    <a:pt x="339589" y="352812"/>
                  </a:lnTo>
                  <a:lnTo>
                    <a:pt x="300832" y="376156"/>
                  </a:lnTo>
                  <a:lnTo>
                    <a:pt x="256822" y="391023"/>
                  </a:lnTo>
                  <a:lnTo>
                    <a:pt x="208788" y="396239"/>
                  </a:lnTo>
                  <a:close/>
                </a:path>
              </a:pathLst>
            </a:custGeom>
            <a:solidFill>
              <a:srgbClr val="649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87539" y="3651503"/>
              <a:ext cx="196850" cy="144780"/>
            </a:xfrm>
            <a:custGeom>
              <a:avLst/>
              <a:gdLst/>
              <a:ahLst/>
              <a:cxnLst/>
              <a:rect l="l" t="t" r="r" b="b"/>
              <a:pathLst>
                <a:path w="196850" h="144779">
                  <a:moveTo>
                    <a:pt x="0" y="71628"/>
                  </a:moveTo>
                  <a:lnTo>
                    <a:pt x="74676" y="144780"/>
                  </a:lnTo>
                  <a:lnTo>
                    <a:pt x="196596" y="0"/>
                  </a:lnTo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70769" y="3529584"/>
              <a:ext cx="414020" cy="396240"/>
            </a:xfrm>
            <a:custGeom>
              <a:avLst/>
              <a:gdLst/>
              <a:ahLst/>
              <a:cxnLst/>
              <a:rect l="l" t="t" r="r" b="b"/>
              <a:pathLst>
                <a:path w="414020" h="396239">
                  <a:moveTo>
                    <a:pt x="205646" y="396239"/>
                  </a:moveTo>
                  <a:lnTo>
                    <a:pt x="166713" y="392549"/>
                  </a:lnTo>
                  <a:lnTo>
                    <a:pt x="128494" y="381571"/>
                  </a:lnTo>
                  <a:lnTo>
                    <a:pt x="92275" y="363450"/>
                  </a:lnTo>
                  <a:lnTo>
                    <a:pt x="59342" y="338328"/>
                  </a:lnTo>
                  <a:lnTo>
                    <a:pt x="29671" y="302400"/>
                  </a:lnTo>
                  <a:lnTo>
                    <a:pt x="9890" y="262341"/>
                  </a:lnTo>
                  <a:lnTo>
                    <a:pt x="0" y="219802"/>
                  </a:lnTo>
                  <a:lnTo>
                    <a:pt x="0" y="176437"/>
                  </a:lnTo>
                  <a:lnTo>
                    <a:pt x="9890" y="133898"/>
                  </a:lnTo>
                  <a:lnTo>
                    <a:pt x="29671" y="93839"/>
                  </a:lnTo>
                  <a:lnTo>
                    <a:pt x="59342" y="57912"/>
                  </a:lnTo>
                  <a:lnTo>
                    <a:pt x="92275" y="32789"/>
                  </a:lnTo>
                  <a:lnTo>
                    <a:pt x="128494" y="14668"/>
                  </a:lnTo>
                  <a:lnTo>
                    <a:pt x="166713" y="3690"/>
                  </a:lnTo>
                  <a:lnTo>
                    <a:pt x="205646" y="0"/>
                  </a:lnTo>
                  <a:lnTo>
                    <a:pt x="245461" y="3690"/>
                  </a:lnTo>
                  <a:lnTo>
                    <a:pt x="284132" y="14668"/>
                  </a:lnTo>
                  <a:lnTo>
                    <a:pt x="320518" y="32789"/>
                  </a:lnTo>
                  <a:lnTo>
                    <a:pt x="353474" y="57912"/>
                  </a:lnTo>
                  <a:lnTo>
                    <a:pt x="383705" y="93839"/>
                  </a:lnTo>
                  <a:lnTo>
                    <a:pt x="403859" y="133898"/>
                  </a:lnTo>
                  <a:lnTo>
                    <a:pt x="413937" y="176437"/>
                  </a:lnTo>
                  <a:lnTo>
                    <a:pt x="413937" y="219802"/>
                  </a:lnTo>
                  <a:lnTo>
                    <a:pt x="403859" y="262341"/>
                  </a:lnTo>
                  <a:lnTo>
                    <a:pt x="383705" y="302400"/>
                  </a:lnTo>
                  <a:lnTo>
                    <a:pt x="353474" y="338328"/>
                  </a:lnTo>
                  <a:lnTo>
                    <a:pt x="320518" y="363450"/>
                  </a:lnTo>
                  <a:lnTo>
                    <a:pt x="284132" y="381571"/>
                  </a:lnTo>
                  <a:lnTo>
                    <a:pt x="245461" y="392549"/>
                  </a:lnTo>
                  <a:lnTo>
                    <a:pt x="205646" y="396239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09360" y="3659123"/>
              <a:ext cx="137160" cy="129539"/>
            </a:xfrm>
            <a:custGeom>
              <a:avLst/>
              <a:gdLst/>
              <a:ahLst/>
              <a:cxnLst/>
              <a:rect l="l" t="t" r="r" b="b"/>
              <a:pathLst>
                <a:path w="137160" h="129539">
                  <a:moveTo>
                    <a:pt x="0" y="0"/>
                  </a:moveTo>
                  <a:lnTo>
                    <a:pt x="137159" y="129540"/>
                  </a:lnTo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18860" y="1403603"/>
              <a:ext cx="1242060" cy="899160"/>
            </a:xfrm>
            <a:custGeom>
              <a:avLst/>
              <a:gdLst/>
              <a:ahLst/>
              <a:cxnLst/>
              <a:rect l="l" t="t" r="r" b="b"/>
              <a:pathLst>
                <a:path w="1242059" h="899160">
                  <a:moveTo>
                    <a:pt x="1242060" y="505968"/>
                  </a:moveTo>
                  <a:lnTo>
                    <a:pt x="1010412" y="440436"/>
                  </a:lnTo>
                  <a:lnTo>
                    <a:pt x="953198" y="424129"/>
                  </a:lnTo>
                  <a:lnTo>
                    <a:pt x="938784" y="0"/>
                  </a:lnTo>
                  <a:lnTo>
                    <a:pt x="350520" y="18288"/>
                  </a:lnTo>
                  <a:lnTo>
                    <a:pt x="363601" y="409371"/>
                  </a:lnTo>
                  <a:lnTo>
                    <a:pt x="18288" y="501396"/>
                  </a:lnTo>
                  <a:lnTo>
                    <a:pt x="7620" y="502920"/>
                  </a:lnTo>
                  <a:lnTo>
                    <a:pt x="0" y="505968"/>
                  </a:lnTo>
                  <a:lnTo>
                    <a:pt x="1524" y="507492"/>
                  </a:lnTo>
                  <a:lnTo>
                    <a:pt x="4572" y="513588"/>
                  </a:lnTo>
                  <a:lnTo>
                    <a:pt x="40855" y="559409"/>
                  </a:lnTo>
                  <a:lnTo>
                    <a:pt x="76593" y="602792"/>
                  </a:lnTo>
                  <a:lnTo>
                    <a:pt x="111772" y="643750"/>
                  </a:lnTo>
                  <a:lnTo>
                    <a:pt x="146392" y="682294"/>
                  </a:lnTo>
                  <a:lnTo>
                    <a:pt x="180441" y="718400"/>
                  </a:lnTo>
                  <a:lnTo>
                    <a:pt x="213944" y="752081"/>
                  </a:lnTo>
                  <a:lnTo>
                    <a:pt x="246888" y="783336"/>
                  </a:lnTo>
                  <a:lnTo>
                    <a:pt x="252857" y="809155"/>
                  </a:lnTo>
                  <a:lnTo>
                    <a:pt x="246697" y="848106"/>
                  </a:lnTo>
                  <a:lnTo>
                    <a:pt x="236804" y="883640"/>
                  </a:lnTo>
                  <a:lnTo>
                    <a:pt x="231648" y="899160"/>
                  </a:lnTo>
                  <a:lnTo>
                    <a:pt x="292341" y="879398"/>
                  </a:lnTo>
                  <a:lnTo>
                    <a:pt x="447484" y="835914"/>
                  </a:lnTo>
                  <a:lnTo>
                    <a:pt x="656628" y="792441"/>
                  </a:lnTo>
                  <a:lnTo>
                    <a:pt x="879348" y="772668"/>
                  </a:lnTo>
                  <a:lnTo>
                    <a:pt x="938377" y="774649"/>
                  </a:lnTo>
                  <a:lnTo>
                    <a:pt x="994549" y="780859"/>
                  </a:lnTo>
                  <a:lnTo>
                    <a:pt x="1046988" y="791718"/>
                  </a:lnTo>
                  <a:lnTo>
                    <a:pt x="1094841" y="807669"/>
                  </a:lnTo>
                  <a:lnTo>
                    <a:pt x="1137297" y="829119"/>
                  </a:lnTo>
                  <a:lnTo>
                    <a:pt x="1173480" y="856488"/>
                  </a:lnTo>
                  <a:lnTo>
                    <a:pt x="1179042" y="822299"/>
                  </a:lnTo>
                  <a:lnTo>
                    <a:pt x="1194054" y="736092"/>
                  </a:lnTo>
                  <a:lnTo>
                    <a:pt x="1215910" y="622465"/>
                  </a:lnTo>
                  <a:lnTo>
                    <a:pt x="1242060" y="505968"/>
                  </a:lnTo>
                  <a:close/>
                </a:path>
              </a:pathLst>
            </a:custGeom>
            <a:solidFill>
              <a:srgbClr val="E2A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09360" y="3659123"/>
              <a:ext cx="137160" cy="129539"/>
            </a:xfrm>
            <a:custGeom>
              <a:avLst/>
              <a:gdLst/>
              <a:ahLst/>
              <a:cxnLst/>
              <a:rect l="l" t="t" r="r" b="b"/>
              <a:pathLst>
                <a:path w="137160" h="129539">
                  <a:moveTo>
                    <a:pt x="0" y="129540"/>
                  </a:moveTo>
                  <a:lnTo>
                    <a:pt x="137159" y="0"/>
                  </a:lnTo>
                </a:path>
              </a:pathLst>
            </a:custGeom>
            <a:ln w="27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75947" y="580643"/>
              <a:ext cx="2040889" cy="2446020"/>
            </a:xfrm>
            <a:custGeom>
              <a:avLst/>
              <a:gdLst/>
              <a:ahLst/>
              <a:cxnLst/>
              <a:rect l="l" t="t" r="r" b="b"/>
              <a:pathLst>
                <a:path w="2040890" h="2446020">
                  <a:moveTo>
                    <a:pt x="1684020" y="1091184"/>
                  </a:moveTo>
                  <a:lnTo>
                    <a:pt x="1678673" y="993965"/>
                  </a:lnTo>
                  <a:lnTo>
                    <a:pt x="1662874" y="764857"/>
                  </a:lnTo>
                  <a:lnTo>
                    <a:pt x="1637093" y="497763"/>
                  </a:lnTo>
                  <a:lnTo>
                    <a:pt x="1601724" y="286512"/>
                  </a:lnTo>
                  <a:lnTo>
                    <a:pt x="1570710" y="223443"/>
                  </a:lnTo>
                  <a:lnTo>
                    <a:pt x="1545043" y="192227"/>
                  </a:lnTo>
                  <a:lnTo>
                    <a:pt x="1513446" y="161823"/>
                  </a:lnTo>
                  <a:lnTo>
                    <a:pt x="1476565" y="132702"/>
                  </a:lnTo>
                  <a:lnTo>
                    <a:pt x="1435049" y="105308"/>
                  </a:lnTo>
                  <a:lnTo>
                    <a:pt x="1389532" y="80086"/>
                  </a:lnTo>
                  <a:lnTo>
                    <a:pt x="1340662" y="57505"/>
                  </a:lnTo>
                  <a:lnTo>
                    <a:pt x="1289062" y="38023"/>
                  </a:lnTo>
                  <a:lnTo>
                    <a:pt x="1235392" y="22072"/>
                  </a:lnTo>
                  <a:lnTo>
                    <a:pt x="1180287" y="10109"/>
                  </a:lnTo>
                  <a:lnTo>
                    <a:pt x="1124381" y="2603"/>
                  </a:lnTo>
                  <a:lnTo>
                    <a:pt x="1068324" y="0"/>
                  </a:lnTo>
                  <a:lnTo>
                    <a:pt x="1022273" y="1917"/>
                  </a:lnTo>
                  <a:lnTo>
                    <a:pt x="976845" y="7810"/>
                  </a:lnTo>
                  <a:lnTo>
                    <a:pt x="932408" y="17957"/>
                  </a:lnTo>
                  <a:lnTo>
                    <a:pt x="889368" y="32613"/>
                  </a:lnTo>
                  <a:lnTo>
                    <a:pt x="848118" y="52057"/>
                  </a:lnTo>
                  <a:lnTo>
                    <a:pt x="809028" y="76542"/>
                  </a:lnTo>
                  <a:lnTo>
                    <a:pt x="772490" y="106337"/>
                  </a:lnTo>
                  <a:lnTo>
                    <a:pt x="738911" y="141693"/>
                  </a:lnTo>
                  <a:lnTo>
                    <a:pt x="708672" y="182880"/>
                  </a:lnTo>
                  <a:lnTo>
                    <a:pt x="1254252" y="1179576"/>
                  </a:lnTo>
                  <a:lnTo>
                    <a:pt x="1262253" y="1180465"/>
                  </a:lnTo>
                  <a:lnTo>
                    <a:pt x="1270254" y="1180909"/>
                  </a:lnTo>
                  <a:lnTo>
                    <a:pt x="1286256" y="1181100"/>
                  </a:lnTo>
                  <a:lnTo>
                    <a:pt x="1422996" y="1167053"/>
                  </a:lnTo>
                  <a:lnTo>
                    <a:pt x="1551432" y="1136142"/>
                  </a:lnTo>
                  <a:lnTo>
                    <a:pt x="1646732" y="1105242"/>
                  </a:lnTo>
                  <a:lnTo>
                    <a:pt x="1684020" y="1091184"/>
                  </a:lnTo>
                  <a:close/>
                </a:path>
                <a:path w="2040890" h="2446020">
                  <a:moveTo>
                    <a:pt x="2040636" y="2278380"/>
                  </a:moveTo>
                  <a:lnTo>
                    <a:pt x="2033638" y="2238972"/>
                  </a:lnTo>
                  <a:lnTo>
                    <a:pt x="2025738" y="2197239"/>
                  </a:lnTo>
                  <a:lnTo>
                    <a:pt x="2016899" y="2153526"/>
                  </a:lnTo>
                  <a:lnTo>
                    <a:pt x="2007082" y="2108111"/>
                  </a:lnTo>
                  <a:lnTo>
                    <a:pt x="1996236" y="2061311"/>
                  </a:lnTo>
                  <a:lnTo>
                    <a:pt x="1984349" y="2013445"/>
                  </a:lnTo>
                  <a:lnTo>
                    <a:pt x="1971357" y="1964804"/>
                  </a:lnTo>
                  <a:lnTo>
                    <a:pt x="1957235" y="1915693"/>
                  </a:lnTo>
                  <a:lnTo>
                    <a:pt x="1941944" y="1866430"/>
                  </a:lnTo>
                  <a:lnTo>
                    <a:pt x="1925447" y="1817319"/>
                  </a:lnTo>
                  <a:lnTo>
                    <a:pt x="1907692" y="1768665"/>
                  </a:lnTo>
                  <a:lnTo>
                    <a:pt x="1888655" y="1720773"/>
                  </a:lnTo>
                  <a:lnTo>
                    <a:pt x="1868297" y="1673948"/>
                  </a:lnTo>
                  <a:lnTo>
                    <a:pt x="1846580" y="1628495"/>
                  </a:lnTo>
                  <a:lnTo>
                    <a:pt x="1823453" y="1584731"/>
                  </a:lnTo>
                  <a:lnTo>
                    <a:pt x="1798891" y="1542961"/>
                  </a:lnTo>
                  <a:lnTo>
                    <a:pt x="1772856" y="1503476"/>
                  </a:lnTo>
                  <a:lnTo>
                    <a:pt x="1745297" y="1466596"/>
                  </a:lnTo>
                  <a:lnTo>
                    <a:pt x="1716189" y="1432636"/>
                  </a:lnTo>
                  <a:lnTo>
                    <a:pt x="1685480" y="1401876"/>
                  </a:lnTo>
                  <a:lnTo>
                    <a:pt x="1653159" y="1374648"/>
                  </a:lnTo>
                  <a:lnTo>
                    <a:pt x="1619148" y="1351241"/>
                  </a:lnTo>
                  <a:lnTo>
                    <a:pt x="1583436" y="1331976"/>
                  </a:lnTo>
                  <a:lnTo>
                    <a:pt x="1581912" y="1336548"/>
                  </a:lnTo>
                  <a:lnTo>
                    <a:pt x="1580388" y="1331976"/>
                  </a:lnTo>
                  <a:lnTo>
                    <a:pt x="1350264" y="1266444"/>
                  </a:lnTo>
                  <a:lnTo>
                    <a:pt x="1292352" y="1249680"/>
                  </a:lnTo>
                  <a:lnTo>
                    <a:pt x="1466088" y="1740408"/>
                  </a:lnTo>
                  <a:lnTo>
                    <a:pt x="1480566" y="1788172"/>
                  </a:lnTo>
                  <a:lnTo>
                    <a:pt x="1490751" y="1836521"/>
                  </a:lnTo>
                  <a:lnTo>
                    <a:pt x="1496682" y="1885226"/>
                  </a:lnTo>
                  <a:lnTo>
                    <a:pt x="1498358" y="1934032"/>
                  </a:lnTo>
                  <a:lnTo>
                    <a:pt x="1495806" y="1982711"/>
                  </a:lnTo>
                  <a:lnTo>
                    <a:pt x="1489049" y="2031022"/>
                  </a:lnTo>
                  <a:lnTo>
                    <a:pt x="1478114" y="2078710"/>
                  </a:lnTo>
                  <a:lnTo>
                    <a:pt x="1463014" y="2125561"/>
                  </a:lnTo>
                  <a:lnTo>
                    <a:pt x="1443774" y="2171306"/>
                  </a:lnTo>
                  <a:lnTo>
                    <a:pt x="1420406" y="2215731"/>
                  </a:lnTo>
                  <a:lnTo>
                    <a:pt x="1392936" y="2258568"/>
                  </a:lnTo>
                  <a:lnTo>
                    <a:pt x="768096" y="2298192"/>
                  </a:lnTo>
                  <a:lnTo>
                    <a:pt x="798576" y="2221992"/>
                  </a:lnTo>
                  <a:lnTo>
                    <a:pt x="815479" y="2177631"/>
                  </a:lnTo>
                  <a:lnTo>
                    <a:pt x="828319" y="2132215"/>
                  </a:lnTo>
                  <a:lnTo>
                    <a:pt x="837171" y="2086038"/>
                  </a:lnTo>
                  <a:lnTo>
                    <a:pt x="842073" y="2039353"/>
                  </a:lnTo>
                  <a:lnTo>
                    <a:pt x="843076" y="1992426"/>
                  </a:lnTo>
                  <a:lnTo>
                    <a:pt x="840244" y="1945513"/>
                  </a:lnTo>
                  <a:lnTo>
                    <a:pt x="833628" y="1898904"/>
                  </a:lnTo>
                  <a:lnTo>
                    <a:pt x="708660" y="1234440"/>
                  </a:lnTo>
                  <a:lnTo>
                    <a:pt x="573024" y="1271016"/>
                  </a:lnTo>
                  <a:lnTo>
                    <a:pt x="362712" y="1327404"/>
                  </a:lnTo>
                  <a:lnTo>
                    <a:pt x="352044" y="1328928"/>
                  </a:lnTo>
                  <a:lnTo>
                    <a:pt x="344424" y="1331976"/>
                  </a:lnTo>
                  <a:lnTo>
                    <a:pt x="307873" y="1342148"/>
                  </a:lnTo>
                  <a:lnTo>
                    <a:pt x="269392" y="1355509"/>
                  </a:lnTo>
                  <a:lnTo>
                    <a:pt x="230174" y="1372438"/>
                  </a:lnTo>
                  <a:lnTo>
                    <a:pt x="191414" y="1393304"/>
                  </a:lnTo>
                  <a:lnTo>
                    <a:pt x="154305" y="1418463"/>
                  </a:lnTo>
                  <a:lnTo>
                    <a:pt x="120040" y="1448295"/>
                  </a:lnTo>
                  <a:lnTo>
                    <a:pt x="89789" y="1483144"/>
                  </a:lnTo>
                  <a:lnTo>
                    <a:pt x="64744" y="1523390"/>
                  </a:lnTo>
                  <a:lnTo>
                    <a:pt x="46101" y="1569402"/>
                  </a:lnTo>
                  <a:lnTo>
                    <a:pt x="35052" y="1621536"/>
                  </a:lnTo>
                  <a:lnTo>
                    <a:pt x="29171" y="1680159"/>
                  </a:lnTo>
                  <a:lnTo>
                    <a:pt x="23152" y="1755292"/>
                  </a:lnTo>
                  <a:lnTo>
                    <a:pt x="20180" y="1798459"/>
                  </a:lnTo>
                  <a:lnTo>
                    <a:pt x="17272" y="1845043"/>
                  </a:lnTo>
                  <a:lnTo>
                    <a:pt x="14478" y="1894801"/>
                  </a:lnTo>
                  <a:lnTo>
                    <a:pt x="11811" y="1947481"/>
                  </a:lnTo>
                  <a:lnTo>
                    <a:pt x="9334" y="2002878"/>
                  </a:lnTo>
                  <a:lnTo>
                    <a:pt x="7073" y="2060714"/>
                  </a:lnTo>
                  <a:lnTo>
                    <a:pt x="5067" y="2120785"/>
                  </a:lnTo>
                  <a:lnTo>
                    <a:pt x="3340" y="2182825"/>
                  </a:lnTo>
                  <a:lnTo>
                    <a:pt x="1930" y="2246617"/>
                  </a:lnTo>
                  <a:lnTo>
                    <a:pt x="889" y="2311895"/>
                  </a:lnTo>
                  <a:lnTo>
                    <a:pt x="228" y="2378456"/>
                  </a:lnTo>
                  <a:lnTo>
                    <a:pt x="0" y="2446020"/>
                  </a:lnTo>
                  <a:lnTo>
                    <a:pt x="394716" y="2414016"/>
                  </a:lnTo>
                  <a:lnTo>
                    <a:pt x="563880" y="2398776"/>
                  </a:lnTo>
                  <a:lnTo>
                    <a:pt x="1377696" y="2331720"/>
                  </a:lnTo>
                  <a:lnTo>
                    <a:pt x="1481328" y="2324100"/>
                  </a:lnTo>
                  <a:lnTo>
                    <a:pt x="2040636" y="2278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57641" y="1327404"/>
              <a:ext cx="412750" cy="464820"/>
            </a:xfrm>
            <a:custGeom>
              <a:avLst/>
              <a:gdLst/>
              <a:ahLst/>
              <a:cxnLst/>
              <a:rect l="l" t="t" r="r" b="b"/>
              <a:pathLst>
                <a:path w="412750" h="464819">
                  <a:moveTo>
                    <a:pt x="299418" y="464819"/>
                  </a:moveTo>
                  <a:lnTo>
                    <a:pt x="226008" y="456942"/>
                  </a:lnTo>
                  <a:lnTo>
                    <a:pt x="159823" y="432402"/>
                  </a:lnTo>
                  <a:lnTo>
                    <a:pt x="102675" y="389841"/>
                  </a:lnTo>
                  <a:lnTo>
                    <a:pt x="56377" y="327899"/>
                  </a:lnTo>
                  <a:lnTo>
                    <a:pt x="37864" y="289236"/>
                  </a:lnTo>
                  <a:lnTo>
                    <a:pt x="22743" y="245217"/>
                  </a:lnTo>
                  <a:lnTo>
                    <a:pt x="11241" y="195673"/>
                  </a:lnTo>
                  <a:lnTo>
                    <a:pt x="3584" y="140434"/>
                  </a:lnTo>
                  <a:lnTo>
                    <a:pt x="0" y="79330"/>
                  </a:lnTo>
                  <a:lnTo>
                    <a:pt x="714" y="12192"/>
                  </a:lnTo>
                  <a:lnTo>
                    <a:pt x="398478" y="0"/>
                  </a:lnTo>
                  <a:lnTo>
                    <a:pt x="412194" y="449580"/>
                  </a:lnTo>
                  <a:lnTo>
                    <a:pt x="383643" y="455818"/>
                  </a:lnTo>
                  <a:lnTo>
                    <a:pt x="355234" y="460628"/>
                  </a:lnTo>
                  <a:lnTo>
                    <a:pt x="327112" y="463724"/>
                  </a:lnTo>
                  <a:lnTo>
                    <a:pt x="299418" y="464819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37860" y="2599944"/>
              <a:ext cx="2095500" cy="929640"/>
            </a:xfrm>
            <a:custGeom>
              <a:avLst/>
              <a:gdLst/>
              <a:ahLst/>
              <a:cxnLst/>
              <a:rect l="l" t="t" r="r" b="b"/>
              <a:pathLst>
                <a:path w="2095500" h="929639">
                  <a:moveTo>
                    <a:pt x="2095500" y="929640"/>
                  </a:moveTo>
                  <a:lnTo>
                    <a:pt x="0" y="929640"/>
                  </a:lnTo>
                  <a:lnTo>
                    <a:pt x="0" y="0"/>
                  </a:lnTo>
                  <a:lnTo>
                    <a:pt x="2095500" y="0"/>
                  </a:lnTo>
                  <a:lnTo>
                    <a:pt x="2095500" y="929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2231" y="199644"/>
              <a:ext cx="3075412" cy="4381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6427" y="499871"/>
            <a:ext cx="1544320" cy="370840"/>
          </a:xfrm>
          <a:custGeom>
            <a:avLst/>
            <a:gdLst/>
            <a:ahLst/>
            <a:cxnLst/>
            <a:rect l="l" t="t" r="r" b="b"/>
            <a:pathLst>
              <a:path w="1544320" h="370840">
                <a:moveTo>
                  <a:pt x="79248" y="7620"/>
                </a:moveTo>
                <a:lnTo>
                  <a:pt x="0" y="7620"/>
                </a:lnTo>
                <a:lnTo>
                  <a:pt x="0" y="361188"/>
                </a:lnTo>
                <a:lnTo>
                  <a:pt x="79248" y="361188"/>
                </a:lnTo>
                <a:lnTo>
                  <a:pt x="79248" y="7620"/>
                </a:lnTo>
                <a:close/>
              </a:path>
              <a:path w="1544320" h="370840">
                <a:moveTo>
                  <a:pt x="257556" y="361188"/>
                </a:moveTo>
                <a:lnTo>
                  <a:pt x="161544" y="167640"/>
                </a:lnTo>
                <a:lnTo>
                  <a:pt x="249936" y="7620"/>
                </a:lnTo>
                <a:lnTo>
                  <a:pt x="170688" y="7620"/>
                </a:lnTo>
                <a:lnTo>
                  <a:pt x="82296" y="172212"/>
                </a:lnTo>
                <a:lnTo>
                  <a:pt x="170688" y="361188"/>
                </a:lnTo>
                <a:lnTo>
                  <a:pt x="257556" y="361188"/>
                </a:lnTo>
                <a:close/>
              </a:path>
              <a:path w="1544320" h="370840">
                <a:moveTo>
                  <a:pt x="531888" y="184404"/>
                </a:moveTo>
                <a:lnTo>
                  <a:pt x="529856" y="140665"/>
                </a:lnTo>
                <a:lnTo>
                  <a:pt x="523697" y="103060"/>
                </a:lnTo>
                <a:lnTo>
                  <a:pt x="505409" y="57912"/>
                </a:lnTo>
                <a:lnTo>
                  <a:pt x="479209" y="25717"/>
                </a:lnTo>
                <a:lnTo>
                  <a:pt x="449592" y="9385"/>
                </a:lnTo>
                <a:lnTo>
                  <a:pt x="449592" y="184404"/>
                </a:lnTo>
                <a:lnTo>
                  <a:pt x="449275" y="207010"/>
                </a:lnTo>
                <a:lnTo>
                  <a:pt x="443496" y="260604"/>
                </a:lnTo>
                <a:lnTo>
                  <a:pt x="428256" y="298704"/>
                </a:lnTo>
                <a:lnTo>
                  <a:pt x="397776" y="310896"/>
                </a:lnTo>
                <a:lnTo>
                  <a:pt x="389813" y="310070"/>
                </a:lnTo>
                <a:lnTo>
                  <a:pt x="360057" y="282892"/>
                </a:lnTo>
                <a:lnTo>
                  <a:pt x="350697" y="244208"/>
                </a:lnTo>
                <a:lnTo>
                  <a:pt x="347484" y="184404"/>
                </a:lnTo>
                <a:lnTo>
                  <a:pt x="348310" y="152450"/>
                </a:lnTo>
                <a:lnTo>
                  <a:pt x="354545" y="103403"/>
                </a:lnTo>
                <a:lnTo>
                  <a:pt x="375297" y="64960"/>
                </a:lnTo>
                <a:lnTo>
                  <a:pt x="397776" y="57912"/>
                </a:lnTo>
                <a:lnTo>
                  <a:pt x="410603" y="59651"/>
                </a:lnTo>
                <a:lnTo>
                  <a:pt x="437400" y="86868"/>
                </a:lnTo>
                <a:lnTo>
                  <a:pt x="446354" y="125349"/>
                </a:lnTo>
                <a:lnTo>
                  <a:pt x="449592" y="184404"/>
                </a:lnTo>
                <a:lnTo>
                  <a:pt x="449592" y="9385"/>
                </a:lnTo>
                <a:lnTo>
                  <a:pt x="428917" y="2857"/>
                </a:lnTo>
                <a:lnTo>
                  <a:pt x="397776" y="0"/>
                </a:lnTo>
                <a:lnTo>
                  <a:pt x="367499" y="2857"/>
                </a:lnTo>
                <a:lnTo>
                  <a:pt x="317830" y="25717"/>
                </a:lnTo>
                <a:lnTo>
                  <a:pt x="283832" y="72326"/>
                </a:lnTo>
                <a:lnTo>
                  <a:pt x="267208" y="141528"/>
                </a:lnTo>
                <a:lnTo>
                  <a:pt x="265188" y="184404"/>
                </a:lnTo>
                <a:lnTo>
                  <a:pt x="267208" y="228155"/>
                </a:lnTo>
                <a:lnTo>
                  <a:pt x="283832" y="297357"/>
                </a:lnTo>
                <a:lnTo>
                  <a:pt x="317830" y="343331"/>
                </a:lnTo>
                <a:lnTo>
                  <a:pt x="367499" y="367245"/>
                </a:lnTo>
                <a:lnTo>
                  <a:pt x="397776" y="370332"/>
                </a:lnTo>
                <a:lnTo>
                  <a:pt x="428701" y="367245"/>
                </a:lnTo>
                <a:lnTo>
                  <a:pt x="478561" y="343331"/>
                </a:lnTo>
                <a:lnTo>
                  <a:pt x="505180" y="310896"/>
                </a:lnTo>
                <a:lnTo>
                  <a:pt x="523697" y="264604"/>
                </a:lnTo>
                <a:lnTo>
                  <a:pt x="529856" y="227291"/>
                </a:lnTo>
                <a:lnTo>
                  <a:pt x="531888" y="184404"/>
                </a:lnTo>
                <a:close/>
              </a:path>
              <a:path w="1544320" h="370840">
                <a:moveTo>
                  <a:pt x="803160" y="7620"/>
                </a:moveTo>
                <a:lnTo>
                  <a:pt x="733056" y="7620"/>
                </a:lnTo>
                <a:lnTo>
                  <a:pt x="733056" y="155448"/>
                </a:lnTo>
                <a:lnTo>
                  <a:pt x="733856" y="186880"/>
                </a:lnTo>
                <a:lnTo>
                  <a:pt x="736104" y="219456"/>
                </a:lnTo>
                <a:lnTo>
                  <a:pt x="739482" y="253174"/>
                </a:lnTo>
                <a:lnTo>
                  <a:pt x="743724" y="288036"/>
                </a:lnTo>
                <a:lnTo>
                  <a:pt x="670572" y="7620"/>
                </a:lnTo>
                <a:lnTo>
                  <a:pt x="571512" y="7620"/>
                </a:lnTo>
                <a:lnTo>
                  <a:pt x="571512" y="361188"/>
                </a:lnTo>
                <a:lnTo>
                  <a:pt x="640092" y="361188"/>
                </a:lnTo>
                <a:lnTo>
                  <a:pt x="640092" y="227076"/>
                </a:lnTo>
                <a:lnTo>
                  <a:pt x="639140" y="188404"/>
                </a:lnTo>
                <a:lnTo>
                  <a:pt x="635635" y="139712"/>
                </a:lnTo>
                <a:lnTo>
                  <a:pt x="629424" y="80772"/>
                </a:lnTo>
                <a:lnTo>
                  <a:pt x="704100" y="361188"/>
                </a:lnTo>
                <a:lnTo>
                  <a:pt x="803160" y="361188"/>
                </a:lnTo>
                <a:lnTo>
                  <a:pt x="803160" y="7620"/>
                </a:lnTo>
                <a:close/>
              </a:path>
              <a:path w="1544320" h="370840">
                <a:moveTo>
                  <a:pt x="1063764" y="257556"/>
                </a:moveTo>
                <a:lnTo>
                  <a:pt x="1058621" y="218122"/>
                </a:lnTo>
                <a:lnTo>
                  <a:pt x="1035761" y="180911"/>
                </a:lnTo>
                <a:lnTo>
                  <a:pt x="992682" y="153162"/>
                </a:lnTo>
                <a:lnTo>
                  <a:pt x="963815" y="139712"/>
                </a:lnTo>
                <a:lnTo>
                  <a:pt x="951941" y="133540"/>
                </a:lnTo>
                <a:lnTo>
                  <a:pt x="925664" y="102857"/>
                </a:lnTo>
                <a:lnTo>
                  <a:pt x="925080" y="94488"/>
                </a:lnTo>
                <a:lnTo>
                  <a:pt x="925652" y="86804"/>
                </a:lnTo>
                <a:lnTo>
                  <a:pt x="953084" y="58508"/>
                </a:lnTo>
                <a:lnTo>
                  <a:pt x="961656" y="57912"/>
                </a:lnTo>
                <a:lnTo>
                  <a:pt x="976515" y="59626"/>
                </a:lnTo>
                <a:lnTo>
                  <a:pt x="991374" y="64770"/>
                </a:lnTo>
                <a:lnTo>
                  <a:pt x="1006233" y="73342"/>
                </a:lnTo>
                <a:lnTo>
                  <a:pt x="1021092" y="85344"/>
                </a:lnTo>
                <a:lnTo>
                  <a:pt x="1056144" y="44196"/>
                </a:lnTo>
                <a:lnTo>
                  <a:pt x="1022705" y="16979"/>
                </a:lnTo>
                <a:lnTo>
                  <a:pt x="983183" y="2476"/>
                </a:lnTo>
                <a:lnTo>
                  <a:pt x="952512" y="0"/>
                </a:lnTo>
                <a:lnTo>
                  <a:pt x="937056" y="622"/>
                </a:lnTo>
                <a:lnTo>
                  <a:pt x="896124" y="12192"/>
                </a:lnTo>
                <a:lnTo>
                  <a:pt x="864184" y="37274"/>
                </a:lnTo>
                <a:lnTo>
                  <a:pt x="846213" y="72961"/>
                </a:lnTo>
                <a:lnTo>
                  <a:pt x="842784" y="100584"/>
                </a:lnTo>
                <a:lnTo>
                  <a:pt x="843940" y="119138"/>
                </a:lnTo>
                <a:lnTo>
                  <a:pt x="862596" y="163068"/>
                </a:lnTo>
                <a:lnTo>
                  <a:pt x="908888" y="198221"/>
                </a:lnTo>
                <a:lnTo>
                  <a:pt x="944651" y="214503"/>
                </a:lnTo>
                <a:lnTo>
                  <a:pt x="955560" y="220218"/>
                </a:lnTo>
                <a:lnTo>
                  <a:pt x="980655" y="254800"/>
                </a:lnTo>
                <a:lnTo>
                  <a:pt x="981468" y="263652"/>
                </a:lnTo>
                <a:lnTo>
                  <a:pt x="980655" y="274281"/>
                </a:lnTo>
                <a:lnTo>
                  <a:pt x="957084" y="307657"/>
                </a:lnTo>
                <a:lnTo>
                  <a:pt x="938796" y="310896"/>
                </a:lnTo>
                <a:lnTo>
                  <a:pt x="929665" y="310324"/>
                </a:lnTo>
                <a:lnTo>
                  <a:pt x="886790" y="291846"/>
                </a:lnTo>
                <a:lnTo>
                  <a:pt x="868692" y="277368"/>
                </a:lnTo>
                <a:lnTo>
                  <a:pt x="830592" y="320040"/>
                </a:lnTo>
                <a:lnTo>
                  <a:pt x="865949" y="349186"/>
                </a:lnTo>
                <a:lnTo>
                  <a:pt x="909840" y="366903"/>
                </a:lnTo>
                <a:lnTo>
                  <a:pt x="944892" y="370332"/>
                </a:lnTo>
                <a:lnTo>
                  <a:pt x="962583" y="369239"/>
                </a:lnTo>
                <a:lnTo>
                  <a:pt x="1007376" y="355092"/>
                </a:lnTo>
                <a:lnTo>
                  <a:pt x="1041450" y="327456"/>
                </a:lnTo>
                <a:lnTo>
                  <a:pt x="1060335" y="288226"/>
                </a:lnTo>
                <a:lnTo>
                  <a:pt x="1062901" y="273253"/>
                </a:lnTo>
                <a:lnTo>
                  <a:pt x="1063764" y="257556"/>
                </a:lnTo>
                <a:close/>
              </a:path>
              <a:path w="1544320" h="370840">
                <a:moveTo>
                  <a:pt x="1283220" y="7620"/>
                </a:moveTo>
                <a:lnTo>
                  <a:pt x="1097292" y="7620"/>
                </a:lnTo>
                <a:lnTo>
                  <a:pt x="1097292" y="361188"/>
                </a:lnTo>
                <a:lnTo>
                  <a:pt x="1281696" y="361188"/>
                </a:lnTo>
                <a:lnTo>
                  <a:pt x="1281696" y="303276"/>
                </a:lnTo>
                <a:lnTo>
                  <a:pt x="1176540" y="303276"/>
                </a:lnTo>
                <a:lnTo>
                  <a:pt x="1176540" y="210312"/>
                </a:lnTo>
                <a:lnTo>
                  <a:pt x="1263408" y="210312"/>
                </a:lnTo>
                <a:lnTo>
                  <a:pt x="1263408" y="153924"/>
                </a:lnTo>
                <a:lnTo>
                  <a:pt x="1176540" y="153924"/>
                </a:lnTo>
                <a:lnTo>
                  <a:pt x="1176540" y="65532"/>
                </a:lnTo>
                <a:lnTo>
                  <a:pt x="1275600" y="65532"/>
                </a:lnTo>
                <a:lnTo>
                  <a:pt x="1283220" y="7620"/>
                </a:lnTo>
                <a:close/>
              </a:path>
              <a:path w="1544320" h="370840">
                <a:moveTo>
                  <a:pt x="1543824" y="121920"/>
                </a:moveTo>
                <a:lnTo>
                  <a:pt x="1534871" y="72961"/>
                </a:lnTo>
                <a:lnTo>
                  <a:pt x="1508772" y="36576"/>
                </a:lnTo>
                <a:lnTo>
                  <a:pt x="1466481" y="15240"/>
                </a:lnTo>
                <a:lnTo>
                  <a:pt x="1461528" y="14211"/>
                </a:lnTo>
                <a:lnTo>
                  <a:pt x="1461528" y="121920"/>
                </a:lnTo>
                <a:lnTo>
                  <a:pt x="1460690" y="137909"/>
                </a:lnTo>
                <a:lnTo>
                  <a:pt x="1442491" y="176695"/>
                </a:lnTo>
                <a:lnTo>
                  <a:pt x="1409712" y="184404"/>
                </a:lnTo>
                <a:lnTo>
                  <a:pt x="1397520" y="184404"/>
                </a:lnTo>
                <a:lnTo>
                  <a:pt x="1397520" y="65532"/>
                </a:lnTo>
                <a:lnTo>
                  <a:pt x="1411236" y="65532"/>
                </a:lnTo>
                <a:lnTo>
                  <a:pt x="1449336" y="79248"/>
                </a:lnTo>
                <a:lnTo>
                  <a:pt x="1461528" y="121920"/>
                </a:lnTo>
                <a:lnTo>
                  <a:pt x="1461528" y="14211"/>
                </a:lnTo>
                <a:lnTo>
                  <a:pt x="1439329" y="9575"/>
                </a:lnTo>
                <a:lnTo>
                  <a:pt x="1408188" y="7620"/>
                </a:lnTo>
                <a:lnTo>
                  <a:pt x="1318272" y="7620"/>
                </a:lnTo>
                <a:lnTo>
                  <a:pt x="1318272" y="361188"/>
                </a:lnTo>
                <a:lnTo>
                  <a:pt x="1397520" y="361188"/>
                </a:lnTo>
                <a:lnTo>
                  <a:pt x="1397520" y="242316"/>
                </a:lnTo>
                <a:lnTo>
                  <a:pt x="1417332" y="242316"/>
                </a:lnTo>
                <a:lnTo>
                  <a:pt x="1470672" y="234505"/>
                </a:lnTo>
                <a:lnTo>
                  <a:pt x="1510296" y="211836"/>
                </a:lnTo>
                <a:lnTo>
                  <a:pt x="1530527" y="184404"/>
                </a:lnTo>
                <a:lnTo>
                  <a:pt x="1535633" y="174307"/>
                </a:lnTo>
                <a:lnTo>
                  <a:pt x="1541792" y="149910"/>
                </a:lnTo>
                <a:lnTo>
                  <a:pt x="1543824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9980" y="507491"/>
            <a:ext cx="1991995" cy="353695"/>
          </a:xfrm>
          <a:custGeom>
            <a:avLst/>
            <a:gdLst/>
            <a:ahLst/>
            <a:cxnLst/>
            <a:rect l="l" t="t" r="r" b="b"/>
            <a:pathLst>
              <a:path w="1991995" h="353694">
                <a:moveTo>
                  <a:pt x="225552" y="114300"/>
                </a:moveTo>
                <a:lnTo>
                  <a:pt x="216598" y="65341"/>
                </a:lnTo>
                <a:lnTo>
                  <a:pt x="190500" y="28956"/>
                </a:lnTo>
                <a:lnTo>
                  <a:pt x="148209" y="7620"/>
                </a:lnTo>
                <a:lnTo>
                  <a:pt x="143256" y="6591"/>
                </a:lnTo>
                <a:lnTo>
                  <a:pt x="143256" y="114300"/>
                </a:lnTo>
                <a:lnTo>
                  <a:pt x="142417" y="130289"/>
                </a:lnTo>
                <a:lnTo>
                  <a:pt x="124218" y="169075"/>
                </a:lnTo>
                <a:lnTo>
                  <a:pt x="91440" y="176784"/>
                </a:lnTo>
                <a:lnTo>
                  <a:pt x="79248" y="176784"/>
                </a:lnTo>
                <a:lnTo>
                  <a:pt x="79248" y="57912"/>
                </a:lnTo>
                <a:lnTo>
                  <a:pt x="92964" y="57912"/>
                </a:lnTo>
                <a:lnTo>
                  <a:pt x="131064" y="71628"/>
                </a:lnTo>
                <a:lnTo>
                  <a:pt x="143256" y="114300"/>
                </a:lnTo>
                <a:lnTo>
                  <a:pt x="143256" y="6591"/>
                </a:lnTo>
                <a:lnTo>
                  <a:pt x="121056" y="1955"/>
                </a:lnTo>
                <a:lnTo>
                  <a:pt x="89916" y="0"/>
                </a:lnTo>
                <a:lnTo>
                  <a:pt x="0" y="0"/>
                </a:lnTo>
                <a:lnTo>
                  <a:pt x="0" y="353568"/>
                </a:lnTo>
                <a:lnTo>
                  <a:pt x="79248" y="353568"/>
                </a:lnTo>
                <a:lnTo>
                  <a:pt x="79248" y="234696"/>
                </a:lnTo>
                <a:lnTo>
                  <a:pt x="99060" y="234696"/>
                </a:lnTo>
                <a:lnTo>
                  <a:pt x="152400" y="226885"/>
                </a:lnTo>
                <a:lnTo>
                  <a:pt x="192024" y="204216"/>
                </a:lnTo>
                <a:lnTo>
                  <a:pt x="212255" y="176784"/>
                </a:lnTo>
                <a:lnTo>
                  <a:pt x="217360" y="166687"/>
                </a:lnTo>
                <a:lnTo>
                  <a:pt x="223520" y="142290"/>
                </a:lnTo>
                <a:lnTo>
                  <a:pt x="225552" y="114300"/>
                </a:lnTo>
                <a:close/>
              </a:path>
              <a:path w="1991995" h="353694">
                <a:moveTo>
                  <a:pt x="437375" y="0"/>
                </a:moveTo>
                <a:lnTo>
                  <a:pt x="251447" y="0"/>
                </a:lnTo>
                <a:lnTo>
                  <a:pt x="251447" y="353568"/>
                </a:lnTo>
                <a:lnTo>
                  <a:pt x="435851" y="353568"/>
                </a:lnTo>
                <a:lnTo>
                  <a:pt x="435851" y="295656"/>
                </a:lnTo>
                <a:lnTo>
                  <a:pt x="330695" y="295656"/>
                </a:lnTo>
                <a:lnTo>
                  <a:pt x="330695" y="202692"/>
                </a:lnTo>
                <a:lnTo>
                  <a:pt x="417563" y="202692"/>
                </a:lnTo>
                <a:lnTo>
                  <a:pt x="417563" y="146304"/>
                </a:lnTo>
                <a:lnTo>
                  <a:pt x="330695" y="146304"/>
                </a:lnTo>
                <a:lnTo>
                  <a:pt x="330695" y="57912"/>
                </a:lnTo>
                <a:lnTo>
                  <a:pt x="429755" y="57912"/>
                </a:lnTo>
                <a:lnTo>
                  <a:pt x="437375" y="0"/>
                </a:lnTo>
                <a:close/>
              </a:path>
              <a:path w="1991995" h="353694">
                <a:moveTo>
                  <a:pt x="704075" y="0"/>
                </a:moveTo>
                <a:lnTo>
                  <a:pt x="633971" y="0"/>
                </a:lnTo>
                <a:lnTo>
                  <a:pt x="633971" y="147828"/>
                </a:lnTo>
                <a:lnTo>
                  <a:pt x="634784" y="179260"/>
                </a:lnTo>
                <a:lnTo>
                  <a:pt x="637019" y="211836"/>
                </a:lnTo>
                <a:lnTo>
                  <a:pt x="640410" y="245554"/>
                </a:lnTo>
                <a:lnTo>
                  <a:pt x="644639" y="280416"/>
                </a:lnTo>
                <a:lnTo>
                  <a:pt x="571487" y="0"/>
                </a:lnTo>
                <a:lnTo>
                  <a:pt x="472427" y="0"/>
                </a:lnTo>
                <a:lnTo>
                  <a:pt x="472427" y="353568"/>
                </a:lnTo>
                <a:lnTo>
                  <a:pt x="541007" y="353568"/>
                </a:lnTo>
                <a:lnTo>
                  <a:pt x="541007" y="219456"/>
                </a:lnTo>
                <a:lnTo>
                  <a:pt x="540054" y="180784"/>
                </a:lnTo>
                <a:lnTo>
                  <a:pt x="536562" y="132092"/>
                </a:lnTo>
                <a:lnTo>
                  <a:pt x="530339" y="73152"/>
                </a:lnTo>
                <a:lnTo>
                  <a:pt x="605015" y="353568"/>
                </a:lnTo>
                <a:lnTo>
                  <a:pt x="704075" y="353568"/>
                </a:lnTo>
                <a:lnTo>
                  <a:pt x="704075" y="0"/>
                </a:lnTo>
                <a:close/>
              </a:path>
              <a:path w="1991995" h="353694">
                <a:moveTo>
                  <a:pt x="992124" y="353568"/>
                </a:moveTo>
                <a:lnTo>
                  <a:pt x="973353" y="275844"/>
                </a:lnTo>
                <a:lnTo>
                  <a:pt x="959383" y="217932"/>
                </a:lnTo>
                <a:lnTo>
                  <a:pt x="921118" y="59436"/>
                </a:lnTo>
                <a:lnTo>
                  <a:pt x="906780" y="0"/>
                </a:lnTo>
                <a:lnTo>
                  <a:pt x="886968" y="0"/>
                </a:lnTo>
                <a:lnTo>
                  <a:pt x="886968" y="217932"/>
                </a:lnTo>
                <a:lnTo>
                  <a:pt x="829056" y="217932"/>
                </a:lnTo>
                <a:lnTo>
                  <a:pt x="858012" y="59436"/>
                </a:lnTo>
                <a:lnTo>
                  <a:pt x="886968" y="217932"/>
                </a:lnTo>
                <a:lnTo>
                  <a:pt x="886968" y="0"/>
                </a:lnTo>
                <a:lnTo>
                  <a:pt x="810768" y="0"/>
                </a:lnTo>
                <a:lnTo>
                  <a:pt x="725424" y="353568"/>
                </a:lnTo>
                <a:lnTo>
                  <a:pt x="804672" y="353568"/>
                </a:lnTo>
                <a:lnTo>
                  <a:pt x="818388" y="275844"/>
                </a:lnTo>
                <a:lnTo>
                  <a:pt x="897636" y="275844"/>
                </a:lnTo>
                <a:lnTo>
                  <a:pt x="911352" y="353568"/>
                </a:lnTo>
                <a:lnTo>
                  <a:pt x="992124" y="353568"/>
                </a:lnTo>
                <a:close/>
              </a:path>
              <a:path w="1991995" h="353694">
                <a:moveTo>
                  <a:pt x="1219200" y="0"/>
                </a:moveTo>
                <a:lnTo>
                  <a:pt x="992124" y="0"/>
                </a:lnTo>
                <a:lnTo>
                  <a:pt x="992124" y="60960"/>
                </a:lnTo>
                <a:lnTo>
                  <a:pt x="1063752" y="60960"/>
                </a:lnTo>
                <a:lnTo>
                  <a:pt x="1063752" y="353568"/>
                </a:lnTo>
                <a:lnTo>
                  <a:pt x="1143000" y="353568"/>
                </a:lnTo>
                <a:lnTo>
                  <a:pt x="1143000" y="60960"/>
                </a:lnTo>
                <a:lnTo>
                  <a:pt x="1211580" y="60960"/>
                </a:lnTo>
                <a:lnTo>
                  <a:pt x="1219200" y="0"/>
                </a:lnTo>
                <a:close/>
              </a:path>
              <a:path w="1991995" h="353694">
                <a:moveTo>
                  <a:pt x="1740408" y="353568"/>
                </a:moveTo>
                <a:lnTo>
                  <a:pt x="1721307" y="275844"/>
                </a:lnTo>
                <a:lnTo>
                  <a:pt x="1707083" y="217932"/>
                </a:lnTo>
                <a:lnTo>
                  <a:pt x="1668132" y="59436"/>
                </a:lnTo>
                <a:lnTo>
                  <a:pt x="1653540" y="0"/>
                </a:lnTo>
                <a:lnTo>
                  <a:pt x="1633728" y="0"/>
                </a:lnTo>
                <a:lnTo>
                  <a:pt x="1633728" y="217932"/>
                </a:lnTo>
                <a:lnTo>
                  <a:pt x="1577340" y="217932"/>
                </a:lnTo>
                <a:lnTo>
                  <a:pt x="1604772" y="59436"/>
                </a:lnTo>
                <a:lnTo>
                  <a:pt x="1633728" y="217932"/>
                </a:lnTo>
                <a:lnTo>
                  <a:pt x="1633728" y="0"/>
                </a:lnTo>
                <a:lnTo>
                  <a:pt x="1559052" y="0"/>
                </a:lnTo>
                <a:lnTo>
                  <a:pt x="1477505" y="337820"/>
                </a:lnTo>
                <a:lnTo>
                  <a:pt x="1462557" y="275844"/>
                </a:lnTo>
                <a:lnTo>
                  <a:pt x="1448587" y="217932"/>
                </a:lnTo>
                <a:lnTo>
                  <a:pt x="1410322" y="59436"/>
                </a:lnTo>
                <a:lnTo>
                  <a:pt x="1395971" y="0"/>
                </a:lnTo>
                <a:lnTo>
                  <a:pt x="1376159" y="0"/>
                </a:lnTo>
                <a:lnTo>
                  <a:pt x="1376159" y="217932"/>
                </a:lnTo>
                <a:lnTo>
                  <a:pt x="1318247" y="217932"/>
                </a:lnTo>
                <a:lnTo>
                  <a:pt x="1347203" y="59436"/>
                </a:lnTo>
                <a:lnTo>
                  <a:pt x="1376159" y="217932"/>
                </a:lnTo>
                <a:lnTo>
                  <a:pt x="1376159" y="0"/>
                </a:lnTo>
                <a:lnTo>
                  <a:pt x="1299959" y="0"/>
                </a:lnTo>
                <a:lnTo>
                  <a:pt x="1214615" y="353568"/>
                </a:lnTo>
                <a:lnTo>
                  <a:pt x="1293863" y="353568"/>
                </a:lnTo>
                <a:lnTo>
                  <a:pt x="1307579" y="275844"/>
                </a:lnTo>
                <a:lnTo>
                  <a:pt x="1385303" y="275844"/>
                </a:lnTo>
                <a:lnTo>
                  <a:pt x="1400543" y="353568"/>
                </a:lnTo>
                <a:lnTo>
                  <a:pt x="1473708" y="353568"/>
                </a:lnTo>
                <a:lnTo>
                  <a:pt x="1481315" y="353568"/>
                </a:lnTo>
                <a:lnTo>
                  <a:pt x="1552956" y="353568"/>
                </a:lnTo>
                <a:lnTo>
                  <a:pt x="1566672" y="275844"/>
                </a:lnTo>
                <a:lnTo>
                  <a:pt x="1644396" y="275844"/>
                </a:lnTo>
                <a:lnTo>
                  <a:pt x="1658112" y="353568"/>
                </a:lnTo>
                <a:lnTo>
                  <a:pt x="1740408" y="353568"/>
                </a:lnTo>
                <a:close/>
              </a:path>
              <a:path w="1991995" h="353694">
                <a:moveTo>
                  <a:pt x="1991868" y="0"/>
                </a:moveTo>
                <a:lnTo>
                  <a:pt x="1921764" y="0"/>
                </a:lnTo>
                <a:lnTo>
                  <a:pt x="1921764" y="147828"/>
                </a:lnTo>
                <a:lnTo>
                  <a:pt x="1922564" y="179260"/>
                </a:lnTo>
                <a:lnTo>
                  <a:pt x="1924812" y="211836"/>
                </a:lnTo>
                <a:lnTo>
                  <a:pt x="1928190" y="245554"/>
                </a:lnTo>
                <a:lnTo>
                  <a:pt x="1932432" y="280416"/>
                </a:lnTo>
                <a:lnTo>
                  <a:pt x="1857756" y="0"/>
                </a:lnTo>
                <a:lnTo>
                  <a:pt x="1760220" y="0"/>
                </a:lnTo>
                <a:lnTo>
                  <a:pt x="1760220" y="353568"/>
                </a:lnTo>
                <a:lnTo>
                  <a:pt x="1828800" y="353568"/>
                </a:lnTo>
                <a:lnTo>
                  <a:pt x="1828800" y="219456"/>
                </a:lnTo>
                <a:lnTo>
                  <a:pt x="1827847" y="180784"/>
                </a:lnTo>
                <a:lnTo>
                  <a:pt x="1824342" y="132092"/>
                </a:lnTo>
                <a:lnTo>
                  <a:pt x="1818132" y="73152"/>
                </a:lnTo>
                <a:lnTo>
                  <a:pt x="1892808" y="353568"/>
                </a:lnTo>
                <a:lnTo>
                  <a:pt x="1991868" y="353568"/>
                </a:lnTo>
                <a:lnTo>
                  <a:pt x="1991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9851" y="499871"/>
            <a:ext cx="1275715" cy="368935"/>
          </a:xfrm>
          <a:custGeom>
            <a:avLst/>
            <a:gdLst/>
            <a:ahLst/>
            <a:cxnLst/>
            <a:rect l="l" t="t" r="r" b="b"/>
            <a:pathLst>
              <a:path w="1275715" h="368934">
                <a:moveTo>
                  <a:pt x="236220" y="7620"/>
                </a:moveTo>
                <a:lnTo>
                  <a:pt x="155448" y="7620"/>
                </a:lnTo>
                <a:lnTo>
                  <a:pt x="155448" y="256032"/>
                </a:lnTo>
                <a:lnTo>
                  <a:pt x="154901" y="268871"/>
                </a:lnTo>
                <a:lnTo>
                  <a:pt x="135445" y="305943"/>
                </a:lnTo>
                <a:lnTo>
                  <a:pt x="117348" y="309372"/>
                </a:lnTo>
                <a:lnTo>
                  <a:pt x="107899" y="308521"/>
                </a:lnTo>
                <a:lnTo>
                  <a:pt x="81534" y="279844"/>
                </a:lnTo>
                <a:lnTo>
                  <a:pt x="79248" y="256032"/>
                </a:lnTo>
                <a:lnTo>
                  <a:pt x="79248" y="7620"/>
                </a:lnTo>
                <a:lnTo>
                  <a:pt x="0" y="7620"/>
                </a:lnTo>
                <a:lnTo>
                  <a:pt x="0" y="259080"/>
                </a:lnTo>
                <a:lnTo>
                  <a:pt x="1739" y="282829"/>
                </a:lnTo>
                <a:lnTo>
                  <a:pt x="16078" y="322313"/>
                </a:lnTo>
                <a:lnTo>
                  <a:pt x="46418" y="352094"/>
                </a:lnTo>
                <a:lnTo>
                  <a:pt x="90474" y="367055"/>
                </a:lnTo>
                <a:lnTo>
                  <a:pt x="117348" y="368808"/>
                </a:lnTo>
                <a:lnTo>
                  <a:pt x="135953" y="367957"/>
                </a:lnTo>
                <a:lnTo>
                  <a:pt x="182880" y="355092"/>
                </a:lnTo>
                <a:lnTo>
                  <a:pt x="215036" y="327240"/>
                </a:lnTo>
                <a:lnTo>
                  <a:pt x="232791" y="288988"/>
                </a:lnTo>
                <a:lnTo>
                  <a:pt x="236220" y="259080"/>
                </a:lnTo>
                <a:lnTo>
                  <a:pt x="236220" y="7620"/>
                </a:lnTo>
                <a:close/>
              </a:path>
              <a:path w="1275715" h="368934">
                <a:moveTo>
                  <a:pt x="465556" y="297688"/>
                </a:moveTo>
                <a:lnTo>
                  <a:pt x="358140" y="297688"/>
                </a:lnTo>
                <a:lnTo>
                  <a:pt x="358140" y="8128"/>
                </a:lnTo>
                <a:lnTo>
                  <a:pt x="278892" y="8128"/>
                </a:lnTo>
                <a:lnTo>
                  <a:pt x="278892" y="297688"/>
                </a:lnTo>
                <a:lnTo>
                  <a:pt x="278892" y="361188"/>
                </a:lnTo>
                <a:lnTo>
                  <a:pt x="465556" y="361188"/>
                </a:lnTo>
                <a:lnTo>
                  <a:pt x="465556" y="297688"/>
                </a:lnTo>
                <a:close/>
              </a:path>
              <a:path w="1275715" h="368934">
                <a:moveTo>
                  <a:pt x="737616" y="361188"/>
                </a:moveTo>
                <a:lnTo>
                  <a:pt x="718858" y="283464"/>
                </a:lnTo>
                <a:lnTo>
                  <a:pt x="704888" y="225552"/>
                </a:lnTo>
                <a:lnTo>
                  <a:pt x="666623" y="67056"/>
                </a:lnTo>
                <a:lnTo>
                  <a:pt x="652272" y="7620"/>
                </a:lnTo>
                <a:lnTo>
                  <a:pt x="632460" y="7620"/>
                </a:lnTo>
                <a:lnTo>
                  <a:pt x="632460" y="225552"/>
                </a:lnTo>
                <a:lnTo>
                  <a:pt x="576072" y="225552"/>
                </a:lnTo>
                <a:lnTo>
                  <a:pt x="603504" y="67056"/>
                </a:lnTo>
                <a:lnTo>
                  <a:pt x="632460" y="225552"/>
                </a:lnTo>
                <a:lnTo>
                  <a:pt x="632460" y="7620"/>
                </a:lnTo>
                <a:lnTo>
                  <a:pt x="557784" y="7620"/>
                </a:lnTo>
                <a:lnTo>
                  <a:pt x="470916" y="361188"/>
                </a:lnTo>
                <a:lnTo>
                  <a:pt x="551688" y="361188"/>
                </a:lnTo>
                <a:lnTo>
                  <a:pt x="565404" y="283464"/>
                </a:lnTo>
                <a:lnTo>
                  <a:pt x="643128" y="283464"/>
                </a:lnTo>
                <a:lnTo>
                  <a:pt x="656844" y="361188"/>
                </a:lnTo>
                <a:lnTo>
                  <a:pt x="737616" y="361188"/>
                </a:lnTo>
                <a:close/>
              </a:path>
              <a:path w="1275715" h="368934">
                <a:moveTo>
                  <a:pt x="990612" y="7620"/>
                </a:moveTo>
                <a:lnTo>
                  <a:pt x="920508" y="7620"/>
                </a:lnTo>
                <a:lnTo>
                  <a:pt x="920508" y="155448"/>
                </a:lnTo>
                <a:lnTo>
                  <a:pt x="921092" y="186880"/>
                </a:lnTo>
                <a:lnTo>
                  <a:pt x="922985" y="219456"/>
                </a:lnTo>
                <a:lnTo>
                  <a:pt x="926287" y="253174"/>
                </a:lnTo>
                <a:lnTo>
                  <a:pt x="931176" y="288036"/>
                </a:lnTo>
                <a:lnTo>
                  <a:pt x="856500" y="7620"/>
                </a:lnTo>
                <a:lnTo>
                  <a:pt x="758964" y="7620"/>
                </a:lnTo>
                <a:lnTo>
                  <a:pt x="758964" y="361188"/>
                </a:lnTo>
                <a:lnTo>
                  <a:pt x="827544" y="361188"/>
                </a:lnTo>
                <a:lnTo>
                  <a:pt x="827544" y="227076"/>
                </a:lnTo>
                <a:lnTo>
                  <a:pt x="826592" y="188404"/>
                </a:lnTo>
                <a:lnTo>
                  <a:pt x="823087" y="139712"/>
                </a:lnTo>
                <a:lnTo>
                  <a:pt x="816876" y="80772"/>
                </a:lnTo>
                <a:lnTo>
                  <a:pt x="891552" y="361188"/>
                </a:lnTo>
                <a:lnTo>
                  <a:pt x="990612" y="361188"/>
                </a:lnTo>
                <a:lnTo>
                  <a:pt x="990612" y="7620"/>
                </a:lnTo>
                <a:close/>
              </a:path>
              <a:path w="1275715" h="368934">
                <a:moveTo>
                  <a:pt x="1275588" y="42672"/>
                </a:moveTo>
                <a:lnTo>
                  <a:pt x="1253020" y="23799"/>
                </a:lnTo>
                <a:lnTo>
                  <a:pt x="1228725" y="10477"/>
                </a:lnTo>
                <a:lnTo>
                  <a:pt x="1202728" y="2603"/>
                </a:lnTo>
                <a:lnTo>
                  <a:pt x="1175004" y="0"/>
                </a:lnTo>
                <a:lnTo>
                  <a:pt x="1154772" y="1168"/>
                </a:lnTo>
                <a:lnTo>
                  <a:pt x="1117142" y="10934"/>
                </a:lnTo>
                <a:lnTo>
                  <a:pt x="1071753" y="45148"/>
                </a:lnTo>
                <a:lnTo>
                  <a:pt x="1050036" y="80772"/>
                </a:lnTo>
                <a:lnTo>
                  <a:pt x="1034986" y="127444"/>
                </a:lnTo>
                <a:lnTo>
                  <a:pt x="1030224" y="184404"/>
                </a:lnTo>
                <a:lnTo>
                  <a:pt x="1032471" y="229031"/>
                </a:lnTo>
                <a:lnTo>
                  <a:pt x="1038987" y="267081"/>
                </a:lnTo>
                <a:lnTo>
                  <a:pt x="1063752" y="324612"/>
                </a:lnTo>
                <a:lnTo>
                  <a:pt x="1105852" y="357568"/>
                </a:lnTo>
                <a:lnTo>
                  <a:pt x="1167384" y="368808"/>
                </a:lnTo>
                <a:lnTo>
                  <a:pt x="1181125" y="368236"/>
                </a:lnTo>
                <a:lnTo>
                  <a:pt x="1223772" y="359664"/>
                </a:lnTo>
                <a:lnTo>
                  <a:pt x="1263853" y="340804"/>
                </a:lnTo>
                <a:lnTo>
                  <a:pt x="1275588" y="332232"/>
                </a:lnTo>
                <a:lnTo>
                  <a:pt x="1275588" y="158496"/>
                </a:lnTo>
                <a:lnTo>
                  <a:pt x="1158240" y="158496"/>
                </a:lnTo>
                <a:lnTo>
                  <a:pt x="1167384" y="214884"/>
                </a:lnTo>
                <a:lnTo>
                  <a:pt x="1200912" y="214884"/>
                </a:lnTo>
                <a:lnTo>
                  <a:pt x="1200912" y="300228"/>
                </a:lnTo>
                <a:lnTo>
                  <a:pt x="1192009" y="304469"/>
                </a:lnTo>
                <a:lnTo>
                  <a:pt x="1183386" y="307848"/>
                </a:lnTo>
                <a:lnTo>
                  <a:pt x="1174775" y="310095"/>
                </a:lnTo>
                <a:lnTo>
                  <a:pt x="1165860" y="310896"/>
                </a:lnTo>
                <a:lnTo>
                  <a:pt x="1156385" y="310095"/>
                </a:lnTo>
                <a:lnTo>
                  <a:pt x="1125855" y="285178"/>
                </a:lnTo>
                <a:lnTo>
                  <a:pt x="1116380" y="246989"/>
                </a:lnTo>
                <a:lnTo>
                  <a:pt x="1113053" y="208127"/>
                </a:lnTo>
                <a:lnTo>
                  <a:pt x="1112520" y="184404"/>
                </a:lnTo>
                <a:lnTo>
                  <a:pt x="1113650" y="151574"/>
                </a:lnTo>
                <a:lnTo>
                  <a:pt x="1122172" y="101904"/>
                </a:lnTo>
                <a:lnTo>
                  <a:pt x="1149667" y="64770"/>
                </a:lnTo>
                <a:lnTo>
                  <a:pt x="1178052" y="57912"/>
                </a:lnTo>
                <a:lnTo>
                  <a:pt x="1186675" y="58229"/>
                </a:lnTo>
                <a:lnTo>
                  <a:pt x="1229537" y="76009"/>
                </a:lnTo>
                <a:lnTo>
                  <a:pt x="1237488" y="82296"/>
                </a:lnTo>
                <a:lnTo>
                  <a:pt x="127558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118616"/>
            <a:ext cx="120650" cy="437515"/>
          </a:xfrm>
          <a:custGeom>
            <a:avLst/>
            <a:gdLst/>
            <a:ahLst/>
            <a:cxnLst/>
            <a:rect l="l" t="t" r="r" b="b"/>
            <a:pathLst>
              <a:path w="120650" h="437515">
                <a:moveTo>
                  <a:pt x="21335" y="437387"/>
                </a:moveTo>
                <a:lnTo>
                  <a:pt x="0" y="380999"/>
                </a:lnTo>
                <a:lnTo>
                  <a:pt x="8572" y="376404"/>
                </a:lnTo>
                <a:lnTo>
                  <a:pt x="16001" y="371665"/>
                </a:lnTo>
                <a:lnTo>
                  <a:pt x="38099" y="336803"/>
                </a:lnTo>
                <a:lnTo>
                  <a:pt x="41147" y="297179"/>
                </a:lnTo>
                <a:lnTo>
                  <a:pt x="41147" y="0"/>
                </a:lnTo>
                <a:lnTo>
                  <a:pt x="120395" y="0"/>
                </a:lnTo>
                <a:lnTo>
                  <a:pt x="120395" y="300227"/>
                </a:lnTo>
                <a:lnTo>
                  <a:pt x="119538" y="319706"/>
                </a:lnTo>
                <a:lnTo>
                  <a:pt x="106679" y="367283"/>
                </a:lnTo>
                <a:lnTo>
                  <a:pt x="82248" y="401359"/>
                </a:lnTo>
                <a:lnTo>
                  <a:pt x="48767" y="424814"/>
                </a:lnTo>
                <a:lnTo>
                  <a:pt x="35623" y="431387"/>
                </a:lnTo>
                <a:lnTo>
                  <a:pt x="21335" y="437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5627" y="1118615"/>
            <a:ext cx="963294" cy="437515"/>
          </a:xfrm>
          <a:custGeom>
            <a:avLst/>
            <a:gdLst/>
            <a:ahLst/>
            <a:cxnLst/>
            <a:rect l="l" t="t" r="r" b="b"/>
            <a:pathLst>
              <a:path w="963295" h="437515">
                <a:moveTo>
                  <a:pt x="185928" y="0"/>
                </a:moveTo>
                <a:lnTo>
                  <a:pt x="0" y="0"/>
                </a:lnTo>
                <a:lnTo>
                  <a:pt x="0" y="353568"/>
                </a:lnTo>
                <a:lnTo>
                  <a:pt x="184404" y="353568"/>
                </a:lnTo>
                <a:lnTo>
                  <a:pt x="184404" y="294132"/>
                </a:lnTo>
                <a:lnTo>
                  <a:pt x="79248" y="294132"/>
                </a:lnTo>
                <a:lnTo>
                  <a:pt x="79248" y="201168"/>
                </a:lnTo>
                <a:lnTo>
                  <a:pt x="166116" y="201168"/>
                </a:lnTo>
                <a:lnTo>
                  <a:pt x="166116" y="146304"/>
                </a:lnTo>
                <a:lnTo>
                  <a:pt x="79248" y="146304"/>
                </a:lnTo>
                <a:lnTo>
                  <a:pt x="79248" y="56388"/>
                </a:lnTo>
                <a:lnTo>
                  <a:pt x="178308" y="56388"/>
                </a:lnTo>
                <a:lnTo>
                  <a:pt x="185928" y="0"/>
                </a:lnTo>
                <a:close/>
              </a:path>
              <a:path w="963295" h="437515">
                <a:moveTo>
                  <a:pt x="310896" y="0"/>
                </a:moveTo>
                <a:lnTo>
                  <a:pt x="230124" y="0"/>
                </a:lnTo>
                <a:lnTo>
                  <a:pt x="230124" y="297180"/>
                </a:lnTo>
                <a:lnTo>
                  <a:pt x="229933" y="319849"/>
                </a:lnTo>
                <a:lnTo>
                  <a:pt x="216408" y="361188"/>
                </a:lnTo>
                <a:lnTo>
                  <a:pt x="188976" y="381000"/>
                </a:lnTo>
                <a:lnTo>
                  <a:pt x="210312" y="437388"/>
                </a:lnTo>
                <a:lnTo>
                  <a:pt x="250393" y="417677"/>
                </a:lnTo>
                <a:lnTo>
                  <a:pt x="281368" y="391477"/>
                </a:lnTo>
                <a:lnTo>
                  <a:pt x="303187" y="352958"/>
                </a:lnTo>
                <a:lnTo>
                  <a:pt x="310896" y="300228"/>
                </a:lnTo>
                <a:lnTo>
                  <a:pt x="310896" y="0"/>
                </a:lnTo>
                <a:close/>
              </a:path>
              <a:path w="963295" h="437515">
                <a:moveTo>
                  <a:pt x="595884" y="353568"/>
                </a:moveTo>
                <a:lnTo>
                  <a:pt x="577126" y="275844"/>
                </a:lnTo>
                <a:lnTo>
                  <a:pt x="563156" y="217932"/>
                </a:lnTo>
                <a:lnTo>
                  <a:pt x="524522" y="57912"/>
                </a:lnTo>
                <a:lnTo>
                  <a:pt x="510540" y="0"/>
                </a:lnTo>
                <a:lnTo>
                  <a:pt x="490728" y="0"/>
                </a:lnTo>
                <a:lnTo>
                  <a:pt x="490728" y="217932"/>
                </a:lnTo>
                <a:lnTo>
                  <a:pt x="432816" y="217932"/>
                </a:lnTo>
                <a:lnTo>
                  <a:pt x="461772" y="57912"/>
                </a:lnTo>
                <a:lnTo>
                  <a:pt x="490728" y="217932"/>
                </a:lnTo>
                <a:lnTo>
                  <a:pt x="490728" y="0"/>
                </a:lnTo>
                <a:lnTo>
                  <a:pt x="414528" y="0"/>
                </a:lnTo>
                <a:lnTo>
                  <a:pt x="329184" y="353568"/>
                </a:lnTo>
                <a:lnTo>
                  <a:pt x="408432" y="353568"/>
                </a:lnTo>
                <a:lnTo>
                  <a:pt x="422148" y="275844"/>
                </a:lnTo>
                <a:lnTo>
                  <a:pt x="501396" y="275844"/>
                </a:lnTo>
                <a:lnTo>
                  <a:pt x="515112" y="353568"/>
                </a:lnTo>
                <a:lnTo>
                  <a:pt x="595884" y="353568"/>
                </a:lnTo>
                <a:close/>
              </a:path>
              <a:path w="963295" h="437515">
                <a:moveTo>
                  <a:pt x="861072" y="353568"/>
                </a:moveTo>
                <a:lnTo>
                  <a:pt x="796607" y="216408"/>
                </a:lnTo>
                <a:lnTo>
                  <a:pt x="789444" y="201168"/>
                </a:lnTo>
                <a:lnTo>
                  <a:pt x="802297" y="193725"/>
                </a:lnTo>
                <a:lnTo>
                  <a:pt x="813447" y="184975"/>
                </a:lnTo>
                <a:lnTo>
                  <a:pt x="822871" y="174815"/>
                </a:lnTo>
                <a:lnTo>
                  <a:pt x="830592" y="163068"/>
                </a:lnTo>
                <a:lnTo>
                  <a:pt x="831189" y="161544"/>
                </a:lnTo>
                <a:lnTo>
                  <a:pt x="835710" y="150190"/>
                </a:lnTo>
                <a:lnTo>
                  <a:pt x="839546" y="136588"/>
                </a:lnTo>
                <a:lnTo>
                  <a:pt x="841946" y="122135"/>
                </a:lnTo>
                <a:lnTo>
                  <a:pt x="842784" y="106680"/>
                </a:lnTo>
                <a:lnTo>
                  <a:pt x="834517" y="59804"/>
                </a:lnTo>
                <a:lnTo>
                  <a:pt x="831989" y="56388"/>
                </a:lnTo>
                <a:lnTo>
                  <a:pt x="809828" y="26479"/>
                </a:lnTo>
                <a:lnTo>
                  <a:pt x="768845" y="6604"/>
                </a:lnTo>
                <a:lnTo>
                  <a:pt x="762012" y="5816"/>
                </a:lnTo>
                <a:lnTo>
                  <a:pt x="762012" y="106680"/>
                </a:lnTo>
                <a:lnTo>
                  <a:pt x="761174" y="120396"/>
                </a:lnTo>
                <a:lnTo>
                  <a:pt x="734961" y="158115"/>
                </a:lnTo>
                <a:lnTo>
                  <a:pt x="713244" y="161544"/>
                </a:lnTo>
                <a:lnTo>
                  <a:pt x="696480" y="161544"/>
                </a:lnTo>
                <a:lnTo>
                  <a:pt x="696480" y="56388"/>
                </a:lnTo>
                <a:lnTo>
                  <a:pt x="711720" y="56388"/>
                </a:lnTo>
                <a:lnTo>
                  <a:pt x="749820" y="68580"/>
                </a:lnTo>
                <a:lnTo>
                  <a:pt x="762012" y="106680"/>
                </a:lnTo>
                <a:lnTo>
                  <a:pt x="762012" y="5816"/>
                </a:lnTo>
                <a:lnTo>
                  <a:pt x="711720" y="0"/>
                </a:lnTo>
                <a:lnTo>
                  <a:pt x="617232" y="0"/>
                </a:lnTo>
                <a:lnTo>
                  <a:pt x="617232" y="353568"/>
                </a:lnTo>
                <a:lnTo>
                  <a:pt x="696480" y="353568"/>
                </a:lnTo>
                <a:lnTo>
                  <a:pt x="696480" y="216408"/>
                </a:lnTo>
                <a:lnTo>
                  <a:pt x="719340" y="216408"/>
                </a:lnTo>
                <a:lnTo>
                  <a:pt x="777252" y="353568"/>
                </a:lnTo>
                <a:lnTo>
                  <a:pt x="861072" y="353568"/>
                </a:lnTo>
                <a:close/>
              </a:path>
              <a:path w="963295" h="437515">
                <a:moveTo>
                  <a:pt x="963180" y="0"/>
                </a:moveTo>
                <a:lnTo>
                  <a:pt x="883920" y="0"/>
                </a:lnTo>
                <a:lnTo>
                  <a:pt x="883920" y="353568"/>
                </a:lnTo>
                <a:lnTo>
                  <a:pt x="963180" y="353568"/>
                </a:lnTo>
                <a:lnTo>
                  <a:pt x="96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7576" y="1109471"/>
            <a:ext cx="518159" cy="370840"/>
          </a:xfrm>
          <a:custGeom>
            <a:avLst/>
            <a:gdLst/>
            <a:ahLst/>
            <a:cxnLst/>
            <a:rect l="l" t="t" r="r" b="b"/>
            <a:pathLst>
              <a:path w="518160" h="370840">
                <a:moveTo>
                  <a:pt x="231648" y="9144"/>
                </a:moveTo>
                <a:lnTo>
                  <a:pt x="163068" y="9144"/>
                </a:lnTo>
                <a:lnTo>
                  <a:pt x="163068" y="156972"/>
                </a:lnTo>
                <a:lnTo>
                  <a:pt x="163652" y="188391"/>
                </a:lnTo>
                <a:lnTo>
                  <a:pt x="165544" y="220789"/>
                </a:lnTo>
                <a:lnTo>
                  <a:pt x="168846" y="254063"/>
                </a:lnTo>
                <a:lnTo>
                  <a:pt x="173736" y="288036"/>
                </a:lnTo>
                <a:lnTo>
                  <a:pt x="99060" y="9144"/>
                </a:lnTo>
                <a:lnTo>
                  <a:pt x="0" y="9144"/>
                </a:lnTo>
                <a:lnTo>
                  <a:pt x="0" y="362712"/>
                </a:lnTo>
                <a:lnTo>
                  <a:pt x="68580" y="362712"/>
                </a:lnTo>
                <a:lnTo>
                  <a:pt x="68580" y="228600"/>
                </a:lnTo>
                <a:lnTo>
                  <a:pt x="68389" y="189357"/>
                </a:lnTo>
                <a:lnTo>
                  <a:pt x="65646" y="141020"/>
                </a:lnTo>
                <a:lnTo>
                  <a:pt x="59436" y="82296"/>
                </a:lnTo>
                <a:lnTo>
                  <a:pt x="134112" y="362712"/>
                </a:lnTo>
                <a:lnTo>
                  <a:pt x="231648" y="362712"/>
                </a:lnTo>
                <a:lnTo>
                  <a:pt x="231648" y="9144"/>
                </a:lnTo>
                <a:close/>
              </a:path>
              <a:path w="518160" h="370840">
                <a:moveTo>
                  <a:pt x="518147" y="160020"/>
                </a:moveTo>
                <a:lnTo>
                  <a:pt x="400799" y="160020"/>
                </a:lnTo>
                <a:lnTo>
                  <a:pt x="408419" y="216408"/>
                </a:lnTo>
                <a:lnTo>
                  <a:pt x="441947" y="216408"/>
                </a:lnTo>
                <a:lnTo>
                  <a:pt x="441947" y="300228"/>
                </a:lnTo>
                <a:lnTo>
                  <a:pt x="433908" y="305117"/>
                </a:lnTo>
                <a:lnTo>
                  <a:pt x="425564" y="308419"/>
                </a:lnTo>
                <a:lnTo>
                  <a:pt x="416661" y="310311"/>
                </a:lnTo>
                <a:lnTo>
                  <a:pt x="406895" y="310896"/>
                </a:lnTo>
                <a:lnTo>
                  <a:pt x="398310" y="310311"/>
                </a:lnTo>
                <a:lnTo>
                  <a:pt x="367842" y="285750"/>
                </a:lnTo>
                <a:lnTo>
                  <a:pt x="358305" y="247015"/>
                </a:lnTo>
                <a:lnTo>
                  <a:pt x="355396" y="208775"/>
                </a:lnTo>
                <a:lnTo>
                  <a:pt x="355079" y="185928"/>
                </a:lnTo>
                <a:lnTo>
                  <a:pt x="356209" y="153098"/>
                </a:lnTo>
                <a:lnTo>
                  <a:pt x="364731" y="103428"/>
                </a:lnTo>
                <a:lnTo>
                  <a:pt x="392226" y="64960"/>
                </a:lnTo>
                <a:lnTo>
                  <a:pt x="420611" y="57912"/>
                </a:lnTo>
                <a:lnTo>
                  <a:pt x="428599" y="58445"/>
                </a:lnTo>
                <a:lnTo>
                  <a:pt x="464235" y="72199"/>
                </a:lnTo>
                <a:lnTo>
                  <a:pt x="478523" y="83820"/>
                </a:lnTo>
                <a:lnTo>
                  <a:pt x="516623" y="42672"/>
                </a:lnTo>
                <a:lnTo>
                  <a:pt x="494931" y="24434"/>
                </a:lnTo>
                <a:lnTo>
                  <a:pt x="471093" y="11049"/>
                </a:lnTo>
                <a:lnTo>
                  <a:pt x="445262" y="2819"/>
                </a:lnTo>
                <a:lnTo>
                  <a:pt x="417563" y="0"/>
                </a:lnTo>
                <a:lnTo>
                  <a:pt x="396684" y="1384"/>
                </a:lnTo>
                <a:lnTo>
                  <a:pt x="359486" y="11582"/>
                </a:lnTo>
                <a:lnTo>
                  <a:pt x="313550" y="45910"/>
                </a:lnTo>
                <a:lnTo>
                  <a:pt x="291071" y="82296"/>
                </a:lnTo>
                <a:lnTo>
                  <a:pt x="277355" y="128968"/>
                </a:lnTo>
                <a:lnTo>
                  <a:pt x="272783" y="185928"/>
                </a:lnTo>
                <a:lnTo>
                  <a:pt x="274815" y="229895"/>
                </a:lnTo>
                <a:lnTo>
                  <a:pt x="280974" y="267843"/>
                </a:lnTo>
                <a:lnTo>
                  <a:pt x="306311" y="324612"/>
                </a:lnTo>
                <a:lnTo>
                  <a:pt x="348221" y="358902"/>
                </a:lnTo>
                <a:lnTo>
                  <a:pt x="408419" y="370332"/>
                </a:lnTo>
                <a:lnTo>
                  <a:pt x="423049" y="369760"/>
                </a:lnTo>
                <a:lnTo>
                  <a:pt x="466331" y="361188"/>
                </a:lnTo>
                <a:lnTo>
                  <a:pt x="506196" y="342125"/>
                </a:lnTo>
                <a:lnTo>
                  <a:pt x="518147" y="333756"/>
                </a:lnTo>
                <a:lnTo>
                  <a:pt x="518147" y="160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0023" y="1118615"/>
            <a:ext cx="1137285" cy="437515"/>
          </a:xfrm>
          <a:custGeom>
            <a:avLst/>
            <a:gdLst/>
            <a:ahLst/>
            <a:cxnLst/>
            <a:rect l="l" t="t" r="r" b="b"/>
            <a:pathLst>
              <a:path w="1137285" h="437515">
                <a:moveTo>
                  <a:pt x="79248" y="0"/>
                </a:moveTo>
                <a:lnTo>
                  <a:pt x="0" y="0"/>
                </a:lnTo>
                <a:lnTo>
                  <a:pt x="0" y="353568"/>
                </a:lnTo>
                <a:lnTo>
                  <a:pt x="79248" y="353568"/>
                </a:lnTo>
                <a:lnTo>
                  <a:pt x="79248" y="0"/>
                </a:lnTo>
                <a:close/>
              </a:path>
              <a:path w="1137285" h="437515">
                <a:moveTo>
                  <a:pt x="257556" y="353568"/>
                </a:moveTo>
                <a:lnTo>
                  <a:pt x="161544" y="158496"/>
                </a:lnTo>
                <a:lnTo>
                  <a:pt x="249936" y="0"/>
                </a:lnTo>
                <a:lnTo>
                  <a:pt x="170688" y="0"/>
                </a:lnTo>
                <a:lnTo>
                  <a:pt x="82296" y="164592"/>
                </a:lnTo>
                <a:lnTo>
                  <a:pt x="170688" y="353568"/>
                </a:lnTo>
                <a:lnTo>
                  <a:pt x="257556" y="353568"/>
                </a:lnTo>
                <a:close/>
              </a:path>
              <a:path w="1137285" h="437515">
                <a:moveTo>
                  <a:pt x="460248" y="0"/>
                </a:moveTo>
                <a:lnTo>
                  <a:pt x="274320" y="0"/>
                </a:lnTo>
                <a:lnTo>
                  <a:pt x="274320" y="353568"/>
                </a:lnTo>
                <a:lnTo>
                  <a:pt x="458724" y="353568"/>
                </a:lnTo>
                <a:lnTo>
                  <a:pt x="458724" y="294132"/>
                </a:lnTo>
                <a:lnTo>
                  <a:pt x="353568" y="294132"/>
                </a:lnTo>
                <a:lnTo>
                  <a:pt x="353568" y="201168"/>
                </a:lnTo>
                <a:lnTo>
                  <a:pt x="440436" y="201168"/>
                </a:lnTo>
                <a:lnTo>
                  <a:pt x="440436" y="146304"/>
                </a:lnTo>
                <a:lnTo>
                  <a:pt x="353568" y="146304"/>
                </a:lnTo>
                <a:lnTo>
                  <a:pt x="353568" y="56388"/>
                </a:lnTo>
                <a:lnTo>
                  <a:pt x="452628" y="56388"/>
                </a:lnTo>
                <a:lnTo>
                  <a:pt x="460248" y="0"/>
                </a:lnTo>
                <a:close/>
              </a:path>
              <a:path w="1137285" h="437515">
                <a:moveTo>
                  <a:pt x="739152" y="353568"/>
                </a:moveTo>
                <a:lnTo>
                  <a:pt x="674687" y="216408"/>
                </a:lnTo>
                <a:lnTo>
                  <a:pt x="667524" y="201168"/>
                </a:lnTo>
                <a:lnTo>
                  <a:pt x="680351" y="193725"/>
                </a:lnTo>
                <a:lnTo>
                  <a:pt x="691337" y="184975"/>
                </a:lnTo>
                <a:lnTo>
                  <a:pt x="700303" y="174815"/>
                </a:lnTo>
                <a:lnTo>
                  <a:pt x="707148" y="163068"/>
                </a:lnTo>
                <a:lnTo>
                  <a:pt x="707847" y="161544"/>
                </a:lnTo>
                <a:lnTo>
                  <a:pt x="713143" y="150190"/>
                </a:lnTo>
                <a:lnTo>
                  <a:pt x="717435" y="136588"/>
                </a:lnTo>
                <a:lnTo>
                  <a:pt x="720001" y="122135"/>
                </a:lnTo>
                <a:lnTo>
                  <a:pt x="720864" y="106680"/>
                </a:lnTo>
                <a:lnTo>
                  <a:pt x="712597" y="59804"/>
                </a:lnTo>
                <a:lnTo>
                  <a:pt x="710069" y="56388"/>
                </a:lnTo>
                <a:lnTo>
                  <a:pt x="687908" y="26479"/>
                </a:lnTo>
                <a:lnTo>
                  <a:pt x="646925" y="6604"/>
                </a:lnTo>
                <a:lnTo>
                  <a:pt x="638568" y="5638"/>
                </a:lnTo>
                <a:lnTo>
                  <a:pt x="638568" y="106680"/>
                </a:lnTo>
                <a:lnTo>
                  <a:pt x="637971" y="120396"/>
                </a:lnTo>
                <a:lnTo>
                  <a:pt x="613041" y="158115"/>
                </a:lnTo>
                <a:lnTo>
                  <a:pt x="591324" y="161544"/>
                </a:lnTo>
                <a:lnTo>
                  <a:pt x="574560" y="161544"/>
                </a:lnTo>
                <a:lnTo>
                  <a:pt x="574560" y="56388"/>
                </a:lnTo>
                <a:lnTo>
                  <a:pt x="588276" y="56388"/>
                </a:lnTo>
                <a:lnTo>
                  <a:pt x="627900" y="68580"/>
                </a:lnTo>
                <a:lnTo>
                  <a:pt x="638568" y="106680"/>
                </a:lnTo>
                <a:lnTo>
                  <a:pt x="638568" y="5638"/>
                </a:lnTo>
                <a:lnTo>
                  <a:pt x="589800" y="0"/>
                </a:lnTo>
                <a:lnTo>
                  <a:pt x="495312" y="0"/>
                </a:lnTo>
                <a:lnTo>
                  <a:pt x="495312" y="353568"/>
                </a:lnTo>
                <a:lnTo>
                  <a:pt x="574560" y="353568"/>
                </a:lnTo>
                <a:lnTo>
                  <a:pt x="574560" y="216408"/>
                </a:lnTo>
                <a:lnTo>
                  <a:pt x="597420" y="216408"/>
                </a:lnTo>
                <a:lnTo>
                  <a:pt x="653808" y="353568"/>
                </a:lnTo>
                <a:lnTo>
                  <a:pt x="739152" y="353568"/>
                </a:lnTo>
                <a:close/>
              </a:path>
              <a:path w="1137285" h="437515">
                <a:moveTo>
                  <a:pt x="851916" y="0"/>
                </a:moveTo>
                <a:lnTo>
                  <a:pt x="771144" y="0"/>
                </a:lnTo>
                <a:lnTo>
                  <a:pt x="771105" y="309168"/>
                </a:lnTo>
                <a:lnTo>
                  <a:pt x="770763" y="319849"/>
                </a:lnTo>
                <a:lnTo>
                  <a:pt x="757428" y="361188"/>
                </a:lnTo>
                <a:lnTo>
                  <a:pt x="729996" y="381000"/>
                </a:lnTo>
                <a:lnTo>
                  <a:pt x="751332" y="437388"/>
                </a:lnTo>
                <a:lnTo>
                  <a:pt x="791413" y="417677"/>
                </a:lnTo>
                <a:lnTo>
                  <a:pt x="822388" y="391477"/>
                </a:lnTo>
                <a:lnTo>
                  <a:pt x="844207" y="352958"/>
                </a:lnTo>
                <a:lnTo>
                  <a:pt x="851916" y="300228"/>
                </a:lnTo>
                <a:lnTo>
                  <a:pt x="851916" y="0"/>
                </a:lnTo>
                <a:close/>
              </a:path>
              <a:path w="1137285" h="437515">
                <a:moveTo>
                  <a:pt x="1136904" y="353568"/>
                </a:moveTo>
                <a:lnTo>
                  <a:pt x="1118146" y="275844"/>
                </a:lnTo>
                <a:lnTo>
                  <a:pt x="1104176" y="217932"/>
                </a:lnTo>
                <a:lnTo>
                  <a:pt x="1065542" y="57912"/>
                </a:lnTo>
                <a:lnTo>
                  <a:pt x="1051560" y="0"/>
                </a:lnTo>
                <a:lnTo>
                  <a:pt x="1031748" y="0"/>
                </a:lnTo>
                <a:lnTo>
                  <a:pt x="1031748" y="217932"/>
                </a:lnTo>
                <a:lnTo>
                  <a:pt x="973836" y="217932"/>
                </a:lnTo>
                <a:lnTo>
                  <a:pt x="1002792" y="57912"/>
                </a:lnTo>
                <a:lnTo>
                  <a:pt x="1031748" y="217932"/>
                </a:lnTo>
                <a:lnTo>
                  <a:pt x="1031748" y="0"/>
                </a:lnTo>
                <a:lnTo>
                  <a:pt x="955548" y="0"/>
                </a:lnTo>
                <a:lnTo>
                  <a:pt x="870204" y="353568"/>
                </a:lnTo>
                <a:lnTo>
                  <a:pt x="949452" y="353568"/>
                </a:lnTo>
                <a:lnTo>
                  <a:pt x="963168" y="275844"/>
                </a:lnTo>
                <a:lnTo>
                  <a:pt x="1040892" y="275844"/>
                </a:lnTo>
                <a:lnTo>
                  <a:pt x="1056132" y="353568"/>
                </a:lnTo>
                <a:lnTo>
                  <a:pt x="1136904" y="353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86027" y="1830323"/>
            <a:ext cx="6901180" cy="2877820"/>
            <a:chOff x="986027" y="1830323"/>
            <a:chExt cx="6901180" cy="2877820"/>
          </a:xfrm>
        </p:grpSpPr>
        <p:sp>
          <p:nvSpPr>
            <p:cNvPr id="10" name="object 10"/>
            <p:cNvSpPr/>
            <p:nvPr/>
          </p:nvSpPr>
          <p:spPr>
            <a:xfrm>
              <a:off x="986027" y="4698492"/>
              <a:ext cx="2461260" cy="0"/>
            </a:xfrm>
            <a:custGeom>
              <a:avLst/>
              <a:gdLst/>
              <a:ahLst/>
              <a:cxnLst/>
              <a:rect l="l" t="t" r="r" b="b"/>
              <a:pathLst>
                <a:path w="2461260">
                  <a:moveTo>
                    <a:pt x="2461260" y="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E1E2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3283" y="1830323"/>
              <a:ext cx="5233416" cy="2819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01239" y="1914144"/>
              <a:ext cx="61594" cy="822960"/>
            </a:xfrm>
            <a:custGeom>
              <a:avLst/>
              <a:gdLst/>
              <a:ahLst/>
              <a:cxnLst/>
              <a:rect l="l" t="t" r="r" b="b"/>
              <a:pathLst>
                <a:path w="61594" h="822960">
                  <a:moveTo>
                    <a:pt x="50292" y="822960"/>
                  </a:moveTo>
                  <a:lnTo>
                    <a:pt x="0" y="822960"/>
                  </a:lnTo>
                  <a:lnTo>
                    <a:pt x="142" y="796504"/>
                  </a:lnTo>
                  <a:lnTo>
                    <a:pt x="1143" y="716470"/>
                  </a:lnTo>
                  <a:lnTo>
                    <a:pt x="3857" y="581858"/>
                  </a:lnTo>
                  <a:lnTo>
                    <a:pt x="9144" y="391667"/>
                  </a:lnTo>
                  <a:lnTo>
                    <a:pt x="15406" y="227599"/>
                  </a:lnTo>
                  <a:lnTo>
                    <a:pt x="18386" y="160585"/>
                  </a:lnTo>
                  <a:lnTo>
                    <a:pt x="21526" y="104393"/>
                  </a:lnTo>
                  <a:lnTo>
                    <a:pt x="25023" y="59632"/>
                  </a:lnTo>
                  <a:lnTo>
                    <a:pt x="33876" y="6828"/>
                  </a:lnTo>
                  <a:lnTo>
                    <a:pt x="39624" y="0"/>
                  </a:lnTo>
                  <a:lnTo>
                    <a:pt x="42672" y="0"/>
                  </a:lnTo>
                  <a:lnTo>
                    <a:pt x="45720" y="6096"/>
                  </a:lnTo>
                  <a:lnTo>
                    <a:pt x="50292" y="16764"/>
                  </a:lnTo>
                  <a:lnTo>
                    <a:pt x="61221" y="172307"/>
                  </a:lnTo>
                  <a:lnTo>
                    <a:pt x="60007" y="446151"/>
                  </a:lnTo>
                  <a:lnTo>
                    <a:pt x="53935" y="706850"/>
                  </a:lnTo>
                  <a:lnTo>
                    <a:pt x="50292" y="822960"/>
                  </a:lnTo>
                  <a:close/>
                </a:path>
              </a:pathLst>
            </a:custGeom>
            <a:solidFill>
              <a:srgbClr val="708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75065" y="2135123"/>
              <a:ext cx="177800" cy="601980"/>
            </a:xfrm>
            <a:custGeom>
              <a:avLst/>
              <a:gdLst/>
              <a:ahLst/>
              <a:cxnLst/>
              <a:rect l="l" t="t" r="r" b="b"/>
              <a:pathLst>
                <a:path w="177800" h="601980">
                  <a:moveTo>
                    <a:pt x="48742" y="255447"/>
                  </a:moveTo>
                  <a:lnTo>
                    <a:pt x="39878" y="143256"/>
                  </a:lnTo>
                  <a:lnTo>
                    <a:pt x="30403" y="104775"/>
                  </a:lnTo>
                  <a:lnTo>
                    <a:pt x="15455" y="59245"/>
                  </a:lnTo>
                  <a:lnTo>
                    <a:pt x="9398" y="53340"/>
                  </a:lnTo>
                  <a:lnTo>
                    <a:pt x="6045" y="57365"/>
                  </a:lnTo>
                  <a:lnTo>
                    <a:pt x="3429" y="69634"/>
                  </a:lnTo>
                  <a:lnTo>
                    <a:pt x="1549" y="90449"/>
                  </a:lnTo>
                  <a:lnTo>
                    <a:pt x="419" y="120116"/>
                  </a:lnTo>
                  <a:lnTo>
                    <a:pt x="0" y="158978"/>
                  </a:lnTo>
                  <a:lnTo>
                    <a:pt x="317" y="207302"/>
                  </a:lnTo>
                  <a:lnTo>
                    <a:pt x="1346" y="265430"/>
                  </a:lnTo>
                  <a:lnTo>
                    <a:pt x="3073" y="333641"/>
                  </a:lnTo>
                  <a:lnTo>
                    <a:pt x="5511" y="412267"/>
                  </a:lnTo>
                  <a:lnTo>
                    <a:pt x="8636" y="501611"/>
                  </a:lnTo>
                  <a:lnTo>
                    <a:pt x="12446" y="601980"/>
                  </a:lnTo>
                  <a:lnTo>
                    <a:pt x="30734" y="601980"/>
                  </a:lnTo>
                  <a:lnTo>
                    <a:pt x="35598" y="543814"/>
                  </a:lnTo>
                  <a:lnTo>
                    <a:pt x="44450" y="408622"/>
                  </a:lnTo>
                  <a:lnTo>
                    <a:pt x="48742" y="255447"/>
                  </a:lnTo>
                  <a:close/>
                </a:path>
                <a:path w="177800" h="601980">
                  <a:moveTo>
                    <a:pt x="177685" y="233578"/>
                  </a:moveTo>
                  <a:lnTo>
                    <a:pt x="176085" y="212839"/>
                  </a:lnTo>
                  <a:lnTo>
                    <a:pt x="172466" y="205740"/>
                  </a:lnTo>
                  <a:lnTo>
                    <a:pt x="167767" y="211328"/>
                  </a:lnTo>
                  <a:lnTo>
                    <a:pt x="154444" y="257581"/>
                  </a:lnTo>
                  <a:lnTo>
                    <a:pt x="145986" y="299275"/>
                  </a:lnTo>
                  <a:lnTo>
                    <a:pt x="136474" y="354050"/>
                  </a:lnTo>
                  <a:lnTo>
                    <a:pt x="135915" y="357644"/>
                  </a:lnTo>
                  <a:lnTo>
                    <a:pt x="141236" y="285470"/>
                  </a:lnTo>
                  <a:lnTo>
                    <a:pt x="144589" y="211556"/>
                  </a:lnTo>
                  <a:lnTo>
                    <a:pt x="145300" y="151257"/>
                  </a:lnTo>
                  <a:lnTo>
                    <a:pt x="143903" y="103251"/>
                  </a:lnTo>
                  <a:lnTo>
                    <a:pt x="136855" y="38900"/>
                  </a:lnTo>
                  <a:lnTo>
                    <a:pt x="123647" y="1778"/>
                  </a:lnTo>
                  <a:lnTo>
                    <a:pt x="120662" y="0"/>
                  </a:lnTo>
                  <a:lnTo>
                    <a:pt x="108635" y="97917"/>
                  </a:lnTo>
                  <a:lnTo>
                    <a:pt x="89611" y="304419"/>
                  </a:lnTo>
                  <a:lnTo>
                    <a:pt x="72009" y="509206"/>
                  </a:lnTo>
                  <a:lnTo>
                    <a:pt x="64274" y="601980"/>
                  </a:lnTo>
                  <a:lnTo>
                    <a:pt x="102362" y="601980"/>
                  </a:lnTo>
                  <a:lnTo>
                    <a:pt x="109994" y="601980"/>
                  </a:lnTo>
                  <a:lnTo>
                    <a:pt x="135890" y="601980"/>
                  </a:lnTo>
                  <a:lnTo>
                    <a:pt x="149783" y="515391"/>
                  </a:lnTo>
                  <a:lnTo>
                    <a:pt x="160680" y="437845"/>
                  </a:lnTo>
                  <a:lnTo>
                    <a:pt x="168770" y="370128"/>
                  </a:lnTo>
                  <a:lnTo>
                    <a:pt x="174180" y="312991"/>
                  </a:lnTo>
                  <a:lnTo>
                    <a:pt x="177101" y="267233"/>
                  </a:lnTo>
                  <a:lnTo>
                    <a:pt x="177685" y="233578"/>
                  </a:lnTo>
                  <a:close/>
                </a:path>
              </a:pathLst>
            </a:custGeom>
            <a:solidFill>
              <a:srgbClr val="4B5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5123" y="2737103"/>
              <a:ext cx="407034" cy="403860"/>
            </a:xfrm>
            <a:custGeom>
              <a:avLst/>
              <a:gdLst/>
              <a:ahLst/>
              <a:cxnLst/>
              <a:rect l="l" t="t" r="r" b="b"/>
              <a:pathLst>
                <a:path w="407035" h="403860">
                  <a:moveTo>
                    <a:pt x="374903" y="403860"/>
                  </a:moveTo>
                  <a:lnTo>
                    <a:pt x="41147" y="403860"/>
                  </a:lnTo>
                  <a:lnTo>
                    <a:pt x="21002" y="364878"/>
                  </a:lnTo>
                  <a:lnTo>
                    <a:pt x="8001" y="329755"/>
                  </a:lnTo>
                  <a:lnTo>
                    <a:pt x="1285" y="297775"/>
                  </a:lnTo>
                  <a:lnTo>
                    <a:pt x="0" y="268224"/>
                  </a:lnTo>
                  <a:lnTo>
                    <a:pt x="547" y="257960"/>
                  </a:lnTo>
                  <a:lnTo>
                    <a:pt x="24969" y="188383"/>
                  </a:lnTo>
                  <a:lnTo>
                    <a:pt x="48372" y="151722"/>
                  </a:lnTo>
                  <a:lnTo>
                    <a:pt x="73723" y="116586"/>
                  </a:lnTo>
                  <a:lnTo>
                    <a:pt x="96915" y="80941"/>
                  </a:lnTo>
                  <a:lnTo>
                    <a:pt x="113841" y="42756"/>
                  </a:lnTo>
                  <a:lnTo>
                    <a:pt x="120395" y="0"/>
                  </a:lnTo>
                  <a:lnTo>
                    <a:pt x="301751" y="0"/>
                  </a:lnTo>
                  <a:lnTo>
                    <a:pt x="309396" y="61228"/>
                  </a:lnTo>
                  <a:lnTo>
                    <a:pt x="328525" y="109435"/>
                  </a:lnTo>
                  <a:lnTo>
                    <a:pt x="353433" y="149888"/>
                  </a:lnTo>
                  <a:lnTo>
                    <a:pt x="378415" y="187854"/>
                  </a:lnTo>
                  <a:lnTo>
                    <a:pt x="397763" y="228600"/>
                  </a:lnTo>
                  <a:lnTo>
                    <a:pt x="400907" y="238005"/>
                  </a:lnTo>
                  <a:lnTo>
                    <a:pt x="403478" y="247840"/>
                  </a:lnTo>
                  <a:lnTo>
                    <a:pt x="405479" y="257960"/>
                  </a:lnTo>
                  <a:lnTo>
                    <a:pt x="406907" y="268224"/>
                  </a:lnTo>
                  <a:lnTo>
                    <a:pt x="406193" y="296060"/>
                  </a:lnTo>
                  <a:lnTo>
                    <a:pt x="401192" y="327469"/>
                  </a:lnTo>
                  <a:lnTo>
                    <a:pt x="391048" y="363164"/>
                  </a:lnTo>
                  <a:lnTo>
                    <a:pt x="374903" y="403860"/>
                  </a:lnTo>
                  <a:close/>
                </a:path>
              </a:pathLst>
            </a:custGeom>
            <a:solidFill>
              <a:srgbClr val="EBE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8944" y="2737103"/>
              <a:ext cx="323215" cy="403860"/>
            </a:xfrm>
            <a:custGeom>
              <a:avLst/>
              <a:gdLst/>
              <a:ahLst/>
              <a:cxnLst/>
              <a:rect l="l" t="t" r="r" b="b"/>
              <a:pathLst>
                <a:path w="323214" h="403860">
                  <a:moveTo>
                    <a:pt x="291083" y="403860"/>
                  </a:moveTo>
                  <a:lnTo>
                    <a:pt x="41147" y="403860"/>
                  </a:lnTo>
                  <a:lnTo>
                    <a:pt x="21002" y="364878"/>
                  </a:lnTo>
                  <a:lnTo>
                    <a:pt x="8000" y="329755"/>
                  </a:lnTo>
                  <a:lnTo>
                    <a:pt x="1285" y="297775"/>
                  </a:lnTo>
                  <a:lnTo>
                    <a:pt x="0" y="268224"/>
                  </a:lnTo>
                  <a:lnTo>
                    <a:pt x="547" y="257960"/>
                  </a:lnTo>
                  <a:lnTo>
                    <a:pt x="24969" y="188383"/>
                  </a:lnTo>
                  <a:lnTo>
                    <a:pt x="48372" y="151722"/>
                  </a:lnTo>
                  <a:lnTo>
                    <a:pt x="73723" y="116586"/>
                  </a:lnTo>
                  <a:lnTo>
                    <a:pt x="96915" y="80941"/>
                  </a:lnTo>
                  <a:lnTo>
                    <a:pt x="113841" y="42756"/>
                  </a:lnTo>
                  <a:lnTo>
                    <a:pt x="120395" y="0"/>
                  </a:lnTo>
                  <a:lnTo>
                    <a:pt x="217931" y="0"/>
                  </a:lnTo>
                  <a:lnTo>
                    <a:pt x="225576" y="61228"/>
                  </a:lnTo>
                  <a:lnTo>
                    <a:pt x="244705" y="109435"/>
                  </a:lnTo>
                  <a:lnTo>
                    <a:pt x="269613" y="149888"/>
                  </a:lnTo>
                  <a:lnTo>
                    <a:pt x="294595" y="187854"/>
                  </a:lnTo>
                  <a:lnTo>
                    <a:pt x="313943" y="228600"/>
                  </a:lnTo>
                  <a:lnTo>
                    <a:pt x="317087" y="238005"/>
                  </a:lnTo>
                  <a:lnTo>
                    <a:pt x="319658" y="247840"/>
                  </a:lnTo>
                  <a:lnTo>
                    <a:pt x="321659" y="257960"/>
                  </a:lnTo>
                  <a:lnTo>
                    <a:pt x="323087" y="268224"/>
                  </a:lnTo>
                  <a:lnTo>
                    <a:pt x="322373" y="296060"/>
                  </a:lnTo>
                  <a:lnTo>
                    <a:pt x="317372" y="327469"/>
                  </a:lnTo>
                  <a:lnTo>
                    <a:pt x="307228" y="363164"/>
                  </a:lnTo>
                  <a:lnTo>
                    <a:pt x="291083" y="403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5885" y="2051304"/>
              <a:ext cx="124460" cy="685800"/>
            </a:xfrm>
            <a:custGeom>
              <a:avLst/>
              <a:gdLst/>
              <a:ahLst/>
              <a:cxnLst/>
              <a:rect l="l" t="t" r="r" b="b"/>
              <a:pathLst>
                <a:path w="124460" h="685800">
                  <a:moveTo>
                    <a:pt x="122306" y="685800"/>
                  </a:moveTo>
                  <a:lnTo>
                    <a:pt x="93350" y="685800"/>
                  </a:lnTo>
                  <a:lnTo>
                    <a:pt x="76899" y="594988"/>
                  </a:lnTo>
                  <a:lnTo>
                    <a:pt x="62141" y="510091"/>
                  </a:lnTo>
                  <a:lnTo>
                    <a:pt x="49043" y="431239"/>
                  </a:lnTo>
                  <a:lnTo>
                    <a:pt x="37571" y="358562"/>
                  </a:lnTo>
                  <a:lnTo>
                    <a:pt x="27691" y="292189"/>
                  </a:lnTo>
                  <a:lnTo>
                    <a:pt x="19372" y="232252"/>
                  </a:lnTo>
                  <a:lnTo>
                    <a:pt x="12578" y="178879"/>
                  </a:lnTo>
                  <a:lnTo>
                    <a:pt x="7277" y="132201"/>
                  </a:lnTo>
                  <a:lnTo>
                    <a:pt x="3436" y="92348"/>
                  </a:lnTo>
                  <a:lnTo>
                    <a:pt x="0" y="33635"/>
                  </a:lnTo>
                  <a:lnTo>
                    <a:pt x="337" y="15035"/>
                  </a:lnTo>
                  <a:lnTo>
                    <a:pt x="2001" y="3780"/>
                  </a:lnTo>
                  <a:lnTo>
                    <a:pt x="4958" y="0"/>
                  </a:lnTo>
                  <a:lnTo>
                    <a:pt x="13292" y="10382"/>
                  </a:lnTo>
                  <a:lnTo>
                    <a:pt x="39677" y="95154"/>
                  </a:lnTo>
                  <a:lnTo>
                    <a:pt x="58298" y="170688"/>
                  </a:lnTo>
                  <a:lnTo>
                    <a:pt x="103018" y="402907"/>
                  </a:lnTo>
                  <a:lnTo>
                    <a:pt x="121163" y="563118"/>
                  </a:lnTo>
                  <a:lnTo>
                    <a:pt x="123878" y="655891"/>
                  </a:lnTo>
                  <a:lnTo>
                    <a:pt x="122306" y="685800"/>
                  </a:lnTo>
                  <a:close/>
                </a:path>
              </a:pathLst>
            </a:custGeom>
            <a:solidFill>
              <a:srgbClr val="708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9037" y="2493264"/>
              <a:ext cx="98014" cy="243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8500" y="2531364"/>
              <a:ext cx="111215" cy="2057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33600" y="2904743"/>
              <a:ext cx="402590" cy="99060"/>
            </a:xfrm>
            <a:custGeom>
              <a:avLst/>
              <a:gdLst/>
              <a:ahLst/>
              <a:cxnLst/>
              <a:rect l="l" t="t" r="r" b="b"/>
              <a:pathLst>
                <a:path w="402589" h="99060">
                  <a:moveTo>
                    <a:pt x="393191" y="99060"/>
                  </a:moveTo>
                  <a:lnTo>
                    <a:pt x="387095" y="99060"/>
                  </a:lnTo>
                  <a:lnTo>
                    <a:pt x="364902" y="95464"/>
                  </a:lnTo>
                  <a:lnTo>
                    <a:pt x="347852" y="86296"/>
                  </a:lnTo>
                  <a:lnTo>
                    <a:pt x="334803" y="73985"/>
                  </a:lnTo>
                  <a:lnTo>
                    <a:pt x="324611" y="60960"/>
                  </a:lnTo>
                  <a:lnTo>
                    <a:pt x="316420" y="51196"/>
                  </a:lnTo>
                  <a:lnTo>
                    <a:pt x="309371" y="44577"/>
                  </a:lnTo>
                  <a:lnTo>
                    <a:pt x="302323" y="40814"/>
                  </a:lnTo>
                  <a:lnTo>
                    <a:pt x="294131" y="39624"/>
                  </a:lnTo>
                  <a:lnTo>
                    <a:pt x="285940" y="40814"/>
                  </a:lnTo>
                  <a:lnTo>
                    <a:pt x="278891" y="44577"/>
                  </a:lnTo>
                  <a:lnTo>
                    <a:pt x="271843" y="51196"/>
                  </a:lnTo>
                  <a:lnTo>
                    <a:pt x="263651" y="60960"/>
                  </a:lnTo>
                  <a:lnTo>
                    <a:pt x="253460" y="73985"/>
                  </a:lnTo>
                  <a:lnTo>
                    <a:pt x="240410" y="86296"/>
                  </a:lnTo>
                  <a:lnTo>
                    <a:pt x="223361" y="95464"/>
                  </a:lnTo>
                  <a:lnTo>
                    <a:pt x="201167" y="99060"/>
                  </a:lnTo>
                  <a:lnTo>
                    <a:pt x="178974" y="95464"/>
                  </a:lnTo>
                  <a:lnTo>
                    <a:pt x="161924" y="86296"/>
                  </a:lnTo>
                  <a:lnTo>
                    <a:pt x="148875" y="73985"/>
                  </a:lnTo>
                  <a:lnTo>
                    <a:pt x="138683" y="60960"/>
                  </a:lnTo>
                  <a:lnTo>
                    <a:pt x="130492" y="51196"/>
                  </a:lnTo>
                  <a:lnTo>
                    <a:pt x="123443" y="44577"/>
                  </a:lnTo>
                  <a:lnTo>
                    <a:pt x="116395" y="40814"/>
                  </a:lnTo>
                  <a:lnTo>
                    <a:pt x="108203" y="39624"/>
                  </a:lnTo>
                  <a:lnTo>
                    <a:pt x="100012" y="40814"/>
                  </a:lnTo>
                  <a:lnTo>
                    <a:pt x="92963" y="44577"/>
                  </a:lnTo>
                  <a:lnTo>
                    <a:pt x="85915" y="51196"/>
                  </a:lnTo>
                  <a:lnTo>
                    <a:pt x="77723" y="60960"/>
                  </a:lnTo>
                  <a:lnTo>
                    <a:pt x="67532" y="73985"/>
                  </a:lnTo>
                  <a:lnTo>
                    <a:pt x="54482" y="86296"/>
                  </a:lnTo>
                  <a:lnTo>
                    <a:pt x="37433" y="95464"/>
                  </a:lnTo>
                  <a:lnTo>
                    <a:pt x="15239" y="99060"/>
                  </a:lnTo>
                  <a:lnTo>
                    <a:pt x="9143" y="99060"/>
                  </a:lnTo>
                  <a:lnTo>
                    <a:pt x="4571" y="97536"/>
                  </a:lnTo>
                  <a:lnTo>
                    <a:pt x="0" y="97536"/>
                  </a:lnTo>
                  <a:lnTo>
                    <a:pt x="523" y="87272"/>
                  </a:lnTo>
                  <a:lnTo>
                    <a:pt x="1904" y="77152"/>
                  </a:lnTo>
                  <a:lnTo>
                    <a:pt x="3857" y="67317"/>
                  </a:lnTo>
                  <a:lnTo>
                    <a:pt x="6095" y="57912"/>
                  </a:lnTo>
                  <a:lnTo>
                    <a:pt x="9143" y="59436"/>
                  </a:lnTo>
                  <a:lnTo>
                    <a:pt x="15239" y="59436"/>
                  </a:lnTo>
                  <a:lnTo>
                    <a:pt x="55911" y="25074"/>
                  </a:lnTo>
                  <a:lnTo>
                    <a:pt x="68960" y="12763"/>
                  </a:lnTo>
                  <a:lnTo>
                    <a:pt x="86010" y="3595"/>
                  </a:lnTo>
                  <a:lnTo>
                    <a:pt x="108203" y="0"/>
                  </a:lnTo>
                  <a:lnTo>
                    <a:pt x="130397" y="3595"/>
                  </a:lnTo>
                  <a:lnTo>
                    <a:pt x="147446" y="12763"/>
                  </a:lnTo>
                  <a:lnTo>
                    <a:pt x="160496" y="25074"/>
                  </a:lnTo>
                  <a:lnTo>
                    <a:pt x="170687" y="38100"/>
                  </a:lnTo>
                  <a:lnTo>
                    <a:pt x="178879" y="47863"/>
                  </a:lnTo>
                  <a:lnTo>
                    <a:pt x="185927" y="54483"/>
                  </a:lnTo>
                  <a:lnTo>
                    <a:pt x="192976" y="58245"/>
                  </a:lnTo>
                  <a:lnTo>
                    <a:pt x="201167" y="59436"/>
                  </a:lnTo>
                  <a:lnTo>
                    <a:pt x="209359" y="58245"/>
                  </a:lnTo>
                  <a:lnTo>
                    <a:pt x="216407" y="54483"/>
                  </a:lnTo>
                  <a:lnTo>
                    <a:pt x="223456" y="47863"/>
                  </a:lnTo>
                  <a:lnTo>
                    <a:pt x="231647" y="38100"/>
                  </a:lnTo>
                  <a:lnTo>
                    <a:pt x="241839" y="25074"/>
                  </a:lnTo>
                  <a:lnTo>
                    <a:pt x="254888" y="12763"/>
                  </a:lnTo>
                  <a:lnTo>
                    <a:pt x="271938" y="3595"/>
                  </a:lnTo>
                  <a:lnTo>
                    <a:pt x="294131" y="0"/>
                  </a:lnTo>
                  <a:lnTo>
                    <a:pt x="316325" y="3595"/>
                  </a:lnTo>
                  <a:lnTo>
                    <a:pt x="333374" y="12763"/>
                  </a:lnTo>
                  <a:lnTo>
                    <a:pt x="346424" y="25074"/>
                  </a:lnTo>
                  <a:lnTo>
                    <a:pt x="356615" y="38100"/>
                  </a:lnTo>
                  <a:lnTo>
                    <a:pt x="364807" y="47863"/>
                  </a:lnTo>
                  <a:lnTo>
                    <a:pt x="371855" y="54483"/>
                  </a:lnTo>
                  <a:lnTo>
                    <a:pt x="378904" y="58245"/>
                  </a:lnTo>
                  <a:lnTo>
                    <a:pt x="387095" y="59436"/>
                  </a:lnTo>
                  <a:lnTo>
                    <a:pt x="393191" y="59436"/>
                  </a:lnTo>
                  <a:lnTo>
                    <a:pt x="394715" y="57912"/>
                  </a:lnTo>
                  <a:lnTo>
                    <a:pt x="397835" y="67103"/>
                  </a:lnTo>
                  <a:lnTo>
                    <a:pt x="400240" y="76581"/>
                  </a:lnTo>
                  <a:lnTo>
                    <a:pt x="401788" y="86629"/>
                  </a:lnTo>
                  <a:lnTo>
                    <a:pt x="402335" y="97536"/>
                  </a:lnTo>
                  <a:lnTo>
                    <a:pt x="397763" y="97536"/>
                  </a:lnTo>
                  <a:lnTo>
                    <a:pt x="393191" y="99060"/>
                  </a:lnTo>
                  <a:close/>
                </a:path>
              </a:pathLst>
            </a:custGeom>
            <a:solidFill>
              <a:srgbClr val="EB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57400" y="3133343"/>
              <a:ext cx="609600" cy="68580"/>
            </a:xfrm>
            <a:custGeom>
              <a:avLst/>
              <a:gdLst/>
              <a:ahLst/>
              <a:cxnLst/>
              <a:rect l="l" t="t" r="r" b="b"/>
              <a:pathLst>
                <a:path w="609600" h="68580">
                  <a:moveTo>
                    <a:pt x="609600" y="68580"/>
                  </a:moveTo>
                  <a:lnTo>
                    <a:pt x="0" y="68580"/>
                  </a:lnTo>
                  <a:lnTo>
                    <a:pt x="0" y="0"/>
                  </a:lnTo>
                  <a:lnTo>
                    <a:pt x="609600" y="0"/>
                  </a:lnTo>
                  <a:lnTo>
                    <a:pt x="609600" y="68580"/>
                  </a:lnTo>
                  <a:close/>
                </a:path>
              </a:pathLst>
            </a:custGeom>
            <a:solidFill>
              <a:srgbClr val="C19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0140" y="348995"/>
            <a:ext cx="1134110" cy="295910"/>
            <a:chOff x="1120140" y="348995"/>
            <a:chExt cx="1134110" cy="295910"/>
          </a:xfrm>
        </p:grpSpPr>
        <p:sp>
          <p:nvSpPr>
            <p:cNvPr id="3" name="object 3"/>
            <p:cNvSpPr/>
            <p:nvPr/>
          </p:nvSpPr>
          <p:spPr>
            <a:xfrm>
              <a:off x="1120140" y="367284"/>
              <a:ext cx="182880" cy="276225"/>
            </a:xfrm>
            <a:custGeom>
              <a:avLst/>
              <a:gdLst/>
              <a:ahLst/>
              <a:cxnLst/>
              <a:rect l="l" t="t" r="r" b="b"/>
              <a:pathLst>
                <a:path w="182880" h="276225">
                  <a:moveTo>
                    <a:pt x="102107" y="275843"/>
                  </a:moveTo>
                  <a:lnTo>
                    <a:pt x="56387" y="267652"/>
                  </a:lnTo>
                  <a:lnTo>
                    <a:pt x="24383" y="242316"/>
                  </a:lnTo>
                  <a:lnTo>
                    <a:pt x="5905" y="200215"/>
                  </a:lnTo>
                  <a:lnTo>
                    <a:pt x="0" y="138684"/>
                  </a:lnTo>
                  <a:lnTo>
                    <a:pt x="857" y="116681"/>
                  </a:lnTo>
                  <a:lnTo>
                    <a:pt x="7715" y="77819"/>
                  </a:lnTo>
                  <a:lnTo>
                    <a:pt x="30479" y="34671"/>
                  </a:lnTo>
                  <a:lnTo>
                    <a:pt x="64698" y="8358"/>
                  </a:lnTo>
                  <a:lnTo>
                    <a:pt x="108203" y="0"/>
                  </a:lnTo>
                  <a:lnTo>
                    <a:pt x="129087" y="2000"/>
                  </a:lnTo>
                  <a:lnTo>
                    <a:pt x="148399" y="8001"/>
                  </a:lnTo>
                  <a:lnTo>
                    <a:pt x="166282" y="18002"/>
                  </a:lnTo>
                  <a:lnTo>
                    <a:pt x="182879" y="32004"/>
                  </a:lnTo>
                  <a:lnTo>
                    <a:pt x="153923" y="62484"/>
                  </a:lnTo>
                  <a:lnTo>
                    <a:pt x="148232" y="57316"/>
                  </a:lnTo>
                  <a:lnTo>
                    <a:pt x="142684" y="53149"/>
                  </a:lnTo>
                  <a:lnTo>
                    <a:pt x="137421" y="49839"/>
                  </a:lnTo>
                  <a:lnTo>
                    <a:pt x="126491" y="44195"/>
                  </a:lnTo>
                  <a:lnTo>
                    <a:pt x="109727" y="44195"/>
                  </a:lnTo>
                  <a:lnTo>
                    <a:pt x="73151" y="64008"/>
                  </a:lnTo>
                  <a:lnTo>
                    <a:pt x="61793" y="114157"/>
                  </a:lnTo>
                  <a:lnTo>
                    <a:pt x="60959" y="138684"/>
                  </a:lnTo>
                  <a:lnTo>
                    <a:pt x="61245" y="156090"/>
                  </a:lnTo>
                  <a:lnTo>
                    <a:pt x="65531" y="196595"/>
                  </a:lnTo>
                  <a:lnTo>
                    <a:pt x="83819" y="230124"/>
                  </a:lnTo>
                  <a:lnTo>
                    <a:pt x="91439" y="233172"/>
                  </a:lnTo>
                  <a:lnTo>
                    <a:pt x="100583" y="233172"/>
                  </a:lnTo>
                  <a:lnTo>
                    <a:pt x="126491" y="161543"/>
                  </a:lnTo>
                  <a:lnTo>
                    <a:pt x="102107" y="161543"/>
                  </a:lnTo>
                  <a:lnTo>
                    <a:pt x="96011" y="118872"/>
                  </a:lnTo>
                  <a:lnTo>
                    <a:pt x="182879" y="118872"/>
                  </a:lnTo>
                  <a:lnTo>
                    <a:pt x="182879" y="249936"/>
                  </a:lnTo>
                  <a:lnTo>
                    <a:pt x="144779" y="269748"/>
                  </a:lnTo>
                  <a:lnTo>
                    <a:pt x="112418" y="275534"/>
                  </a:lnTo>
                  <a:lnTo>
                    <a:pt x="102107" y="275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831" y="429767"/>
              <a:ext cx="158496" cy="214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7236" y="429767"/>
              <a:ext cx="233171" cy="2072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73935" y="348995"/>
              <a:ext cx="163195" cy="295910"/>
            </a:xfrm>
            <a:custGeom>
              <a:avLst/>
              <a:gdLst/>
              <a:ahLst/>
              <a:cxnLst/>
              <a:rect l="l" t="t" r="r" b="b"/>
              <a:pathLst>
                <a:path w="163194" h="295909">
                  <a:moveTo>
                    <a:pt x="51816" y="288036"/>
                  </a:moveTo>
                  <a:lnTo>
                    <a:pt x="0" y="288036"/>
                  </a:lnTo>
                  <a:lnTo>
                    <a:pt x="0" y="6096"/>
                  </a:lnTo>
                  <a:lnTo>
                    <a:pt x="57912" y="0"/>
                  </a:lnTo>
                  <a:lnTo>
                    <a:pt x="57912" y="105156"/>
                  </a:lnTo>
                  <a:lnTo>
                    <a:pt x="146711" y="105156"/>
                  </a:lnTo>
                  <a:lnTo>
                    <a:pt x="147828" y="106680"/>
                  </a:lnTo>
                  <a:lnTo>
                    <a:pt x="154635" y="121920"/>
                  </a:lnTo>
                  <a:lnTo>
                    <a:pt x="83820" y="121920"/>
                  </a:lnTo>
                  <a:lnTo>
                    <a:pt x="76985" y="123348"/>
                  </a:lnTo>
                  <a:lnTo>
                    <a:pt x="70294" y="127635"/>
                  </a:lnTo>
                  <a:lnTo>
                    <a:pt x="63888" y="134778"/>
                  </a:lnTo>
                  <a:lnTo>
                    <a:pt x="57912" y="144780"/>
                  </a:lnTo>
                  <a:lnTo>
                    <a:pt x="57912" y="234696"/>
                  </a:lnTo>
                  <a:lnTo>
                    <a:pt x="62769" y="242697"/>
                  </a:lnTo>
                  <a:lnTo>
                    <a:pt x="68199" y="248412"/>
                  </a:lnTo>
                  <a:lnTo>
                    <a:pt x="74199" y="251841"/>
                  </a:lnTo>
                  <a:lnTo>
                    <a:pt x="80772" y="252984"/>
                  </a:lnTo>
                  <a:lnTo>
                    <a:pt x="152397" y="252984"/>
                  </a:lnTo>
                  <a:lnTo>
                    <a:pt x="146304" y="266700"/>
                  </a:lnTo>
                  <a:lnTo>
                    <a:pt x="143819" y="269748"/>
                  </a:lnTo>
                  <a:lnTo>
                    <a:pt x="54864" y="269748"/>
                  </a:lnTo>
                  <a:lnTo>
                    <a:pt x="51816" y="288036"/>
                  </a:lnTo>
                  <a:close/>
                </a:path>
                <a:path w="163194" h="295909">
                  <a:moveTo>
                    <a:pt x="146711" y="105156"/>
                  </a:moveTo>
                  <a:lnTo>
                    <a:pt x="57912" y="105156"/>
                  </a:lnTo>
                  <a:lnTo>
                    <a:pt x="62507" y="99726"/>
                  </a:lnTo>
                  <a:lnTo>
                    <a:pt x="96797" y="81081"/>
                  </a:lnTo>
                  <a:lnTo>
                    <a:pt x="103632" y="80772"/>
                  </a:lnTo>
                  <a:lnTo>
                    <a:pt x="117395" y="82248"/>
                  </a:lnTo>
                  <a:lnTo>
                    <a:pt x="129159" y="86868"/>
                  </a:lnTo>
                  <a:lnTo>
                    <a:pt x="139207" y="94916"/>
                  </a:lnTo>
                  <a:lnTo>
                    <a:pt x="146711" y="105156"/>
                  </a:lnTo>
                  <a:close/>
                </a:path>
                <a:path w="163194" h="295909">
                  <a:moveTo>
                    <a:pt x="152397" y="252984"/>
                  </a:moveTo>
                  <a:lnTo>
                    <a:pt x="88392" y="252984"/>
                  </a:lnTo>
                  <a:lnTo>
                    <a:pt x="94488" y="248412"/>
                  </a:lnTo>
                  <a:lnTo>
                    <a:pt x="97536" y="239267"/>
                  </a:lnTo>
                  <a:lnTo>
                    <a:pt x="100655" y="230100"/>
                  </a:lnTo>
                  <a:lnTo>
                    <a:pt x="103060" y="218503"/>
                  </a:lnTo>
                  <a:lnTo>
                    <a:pt x="104608" y="204335"/>
                  </a:lnTo>
                  <a:lnTo>
                    <a:pt x="105156" y="187452"/>
                  </a:lnTo>
                  <a:lnTo>
                    <a:pt x="104632" y="169711"/>
                  </a:lnTo>
                  <a:lnTo>
                    <a:pt x="96012" y="126492"/>
                  </a:lnTo>
                  <a:lnTo>
                    <a:pt x="89916" y="121920"/>
                  </a:lnTo>
                  <a:lnTo>
                    <a:pt x="154635" y="121920"/>
                  </a:lnTo>
                  <a:lnTo>
                    <a:pt x="154709" y="122086"/>
                  </a:lnTo>
                  <a:lnTo>
                    <a:pt x="159448" y="140779"/>
                  </a:lnTo>
                  <a:lnTo>
                    <a:pt x="162186" y="162615"/>
                  </a:lnTo>
                  <a:lnTo>
                    <a:pt x="163068" y="187452"/>
                  </a:lnTo>
                  <a:lnTo>
                    <a:pt x="161948" y="211193"/>
                  </a:lnTo>
                  <a:lnTo>
                    <a:pt x="158686" y="232219"/>
                  </a:lnTo>
                  <a:lnTo>
                    <a:pt x="153423" y="250674"/>
                  </a:lnTo>
                  <a:lnTo>
                    <a:pt x="152397" y="252984"/>
                  </a:lnTo>
                  <a:close/>
                </a:path>
                <a:path w="163194" h="295909">
                  <a:moveTo>
                    <a:pt x="97536" y="295655"/>
                  </a:moveTo>
                  <a:lnTo>
                    <a:pt x="90725" y="295108"/>
                  </a:lnTo>
                  <a:lnTo>
                    <a:pt x="84201" y="293560"/>
                  </a:lnTo>
                  <a:lnTo>
                    <a:pt x="78247" y="291155"/>
                  </a:lnTo>
                  <a:lnTo>
                    <a:pt x="73151" y="288036"/>
                  </a:lnTo>
                  <a:lnTo>
                    <a:pt x="67722" y="285178"/>
                  </a:lnTo>
                  <a:lnTo>
                    <a:pt x="62865" y="281178"/>
                  </a:lnTo>
                  <a:lnTo>
                    <a:pt x="58578" y="276034"/>
                  </a:lnTo>
                  <a:lnTo>
                    <a:pt x="54864" y="269748"/>
                  </a:lnTo>
                  <a:lnTo>
                    <a:pt x="143819" y="269748"/>
                  </a:lnTo>
                  <a:lnTo>
                    <a:pt x="136326" y="278939"/>
                  </a:lnTo>
                  <a:lnTo>
                    <a:pt x="124777" y="288036"/>
                  </a:lnTo>
                  <a:lnTo>
                    <a:pt x="111799" y="293703"/>
                  </a:lnTo>
                  <a:lnTo>
                    <a:pt x="97536" y="295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3768" y="429767"/>
              <a:ext cx="160020" cy="2148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9696" y="429767"/>
              <a:ext cx="114300" cy="20726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337816" y="330707"/>
            <a:ext cx="1173480" cy="314325"/>
            <a:chOff x="2337816" y="330707"/>
            <a:chExt cx="1173480" cy="314325"/>
          </a:xfrm>
        </p:grpSpPr>
        <p:sp>
          <p:nvSpPr>
            <p:cNvPr id="10" name="object 10"/>
            <p:cNvSpPr/>
            <p:nvPr/>
          </p:nvSpPr>
          <p:spPr>
            <a:xfrm>
              <a:off x="2337816" y="348995"/>
              <a:ext cx="180340" cy="295910"/>
            </a:xfrm>
            <a:custGeom>
              <a:avLst/>
              <a:gdLst/>
              <a:ahLst/>
              <a:cxnLst/>
              <a:rect l="l" t="t" r="r" b="b"/>
              <a:pathLst>
                <a:path w="180339" h="295909">
                  <a:moveTo>
                    <a:pt x="60947" y="24384"/>
                  </a:moveTo>
                  <a:lnTo>
                    <a:pt x="0" y="24384"/>
                  </a:lnTo>
                  <a:lnTo>
                    <a:pt x="0" y="288036"/>
                  </a:lnTo>
                  <a:lnTo>
                    <a:pt x="60947" y="288036"/>
                  </a:lnTo>
                  <a:lnTo>
                    <a:pt x="60947" y="24384"/>
                  </a:lnTo>
                  <a:close/>
                </a:path>
                <a:path w="180339" h="295909">
                  <a:moveTo>
                    <a:pt x="179819" y="288036"/>
                  </a:moveTo>
                  <a:lnTo>
                    <a:pt x="169151" y="248412"/>
                  </a:lnTo>
                  <a:lnTo>
                    <a:pt x="166103" y="248412"/>
                  </a:lnTo>
                  <a:lnTo>
                    <a:pt x="164579" y="249936"/>
                  </a:lnTo>
                  <a:lnTo>
                    <a:pt x="156959" y="249936"/>
                  </a:lnTo>
                  <a:lnTo>
                    <a:pt x="153911" y="246888"/>
                  </a:lnTo>
                  <a:lnTo>
                    <a:pt x="153911" y="0"/>
                  </a:lnTo>
                  <a:lnTo>
                    <a:pt x="97523" y="6096"/>
                  </a:lnTo>
                  <a:lnTo>
                    <a:pt x="97523" y="242316"/>
                  </a:lnTo>
                  <a:lnTo>
                    <a:pt x="98361" y="254063"/>
                  </a:lnTo>
                  <a:lnTo>
                    <a:pt x="117170" y="287299"/>
                  </a:lnTo>
                  <a:lnTo>
                    <a:pt x="147815" y="295656"/>
                  </a:lnTo>
                  <a:lnTo>
                    <a:pt x="153911" y="295656"/>
                  </a:lnTo>
                  <a:lnTo>
                    <a:pt x="160007" y="294132"/>
                  </a:lnTo>
                  <a:lnTo>
                    <a:pt x="164579" y="292608"/>
                  </a:lnTo>
                  <a:lnTo>
                    <a:pt x="170675" y="291084"/>
                  </a:lnTo>
                  <a:lnTo>
                    <a:pt x="179819" y="288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4412" y="429768"/>
              <a:ext cx="315467" cy="2148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4451" y="385571"/>
              <a:ext cx="128270" cy="259079"/>
            </a:xfrm>
            <a:custGeom>
              <a:avLst/>
              <a:gdLst/>
              <a:ahLst/>
              <a:cxnLst/>
              <a:rect l="l" t="t" r="r" b="b"/>
              <a:pathLst>
                <a:path w="128269" h="259079">
                  <a:moveTo>
                    <a:pt x="88392" y="259080"/>
                  </a:moveTo>
                  <a:lnTo>
                    <a:pt x="80772" y="259080"/>
                  </a:lnTo>
                  <a:lnTo>
                    <a:pt x="66794" y="257960"/>
                  </a:lnTo>
                  <a:lnTo>
                    <a:pt x="29694" y="232814"/>
                  </a:lnTo>
                  <a:lnTo>
                    <a:pt x="21336" y="196596"/>
                  </a:lnTo>
                  <a:lnTo>
                    <a:pt x="21336" y="89916"/>
                  </a:lnTo>
                  <a:lnTo>
                    <a:pt x="0" y="89916"/>
                  </a:lnTo>
                  <a:lnTo>
                    <a:pt x="0" y="50292"/>
                  </a:lnTo>
                  <a:lnTo>
                    <a:pt x="21336" y="50292"/>
                  </a:lnTo>
                  <a:lnTo>
                    <a:pt x="21336" y="6096"/>
                  </a:lnTo>
                  <a:lnTo>
                    <a:pt x="79248" y="0"/>
                  </a:lnTo>
                  <a:lnTo>
                    <a:pt x="79248" y="50292"/>
                  </a:lnTo>
                  <a:lnTo>
                    <a:pt x="115824" y="50292"/>
                  </a:lnTo>
                  <a:lnTo>
                    <a:pt x="109728" y="89916"/>
                  </a:lnTo>
                  <a:lnTo>
                    <a:pt x="79248" y="89916"/>
                  </a:lnTo>
                  <a:lnTo>
                    <a:pt x="79248" y="207264"/>
                  </a:lnTo>
                  <a:lnTo>
                    <a:pt x="83820" y="213360"/>
                  </a:lnTo>
                  <a:lnTo>
                    <a:pt x="97536" y="213360"/>
                  </a:lnTo>
                  <a:lnTo>
                    <a:pt x="103632" y="211836"/>
                  </a:lnTo>
                  <a:lnTo>
                    <a:pt x="108204" y="207264"/>
                  </a:lnTo>
                  <a:lnTo>
                    <a:pt x="128016" y="242316"/>
                  </a:lnTo>
                  <a:lnTo>
                    <a:pt x="123158" y="246364"/>
                  </a:lnTo>
                  <a:lnTo>
                    <a:pt x="117729" y="249555"/>
                  </a:lnTo>
                  <a:lnTo>
                    <a:pt x="111728" y="252174"/>
                  </a:lnTo>
                  <a:lnTo>
                    <a:pt x="105156" y="254508"/>
                  </a:lnTo>
                  <a:lnTo>
                    <a:pt x="97536" y="257556"/>
                  </a:lnTo>
                  <a:lnTo>
                    <a:pt x="88392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3136" y="429767"/>
              <a:ext cx="434340" cy="2148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45764" y="330707"/>
              <a:ext cx="66040" cy="306705"/>
            </a:xfrm>
            <a:custGeom>
              <a:avLst/>
              <a:gdLst/>
              <a:ahLst/>
              <a:cxnLst/>
              <a:rect l="l" t="t" r="r" b="b"/>
              <a:pathLst>
                <a:path w="66039" h="306705">
                  <a:moveTo>
                    <a:pt x="62484" y="306324"/>
                  </a:moveTo>
                  <a:lnTo>
                    <a:pt x="4572" y="306324"/>
                  </a:lnTo>
                  <a:lnTo>
                    <a:pt x="4572" y="105156"/>
                  </a:lnTo>
                  <a:lnTo>
                    <a:pt x="62484" y="105156"/>
                  </a:lnTo>
                  <a:lnTo>
                    <a:pt x="62484" y="306324"/>
                  </a:lnTo>
                  <a:close/>
                </a:path>
                <a:path w="66039" h="306705">
                  <a:moveTo>
                    <a:pt x="32004" y="65532"/>
                  </a:moveTo>
                  <a:lnTo>
                    <a:pt x="22860" y="65532"/>
                  </a:lnTo>
                  <a:lnTo>
                    <a:pt x="15240" y="62484"/>
                  </a:lnTo>
                  <a:lnTo>
                    <a:pt x="3048" y="50292"/>
                  </a:lnTo>
                  <a:lnTo>
                    <a:pt x="0" y="42672"/>
                  </a:lnTo>
                  <a:lnTo>
                    <a:pt x="0" y="33528"/>
                  </a:lnTo>
                  <a:lnTo>
                    <a:pt x="22860" y="0"/>
                  </a:lnTo>
                  <a:lnTo>
                    <a:pt x="32004" y="0"/>
                  </a:lnTo>
                  <a:lnTo>
                    <a:pt x="64960" y="26074"/>
                  </a:lnTo>
                  <a:lnTo>
                    <a:pt x="65532" y="33528"/>
                  </a:lnTo>
                  <a:lnTo>
                    <a:pt x="65532" y="42672"/>
                  </a:lnTo>
                  <a:lnTo>
                    <a:pt x="32004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601211" y="373380"/>
            <a:ext cx="1445260" cy="271780"/>
            <a:chOff x="3601211" y="373380"/>
            <a:chExt cx="1445260" cy="271780"/>
          </a:xfrm>
        </p:grpSpPr>
        <p:sp>
          <p:nvSpPr>
            <p:cNvPr id="16" name="object 16"/>
            <p:cNvSpPr/>
            <p:nvPr/>
          </p:nvSpPr>
          <p:spPr>
            <a:xfrm>
              <a:off x="3601211" y="373380"/>
              <a:ext cx="169545" cy="264160"/>
            </a:xfrm>
            <a:custGeom>
              <a:avLst/>
              <a:gdLst/>
              <a:ahLst/>
              <a:cxnLst/>
              <a:rect l="l" t="t" r="r" b="b"/>
              <a:pathLst>
                <a:path w="169545" h="264159">
                  <a:moveTo>
                    <a:pt x="60960" y="263652"/>
                  </a:moveTo>
                  <a:lnTo>
                    <a:pt x="0" y="263652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91392" y="1428"/>
                  </a:lnTo>
                  <a:lnTo>
                    <a:pt x="129016" y="12858"/>
                  </a:lnTo>
                  <a:lnTo>
                    <a:pt x="158887" y="42672"/>
                  </a:lnTo>
                  <a:lnTo>
                    <a:pt x="60960" y="42672"/>
                  </a:lnTo>
                  <a:lnTo>
                    <a:pt x="60960" y="132588"/>
                  </a:lnTo>
                  <a:lnTo>
                    <a:pt x="159309" y="132588"/>
                  </a:lnTo>
                  <a:lnTo>
                    <a:pt x="155662" y="139803"/>
                  </a:lnTo>
                  <a:lnTo>
                    <a:pt x="114871" y="169545"/>
                  </a:lnTo>
                  <a:lnTo>
                    <a:pt x="74676" y="175260"/>
                  </a:lnTo>
                  <a:lnTo>
                    <a:pt x="60960" y="175260"/>
                  </a:lnTo>
                  <a:lnTo>
                    <a:pt x="60960" y="263652"/>
                  </a:lnTo>
                  <a:close/>
                </a:path>
                <a:path w="169545" h="264159">
                  <a:moveTo>
                    <a:pt x="159309" y="132588"/>
                  </a:moveTo>
                  <a:lnTo>
                    <a:pt x="70104" y="132588"/>
                  </a:lnTo>
                  <a:lnTo>
                    <a:pt x="79557" y="131778"/>
                  </a:lnTo>
                  <a:lnTo>
                    <a:pt x="87439" y="129540"/>
                  </a:lnTo>
                  <a:lnTo>
                    <a:pt x="108204" y="86868"/>
                  </a:lnTo>
                  <a:lnTo>
                    <a:pt x="107632" y="76271"/>
                  </a:lnTo>
                  <a:lnTo>
                    <a:pt x="79557" y="43481"/>
                  </a:lnTo>
                  <a:lnTo>
                    <a:pt x="70104" y="42672"/>
                  </a:lnTo>
                  <a:lnTo>
                    <a:pt x="158887" y="42672"/>
                  </a:lnTo>
                  <a:lnTo>
                    <a:pt x="162496" y="49149"/>
                  </a:lnTo>
                  <a:lnTo>
                    <a:pt x="167473" y="66579"/>
                  </a:lnTo>
                  <a:lnTo>
                    <a:pt x="169164" y="86868"/>
                  </a:lnTo>
                  <a:lnTo>
                    <a:pt x="167711" y="107180"/>
                  </a:lnTo>
                  <a:lnTo>
                    <a:pt x="163258" y="124777"/>
                  </a:lnTo>
                  <a:lnTo>
                    <a:pt x="159309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4091" y="429768"/>
              <a:ext cx="161543" cy="2148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4591" y="429768"/>
              <a:ext cx="233172" cy="2072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3671" y="429768"/>
              <a:ext cx="160019" cy="2148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07408" y="385571"/>
              <a:ext cx="128270" cy="259079"/>
            </a:xfrm>
            <a:custGeom>
              <a:avLst/>
              <a:gdLst/>
              <a:ahLst/>
              <a:cxnLst/>
              <a:rect l="l" t="t" r="r" b="b"/>
              <a:pathLst>
                <a:path w="128270" h="259079">
                  <a:moveTo>
                    <a:pt x="79247" y="259080"/>
                  </a:moveTo>
                  <a:lnTo>
                    <a:pt x="35051" y="242316"/>
                  </a:lnTo>
                  <a:lnTo>
                    <a:pt x="21335" y="196596"/>
                  </a:lnTo>
                  <a:lnTo>
                    <a:pt x="21335" y="89916"/>
                  </a:lnTo>
                  <a:lnTo>
                    <a:pt x="0" y="89916"/>
                  </a:lnTo>
                  <a:lnTo>
                    <a:pt x="0" y="50292"/>
                  </a:lnTo>
                  <a:lnTo>
                    <a:pt x="21335" y="50292"/>
                  </a:lnTo>
                  <a:lnTo>
                    <a:pt x="21335" y="6096"/>
                  </a:lnTo>
                  <a:lnTo>
                    <a:pt x="77723" y="0"/>
                  </a:lnTo>
                  <a:lnTo>
                    <a:pt x="77723" y="50292"/>
                  </a:lnTo>
                  <a:lnTo>
                    <a:pt x="115823" y="50292"/>
                  </a:lnTo>
                  <a:lnTo>
                    <a:pt x="109727" y="89916"/>
                  </a:lnTo>
                  <a:lnTo>
                    <a:pt x="77723" y="89916"/>
                  </a:lnTo>
                  <a:lnTo>
                    <a:pt x="77723" y="207264"/>
                  </a:lnTo>
                  <a:lnTo>
                    <a:pt x="82295" y="213360"/>
                  </a:lnTo>
                  <a:lnTo>
                    <a:pt x="97535" y="213360"/>
                  </a:lnTo>
                  <a:lnTo>
                    <a:pt x="102107" y="211836"/>
                  </a:lnTo>
                  <a:lnTo>
                    <a:pt x="108203" y="207264"/>
                  </a:lnTo>
                  <a:lnTo>
                    <a:pt x="128015" y="242316"/>
                  </a:lnTo>
                  <a:lnTo>
                    <a:pt x="92773" y="257937"/>
                  </a:lnTo>
                  <a:lnTo>
                    <a:pt x="86082" y="258794"/>
                  </a:lnTo>
                  <a:lnTo>
                    <a:pt x="79247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5423" y="429767"/>
              <a:ext cx="333755" cy="214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96612" y="429768"/>
              <a:ext cx="149352" cy="20726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140451" y="348995"/>
            <a:ext cx="521334" cy="295910"/>
            <a:chOff x="5140451" y="348995"/>
            <a:chExt cx="521334" cy="295910"/>
          </a:xfrm>
        </p:grpSpPr>
        <p:sp>
          <p:nvSpPr>
            <p:cNvPr id="24" name="object 24"/>
            <p:cNvSpPr/>
            <p:nvPr/>
          </p:nvSpPr>
          <p:spPr>
            <a:xfrm>
              <a:off x="5140451" y="348995"/>
              <a:ext cx="163195" cy="295910"/>
            </a:xfrm>
            <a:custGeom>
              <a:avLst/>
              <a:gdLst/>
              <a:ahLst/>
              <a:cxnLst/>
              <a:rect l="l" t="t" r="r" b="b"/>
              <a:pathLst>
                <a:path w="163195" h="295909">
                  <a:moveTo>
                    <a:pt x="163068" y="99060"/>
                  </a:moveTo>
                  <a:lnTo>
                    <a:pt x="105156" y="99060"/>
                  </a:lnTo>
                  <a:lnTo>
                    <a:pt x="105156" y="0"/>
                  </a:lnTo>
                  <a:lnTo>
                    <a:pt x="163068" y="6096"/>
                  </a:lnTo>
                  <a:lnTo>
                    <a:pt x="163068" y="99060"/>
                  </a:lnTo>
                  <a:close/>
                </a:path>
                <a:path w="163195" h="295909">
                  <a:moveTo>
                    <a:pt x="64008" y="295656"/>
                  </a:moveTo>
                  <a:lnTo>
                    <a:pt x="25003" y="279582"/>
                  </a:lnTo>
                  <a:lnTo>
                    <a:pt x="3619" y="233362"/>
                  </a:lnTo>
                  <a:lnTo>
                    <a:pt x="0" y="187452"/>
                  </a:lnTo>
                  <a:lnTo>
                    <a:pt x="547" y="171783"/>
                  </a:lnTo>
                  <a:lnTo>
                    <a:pt x="7620" y="131064"/>
                  </a:lnTo>
                  <a:lnTo>
                    <a:pt x="32004" y="92964"/>
                  </a:lnTo>
                  <a:lnTo>
                    <a:pt x="68580" y="80772"/>
                  </a:lnTo>
                  <a:lnTo>
                    <a:pt x="79438" y="81915"/>
                  </a:lnTo>
                  <a:lnTo>
                    <a:pt x="89154" y="85344"/>
                  </a:lnTo>
                  <a:lnTo>
                    <a:pt x="97726" y="91059"/>
                  </a:lnTo>
                  <a:lnTo>
                    <a:pt x="105156" y="99060"/>
                  </a:lnTo>
                  <a:lnTo>
                    <a:pt x="163068" y="99060"/>
                  </a:lnTo>
                  <a:lnTo>
                    <a:pt x="163068" y="121920"/>
                  </a:lnTo>
                  <a:lnTo>
                    <a:pt x="83820" y="121920"/>
                  </a:lnTo>
                  <a:lnTo>
                    <a:pt x="72699" y="126158"/>
                  </a:lnTo>
                  <a:lnTo>
                    <a:pt x="64579" y="138684"/>
                  </a:lnTo>
                  <a:lnTo>
                    <a:pt x="59602" y="159210"/>
                  </a:lnTo>
                  <a:lnTo>
                    <a:pt x="57912" y="187452"/>
                  </a:lnTo>
                  <a:lnTo>
                    <a:pt x="58459" y="204335"/>
                  </a:lnTo>
                  <a:lnTo>
                    <a:pt x="60007" y="218503"/>
                  </a:lnTo>
                  <a:lnTo>
                    <a:pt x="62412" y="230100"/>
                  </a:lnTo>
                  <a:lnTo>
                    <a:pt x="65532" y="239268"/>
                  </a:lnTo>
                  <a:lnTo>
                    <a:pt x="68580" y="248412"/>
                  </a:lnTo>
                  <a:lnTo>
                    <a:pt x="74676" y="252984"/>
                  </a:lnTo>
                  <a:lnTo>
                    <a:pt x="163068" y="252984"/>
                  </a:lnTo>
                  <a:lnTo>
                    <a:pt x="163068" y="266700"/>
                  </a:lnTo>
                  <a:lnTo>
                    <a:pt x="109728" y="266700"/>
                  </a:lnTo>
                  <a:lnTo>
                    <a:pt x="105132" y="273248"/>
                  </a:lnTo>
                  <a:lnTo>
                    <a:pt x="100393" y="279082"/>
                  </a:lnTo>
                  <a:lnTo>
                    <a:pt x="71485" y="295108"/>
                  </a:lnTo>
                  <a:lnTo>
                    <a:pt x="64008" y="295656"/>
                  </a:lnTo>
                  <a:close/>
                </a:path>
                <a:path w="163195" h="295909">
                  <a:moveTo>
                    <a:pt x="163068" y="252984"/>
                  </a:moveTo>
                  <a:lnTo>
                    <a:pt x="82296" y="252984"/>
                  </a:lnTo>
                  <a:lnTo>
                    <a:pt x="88868" y="251817"/>
                  </a:lnTo>
                  <a:lnTo>
                    <a:pt x="94869" y="248221"/>
                  </a:lnTo>
                  <a:lnTo>
                    <a:pt x="100298" y="242054"/>
                  </a:lnTo>
                  <a:lnTo>
                    <a:pt x="105051" y="233362"/>
                  </a:lnTo>
                  <a:lnTo>
                    <a:pt x="105156" y="138684"/>
                  </a:lnTo>
                  <a:lnTo>
                    <a:pt x="102108" y="132588"/>
                  </a:lnTo>
                  <a:lnTo>
                    <a:pt x="92964" y="123444"/>
                  </a:lnTo>
                  <a:lnTo>
                    <a:pt x="88392" y="121920"/>
                  </a:lnTo>
                  <a:lnTo>
                    <a:pt x="163068" y="121920"/>
                  </a:lnTo>
                  <a:lnTo>
                    <a:pt x="163068" y="252984"/>
                  </a:lnTo>
                  <a:close/>
                </a:path>
                <a:path w="163195" h="295909">
                  <a:moveTo>
                    <a:pt x="163068" y="288036"/>
                  </a:moveTo>
                  <a:lnTo>
                    <a:pt x="111252" y="288036"/>
                  </a:lnTo>
                  <a:lnTo>
                    <a:pt x="109728" y="266700"/>
                  </a:lnTo>
                  <a:lnTo>
                    <a:pt x="163068" y="266700"/>
                  </a:lnTo>
                  <a:lnTo>
                    <a:pt x="163068" y="2880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27903" y="429767"/>
              <a:ext cx="160020" cy="2148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2307" y="429767"/>
              <a:ext cx="149352" cy="20726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765291" y="373380"/>
            <a:ext cx="1351915" cy="271780"/>
            <a:chOff x="5765291" y="373380"/>
            <a:chExt cx="1351915" cy="271780"/>
          </a:xfrm>
        </p:grpSpPr>
        <p:sp>
          <p:nvSpPr>
            <p:cNvPr id="28" name="object 28"/>
            <p:cNvSpPr/>
            <p:nvPr/>
          </p:nvSpPr>
          <p:spPr>
            <a:xfrm>
              <a:off x="5765291" y="373380"/>
              <a:ext cx="169545" cy="264160"/>
            </a:xfrm>
            <a:custGeom>
              <a:avLst/>
              <a:gdLst/>
              <a:ahLst/>
              <a:cxnLst/>
              <a:rect l="l" t="t" r="r" b="b"/>
              <a:pathLst>
                <a:path w="169545" h="264159">
                  <a:moveTo>
                    <a:pt x="59436" y="263652"/>
                  </a:moveTo>
                  <a:lnTo>
                    <a:pt x="0" y="263652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90511" y="1428"/>
                  </a:lnTo>
                  <a:lnTo>
                    <a:pt x="127706" y="12858"/>
                  </a:lnTo>
                  <a:lnTo>
                    <a:pt x="158496" y="42672"/>
                  </a:lnTo>
                  <a:lnTo>
                    <a:pt x="59436" y="42672"/>
                  </a:lnTo>
                  <a:lnTo>
                    <a:pt x="59436" y="132588"/>
                  </a:lnTo>
                  <a:lnTo>
                    <a:pt x="158275" y="132588"/>
                  </a:lnTo>
                  <a:lnTo>
                    <a:pt x="154376" y="139803"/>
                  </a:lnTo>
                  <a:lnTo>
                    <a:pt x="113347" y="169545"/>
                  </a:lnTo>
                  <a:lnTo>
                    <a:pt x="73152" y="175260"/>
                  </a:lnTo>
                  <a:lnTo>
                    <a:pt x="59436" y="175260"/>
                  </a:lnTo>
                  <a:lnTo>
                    <a:pt x="59436" y="263652"/>
                  </a:lnTo>
                  <a:close/>
                </a:path>
                <a:path w="169545" h="264159">
                  <a:moveTo>
                    <a:pt x="158275" y="132588"/>
                  </a:moveTo>
                  <a:lnTo>
                    <a:pt x="68580" y="132588"/>
                  </a:lnTo>
                  <a:lnTo>
                    <a:pt x="78033" y="131778"/>
                  </a:lnTo>
                  <a:lnTo>
                    <a:pt x="85915" y="129540"/>
                  </a:lnTo>
                  <a:lnTo>
                    <a:pt x="106680" y="86868"/>
                  </a:lnTo>
                  <a:lnTo>
                    <a:pt x="106132" y="76271"/>
                  </a:lnTo>
                  <a:lnTo>
                    <a:pt x="79557" y="43481"/>
                  </a:lnTo>
                  <a:lnTo>
                    <a:pt x="70104" y="42672"/>
                  </a:lnTo>
                  <a:lnTo>
                    <a:pt x="158496" y="42672"/>
                  </a:lnTo>
                  <a:lnTo>
                    <a:pt x="162306" y="49149"/>
                  </a:lnTo>
                  <a:lnTo>
                    <a:pt x="167449" y="66579"/>
                  </a:lnTo>
                  <a:lnTo>
                    <a:pt x="169164" y="86868"/>
                  </a:lnTo>
                  <a:lnTo>
                    <a:pt x="167473" y="107180"/>
                  </a:lnTo>
                  <a:lnTo>
                    <a:pt x="162496" y="124777"/>
                  </a:lnTo>
                  <a:lnTo>
                    <a:pt x="158275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8172" y="429768"/>
              <a:ext cx="160019" cy="2148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37147" y="429768"/>
              <a:ext cx="150876" cy="2072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10883" y="429767"/>
              <a:ext cx="158496" cy="21488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78523" y="385571"/>
              <a:ext cx="127000" cy="259079"/>
            </a:xfrm>
            <a:custGeom>
              <a:avLst/>
              <a:gdLst/>
              <a:ahLst/>
              <a:cxnLst/>
              <a:rect l="l" t="t" r="r" b="b"/>
              <a:pathLst>
                <a:path w="127000" h="259079">
                  <a:moveTo>
                    <a:pt x="79247" y="259080"/>
                  </a:moveTo>
                  <a:lnTo>
                    <a:pt x="35051" y="242316"/>
                  </a:lnTo>
                  <a:lnTo>
                    <a:pt x="19811" y="196596"/>
                  </a:lnTo>
                  <a:lnTo>
                    <a:pt x="19811" y="89916"/>
                  </a:lnTo>
                  <a:lnTo>
                    <a:pt x="0" y="89916"/>
                  </a:lnTo>
                  <a:lnTo>
                    <a:pt x="0" y="50292"/>
                  </a:lnTo>
                  <a:lnTo>
                    <a:pt x="19811" y="50292"/>
                  </a:lnTo>
                  <a:lnTo>
                    <a:pt x="19811" y="6096"/>
                  </a:lnTo>
                  <a:lnTo>
                    <a:pt x="77723" y="0"/>
                  </a:lnTo>
                  <a:lnTo>
                    <a:pt x="77723" y="50292"/>
                  </a:lnTo>
                  <a:lnTo>
                    <a:pt x="115823" y="50292"/>
                  </a:lnTo>
                  <a:lnTo>
                    <a:pt x="109727" y="89916"/>
                  </a:lnTo>
                  <a:lnTo>
                    <a:pt x="77723" y="89916"/>
                  </a:lnTo>
                  <a:lnTo>
                    <a:pt x="77723" y="207264"/>
                  </a:lnTo>
                  <a:lnTo>
                    <a:pt x="82295" y="213360"/>
                  </a:lnTo>
                  <a:lnTo>
                    <a:pt x="97535" y="213360"/>
                  </a:lnTo>
                  <a:lnTo>
                    <a:pt x="102107" y="211836"/>
                  </a:lnTo>
                  <a:lnTo>
                    <a:pt x="108203" y="207264"/>
                  </a:lnTo>
                  <a:lnTo>
                    <a:pt x="126491" y="242316"/>
                  </a:lnTo>
                  <a:lnTo>
                    <a:pt x="85867" y="258794"/>
                  </a:lnTo>
                  <a:lnTo>
                    <a:pt x="79247" y="259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08064" y="429767"/>
              <a:ext cx="333755" cy="2148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67728" y="429768"/>
              <a:ext cx="149351" cy="20726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194560" y="787908"/>
            <a:ext cx="1132840" cy="391795"/>
            <a:chOff x="2194560" y="787908"/>
            <a:chExt cx="1132840" cy="391795"/>
          </a:xfrm>
        </p:grpSpPr>
        <p:sp>
          <p:nvSpPr>
            <p:cNvPr id="36" name="object 36"/>
            <p:cNvSpPr/>
            <p:nvPr/>
          </p:nvSpPr>
          <p:spPr>
            <a:xfrm>
              <a:off x="2194560" y="832103"/>
              <a:ext cx="90170" cy="326390"/>
            </a:xfrm>
            <a:custGeom>
              <a:avLst/>
              <a:gdLst/>
              <a:ahLst/>
              <a:cxnLst/>
              <a:rect l="l" t="t" r="r" b="b"/>
              <a:pathLst>
                <a:path w="90169" h="326390">
                  <a:moveTo>
                    <a:pt x="15240" y="326135"/>
                  </a:moveTo>
                  <a:lnTo>
                    <a:pt x="0" y="284987"/>
                  </a:lnTo>
                  <a:lnTo>
                    <a:pt x="9144" y="280415"/>
                  </a:lnTo>
                  <a:lnTo>
                    <a:pt x="15240" y="275843"/>
                  </a:lnTo>
                  <a:lnTo>
                    <a:pt x="19812" y="269747"/>
                  </a:lnTo>
                  <a:lnTo>
                    <a:pt x="24384" y="265175"/>
                  </a:lnTo>
                  <a:lnTo>
                    <a:pt x="27432" y="259079"/>
                  </a:lnTo>
                  <a:lnTo>
                    <a:pt x="28956" y="251459"/>
                  </a:lnTo>
                  <a:lnTo>
                    <a:pt x="29837" y="245411"/>
                  </a:lnTo>
                  <a:lnTo>
                    <a:pt x="30289" y="238505"/>
                  </a:lnTo>
                  <a:lnTo>
                    <a:pt x="30480" y="220979"/>
                  </a:lnTo>
                  <a:lnTo>
                    <a:pt x="30480" y="0"/>
                  </a:lnTo>
                  <a:lnTo>
                    <a:pt x="89916" y="0"/>
                  </a:lnTo>
                  <a:lnTo>
                    <a:pt x="89916" y="224027"/>
                  </a:lnTo>
                  <a:lnTo>
                    <a:pt x="89344" y="238315"/>
                  </a:lnTo>
                  <a:lnTo>
                    <a:pt x="74771" y="284035"/>
                  </a:lnTo>
                  <a:lnTo>
                    <a:pt x="45029" y="311777"/>
                  </a:lnTo>
                  <a:lnTo>
                    <a:pt x="26122" y="321540"/>
                  </a:lnTo>
                  <a:lnTo>
                    <a:pt x="15240" y="326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08859" y="886967"/>
              <a:ext cx="161543" cy="2148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464308" y="787908"/>
              <a:ext cx="96520" cy="391795"/>
            </a:xfrm>
            <a:custGeom>
              <a:avLst/>
              <a:gdLst/>
              <a:ahLst/>
              <a:cxnLst/>
              <a:rect l="l" t="t" r="r" b="b"/>
              <a:pathLst>
                <a:path w="96519" h="391794">
                  <a:moveTo>
                    <a:pt x="19812" y="391668"/>
                  </a:moveTo>
                  <a:lnTo>
                    <a:pt x="0" y="350520"/>
                  </a:lnTo>
                  <a:lnTo>
                    <a:pt x="7620" y="344424"/>
                  </a:lnTo>
                  <a:lnTo>
                    <a:pt x="15240" y="339852"/>
                  </a:lnTo>
                  <a:lnTo>
                    <a:pt x="19812" y="336804"/>
                  </a:lnTo>
                  <a:lnTo>
                    <a:pt x="34766" y="301609"/>
                  </a:lnTo>
                  <a:lnTo>
                    <a:pt x="35052" y="294131"/>
                  </a:lnTo>
                  <a:lnTo>
                    <a:pt x="35052" y="105155"/>
                  </a:lnTo>
                  <a:lnTo>
                    <a:pt x="92964" y="105155"/>
                  </a:lnTo>
                  <a:lnTo>
                    <a:pt x="92854" y="294131"/>
                  </a:lnTo>
                  <a:lnTo>
                    <a:pt x="81391" y="342757"/>
                  </a:lnTo>
                  <a:lnTo>
                    <a:pt x="50482" y="374523"/>
                  </a:lnTo>
                  <a:lnTo>
                    <a:pt x="36075" y="383381"/>
                  </a:lnTo>
                  <a:lnTo>
                    <a:pt x="19812" y="391668"/>
                  </a:lnTo>
                  <a:close/>
                </a:path>
                <a:path w="96519" h="391794">
                  <a:moveTo>
                    <a:pt x="62484" y="65531"/>
                  </a:moveTo>
                  <a:lnTo>
                    <a:pt x="53340" y="65531"/>
                  </a:lnTo>
                  <a:lnTo>
                    <a:pt x="45720" y="62483"/>
                  </a:lnTo>
                  <a:lnTo>
                    <a:pt x="33528" y="50291"/>
                  </a:lnTo>
                  <a:lnTo>
                    <a:pt x="30480" y="42671"/>
                  </a:lnTo>
                  <a:lnTo>
                    <a:pt x="30480" y="33527"/>
                  </a:lnTo>
                  <a:lnTo>
                    <a:pt x="53340" y="0"/>
                  </a:lnTo>
                  <a:lnTo>
                    <a:pt x="62484" y="0"/>
                  </a:lnTo>
                  <a:lnTo>
                    <a:pt x="95440" y="26717"/>
                  </a:lnTo>
                  <a:lnTo>
                    <a:pt x="96012" y="33527"/>
                  </a:lnTo>
                  <a:lnTo>
                    <a:pt x="96012" y="42671"/>
                  </a:lnTo>
                  <a:lnTo>
                    <a:pt x="62484" y="65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80132" y="886968"/>
              <a:ext cx="160020" cy="2148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64536" y="886968"/>
              <a:ext cx="114300" cy="20878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891028" y="787908"/>
              <a:ext cx="64135" cy="307975"/>
            </a:xfrm>
            <a:custGeom>
              <a:avLst/>
              <a:gdLst/>
              <a:ahLst/>
              <a:cxnLst/>
              <a:rect l="l" t="t" r="r" b="b"/>
              <a:pathLst>
                <a:path w="64135" h="307975">
                  <a:moveTo>
                    <a:pt x="60960" y="307848"/>
                  </a:moveTo>
                  <a:lnTo>
                    <a:pt x="4572" y="307848"/>
                  </a:lnTo>
                  <a:lnTo>
                    <a:pt x="4572" y="105156"/>
                  </a:lnTo>
                  <a:lnTo>
                    <a:pt x="60960" y="105156"/>
                  </a:lnTo>
                  <a:lnTo>
                    <a:pt x="60960" y="307848"/>
                  </a:lnTo>
                  <a:close/>
                </a:path>
                <a:path w="64135" h="307975">
                  <a:moveTo>
                    <a:pt x="32004" y="65532"/>
                  </a:moveTo>
                  <a:lnTo>
                    <a:pt x="22860" y="65532"/>
                  </a:lnTo>
                  <a:lnTo>
                    <a:pt x="15240" y="62484"/>
                  </a:lnTo>
                  <a:lnTo>
                    <a:pt x="3048" y="50292"/>
                  </a:lnTo>
                  <a:lnTo>
                    <a:pt x="0" y="42672"/>
                  </a:lnTo>
                  <a:lnTo>
                    <a:pt x="0" y="33528"/>
                  </a:lnTo>
                  <a:lnTo>
                    <a:pt x="22860" y="0"/>
                  </a:lnTo>
                  <a:lnTo>
                    <a:pt x="32004" y="0"/>
                  </a:lnTo>
                  <a:lnTo>
                    <a:pt x="63674" y="26717"/>
                  </a:lnTo>
                  <a:lnTo>
                    <a:pt x="64008" y="33528"/>
                  </a:lnTo>
                  <a:lnTo>
                    <a:pt x="64008" y="42672"/>
                  </a:lnTo>
                  <a:lnTo>
                    <a:pt x="32004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87040" y="886968"/>
              <a:ext cx="149351" cy="20878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151632" y="864108"/>
              <a:ext cx="175260" cy="315595"/>
            </a:xfrm>
            <a:custGeom>
              <a:avLst/>
              <a:gdLst/>
              <a:ahLst/>
              <a:cxnLst/>
              <a:rect l="l" t="t" r="r" b="b"/>
              <a:pathLst>
                <a:path w="175260" h="315594">
                  <a:moveTo>
                    <a:pt x="165879" y="277367"/>
                  </a:moveTo>
                  <a:lnTo>
                    <a:pt x="82296" y="277367"/>
                  </a:lnTo>
                  <a:lnTo>
                    <a:pt x="97178" y="275915"/>
                  </a:lnTo>
                  <a:lnTo>
                    <a:pt x="107632" y="271462"/>
                  </a:lnTo>
                  <a:lnTo>
                    <a:pt x="113799" y="263866"/>
                  </a:lnTo>
                  <a:lnTo>
                    <a:pt x="115824" y="252984"/>
                  </a:lnTo>
                  <a:lnTo>
                    <a:pt x="115824" y="246888"/>
                  </a:lnTo>
                  <a:lnTo>
                    <a:pt x="112776" y="240791"/>
                  </a:lnTo>
                  <a:lnTo>
                    <a:pt x="109728" y="236220"/>
                  </a:lnTo>
                  <a:lnTo>
                    <a:pt x="105156" y="233172"/>
                  </a:lnTo>
                  <a:lnTo>
                    <a:pt x="99060" y="231648"/>
                  </a:lnTo>
                  <a:lnTo>
                    <a:pt x="74676" y="231648"/>
                  </a:lnTo>
                  <a:lnTo>
                    <a:pt x="60698" y="231052"/>
                  </a:lnTo>
                  <a:lnTo>
                    <a:pt x="24479" y="214955"/>
                  </a:lnTo>
                  <a:lnTo>
                    <a:pt x="16764" y="184404"/>
                  </a:lnTo>
                  <a:lnTo>
                    <a:pt x="19812" y="178308"/>
                  </a:lnTo>
                  <a:lnTo>
                    <a:pt x="22860" y="170688"/>
                  </a:lnTo>
                  <a:lnTo>
                    <a:pt x="27432" y="164592"/>
                  </a:lnTo>
                  <a:lnTo>
                    <a:pt x="32004" y="160020"/>
                  </a:lnTo>
                  <a:lnTo>
                    <a:pt x="38100" y="155448"/>
                  </a:lnTo>
                  <a:lnTo>
                    <a:pt x="30670" y="149709"/>
                  </a:lnTo>
                  <a:lnTo>
                    <a:pt x="9715" y="115252"/>
                  </a:lnTo>
                  <a:lnTo>
                    <a:pt x="7620" y="96012"/>
                  </a:lnTo>
                  <a:lnTo>
                    <a:pt x="8810" y="79962"/>
                  </a:lnTo>
                  <a:lnTo>
                    <a:pt x="28956" y="42672"/>
                  </a:lnTo>
                  <a:lnTo>
                    <a:pt x="68175" y="24241"/>
                  </a:lnTo>
                  <a:lnTo>
                    <a:pt x="97345" y="22550"/>
                  </a:lnTo>
                  <a:lnTo>
                    <a:pt x="108204" y="21526"/>
                  </a:lnTo>
                  <a:lnTo>
                    <a:pt x="152423" y="5405"/>
                  </a:lnTo>
                  <a:lnTo>
                    <a:pt x="161544" y="0"/>
                  </a:lnTo>
                  <a:lnTo>
                    <a:pt x="175260" y="41148"/>
                  </a:lnTo>
                  <a:lnTo>
                    <a:pt x="167235" y="44267"/>
                  </a:lnTo>
                  <a:lnTo>
                    <a:pt x="156781" y="46672"/>
                  </a:lnTo>
                  <a:lnTo>
                    <a:pt x="143756" y="48220"/>
                  </a:lnTo>
                  <a:lnTo>
                    <a:pt x="128016" y="48768"/>
                  </a:lnTo>
                  <a:lnTo>
                    <a:pt x="136350" y="52506"/>
                  </a:lnTo>
                  <a:lnTo>
                    <a:pt x="143256" y="56959"/>
                  </a:lnTo>
                  <a:lnTo>
                    <a:pt x="147597" y="60960"/>
                  </a:lnTo>
                  <a:lnTo>
                    <a:pt x="79248" y="60960"/>
                  </a:lnTo>
                  <a:lnTo>
                    <a:pt x="73152" y="64008"/>
                  </a:lnTo>
                  <a:lnTo>
                    <a:pt x="64008" y="96012"/>
                  </a:lnTo>
                  <a:lnTo>
                    <a:pt x="65412" y="111132"/>
                  </a:lnTo>
                  <a:lnTo>
                    <a:pt x="69532" y="122110"/>
                  </a:lnTo>
                  <a:lnTo>
                    <a:pt x="76223" y="128801"/>
                  </a:lnTo>
                  <a:lnTo>
                    <a:pt x="85344" y="131064"/>
                  </a:lnTo>
                  <a:lnTo>
                    <a:pt x="155052" y="131064"/>
                  </a:lnTo>
                  <a:lnTo>
                    <a:pt x="150614" y="139374"/>
                  </a:lnTo>
                  <a:lnTo>
                    <a:pt x="141732" y="149352"/>
                  </a:lnTo>
                  <a:lnTo>
                    <a:pt x="130825" y="157353"/>
                  </a:lnTo>
                  <a:lnTo>
                    <a:pt x="118491" y="163068"/>
                  </a:lnTo>
                  <a:lnTo>
                    <a:pt x="106002" y="166116"/>
                  </a:lnTo>
                  <a:lnTo>
                    <a:pt x="70104" y="166116"/>
                  </a:lnTo>
                  <a:lnTo>
                    <a:pt x="65532" y="169164"/>
                  </a:lnTo>
                  <a:lnTo>
                    <a:pt x="64008" y="173736"/>
                  </a:lnTo>
                  <a:lnTo>
                    <a:pt x="64008" y="182880"/>
                  </a:lnTo>
                  <a:lnTo>
                    <a:pt x="65532" y="185928"/>
                  </a:lnTo>
                  <a:lnTo>
                    <a:pt x="70104" y="190500"/>
                  </a:lnTo>
                  <a:lnTo>
                    <a:pt x="74676" y="192024"/>
                  </a:lnTo>
                  <a:lnTo>
                    <a:pt x="103632" y="192024"/>
                  </a:lnTo>
                  <a:lnTo>
                    <a:pt x="118776" y="193143"/>
                  </a:lnTo>
                  <a:lnTo>
                    <a:pt x="153924" y="208788"/>
                  </a:lnTo>
                  <a:lnTo>
                    <a:pt x="172212" y="249936"/>
                  </a:lnTo>
                  <a:lnTo>
                    <a:pt x="170783" y="263961"/>
                  </a:lnTo>
                  <a:lnTo>
                    <a:pt x="166497" y="276415"/>
                  </a:lnTo>
                  <a:lnTo>
                    <a:pt x="165879" y="277367"/>
                  </a:lnTo>
                  <a:close/>
                </a:path>
                <a:path w="175260" h="315594">
                  <a:moveTo>
                    <a:pt x="155052" y="131064"/>
                  </a:moveTo>
                  <a:lnTo>
                    <a:pt x="92964" y="131064"/>
                  </a:lnTo>
                  <a:lnTo>
                    <a:pt x="97536" y="128016"/>
                  </a:lnTo>
                  <a:lnTo>
                    <a:pt x="102108" y="123444"/>
                  </a:lnTo>
                  <a:lnTo>
                    <a:pt x="106585" y="91725"/>
                  </a:lnTo>
                  <a:lnTo>
                    <a:pt x="106394" y="86153"/>
                  </a:lnTo>
                  <a:lnTo>
                    <a:pt x="92964" y="60960"/>
                  </a:lnTo>
                  <a:lnTo>
                    <a:pt x="147597" y="60960"/>
                  </a:lnTo>
                  <a:lnTo>
                    <a:pt x="161544" y="100584"/>
                  </a:lnTo>
                  <a:lnTo>
                    <a:pt x="160377" y="114847"/>
                  </a:lnTo>
                  <a:lnTo>
                    <a:pt x="156781" y="127825"/>
                  </a:lnTo>
                  <a:lnTo>
                    <a:pt x="155052" y="131064"/>
                  </a:lnTo>
                  <a:close/>
                </a:path>
                <a:path w="175260" h="315594">
                  <a:moveTo>
                    <a:pt x="88392" y="167640"/>
                  </a:moveTo>
                  <a:lnTo>
                    <a:pt x="74676" y="167640"/>
                  </a:lnTo>
                  <a:lnTo>
                    <a:pt x="70104" y="166116"/>
                  </a:lnTo>
                  <a:lnTo>
                    <a:pt x="106002" y="166116"/>
                  </a:lnTo>
                  <a:lnTo>
                    <a:pt x="104441" y="166497"/>
                  </a:lnTo>
                  <a:lnTo>
                    <a:pt x="88392" y="167640"/>
                  </a:lnTo>
                  <a:close/>
                </a:path>
                <a:path w="175260" h="315594">
                  <a:moveTo>
                    <a:pt x="82296" y="315467"/>
                  </a:moveTo>
                  <a:lnTo>
                    <a:pt x="42862" y="311086"/>
                  </a:lnTo>
                  <a:lnTo>
                    <a:pt x="10287" y="289821"/>
                  </a:lnTo>
                  <a:lnTo>
                    <a:pt x="0" y="251460"/>
                  </a:lnTo>
                  <a:lnTo>
                    <a:pt x="50292" y="251460"/>
                  </a:lnTo>
                  <a:lnTo>
                    <a:pt x="50292" y="260604"/>
                  </a:lnTo>
                  <a:lnTo>
                    <a:pt x="53340" y="266700"/>
                  </a:lnTo>
                  <a:lnTo>
                    <a:pt x="62484" y="275843"/>
                  </a:lnTo>
                  <a:lnTo>
                    <a:pt x="70104" y="277367"/>
                  </a:lnTo>
                  <a:lnTo>
                    <a:pt x="165879" y="277367"/>
                  </a:lnTo>
                  <a:lnTo>
                    <a:pt x="159353" y="287440"/>
                  </a:lnTo>
                  <a:lnTo>
                    <a:pt x="149352" y="297179"/>
                  </a:lnTo>
                  <a:lnTo>
                    <a:pt x="136517" y="305181"/>
                  </a:lnTo>
                  <a:lnTo>
                    <a:pt x="120967" y="310896"/>
                  </a:lnTo>
                  <a:lnTo>
                    <a:pt x="102846" y="314325"/>
                  </a:lnTo>
                  <a:lnTo>
                    <a:pt x="82296" y="315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413760" y="787908"/>
            <a:ext cx="757555" cy="391795"/>
            <a:chOff x="3413760" y="787908"/>
            <a:chExt cx="757555" cy="391795"/>
          </a:xfrm>
        </p:grpSpPr>
        <p:sp>
          <p:nvSpPr>
            <p:cNvPr id="45" name="object 45"/>
            <p:cNvSpPr/>
            <p:nvPr/>
          </p:nvSpPr>
          <p:spPr>
            <a:xfrm>
              <a:off x="3413760" y="832104"/>
              <a:ext cx="192405" cy="264160"/>
            </a:xfrm>
            <a:custGeom>
              <a:avLst/>
              <a:gdLst/>
              <a:ahLst/>
              <a:cxnLst/>
              <a:rect l="l" t="t" r="r" b="b"/>
              <a:pathLst>
                <a:path w="192404" h="264159">
                  <a:moveTo>
                    <a:pt x="59436" y="263652"/>
                  </a:moveTo>
                  <a:lnTo>
                    <a:pt x="0" y="263652"/>
                  </a:lnTo>
                  <a:lnTo>
                    <a:pt x="0" y="0"/>
                  </a:lnTo>
                  <a:lnTo>
                    <a:pt x="59436" y="0"/>
                  </a:lnTo>
                  <a:lnTo>
                    <a:pt x="59436" y="263652"/>
                  </a:lnTo>
                  <a:close/>
                </a:path>
                <a:path w="192404" h="264159">
                  <a:moveTo>
                    <a:pt x="192024" y="263652"/>
                  </a:moveTo>
                  <a:lnTo>
                    <a:pt x="126492" y="263652"/>
                  </a:lnTo>
                  <a:lnTo>
                    <a:pt x="60960" y="121920"/>
                  </a:lnTo>
                  <a:lnTo>
                    <a:pt x="128016" y="0"/>
                  </a:lnTo>
                  <a:lnTo>
                    <a:pt x="185928" y="0"/>
                  </a:lnTo>
                  <a:lnTo>
                    <a:pt x="120396" y="118872"/>
                  </a:lnTo>
                  <a:lnTo>
                    <a:pt x="192024" y="26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11880" y="886967"/>
              <a:ext cx="160019" cy="21488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00856" y="886968"/>
              <a:ext cx="114300" cy="2087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895344" y="787908"/>
              <a:ext cx="96520" cy="391795"/>
            </a:xfrm>
            <a:custGeom>
              <a:avLst/>
              <a:gdLst/>
              <a:ahLst/>
              <a:cxnLst/>
              <a:rect l="l" t="t" r="r" b="b"/>
              <a:pathLst>
                <a:path w="96520" h="391794">
                  <a:moveTo>
                    <a:pt x="19812" y="391668"/>
                  </a:moveTo>
                  <a:lnTo>
                    <a:pt x="0" y="350520"/>
                  </a:lnTo>
                  <a:lnTo>
                    <a:pt x="7620" y="344424"/>
                  </a:lnTo>
                  <a:lnTo>
                    <a:pt x="13716" y="339852"/>
                  </a:lnTo>
                  <a:lnTo>
                    <a:pt x="18288" y="336804"/>
                  </a:lnTo>
                  <a:lnTo>
                    <a:pt x="24384" y="332232"/>
                  </a:lnTo>
                  <a:lnTo>
                    <a:pt x="35052" y="294131"/>
                  </a:lnTo>
                  <a:lnTo>
                    <a:pt x="35052" y="105155"/>
                  </a:lnTo>
                  <a:lnTo>
                    <a:pt x="91440" y="105155"/>
                  </a:lnTo>
                  <a:lnTo>
                    <a:pt x="91349" y="294131"/>
                  </a:lnTo>
                  <a:lnTo>
                    <a:pt x="81153" y="342757"/>
                  </a:lnTo>
                  <a:lnTo>
                    <a:pt x="50482" y="374523"/>
                  </a:lnTo>
                  <a:lnTo>
                    <a:pt x="36075" y="383381"/>
                  </a:lnTo>
                  <a:lnTo>
                    <a:pt x="19812" y="391668"/>
                  </a:lnTo>
                  <a:close/>
                </a:path>
                <a:path w="96520" h="391794">
                  <a:moveTo>
                    <a:pt x="62484" y="65531"/>
                  </a:moveTo>
                  <a:lnTo>
                    <a:pt x="53340" y="65531"/>
                  </a:lnTo>
                  <a:lnTo>
                    <a:pt x="45720" y="62483"/>
                  </a:lnTo>
                  <a:lnTo>
                    <a:pt x="33528" y="50291"/>
                  </a:lnTo>
                  <a:lnTo>
                    <a:pt x="30480" y="42671"/>
                  </a:lnTo>
                  <a:lnTo>
                    <a:pt x="30480" y="33527"/>
                  </a:lnTo>
                  <a:lnTo>
                    <a:pt x="53340" y="0"/>
                  </a:lnTo>
                  <a:lnTo>
                    <a:pt x="62484" y="0"/>
                  </a:lnTo>
                  <a:lnTo>
                    <a:pt x="95440" y="26717"/>
                  </a:lnTo>
                  <a:lnTo>
                    <a:pt x="96012" y="33527"/>
                  </a:lnTo>
                  <a:lnTo>
                    <a:pt x="96012" y="42671"/>
                  </a:lnTo>
                  <a:lnTo>
                    <a:pt x="62484" y="65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11167" y="886968"/>
              <a:ext cx="160020" cy="214884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44340" y="920495"/>
            <a:ext cx="1801368" cy="20726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355079" y="1743358"/>
            <a:ext cx="2130551" cy="300847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65859" y="1923964"/>
            <a:ext cx="5538734" cy="20142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616" y="586566"/>
            <a:ext cx="7498080" cy="41958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9144000" cy="51404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936" y="1423416"/>
            <a:ext cx="198119" cy="1767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391" y="2357627"/>
            <a:ext cx="1292351" cy="1478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1415" y="1423416"/>
            <a:ext cx="205740" cy="176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5155" y="2357627"/>
            <a:ext cx="1328927" cy="3078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6703" y="1420367"/>
            <a:ext cx="213360" cy="1767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4380" y="1731264"/>
            <a:ext cx="7630667" cy="22250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48155" y="4146803"/>
            <a:ext cx="1251203" cy="5135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9248" y="4146803"/>
            <a:ext cx="1368551" cy="3307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46164" y="4146803"/>
            <a:ext cx="1252728" cy="66598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034540" y="467867"/>
            <a:ext cx="1858010" cy="276225"/>
          </a:xfrm>
          <a:custGeom>
            <a:avLst/>
            <a:gdLst/>
            <a:ahLst/>
            <a:cxnLst/>
            <a:rect l="l" t="t" r="r" b="b"/>
            <a:pathLst>
              <a:path w="1858010" h="276225">
                <a:moveTo>
                  <a:pt x="233172" y="269748"/>
                </a:moveTo>
                <a:lnTo>
                  <a:pt x="217932" y="6096"/>
                </a:lnTo>
                <a:lnTo>
                  <a:pt x="143256" y="6096"/>
                </a:lnTo>
                <a:lnTo>
                  <a:pt x="117348" y="185928"/>
                </a:lnTo>
                <a:lnTo>
                  <a:pt x="89916" y="6096"/>
                </a:lnTo>
                <a:lnTo>
                  <a:pt x="16764" y="6096"/>
                </a:lnTo>
                <a:lnTo>
                  <a:pt x="0" y="269748"/>
                </a:lnTo>
                <a:lnTo>
                  <a:pt x="56388" y="269748"/>
                </a:lnTo>
                <a:lnTo>
                  <a:pt x="57912" y="166116"/>
                </a:lnTo>
                <a:lnTo>
                  <a:pt x="58788" y="157022"/>
                </a:lnTo>
                <a:lnTo>
                  <a:pt x="59245" y="145923"/>
                </a:lnTo>
                <a:lnTo>
                  <a:pt x="59410" y="133121"/>
                </a:lnTo>
                <a:lnTo>
                  <a:pt x="59245" y="84582"/>
                </a:lnTo>
                <a:lnTo>
                  <a:pt x="58788" y="70866"/>
                </a:lnTo>
                <a:lnTo>
                  <a:pt x="57912" y="59436"/>
                </a:lnTo>
                <a:lnTo>
                  <a:pt x="88392" y="242316"/>
                </a:lnTo>
                <a:lnTo>
                  <a:pt x="144780" y="242316"/>
                </a:lnTo>
                <a:lnTo>
                  <a:pt x="173736" y="59436"/>
                </a:lnTo>
                <a:lnTo>
                  <a:pt x="173926" y="129540"/>
                </a:lnTo>
                <a:lnTo>
                  <a:pt x="174371" y="147218"/>
                </a:lnTo>
                <a:lnTo>
                  <a:pt x="175260" y="164592"/>
                </a:lnTo>
                <a:lnTo>
                  <a:pt x="176784" y="269748"/>
                </a:lnTo>
                <a:lnTo>
                  <a:pt x="233172" y="269748"/>
                </a:lnTo>
                <a:close/>
              </a:path>
              <a:path w="1858010" h="276225">
                <a:moveTo>
                  <a:pt x="399288" y="6096"/>
                </a:moveTo>
                <a:lnTo>
                  <a:pt x="259080" y="6096"/>
                </a:lnTo>
                <a:lnTo>
                  <a:pt x="259080" y="269748"/>
                </a:lnTo>
                <a:lnTo>
                  <a:pt x="397764" y="269748"/>
                </a:lnTo>
                <a:lnTo>
                  <a:pt x="397764" y="227076"/>
                </a:lnTo>
                <a:lnTo>
                  <a:pt x="318516" y="227076"/>
                </a:lnTo>
                <a:lnTo>
                  <a:pt x="318516" y="156972"/>
                </a:lnTo>
                <a:lnTo>
                  <a:pt x="384048" y="156972"/>
                </a:lnTo>
                <a:lnTo>
                  <a:pt x="384048" y="114300"/>
                </a:lnTo>
                <a:lnTo>
                  <a:pt x="318516" y="114300"/>
                </a:lnTo>
                <a:lnTo>
                  <a:pt x="318516" y="48768"/>
                </a:lnTo>
                <a:lnTo>
                  <a:pt x="393192" y="48768"/>
                </a:lnTo>
                <a:lnTo>
                  <a:pt x="399288" y="6096"/>
                </a:lnTo>
                <a:close/>
              </a:path>
              <a:path w="1858010" h="276225">
                <a:moveTo>
                  <a:pt x="652259" y="269748"/>
                </a:moveTo>
                <a:lnTo>
                  <a:pt x="637019" y="6096"/>
                </a:lnTo>
                <a:lnTo>
                  <a:pt x="562343" y="6096"/>
                </a:lnTo>
                <a:lnTo>
                  <a:pt x="536435" y="185928"/>
                </a:lnTo>
                <a:lnTo>
                  <a:pt x="509003" y="6096"/>
                </a:lnTo>
                <a:lnTo>
                  <a:pt x="435851" y="6096"/>
                </a:lnTo>
                <a:lnTo>
                  <a:pt x="419087" y="269748"/>
                </a:lnTo>
                <a:lnTo>
                  <a:pt x="475475" y="269748"/>
                </a:lnTo>
                <a:lnTo>
                  <a:pt x="476999" y="166116"/>
                </a:lnTo>
                <a:lnTo>
                  <a:pt x="477888" y="157022"/>
                </a:lnTo>
                <a:lnTo>
                  <a:pt x="478332" y="145923"/>
                </a:lnTo>
                <a:lnTo>
                  <a:pt x="478510" y="133121"/>
                </a:lnTo>
                <a:lnTo>
                  <a:pt x="478332" y="84582"/>
                </a:lnTo>
                <a:lnTo>
                  <a:pt x="477888" y="70866"/>
                </a:lnTo>
                <a:lnTo>
                  <a:pt x="476999" y="59436"/>
                </a:lnTo>
                <a:lnTo>
                  <a:pt x="507479" y="242316"/>
                </a:lnTo>
                <a:lnTo>
                  <a:pt x="563867" y="242316"/>
                </a:lnTo>
                <a:lnTo>
                  <a:pt x="592823" y="59436"/>
                </a:lnTo>
                <a:lnTo>
                  <a:pt x="593013" y="129540"/>
                </a:lnTo>
                <a:lnTo>
                  <a:pt x="593471" y="147218"/>
                </a:lnTo>
                <a:lnTo>
                  <a:pt x="594347" y="164592"/>
                </a:lnTo>
                <a:lnTo>
                  <a:pt x="595871" y="269748"/>
                </a:lnTo>
                <a:lnTo>
                  <a:pt x="652259" y="269748"/>
                </a:lnTo>
                <a:close/>
              </a:path>
              <a:path w="1858010" h="276225">
                <a:moveTo>
                  <a:pt x="850379" y="193548"/>
                </a:moveTo>
                <a:lnTo>
                  <a:pt x="837819" y="152400"/>
                </a:lnTo>
                <a:lnTo>
                  <a:pt x="797039" y="129540"/>
                </a:lnTo>
                <a:lnTo>
                  <a:pt x="806754" y="126669"/>
                </a:lnTo>
                <a:lnTo>
                  <a:pt x="837996" y="93726"/>
                </a:lnTo>
                <a:lnTo>
                  <a:pt x="841235" y="73152"/>
                </a:lnTo>
                <a:lnTo>
                  <a:pt x="839546" y="57797"/>
                </a:lnTo>
                <a:lnTo>
                  <a:pt x="815327" y="22860"/>
                </a:lnTo>
                <a:lnTo>
                  <a:pt x="789419" y="12026"/>
                </a:lnTo>
                <a:lnTo>
                  <a:pt x="789419" y="190500"/>
                </a:lnTo>
                <a:lnTo>
                  <a:pt x="788847" y="199072"/>
                </a:lnTo>
                <a:lnTo>
                  <a:pt x="760780" y="226504"/>
                </a:lnTo>
                <a:lnTo>
                  <a:pt x="751319" y="227076"/>
                </a:lnTo>
                <a:lnTo>
                  <a:pt x="737603" y="227076"/>
                </a:lnTo>
                <a:lnTo>
                  <a:pt x="737603" y="152400"/>
                </a:lnTo>
                <a:lnTo>
                  <a:pt x="752843" y="152400"/>
                </a:lnTo>
                <a:lnTo>
                  <a:pt x="787133" y="173164"/>
                </a:lnTo>
                <a:lnTo>
                  <a:pt x="789419" y="190500"/>
                </a:lnTo>
                <a:lnTo>
                  <a:pt x="789419" y="12026"/>
                </a:lnTo>
                <a:lnTo>
                  <a:pt x="784466" y="10477"/>
                </a:lnTo>
                <a:lnTo>
                  <a:pt x="781799" y="10045"/>
                </a:lnTo>
                <a:lnTo>
                  <a:pt x="781799" y="68580"/>
                </a:lnTo>
                <a:lnTo>
                  <a:pt x="781799" y="79248"/>
                </a:lnTo>
                <a:lnTo>
                  <a:pt x="757466" y="112204"/>
                </a:lnTo>
                <a:lnTo>
                  <a:pt x="749795" y="112776"/>
                </a:lnTo>
                <a:lnTo>
                  <a:pt x="737603" y="112776"/>
                </a:lnTo>
                <a:lnTo>
                  <a:pt x="737603" y="48768"/>
                </a:lnTo>
                <a:lnTo>
                  <a:pt x="748271" y="48768"/>
                </a:lnTo>
                <a:lnTo>
                  <a:pt x="781799" y="68580"/>
                </a:lnTo>
                <a:lnTo>
                  <a:pt x="781799" y="10045"/>
                </a:lnTo>
                <a:lnTo>
                  <a:pt x="764755" y="7226"/>
                </a:lnTo>
                <a:lnTo>
                  <a:pt x="742175" y="6096"/>
                </a:lnTo>
                <a:lnTo>
                  <a:pt x="678167" y="6096"/>
                </a:lnTo>
                <a:lnTo>
                  <a:pt x="678167" y="269748"/>
                </a:lnTo>
                <a:lnTo>
                  <a:pt x="751319" y="269748"/>
                </a:lnTo>
                <a:lnTo>
                  <a:pt x="792467" y="265176"/>
                </a:lnTo>
                <a:lnTo>
                  <a:pt x="835596" y="240919"/>
                </a:lnTo>
                <a:lnTo>
                  <a:pt x="848690" y="211823"/>
                </a:lnTo>
                <a:lnTo>
                  <a:pt x="850379" y="193548"/>
                </a:lnTo>
                <a:close/>
              </a:path>
              <a:path w="1858010" h="276225">
                <a:moveTo>
                  <a:pt x="1054595" y="269748"/>
                </a:moveTo>
                <a:lnTo>
                  <a:pt x="1040536" y="211836"/>
                </a:lnTo>
                <a:lnTo>
                  <a:pt x="1030185" y="169164"/>
                </a:lnTo>
                <a:lnTo>
                  <a:pt x="1001318" y="50292"/>
                </a:lnTo>
                <a:lnTo>
                  <a:pt x="990587" y="6096"/>
                </a:lnTo>
                <a:lnTo>
                  <a:pt x="976871" y="6096"/>
                </a:lnTo>
                <a:lnTo>
                  <a:pt x="976871" y="169164"/>
                </a:lnTo>
                <a:lnTo>
                  <a:pt x="932675" y="169164"/>
                </a:lnTo>
                <a:lnTo>
                  <a:pt x="954011" y="50292"/>
                </a:lnTo>
                <a:lnTo>
                  <a:pt x="976871" y="169164"/>
                </a:lnTo>
                <a:lnTo>
                  <a:pt x="976871" y="6096"/>
                </a:lnTo>
                <a:lnTo>
                  <a:pt x="918959" y="6096"/>
                </a:lnTo>
                <a:lnTo>
                  <a:pt x="854951" y="269748"/>
                </a:lnTo>
                <a:lnTo>
                  <a:pt x="914387" y="269748"/>
                </a:lnTo>
                <a:lnTo>
                  <a:pt x="925055" y="211836"/>
                </a:lnTo>
                <a:lnTo>
                  <a:pt x="984491" y="211836"/>
                </a:lnTo>
                <a:lnTo>
                  <a:pt x="995159" y="269748"/>
                </a:lnTo>
                <a:lnTo>
                  <a:pt x="1054595" y="269748"/>
                </a:lnTo>
                <a:close/>
              </a:path>
              <a:path w="1858010" h="276225">
                <a:moveTo>
                  <a:pt x="1240523" y="6096"/>
                </a:moveTo>
                <a:lnTo>
                  <a:pt x="1188707" y="6096"/>
                </a:lnTo>
                <a:lnTo>
                  <a:pt x="1188707" y="115824"/>
                </a:lnTo>
                <a:lnTo>
                  <a:pt x="1189266" y="139877"/>
                </a:lnTo>
                <a:lnTo>
                  <a:pt x="1190802" y="164211"/>
                </a:lnTo>
                <a:lnTo>
                  <a:pt x="1193215" y="189128"/>
                </a:lnTo>
                <a:lnTo>
                  <a:pt x="1196327" y="214884"/>
                </a:lnTo>
                <a:lnTo>
                  <a:pt x="1141463" y="6096"/>
                </a:lnTo>
                <a:lnTo>
                  <a:pt x="1066787" y="6096"/>
                </a:lnTo>
                <a:lnTo>
                  <a:pt x="1066787" y="269748"/>
                </a:lnTo>
                <a:lnTo>
                  <a:pt x="1118603" y="269748"/>
                </a:lnTo>
                <a:lnTo>
                  <a:pt x="1118603" y="170688"/>
                </a:lnTo>
                <a:lnTo>
                  <a:pt x="1118374" y="155257"/>
                </a:lnTo>
                <a:lnTo>
                  <a:pt x="1117320" y="127825"/>
                </a:lnTo>
                <a:lnTo>
                  <a:pt x="1117079" y="115824"/>
                </a:lnTo>
                <a:lnTo>
                  <a:pt x="1113015" y="76606"/>
                </a:lnTo>
                <a:lnTo>
                  <a:pt x="1110983" y="60960"/>
                </a:lnTo>
                <a:lnTo>
                  <a:pt x="1165847" y="269748"/>
                </a:lnTo>
                <a:lnTo>
                  <a:pt x="1240523" y="269748"/>
                </a:lnTo>
                <a:lnTo>
                  <a:pt x="1240523" y="6096"/>
                </a:lnTo>
                <a:close/>
              </a:path>
              <a:path w="1858010" h="276225">
                <a:moveTo>
                  <a:pt x="1449324" y="32004"/>
                </a:moveTo>
                <a:lnTo>
                  <a:pt x="1432509" y="18008"/>
                </a:lnTo>
                <a:lnTo>
                  <a:pt x="1414272" y="8001"/>
                </a:lnTo>
                <a:lnTo>
                  <a:pt x="1394879" y="2006"/>
                </a:lnTo>
                <a:lnTo>
                  <a:pt x="1374648" y="0"/>
                </a:lnTo>
                <a:lnTo>
                  <a:pt x="1359192" y="889"/>
                </a:lnTo>
                <a:lnTo>
                  <a:pt x="1318260" y="15240"/>
                </a:lnTo>
                <a:lnTo>
                  <a:pt x="1287602" y="46101"/>
                </a:lnTo>
                <a:lnTo>
                  <a:pt x="1269873" y="95059"/>
                </a:lnTo>
                <a:lnTo>
                  <a:pt x="1266444" y="137160"/>
                </a:lnTo>
                <a:lnTo>
                  <a:pt x="1267891" y="170954"/>
                </a:lnTo>
                <a:lnTo>
                  <a:pt x="1279944" y="223100"/>
                </a:lnTo>
                <a:lnTo>
                  <a:pt x="1305115" y="257200"/>
                </a:lnTo>
                <a:lnTo>
                  <a:pt x="1343977" y="273824"/>
                </a:lnTo>
                <a:lnTo>
                  <a:pt x="1368552" y="275844"/>
                </a:lnTo>
                <a:lnTo>
                  <a:pt x="1378851" y="275513"/>
                </a:lnTo>
                <a:lnTo>
                  <a:pt x="1421460" y="264490"/>
                </a:lnTo>
                <a:lnTo>
                  <a:pt x="1449324" y="248412"/>
                </a:lnTo>
                <a:lnTo>
                  <a:pt x="1449324" y="118872"/>
                </a:lnTo>
                <a:lnTo>
                  <a:pt x="1362456" y="118872"/>
                </a:lnTo>
                <a:lnTo>
                  <a:pt x="1368552" y="161544"/>
                </a:lnTo>
                <a:lnTo>
                  <a:pt x="1392936" y="161544"/>
                </a:lnTo>
                <a:lnTo>
                  <a:pt x="1392936" y="224028"/>
                </a:lnTo>
                <a:lnTo>
                  <a:pt x="1386954" y="227799"/>
                </a:lnTo>
                <a:lnTo>
                  <a:pt x="1380553" y="230124"/>
                </a:lnTo>
                <a:lnTo>
                  <a:pt x="1373860" y="231317"/>
                </a:lnTo>
                <a:lnTo>
                  <a:pt x="1367028" y="231648"/>
                </a:lnTo>
                <a:lnTo>
                  <a:pt x="1357884" y="231648"/>
                </a:lnTo>
                <a:lnTo>
                  <a:pt x="1331976" y="195072"/>
                </a:lnTo>
                <a:lnTo>
                  <a:pt x="1327683" y="155219"/>
                </a:lnTo>
                <a:lnTo>
                  <a:pt x="1327404" y="137160"/>
                </a:lnTo>
                <a:lnTo>
                  <a:pt x="1328229" y="112877"/>
                </a:lnTo>
                <a:lnTo>
                  <a:pt x="1339596" y="64008"/>
                </a:lnTo>
                <a:lnTo>
                  <a:pt x="1376172" y="42672"/>
                </a:lnTo>
                <a:lnTo>
                  <a:pt x="1385316" y="42672"/>
                </a:lnTo>
                <a:lnTo>
                  <a:pt x="1392936" y="44196"/>
                </a:lnTo>
                <a:lnTo>
                  <a:pt x="1405128" y="50292"/>
                </a:lnTo>
                <a:lnTo>
                  <a:pt x="1412748" y="54864"/>
                </a:lnTo>
                <a:lnTo>
                  <a:pt x="1420368" y="60960"/>
                </a:lnTo>
                <a:lnTo>
                  <a:pt x="1449324" y="32004"/>
                </a:lnTo>
                <a:close/>
              </a:path>
              <a:path w="1858010" h="276225">
                <a:moveTo>
                  <a:pt x="1652016" y="6096"/>
                </a:moveTo>
                <a:lnTo>
                  <a:pt x="1592580" y="6096"/>
                </a:lnTo>
                <a:lnTo>
                  <a:pt x="1592580" y="190500"/>
                </a:lnTo>
                <a:lnTo>
                  <a:pt x="1592021" y="200202"/>
                </a:lnTo>
                <a:lnTo>
                  <a:pt x="1590484" y="208597"/>
                </a:lnTo>
                <a:lnTo>
                  <a:pt x="1588071" y="215582"/>
                </a:lnTo>
                <a:lnTo>
                  <a:pt x="1580388" y="228600"/>
                </a:lnTo>
                <a:lnTo>
                  <a:pt x="1574292" y="231648"/>
                </a:lnTo>
                <a:lnTo>
                  <a:pt x="1552956" y="231648"/>
                </a:lnTo>
                <a:lnTo>
                  <a:pt x="1534668" y="190500"/>
                </a:lnTo>
                <a:lnTo>
                  <a:pt x="1534668" y="6096"/>
                </a:lnTo>
                <a:lnTo>
                  <a:pt x="1475232" y="6096"/>
                </a:lnTo>
                <a:lnTo>
                  <a:pt x="1475232" y="193548"/>
                </a:lnTo>
                <a:lnTo>
                  <a:pt x="1476654" y="211201"/>
                </a:lnTo>
                <a:lnTo>
                  <a:pt x="1498092" y="252984"/>
                </a:lnTo>
                <a:lnTo>
                  <a:pt x="1543304" y="274421"/>
                </a:lnTo>
                <a:lnTo>
                  <a:pt x="1563624" y="275844"/>
                </a:lnTo>
                <a:lnTo>
                  <a:pt x="1577670" y="275259"/>
                </a:lnTo>
                <a:lnTo>
                  <a:pt x="1621866" y="259156"/>
                </a:lnTo>
                <a:lnTo>
                  <a:pt x="1646872" y="226555"/>
                </a:lnTo>
                <a:lnTo>
                  <a:pt x="1652016" y="193548"/>
                </a:lnTo>
                <a:lnTo>
                  <a:pt x="1652016" y="6096"/>
                </a:lnTo>
                <a:close/>
              </a:path>
              <a:path w="1858010" h="276225">
                <a:moveTo>
                  <a:pt x="1857756" y="6096"/>
                </a:moveTo>
                <a:lnTo>
                  <a:pt x="1805940" y="6096"/>
                </a:lnTo>
                <a:lnTo>
                  <a:pt x="1805940" y="115824"/>
                </a:lnTo>
                <a:lnTo>
                  <a:pt x="1806511" y="139877"/>
                </a:lnTo>
                <a:lnTo>
                  <a:pt x="1808226" y="164211"/>
                </a:lnTo>
                <a:lnTo>
                  <a:pt x="1811083" y="189128"/>
                </a:lnTo>
                <a:lnTo>
                  <a:pt x="1815084" y="214884"/>
                </a:lnTo>
                <a:lnTo>
                  <a:pt x="1758696" y="6096"/>
                </a:lnTo>
                <a:lnTo>
                  <a:pt x="1685544" y="6096"/>
                </a:lnTo>
                <a:lnTo>
                  <a:pt x="1685544" y="269748"/>
                </a:lnTo>
                <a:lnTo>
                  <a:pt x="1735836" y="269748"/>
                </a:lnTo>
                <a:lnTo>
                  <a:pt x="1735836" y="170688"/>
                </a:lnTo>
                <a:lnTo>
                  <a:pt x="1735188" y="127825"/>
                </a:lnTo>
                <a:lnTo>
                  <a:pt x="1730235" y="76606"/>
                </a:lnTo>
                <a:lnTo>
                  <a:pt x="1728216" y="60960"/>
                </a:lnTo>
                <a:lnTo>
                  <a:pt x="1784604" y="269748"/>
                </a:lnTo>
                <a:lnTo>
                  <a:pt x="1857756" y="269748"/>
                </a:lnTo>
                <a:lnTo>
                  <a:pt x="185775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2011" y="467867"/>
            <a:ext cx="1927860" cy="276225"/>
          </a:xfrm>
          <a:custGeom>
            <a:avLst/>
            <a:gdLst/>
            <a:ahLst/>
            <a:cxnLst/>
            <a:rect l="l" t="t" r="r" b="b"/>
            <a:pathLst>
              <a:path w="1927860" h="276225">
                <a:moveTo>
                  <a:pt x="172212" y="6096"/>
                </a:moveTo>
                <a:lnTo>
                  <a:pt x="120396" y="6096"/>
                </a:lnTo>
                <a:lnTo>
                  <a:pt x="120396" y="115824"/>
                </a:lnTo>
                <a:lnTo>
                  <a:pt x="120967" y="139877"/>
                </a:lnTo>
                <a:lnTo>
                  <a:pt x="122682" y="164211"/>
                </a:lnTo>
                <a:lnTo>
                  <a:pt x="125539" y="189128"/>
                </a:lnTo>
                <a:lnTo>
                  <a:pt x="129540" y="214884"/>
                </a:lnTo>
                <a:lnTo>
                  <a:pt x="73152" y="6096"/>
                </a:lnTo>
                <a:lnTo>
                  <a:pt x="0" y="6096"/>
                </a:lnTo>
                <a:lnTo>
                  <a:pt x="0" y="269748"/>
                </a:lnTo>
                <a:lnTo>
                  <a:pt x="50292" y="269748"/>
                </a:lnTo>
                <a:lnTo>
                  <a:pt x="50292" y="170688"/>
                </a:lnTo>
                <a:lnTo>
                  <a:pt x="49657" y="127825"/>
                </a:lnTo>
                <a:lnTo>
                  <a:pt x="44704" y="76606"/>
                </a:lnTo>
                <a:lnTo>
                  <a:pt x="42672" y="60960"/>
                </a:lnTo>
                <a:lnTo>
                  <a:pt x="99060" y="269748"/>
                </a:lnTo>
                <a:lnTo>
                  <a:pt x="172212" y="269748"/>
                </a:lnTo>
                <a:lnTo>
                  <a:pt x="172212" y="6096"/>
                </a:lnTo>
                <a:close/>
              </a:path>
              <a:path w="1927860" h="276225">
                <a:moveTo>
                  <a:pt x="344436" y="6096"/>
                </a:moveTo>
                <a:lnTo>
                  <a:pt x="205752" y="6096"/>
                </a:lnTo>
                <a:lnTo>
                  <a:pt x="205752" y="269748"/>
                </a:lnTo>
                <a:lnTo>
                  <a:pt x="344436" y="269748"/>
                </a:lnTo>
                <a:lnTo>
                  <a:pt x="344436" y="227076"/>
                </a:lnTo>
                <a:lnTo>
                  <a:pt x="265188" y="227076"/>
                </a:lnTo>
                <a:lnTo>
                  <a:pt x="265188" y="156972"/>
                </a:lnTo>
                <a:lnTo>
                  <a:pt x="330720" y="156972"/>
                </a:lnTo>
                <a:lnTo>
                  <a:pt x="330720" y="114300"/>
                </a:lnTo>
                <a:lnTo>
                  <a:pt x="265188" y="114300"/>
                </a:lnTo>
                <a:lnTo>
                  <a:pt x="265188" y="48768"/>
                </a:lnTo>
                <a:lnTo>
                  <a:pt x="338340" y="48768"/>
                </a:lnTo>
                <a:lnTo>
                  <a:pt x="344436" y="6096"/>
                </a:lnTo>
                <a:close/>
              </a:path>
              <a:path w="1927860" h="276225">
                <a:moveTo>
                  <a:pt x="527304" y="6096"/>
                </a:moveTo>
                <a:lnTo>
                  <a:pt x="356616" y="6096"/>
                </a:lnTo>
                <a:lnTo>
                  <a:pt x="356616" y="51816"/>
                </a:lnTo>
                <a:lnTo>
                  <a:pt x="409956" y="51816"/>
                </a:lnTo>
                <a:lnTo>
                  <a:pt x="409956" y="269748"/>
                </a:lnTo>
                <a:lnTo>
                  <a:pt x="470916" y="269748"/>
                </a:lnTo>
                <a:lnTo>
                  <a:pt x="470916" y="51816"/>
                </a:lnTo>
                <a:lnTo>
                  <a:pt x="521208" y="51816"/>
                </a:lnTo>
                <a:lnTo>
                  <a:pt x="527304" y="6096"/>
                </a:lnTo>
                <a:close/>
              </a:path>
              <a:path w="1927860" h="276225">
                <a:moveTo>
                  <a:pt x="798588" y="6096"/>
                </a:moveTo>
                <a:lnTo>
                  <a:pt x="743724" y="6096"/>
                </a:lnTo>
                <a:lnTo>
                  <a:pt x="720864" y="224028"/>
                </a:lnTo>
                <a:lnTo>
                  <a:pt x="696480" y="6096"/>
                </a:lnTo>
                <a:lnTo>
                  <a:pt x="635508" y="6096"/>
                </a:lnTo>
                <a:lnTo>
                  <a:pt x="609612" y="224028"/>
                </a:lnTo>
                <a:lnTo>
                  <a:pt x="589800" y="6096"/>
                </a:lnTo>
                <a:lnTo>
                  <a:pt x="533412" y="6096"/>
                </a:lnTo>
                <a:lnTo>
                  <a:pt x="565416" y="269748"/>
                </a:lnTo>
                <a:lnTo>
                  <a:pt x="641616" y="269748"/>
                </a:lnTo>
                <a:lnTo>
                  <a:pt x="664476" y="65532"/>
                </a:lnTo>
                <a:lnTo>
                  <a:pt x="687336" y="269748"/>
                </a:lnTo>
                <a:lnTo>
                  <a:pt x="765060" y="269748"/>
                </a:lnTo>
                <a:lnTo>
                  <a:pt x="798588" y="6096"/>
                </a:lnTo>
                <a:close/>
              </a:path>
              <a:path w="1927860" h="276225">
                <a:moveTo>
                  <a:pt x="1014984" y="137160"/>
                </a:moveTo>
                <a:lnTo>
                  <a:pt x="1008316" y="76771"/>
                </a:lnTo>
                <a:lnTo>
                  <a:pt x="989076" y="33528"/>
                </a:lnTo>
                <a:lnTo>
                  <a:pt x="958024" y="8191"/>
                </a:lnTo>
                <a:lnTo>
                  <a:pt x="952500" y="6515"/>
                </a:lnTo>
                <a:lnTo>
                  <a:pt x="952500" y="137160"/>
                </a:lnTo>
                <a:lnTo>
                  <a:pt x="952246" y="154330"/>
                </a:lnTo>
                <a:lnTo>
                  <a:pt x="949452" y="195072"/>
                </a:lnTo>
                <a:lnTo>
                  <a:pt x="931164" y="230124"/>
                </a:lnTo>
                <a:lnTo>
                  <a:pt x="923544" y="233172"/>
                </a:lnTo>
                <a:lnTo>
                  <a:pt x="905256" y="233172"/>
                </a:lnTo>
                <a:lnTo>
                  <a:pt x="880872" y="193548"/>
                </a:lnTo>
                <a:lnTo>
                  <a:pt x="877874" y="154355"/>
                </a:lnTo>
                <a:lnTo>
                  <a:pt x="877824" y="137160"/>
                </a:lnTo>
                <a:lnTo>
                  <a:pt x="878166" y="113753"/>
                </a:lnTo>
                <a:lnTo>
                  <a:pt x="885444" y="65532"/>
                </a:lnTo>
                <a:lnTo>
                  <a:pt x="914400" y="42672"/>
                </a:lnTo>
                <a:lnTo>
                  <a:pt x="923861" y="44081"/>
                </a:lnTo>
                <a:lnTo>
                  <a:pt x="947356" y="77152"/>
                </a:lnTo>
                <a:lnTo>
                  <a:pt x="952500" y="137160"/>
                </a:lnTo>
                <a:lnTo>
                  <a:pt x="952500" y="6515"/>
                </a:lnTo>
                <a:lnTo>
                  <a:pt x="937856" y="2032"/>
                </a:lnTo>
                <a:lnTo>
                  <a:pt x="914400" y="0"/>
                </a:lnTo>
                <a:lnTo>
                  <a:pt x="891832" y="2057"/>
                </a:lnTo>
                <a:lnTo>
                  <a:pt x="855256" y="19291"/>
                </a:lnTo>
                <a:lnTo>
                  <a:pt x="829487" y="54229"/>
                </a:lnTo>
                <a:lnTo>
                  <a:pt x="816825" y="105143"/>
                </a:lnTo>
                <a:lnTo>
                  <a:pt x="815340" y="137160"/>
                </a:lnTo>
                <a:lnTo>
                  <a:pt x="816825" y="170307"/>
                </a:lnTo>
                <a:lnTo>
                  <a:pt x="829487" y="222885"/>
                </a:lnTo>
                <a:lnTo>
                  <a:pt x="855256" y="257200"/>
                </a:lnTo>
                <a:lnTo>
                  <a:pt x="891832" y="273824"/>
                </a:lnTo>
                <a:lnTo>
                  <a:pt x="914400" y="275844"/>
                </a:lnTo>
                <a:lnTo>
                  <a:pt x="937221" y="273799"/>
                </a:lnTo>
                <a:lnTo>
                  <a:pt x="974839" y="256565"/>
                </a:lnTo>
                <a:lnTo>
                  <a:pt x="1000201" y="221386"/>
                </a:lnTo>
                <a:lnTo>
                  <a:pt x="1013307" y="169354"/>
                </a:lnTo>
                <a:lnTo>
                  <a:pt x="1014984" y="137160"/>
                </a:lnTo>
                <a:close/>
              </a:path>
              <a:path w="1927860" h="276225">
                <a:moveTo>
                  <a:pt x="1226820" y="269748"/>
                </a:moveTo>
                <a:lnTo>
                  <a:pt x="1177150" y="167640"/>
                </a:lnTo>
                <a:lnTo>
                  <a:pt x="1171956" y="156972"/>
                </a:lnTo>
                <a:lnTo>
                  <a:pt x="1181658" y="150952"/>
                </a:lnTo>
                <a:lnTo>
                  <a:pt x="1206436" y="118567"/>
                </a:lnTo>
                <a:lnTo>
                  <a:pt x="1211580" y="85344"/>
                </a:lnTo>
                <a:lnTo>
                  <a:pt x="1205560" y="50469"/>
                </a:lnTo>
                <a:lnTo>
                  <a:pt x="1204315" y="48768"/>
                </a:lnTo>
                <a:lnTo>
                  <a:pt x="1187386" y="25717"/>
                </a:lnTo>
                <a:lnTo>
                  <a:pt x="1156931" y="10985"/>
                </a:lnTo>
                <a:lnTo>
                  <a:pt x="1150620" y="10274"/>
                </a:lnTo>
                <a:lnTo>
                  <a:pt x="1150620" y="85344"/>
                </a:lnTo>
                <a:lnTo>
                  <a:pt x="1150289" y="95923"/>
                </a:lnTo>
                <a:lnTo>
                  <a:pt x="1124140" y="125920"/>
                </a:lnTo>
                <a:lnTo>
                  <a:pt x="1115568" y="126492"/>
                </a:lnTo>
                <a:lnTo>
                  <a:pt x="1103376" y="126492"/>
                </a:lnTo>
                <a:lnTo>
                  <a:pt x="1103376" y="48768"/>
                </a:lnTo>
                <a:lnTo>
                  <a:pt x="1114044" y="48768"/>
                </a:lnTo>
                <a:lnTo>
                  <a:pt x="1149096" y="69342"/>
                </a:lnTo>
                <a:lnTo>
                  <a:pt x="1150620" y="85344"/>
                </a:lnTo>
                <a:lnTo>
                  <a:pt x="1150620" y="10274"/>
                </a:lnTo>
                <a:lnTo>
                  <a:pt x="1114044" y="6096"/>
                </a:lnTo>
                <a:lnTo>
                  <a:pt x="1043940" y="6096"/>
                </a:lnTo>
                <a:lnTo>
                  <a:pt x="1043940" y="269748"/>
                </a:lnTo>
                <a:lnTo>
                  <a:pt x="1103376" y="269748"/>
                </a:lnTo>
                <a:lnTo>
                  <a:pt x="1103376" y="167640"/>
                </a:lnTo>
                <a:lnTo>
                  <a:pt x="1120140" y="167640"/>
                </a:lnTo>
                <a:lnTo>
                  <a:pt x="1162812" y="269748"/>
                </a:lnTo>
                <a:lnTo>
                  <a:pt x="1226820" y="269748"/>
                </a:lnTo>
                <a:close/>
              </a:path>
              <a:path w="1927860" h="276225">
                <a:moveTo>
                  <a:pt x="1299984" y="6096"/>
                </a:moveTo>
                <a:lnTo>
                  <a:pt x="1240548" y="6096"/>
                </a:lnTo>
                <a:lnTo>
                  <a:pt x="1240548" y="269748"/>
                </a:lnTo>
                <a:lnTo>
                  <a:pt x="1299984" y="269748"/>
                </a:lnTo>
                <a:lnTo>
                  <a:pt x="1299984" y="6096"/>
                </a:lnTo>
                <a:close/>
              </a:path>
              <a:path w="1927860" h="276225">
                <a:moveTo>
                  <a:pt x="1434096" y="269748"/>
                </a:moveTo>
                <a:lnTo>
                  <a:pt x="1362468" y="124968"/>
                </a:lnTo>
                <a:lnTo>
                  <a:pt x="1428000" y="6096"/>
                </a:lnTo>
                <a:lnTo>
                  <a:pt x="1368564" y="6096"/>
                </a:lnTo>
                <a:lnTo>
                  <a:pt x="1303032" y="129540"/>
                </a:lnTo>
                <a:lnTo>
                  <a:pt x="1368564" y="269748"/>
                </a:lnTo>
                <a:lnTo>
                  <a:pt x="1434096" y="269748"/>
                </a:lnTo>
                <a:close/>
              </a:path>
              <a:path w="1927860" h="276225">
                <a:moveTo>
                  <a:pt x="1507248" y="6096"/>
                </a:moveTo>
                <a:lnTo>
                  <a:pt x="1446288" y="6096"/>
                </a:lnTo>
                <a:lnTo>
                  <a:pt x="1446288" y="269748"/>
                </a:lnTo>
                <a:lnTo>
                  <a:pt x="1507248" y="269748"/>
                </a:lnTo>
                <a:lnTo>
                  <a:pt x="1507248" y="6096"/>
                </a:lnTo>
                <a:close/>
              </a:path>
              <a:path w="1927860" h="276225">
                <a:moveTo>
                  <a:pt x="1719084" y="6096"/>
                </a:moveTo>
                <a:lnTo>
                  <a:pt x="1667268" y="6096"/>
                </a:lnTo>
                <a:lnTo>
                  <a:pt x="1667268" y="115824"/>
                </a:lnTo>
                <a:lnTo>
                  <a:pt x="1667814" y="139877"/>
                </a:lnTo>
                <a:lnTo>
                  <a:pt x="1669364" y="164211"/>
                </a:lnTo>
                <a:lnTo>
                  <a:pt x="1671764" y="189128"/>
                </a:lnTo>
                <a:lnTo>
                  <a:pt x="1674888" y="214884"/>
                </a:lnTo>
                <a:lnTo>
                  <a:pt x="1620024" y="6096"/>
                </a:lnTo>
                <a:lnTo>
                  <a:pt x="1546872" y="6096"/>
                </a:lnTo>
                <a:lnTo>
                  <a:pt x="1546872" y="269748"/>
                </a:lnTo>
                <a:lnTo>
                  <a:pt x="1597164" y="269748"/>
                </a:lnTo>
                <a:lnTo>
                  <a:pt x="1597164" y="170688"/>
                </a:lnTo>
                <a:lnTo>
                  <a:pt x="1596517" y="127825"/>
                </a:lnTo>
                <a:lnTo>
                  <a:pt x="1591564" y="76606"/>
                </a:lnTo>
                <a:lnTo>
                  <a:pt x="1589544" y="60960"/>
                </a:lnTo>
                <a:lnTo>
                  <a:pt x="1645932" y="269748"/>
                </a:lnTo>
                <a:lnTo>
                  <a:pt x="1719084" y="269748"/>
                </a:lnTo>
                <a:lnTo>
                  <a:pt x="1719084" y="6096"/>
                </a:lnTo>
                <a:close/>
              </a:path>
              <a:path w="1927860" h="276225">
                <a:moveTo>
                  <a:pt x="1927860" y="32004"/>
                </a:moveTo>
                <a:lnTo>
                  <a:pt x="1911273" y="18008"/>
                </a:lnTo>
                <a:lnTo>
                  <a:pt x="1893379" y="8001"/>
                </a:lnTo>
                <a:lnTo>
                  <a:pt x="1874075" y="2006"/>
                </a:lnTo>
                <a:lnTo>
                  <a:pt x="1853184" y="0"/>
                </a:lnTo>
                <a:lnTo>
                  <a:pt x="1837753" y="889"/>
                </a:lnTo>
                <a:lnTo>
                  <a:pt x="1798320" y="15240"/>
                </a:lnTo>
                <a:lnTo>
                  <a:pt x="1766392" y="46101"/>
                </a:lnTo>
                <a:lnTo>
                  <a:pt x="1748409" y="95059"/>
                </a:lnTo>
                <a:lnTo>
                  <a:pt x="1744980" y="137160"/>
                </a:lnTo>
                <a:lnTo>
                  <a:pt x="1746681" y="170954"/>
                </a:lnTo>
                <a:lnTo>
                  <a:pt x="1759775" y="223100"/>
                </a:lnTo>
                <a:lnTo>
                  <a:pt x="1784299" y="257200"/>
                </a:lnTo>
                <a:lnTo>
                  <a:pt x="1822538" y="273824"/>
                </a:lnTo>
                <a:lnTo>
                  <a:pt x="1847088" y="275844"/>
                </a:lnTo>
                <a:lnTo>
                  <a:pt x="1857400" y="275513"/>
                </a:lnTo>
                <a:lnTo>
                  <a:pt x="1900008" y="264490"/>
                </a:lnTo>
                <a:lnTo>
                  <a:pt x="1927860" y="248412"/>
                </a:lnTo>
                <a:lnTo>
                  <a:pt x="1927860" y="118872"/>
                </a:lnTo>
                <a:lnTo>
                  <a:pt x="1840992" y="118872"/>
                </a:lnTo>
                <a:lnTo>
                  <a:pt x="1847088" y="161544"/>
                </a:lnTo>
                <a:lnTo>
                  <a:pt x="1871472" y="161544"/>
                </a:lnTo>
                <a:lnTo>
                  <a:pt x="1871472" y="224028"/>
                </a:lnTo>
                <a:lnTo>
                  <a:pt x="1865503" y="227799"/>
                </a:lnTo>
                <a:lnTo>
                  <a:pt x="1859089" y="230124"/>
                </a:lnTo>
                <a:lnTo>
                  <a:pt x="1852409" y="231317"/>
                </a:lnTo>
                <a:lnTo>
                  <a:pt x="1845564" y="231648"/>
                </a:lnTo>
                <a:lnTo>
                  <a:pt x="1836420" y="231648"/>
                </a:lnTo>
                <a:lnTo>
                  <a:pt x="1828800" y="230124"/>
                </a:lnTo>
                <a:lnTo>
                  <a:pt x="1824228" y="224028"/>
                </a:lnTo>
                <a:lnTo>
                  <a:pt x="1819973" y="219506"/>
                </a:lnTo>
                <a:lnTo>
                  <a:pt x="1808607" y="170688"/>
                </a:lnTo>
                <a:lnTo>
                  <a:pt x="1807464" y="137160"/>
                </a:lnTo>
                <a:lnTo>
                  <a:pt x="1808086" y="112877"/>
                </a:lnTo>
                <a:lnTo>
                  <a:pt x="1819656" y="64008"/>
                </a:lnTo>
                <a:lnTo>
                  <a:pt x="1856232" y="42672"/>
                </a:lnTo>
                <a:lnTo>
                  <a:pt x="1863852" y="42672"/>
                </a:lnTo>
                <a:lnTo>
                  <a:pt x="1871472" y="44196"/>
                </a:lnTo>
                <a:lnTo>
                  <a:pt x="1877568" y="47244"/>
                </a:lnTo>
                <a:lnTo>
                  <a:pt x="1885188" y="50292"/>
                </a:lnTo>
                <a:lnTo>
                  <a:pt x="1891284" y="54864"/>
                </a:lnTo>
                <a:lnTo>
                  <a:pt x="1898904" y="60960"/>
                </a:lnTo>
                <a:lnTo>
                  <a:pt x="1927860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1324" y="473963"/>
            <a:ext cx="1102360" cy="264160"/>
          </a:xfrm>
          <a:custGeom>
            <a:avLst/>
            <a:gdLst/>
            <a:ahLst/>
            <a:cxnLst/>
            <a:rect l="l" t="t" r="r" b="b"/>
            <a:pathLst>
              <a:path w="1102359" h="264159">
                <a:moveTo>
                  <a:pt x="140208" y="0"/>
                </a:moveTo>
                <a:lnTo>
                  <a:pt x="0" y="0"/>
                </a:lnTo>
                <a:lnTo>
                  <a:pt x="0" y="263652"/>
                </a:lnTo>
                <a:lnTo>
                  <a:pt x="138684" y="263652"/>
                </a:lnTo>
                <a:lnTo>
                  <a:pt x="138684" y="220980"/>
                </a:lnTo>
                <a:lnTo>
                  <a:pt x="59436" y="220980"/>
                </a:lnTo>
                <a:lnTo>
                  <a:pt x="59436" y="150876"/>
                </a:lnTo>
                <a:lnTo>
                  <a:pt x="124968" y="150876"/>
                </a:lnTo>
                <a:lnTo>
                  <a:pt x="124968" y="108204"/>
                </a:lnTo>
                <a:lnTo>
                  <a:pt x="59436" y="108204"/>
                </a:lnTo>
                <a:lnTo>
                  <a:pt x="59436" y="42672"/>
                </a:lnTo>
                <a:lnTo>
                  <a:pt x="134112" y="42672"/>
                </a:lnTo>
                <a:lnTo>
                  <a:pt x="140208" y="0"/>
                </a:lnTo>
                <a:close/>
              </a:path>
              <a:path w="1102359" h="264159">
                <a:moveTo>
                  <a:pt x="301752" y="0"/>
                </a:moveTo>
                <a:lnTo>
                  <a:pt x="167640" y="0"/>
                </a:lnTo>
                <a:lnTo>
                  <a:pt x="167640" y="263652"/>
                </a:lnTo>
                <a:lnTo>
                  <a:pt x="227076" y="263652"/>
                </a:lnTo>
                <a:lnTo>
                  <a:pt x="227076" y="158496"/>
                </a:lnTo>
                <a:lnTo>
                  <a:pt x="288036" y="158496"/>
                </a:lnTo>
                <a:lnTo>
                  <a:pt x="288036" y="114300"/>
                </a:lnTo>
                <a:lnTo>
                  <a:pt x="227076" y="114300"/>
                </a:lnTo>
                <a:lnTo>
                  <a:pt x="227076" y="42672"/>
                </a:lnTo>
                <a:lnTo>
                  <a:pt x="295656" y="42672"/>
                </a:lnTo>
                <a:lnTo>
                  <a:pt x="301752" y="0"/>
                </a:lnTo>
                <a:close/>
              </a:path>
              <a:path w="1102359" h="264159">
                <a:moveTo>
                  <a:pt x="458724" y="0"/>
                </a:moveTo>
                <a:lnTo>
                  <a:pt x="320040" y="0"/>
                </a:lnTo>
                <a:lnTo>
                  <a:pt x="320040" y="263652"/>
                </a:lnTo>
                <a:lnTo>
                  <a:pt x="457200" y="263652"/>
                </a:lnTo>
                <a:lnTo>
                  <a:pt x="457200" y="220980"/>
                </a:lnTo>
                <a:lnTo>
                  <a:pt x="379476" y="220980"/>
                </a:lnTo>
                <a:lnTo>
                  <a:pt x="379476" y="150876"/>
                </a:lnTo>
                <a:lnTo>
                  <a:pt x="443484" y="150876"/>
                </a:lnTo>
                <a:lnTo>
                  <a:pt x="443484" y="108204"/>
                </a:lnTo>
                <a:lnTo>
                  <a:pt x="379476" y="108204"/>
                </a:lnTo>
                <a:lnTo>
                  <a:pt x="379476" y="42672"/>
                </a:lnTo>
                <a:lnTo>
                  <a:pt x="452628" y="42672"/>
                </a:lnTo>
                <a:lnTo>
                  <a:pt x="458724" y="0"/>
                </a:lnTo>
                <a:close/>
              </a:path>
              <a:path w="1102359" h="264159">
                <a:moveTo>
                  <a:pt x="547103" y="0"/>
                </a:moveTo>
                <a:lnTo>
                  <a:pt x="486143" y="0"/>
                </a:lnTo>
                <a:lnTo>
                  <a:pt x="486143" y="263652"/>
                </a:lnTo>
                <a:lnTo>
                  <a:pt x="547103" y="263652"/>
                </a:lnTo>
                <a:lnTo>
                  <a:pt x="547103" y="0"/>
                </a:lnTo>
                <a:close/>
              </a:path>
              <a:path w="1102359" h="264159">
                <a:moveTo>
                  <a:pt x="679691" y="263652"/>
                </a:moveTo>
                <a:lnTo>
                  <a:pt x="608063" y="118872"/>
                </a:lnTo>
                <a:lnTo>
                  <a:pt x="673595" y="0"/>
                </a:lnTo>
                <a:lnTo>
                  <a:pt x="614159" y="0"/>
                </a:lnTo>
                <a:lnTo>
                  <a:pt x="548627" y="123444"/>
                </a:lnTo>
                <a:lnTo>
                  <a:pt x="614159" y="263652"/>
                </a:lnTo>
                <a:lnTo>
                  <a:pt x="679691" y="263652"/>
                </a:lnTo>
                <a:close/>
              </a:path>
              <a:path w="1102359" h="264159">
                <a:moveTo>
                  <a:pt x="847331" y="0"/>
                </a:moveTo>
                <a:lnTo>
                  <a:pt x="676643" y="0"/>
                </a:lnTo>
                <a:lnTo>
                  <a:pt x="676643" y="45720"/>
                </a:lnTo>
                <a:lnTo>
                  <a:pt x="731507" y="45720"/>
                </a:lnTo>
                <a:lnTo>
                  <a:pt x="731507" y="263652"/>
                </a:lnTo>
                <a:lnTo>
                  <a:pt x="790943" y="263652"/>
                </a:lnTo>
                <a:lnTo>
                  <a:pt x="790943" y="45720"/>
                </a:lnTo>
                <a:lnTo>
                  <a:pt x="841235" y="45720"/>
                </a:lnTo>
                <a:lnTo>
                  <a:pt x="847331" y="0"/>
                </a:lnTo>
                <a:close/>
              </a:path>
              <a:path w="1102359" h="264159">
                <a:moveTo>
                  <a:pt x="926592" y="0"/>
                </a:moveTo>
                <a:lnTo>
                  <a:pt x="867156" y="0"/>
                </a:lnTo>
                <a:lnTo>
                  <a:pt x="867156" y="263652"/>
                </a:lnTo>
                <a:lnTo>
                  <a:pt x="926592" y="263652"/>
                </a:lnTo>
                <a:lnTo>
                  <a:pt x="926592" y="0"/>
                </a:lnTo>
                <a:close/>
              </a:path>
              <a:path w="1102359" h="264159">
                <a:moveTo>
                  <a:pt x="1101839" y="0"/>
                </a:moveTo>
                <a:lnTo>
                  <a:pt x="966203" y="0"/>
                </a:lnTo>
                <a:lnTo>
                  <a:pt x="966203" y="263652"/>
                </a:lnTo>
                <a:lnTo>
                  <a:pt x="1025639" y="263652"/>
                </a:lnTo>
                <a:lnTo>
                  <a:pt x="1025639" y="158496"/>
                </a:lnTo>
                <a:lnTo>
                  <a:pt x="1086599" y="158496"/>
                </a:lnTo>
                <a:lnTo>
                  <a:pt x="1086599" y="114300"/>
                </a:lnTo>
                <a:lnTo>
                  <a:pt x="1025639" y="114300"/>
                </a:lnTo>
                <a:lnTo>
                  <a:pt x="1025639" y="42672"/>
                </a:lnTo>
                <a:lnTo>
                  <a:pt x="1095743" y="42672"/>
                </a:lnTo>
                <a:lnTo>
                  <a:pt x="1101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293364" y="999744"/>
            <a:ext cx="617220" cy="207645"/>
            <a:chOff x="3293364" y="999744"/>
            <a:chExt cx="617220" cy="20764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93364" y="999744"/>
              <a:ext cx="198119" cy="1615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4343" y="1021080"/>
              <a:ext cx="288036" cy="1859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26763" y="1033272"/>
              <a:ext cx="83820" cy="12496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86784" y="976884"/>
            <a:ext cx="1880616" cy="2301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659696"/>
            <a:ext cx="7559040" cy="41196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60" y="595883"/>
            <a:ext cx="993775" cy="277495"/>
          </a:xfrm>
          <a:custGeom>
            <a:avLst/>
            <a:gdLst/>
            <a:ahLst/>
            <a:cxnLst/>
            <a:rect l="l" t="t" r="r" b="b"/>
            <a:pathLst>
              <a:path w="993775" h="277494">
                <a:moveTo>
                  <a:pt x="233172" y="271272"/>
                </a:moveTo>
                <a:lnTo>
                  <a:pt x="217932" y="6096"/>
                </a:lnTo>
                <a:lnTo>
                  <a:pt x="143256" y="6096"/>
                </a:lnTo>
                <a:lnTo>
                  <a:pt x="117348" y="187452"/>
                </a:lnTo>
                <a:lnTo>
                  <a:pt x="89916" y="6096"/>
                </a:lnTo>
                <a:lnTo>
                  <a:pt x="15240" y="6096"/>
                </a:lnTo>
                <a:lnTo>
                  <a:pt x="0" y="271272"/>
                </a:lnTo>
                <a:lnTo>
                  <a:pt x="56388" y="271272"/>
                </a:lnTo>
                <a:lnTo>
                  <a:pt x="57912" y="166116"/>
                </a:lnTo>
                <a:lnTo>
                  <a:pt x="57912" y="59436"/>
                </a:lnTo>
                <a:lnTo>
                  <a:pt x="88392" y="242316"/>
                </a:lnTo>
                <a:lnTo>
                  <a:pt x="144780" y="242316"/>
                </a:lnTo>
                <a:lnTo>
                  <a:pt x="173736" y="59436"/>
                </a:lnTo>
                <a:lnTo>
                  <a:pt x="173926" y="130492"/>
                </a:lnTo>
                <a:lnTo>
                  <a:pt x="174371" y="148094"/>
                </a:lnTo>
                <a:lnTo>
                  <a:pt x="175260" y="166116"/>
                </a:lnTo>
                <a:lnTo>
                  <a:pt x="176784" y="271272"/>
                </a:lnTo>
                <a:lnTo>
                  <a:pt x="233172" y="271272"/>
                </a:lnTo>
                <a:close/>
              </a:path>
              <a:path w="993775" h="277494">
                <a:moveTo>
                  <a:pt x="452628" y="138684"/>
                </a:moveTo>
                <a:lnTo>
                  <a:pt x="450926" y="106426"/>
                </a:lnTo>
                <a:lnTo>
                  <a:pt x="445960" y="78295"/>
                </a:lnTo>
                <a:lnTo>
                  <a:pt x="437832" y="54470"/>
                </a:lnTo>
                <a:lnTo>
                  <a:pt x="431952" y="44196"/>
                </a:lnTo>
                <a:lnTo>
                  <a:pt x="426720" y="35052"/>
                </a:lnTo>
                <a:lnTo>
                  <a:pt x="411835" y="19939"/>
                </a:lnTo>
                <a:lnTo>
                  <a:pt x="394525" y="8953"/>
                </a:lnTo>
                <a:lnTo>
                  <a:pt x="390144" y="7493"/>
                </a:lnTo>
                <a:lnTo>
                  <a:pt x="390144" y="138684"/>
                </a:lnTo>
                <a:lnTo>
                  <a:pt x="389851" y="155854"/>
                </a:lnTo>
                <a:lnTo>
                  <a:pt x="385572" y="195072"/>
                </a:lnTo>
                <a:lnTo>
                  <a:pt x="373380" y="224028"/>
                </a:lnTo>
                <a:lnTo>
                  <a:pt x="368808" y="230124"/>
                </a:lnTo>
                <a:lnTo>
                  <a:pt x="361188" y="233172"/>
                </a:lnTo>
                <a:lnTo>
                  <a:pt x="342900" y="233172"/>
                </a:lnTo>
                <a:lnTo>
                  <a:pt x="335280" y="230124"/>
                </a:lnTo>
                <a:lnTo>
                  <a:pt x="330708" y="224028"/>
                </a:lnTo>
                <a:lnTo>
                  <a:pt x="326440" y="218871"/>
                </a:lnTo>
                <a:lnTo>
                  <a:pt x="315087" y="170954"/>
                </a:lnTo>
                <a:lnTo>
                  <a:pt x="313944" y="138684"/>
                </a:lnTo>
                <a:lnTo>
                  <a:pt x="314515" y="114401"/>
                </a:lnTo>
                <a:lnTo>
                  <a:pt x="323088" y="65532"/>
                </a:lnTo>
                <a:lnTo>
                  <a:pt x="352044" y="44196"/>
                </a:lnTo>
                <a:lnTo>
                  <a:pt x="361492" y="45605"/>
                </a:lnTo>
                <a:lnTo>
                  <a:pt x="385000" y="77825"/>
                </a:lnTo>
                <a:lnTo>
                  <a:pt x="390144" y="138684"/>
                </a:lnTo>
                <a:lnTo>
                  <a:pt x="390144" y="7493"/>
                </a:lnTo>
                <a:lnTo>
                  <a:pt x="374637" y="2273"/>
                </a:lnTo>
                <a:lnTo>
                  <a:pt x="352044" y="0"/>
                </a:lnTo>
                <a:lnTo>
                  <a:pt x="329222" y="2273"/>
                </a:lnTo>
                <a:lnTo>
                  <a:pt x="291604" y="19939"/>
                </a:lnTo>
                <a:lnTo>
                  <a:pt x="266242" y="54470"/>
                </a:lnTo>
                <a:lnTo>
                  <a:pt x="253149" y="106426"/>
                </a:lnTo>
                <a:lnTo>
                  <a:pt x="251460" y="138684"/>
                </a:lnTo>
                <a:lnTo>
                  <a:pt x="253136" y="170878"/>
                </a:lnTo>
                <a:lnTo>
                  <a:pt x="266242" y="222910"/>
                </a:lnTo>
                <a:lnTo>
                  <a:pt x="291604" y="257441"/>
                </a:lnTo>
                <a:lnTo>
                  <a:pt x="329222" y="275107"/>
                </a:lnTo>
                <a:lnTo>
                  <a:pt x="352044" y="277368"/>
                </a:lnTo>
                <a:lnTo>
                  <a:pt x="374637" y="275107"/>
                </a:lnTo>
                <a:lnTo>
                  <a:pt x="394525" y="268414"/>
                </a:lnTo>
                <a:lnTo>
                  <a:pt x="411835" y="257441"/>
                </a:lnTo>
                <a:lnTo>
                  <a:pt x="426720" y="242316"/>
                </a:lnTo>
                <a:lnTo>
                  <a:pt x="431952" y="233172"/>
                </a:lnTo>
                <a:lnTo>
                  <a:pt x="437832" y="222910"/>
                </a:lnTo>
                <a:lnTo>
                  <a:pt x="445960" y="199072"/>
                </a:lnTo>
                <a:lnTo>
                  <a:pt x="450926" y="170954"/>
                </a:lnTo>
                <a:lnTo>
                  <a:pt x="452628" y="138684"/>
                </a:lnTo>
                <a:close/>
              </a:path>
              <a:path w="993775" h="277494">
                <a:moveTo>
                  <a:pt x="661403" y="137160"/>
                </a:moveTo>
                <a:lnTo>
                  <a:pt x="657783" y="90487"/>
                </a:lnTo>
                <a:lnTo>
                  <a:pt x="642302" y="50292"/>
                </a:lnTo>
                <a:lnTo>
                  <a:pt x="606539" y="16764"/>
                </a:lnTo>
                <a:lnTo>
                  <a:pt x="600443" y="14808"/>
                </a:lnTo>
                <a:lnTo>
                  <a:pt x="600443" y="137160"/>
                </a:lnTo>
                <a:lnTo>
                  <a:pt x="600138" y="153454"/>
                </a:lnTo>
                <a:lnTo>
                  <a:pt x="594347" y="192024"/>
                </a:lnTo>
                <a:lnTo>
                  <a:pt x="568629" y="224980"/>
                </a:lnTo>
                <a:lnTo>
                  <a:pt x="554723" y="227076"/>
                </a:lnTo>
                <a:lnTo>
                  <a:pt x="539483" y="227076"/>
                </a:lnTo>
                <a:lnTo>
                  <a:pt x="539483" y="50292"/>
                </a:lnTo>
                <a:lnTo>
                  <a:pt x="563867" y="50292"/>
                </a:lnTo>
                <a:lnTo>
                  <a:pt x="594347" y="82296"/>
                </a:lnTo>
                <a:lnTo>
                  <a:pt x="599922" y="120878"/>
                </a:lnTo>
                <a:lnTo>
                  <a:pt x="600443" y="137160"/>
                </a:lnTo>
                <a:lnTo>
                  <a:pt x="600443" y="14808"/>
                </a:lnTo>
                <a:lnTo>
                  <a:pt x="593394" y="12534"/>
                </a:lnTo>
                <a:lnTo>
                  <a:pt x="579107" y="9144"/>
                </a:lnTo>
                <a:lnTo>
                  <a:pt x="563676" y="6908"/>
                </a:lnTo>
                <a:lnTo>
                  <a:pt x="547103" y="6096"/>
                </a:lnTo>
                <a:lnTo>
                  <a:pt x="480047" y="6096"/>
                </a:lnTo>
                <a:lnTo>
                  <a:pt x="480047" y="271272"/>
                </a:lnTo>
                <a:lnTo>
                  <a:pt x="551675" y="271272"/>
                </a:lnTo>
                <a:lnTo>
                  <a:pt x="596442" y="263461"/>
                </a:lnTo>
                <a:lnTo>
                  <a:pt x="630923" y="240792"/>
                </a:lnTo>
                <a:lnTo>
                  <a:pt x="641223" y="227076"/>
                </a:lnTo>
                <a:lnTo>
                  <a:pt x="644055" y="223316"/>
                </a:lnTo>
                <a:lnTo>
                  <a:pt x="653592" y="200406"/>
                </a:lnTo>
                <a:lnTo>
                  <a:pt x="659434" y="171792"/>
                </a:lnTo>
                <a:lnTo>
                  <a:pt x="661403" y="137160"/>
                </a:lnTo>
                <a:close/>
              </a:path>
              <a:path w="993775" h="277494">
                <a:moveTo>
                  <a:pt x="825995" y="6096"/>
                </a:moveTo>
                <a:lnTo>
                  <a:pt x="685787" y="6096"/>
                </a:lnTo>
                <a:lnTo>
                  <a:pt x="685787" y="271272"/>
                </a:lnTo>
                <a:lnTo>
                  <a:pt x="824471" y="271272"/>
                </a:lnTo>
                <a:lnTo>
                  <a:pt x="824471" y="227076"/>
                </a:lnTo>
                <a:lnTo>
                  <a:pt x="746747" y="227076"/>
                </a:lnTo>
                <a:lnTo>
                  <a:pt x="746747" y="156972"/>
                </a:lnTo>
                <a:lnTo>
                  <a:pt x="810755" y="156972"/>
                </a:lnTo>
                <a:lnTo>
                  <a:pt x="810755" y="115824"/>
                </a:lnTo>
                <a:lnTo>
                  <a:pt x="746747" y="115824"/>
                </a:lnTo>
                <a:lnTo>
                  <a:pt x="746747" y="48768"/>
                </a:lnTo>
                <a:lnTo>
                  <a:pt x="819899" y="48768"/>
                </a:lnTo>
                <a:lnTo>
                  <a:pt x="825995" y="6096"/>
                </a:lnTo>
                <a:close/>
              </a:path>
              <a:path w="993775" h="277494">
                <a:moveTo>
                  <a:pt x="993597" y="224536"/>
                </a:moveTo>
                <a:lnTo>
                  <a:pt x="912863" y="224536"/>
                </a:lnTo>
                <a:lnTo>
                  <a:pt x="912863" y="6096"/>
                </a:lnTo>
                <a:lnTo>
                  <a:pt x="853440" y="6096"/>
                </a:lnTo>
                <a:lnTo>
                  <a:pt x="853440" y="224536"/>
                </a:lnTo>
                <a:lnTo>
                  <a:pt x="853440" y="271526"/>
                </a:lnTo>
                <a:lnTo>
                  <a:pt x="993597" y="271526"/>
                </a:lnTo>
                <a:lnTo>
                  <a:pt x="993597" y="224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3207" y="601725"/>
            <a:ext cx="1652270" cy="271780"/>
          </a:xfrm>
          <a:custGeom>
            <a:avLst/>
            <a:gdLst/>
            <a:ahLst/>
            <a:cxnLst/>
            <a:rect l="l" t="t" r="r" b="b"/>
            <a:pathLst>
              <a:path w="1652270" h="271780">
                <a:moveTo>
                  <a:pt x="169176" y="87122"/>
                </a:moveTo>
                <a:lnTo>
                  <a:pt x="167474" y="66840"/>
                </a:lnTo>
                <a:lnTo>
                  <a:pt x="162509" y="49403"/>
                </a:lnTo>
                <a:lnTo>
                  <a:pt x="158889" y="42926"/>
                </a:lnTo>
                <a:lnTo>
                  <a:pt x="154381" y="34836"/>
                </a:lnTo>
                <a:lnTo>
                  <a:pt x="143268" y="23114"/>
                </a:lnTo>
                <a:lnTo>
                  <a:pt x="129019" y="13119"/>
                </a:lnTo>
                <a:lnTo>
                  <a:pt x="111645" y="5969"/>
                </a:lnTo>
                <a:lnTo>
                  <a:pt x="108216" y="5245"/>
                </a:lnTo>
                <a:lnTo>
                  <a:pt x="108216" y="87122"/>
                </a:lnTo>
                <a:lnTo>
                  <a:pt x="107645" y="98602"/>
                </a:lnTo>
                <a:lnTo>
                  <a:pt x="79565" y="132257"/>
                </a:lnTo>
                <a:lnTo>
                  <a:pt x="70116" y="132842"/>
                </a:lnTo>
                <a:lnTo>
                  <a:pt x="60960" y="132842"/>
                </a:lnTo>
                <a:lnTo>
                  <a:pt x="60960" y="42926"/>
                </a:lnTo>
                <a:lnTo>
                  <a:pt x="70116" y="42926"/>
                </a:lnTo>
                <a:lnTo>
                  <a:pt x="105930" y="67500"/>
                </a:lnTo>
                <a:lnTo>
                  <a:pt x="108216" y="87122"/>
                </a:lnTo>
                <a:lnTo>
                  <a:pt x="108216" y="5245"/>
                </a:lnTo>
                <a:lnTo>
                  <a:pt x="91401" y="1689"/>
                </a:lnTo>
                <a:lnTo>
                  <a:pt x="68592" y="254"/>
                </a:lnTo>
                <a:lnTo>
                  <a:pt x="0" y="254"/>
                </a:lnTo>
                <a:lnTo>
                  <a:pt x="0" y="265430"/>
                </a:lnTo>
                <a:lnTo>
                  <a:pt x="60960" y="265430"/>
                </a:lnTo>
                <a:lnTo>
                  <a:pt x="60960" y="175514"/>
                </a:lnTo>
                <a:lnTo>
                  <a:pt x="74688" y="175514"/>
                </a:lnTo>
                <a:lnTo>
                  <a:pt x="114884" y="169989"/>
                </a:lnTo>
                <a:lnTo>
                  <a:pt x="155663" y="141351"/>
                </a:lnTo>
                <a:lnTo>
                  <a:pt x="159816" y="132842"/>
                </a:lnTo>
                <a:lnTo>
                  <a:pt x="163271" y="125793"/>
                </a:lnTo>
                <a:lnTo>
                  <a:pt x="167716" y="107683"/>
                </a:lnTo>
                <a:lnTo>
                  <a:pt x="169176" y="87122"/>
                </a:lnTo>
                <a:close/>
              </a:path>
              <a:path w="1652270" h="271780">
                <a:moveTo>
                  <a:pt x="330708" y="254"/>
                </a:moveTo>
                <a:lnTo>
                  <a:pt x="190500" y="254"/>
                </a:lnTo>
                <a:lnTo>
                  <a:pt x="190500" y="265430"/>
                </a:lnTo>
                <a:lnTo>
                  <a:pt x="329184" y="265430"/>
                </a:lnTo>
                <a:lnTo>
                  <a:pt x="329184" y="221234"/>
                </a:lnTo>
                <a:lnTo>
                  <a:pt x="249936" y="221234"/>
                </a:lnTo>
                <a:lnTo>
                  <a:pt x="249936" y="151130"/>
                </a:lnTo>
                <a:lnTo>
                  <a:pt x="315468" y="151130"/>
                </a:lnTo>
                <a:lnTo>
                  <a:pt x="315468" y="109982"/>
                </a:lnTo>
                <a:lnTo>
                  <a:pt x="249936" y="109982"/>
                </a:lnTo>
                <a:lnTo>
                  <a:pt x="249936" y="42926"/>
                </a:lnTo>
                <a:lnTo>
                  <a:pt x="324612" y="42926"/>
                </a:lnTo>
                <a:lnTo>
                  <a:pt x="330708" y="254"/>
                </a:lnTo>
                <a:close/>
              </a:path>
              <a:path w="1652270" h="271780">
                <a:moveTo>
                  <a:pt x="541032" y="265430"/>
                </a:moveTo>
                <a:lnTo>
                  <a:pt x="493382" y="163322"/>
                </a:lnTo>
                <a:lnTo>
                  <a:pt x="487692" y="151130"/>
                </a:lnTo>
                <a:lnTo>
                  <a:pt x="497382" y="145973"/>
                </a:lnTo>
                <a:lnTo>
                  <a:pt x="522173" y="112750"/>
                </a:lnTo>
                <a:lnTo>
                  <a:pt x="527316" y="81026"/>
                </a:lnTo>
                <a:lnTo>
                  <a:pt x="521284" y="45910"/>
                </a:lnTo>
                <a:lnTo>
                  <a:pt x="519150" y="42926"/>
                </a:lnTo>
                <a:lnTo>
                  <a:pt x="503123" y="20637"/>
                </a:lnTo>
                <a:lnTo>
                  <a:pt x="472655" y="5384"/>
                </a:lnTo>
                <a:lnTo>
                  <a:pt x="466356" y="4635"/>
                </a:lnTo>
                <a:lnTo>
                  <a:pt x="466356" y="81026"/>
                </a:lnTo>
                <a:lnTo>
                  <a:pt x="465797" y="90728"/>
                </a:lnTo>
                <a:lnTo>
                  <a:pt x="439877" y="121589"/>
                </a:lnTo>
                <a:lnTo>
                  <a:pt x="431304" y="122174"/>
                </a:lnTo>
                <a:lnTo>
                  <a:pt x="419112" y="122174"/>
                </a:lnTo>
                <a:lnTo>
                  <a:pt x="419112" y="42926"/>
                </a:lnTo>
                <a:lnTo>
                  <a:pt x="428256" y="42926"/>
                </a:lnTo>
                <a:lnTo>
                  <a:pt x="464070" y="63690"/>
                </a:lnTo>
                <a:lnTo>
                  <a:pt x="466356" y="81026"/>
                </a:lnTo>
                <a:lnTo>
                  <a:pt x="466356" y="4635"/>
                </a:lnTo>
                <a:lnTo>
                  <a:pt x="429780" y="254"/>
                </a:lnTo>
                <a:lnTo>
                  <a:pt x="359676" y="254"/>
                </a:lnTo>
                <a:lnTo>
                  <a:pt x="359676" y="265430"/>
                </a:lnTo>
                <a:lnTo>
                  <a:pt x="419112" y="265430"/>
                </a:lnTo>
                <a:lnTo>
                  <a:pt x="419112" y="163322"/>
                </a:lnTo>
                <a:lnTo>
                  <a:pt x="434352" y="163322"/>
                </a:lnTo>
                <a:lnTo>
                  <a:pt x="478548" y="265430"/>
                </a:lnTo>
                <a:lnTo>
                  <a:pt x="541032" y="265430"/>
                </a:lnTo>
                <a:close/>
              </a:path>
              <a:path w="1652270" h="271780">
                <a:moveTo>
                  <a:pt x="711708" y="254"/>
                </a:moveTo>
                <a:lnTo>
                  <a:pt x="541020" y="254"/>
                </a:lnTo>
                <a:lnTo>
                  <a:pt x="541020" y="45974"/>
                </a:lnTo>
                <a:lnTo>
                  <a:pt x="594360" y="45974"/>
                </a:lnTo>
                <a:lnTo>
                  <a:pt x="594360" y="265430"/>
                </a:lnTo>
                <a:lnTo>
                  <a:pt x="655320" y="265430"/>
                </a:lnTo>
                <a:lnTo>
                  <a:pt x="655320" y="45974"/>
                </a:lnTo>
                <a:lnTo>
                  <a:pt x="705612" y="45974"/>
                </a:lnTo>
                <a:lnTo>
                  <a:pt x="711708" y="254"/>
                </a:lnTo>
                <a:close/>
              </a:path>
              <a:path w="1652270" h="271780">
                <a:moveTo>
                  <a:pt x="905256" y="254"/>
                </a:moveTo>
                <a:lnTo>
                  <a:pt x="844296" y="254"/>
                </a:lnTo>
                <a:lnTo>
                  <a:pt x="844296" y="186182"/>
                </a:lnTo>
                <a:lnTo>
                  <a:pt x="843991" y="195884"/>
                </a:lnTo>
                <a:lnTo>
                  <a:pt x="826008" y="225806"/>
                </a:lnTo>
                <a:lnTo>
                  <a:pt x="806196" y="225806"/>
                </a:lnTo>
                <a:lnTo>
                  <a:pt x="787908" y="186182"/>
                </a:lnTo>
                <a:lnTo>
                  <a:pt x="787908" y="254"/>
                </a:lnTo>
                <a:lnTo>
                  <a:pt x="728472" y="254"/>
                </a:lnTo>
                <a:lnTo>
                  <a:pt x="728472" y="189230"/>
                </a:lnTo>
                <a:lnTo>
                  <a:pt x="729881" y="206667"/>
                </a:lnTo>
                <a:lnTo>
                  <a:pt x="749808" y="248666"/>
                </a:lnTo>
                <a:lnTo>
                  <a:pt x="796315" y="270103"/>
                </a:lnTo>
                <a:lnTo>
                  <a:pt x="816864" y="271526"/>
                </a:lnTo>
                <a:lnTo>
                  <a:pt x="830275" y="270700"/>
                </a:lnTo>
                <a:lnTo>
                  <a:pt x="874445" y="253961"/>
                </a:lnTo>
                <a:lnTo>
                  <a:pt x="898829" y="220954"/>
                </a:lnTo>
                <a:lnTo>
                  <a:pt x="905256" y="189230"/>
                </a:lnTo>
                <a:lnTo>
                  <a:pt x="905256" y="254"/>
                </a:lnTo>
                <a:close/>
              </a:path>
              <a:path w="1652270" h="271780">
                <a:moveTo>
                  <a:pt x="1162824" y="265430"/>
                </a:moveTo>
                <a:lnTo>
                  <a:pt x="1147584" y="254"/>
                </a:lnTo>
                <a:lnTo>
                  <a:pt x="1072908" y="254"/>
                </a:lnTo>
                <a:lnTo>
                  <a:pt x="1048524" y="181610"/>
                </a:lnTo>
                <a:lnTo>
                  <a:pt x="1019568" y="254"/>
                </a:lnTo>
                <a:lnTo>
                  <a:pt x="946416" y="254"/>
                </a:lnTo>
                <a:lnTo>
                  <a:pt x="929652" y="265430"/>
                </a:lnTo>
                <a:lnTo>
                  <a:pt x="986040" y="265430"/>
                </a:lnTo>
                <a:lnTo>
                  <a:pt x="989088" y="160274"/>
                </a:lnTo>
                <a:lnTo>
                  <a:pt x="988898" y="79883"/>
                </a:lnTo>
                <a:lnTo>
                  <a:pt x="988441" y="65887"/>
                </a:lnTo>
                <a:lnTo>
                  <a:pt x="987564" y="53594"/>
                </a:lnTo>
                <a:lnTo>
                  <a:pt x="1019568" y="236474"/>
                </a:lnTo>
                <a:lnTo>
                  <a:pt x="1074432" y="236474"/>
                </a:lnTo>
                <a:lnTo>
                  <a:pt x="1104912" y="53594"/>
                </a:lnTo>
                <a:lnTo>
                  <a:pt x="1104023" y="60172"/>
                </a:lnTo>
                <a:lnTo>
                  <a:pt x="1103579" y="68453"/>
                </a:lnTo>
                <a:lnTo>
                  <a:pt x="1103388" y="90170"/>
                </a:lnTo>
                <a:lnTo>
                  <a:pt x="1103617" y="107340"/>
                </a:lnTo>
                <a:lnTo>
                  <a:pt x="1104671" y="142252"/>
                </a:lnTo>
                <a:lnTo>
                  <a:pt x="1104912" y="160274"/>
                </a:lnTo>
                <a:lnTo>
                  <a:pt x="1107960" y="265430"/>
                </a:lnTo>
                <a:lnTo>
                  <a:pt x="1162824" y="265430"/>
                </a:lnTo>
                <a:close/>
              </a:path>
              <a:path w="1652270" h="271780">
                <a:moveTo>
                  <a:pt x="1360932" y="187706"/>
                </a:moveTo>
                <a:lnTo>
                  <a:pt x="1348282" y="146558"/>
                </a:lnTo>
                <a:lnTo>
                  <a:pt x="1307592" y="125222"/>
                </a:lnTo>
                <a:lnTo>
                  <a:pt x="1317307" y="121488"/>
                </a:lnTo>
                <a:lnTo>
                  <a:pt x="1348549" y="89408"/>
                </a:lnTo>
                <a:lnTo>
                  <a:pt x="1351788" y="68834"/>
                </a:lnTo>
                <a:lnTo>
                  <a:pt x="1350098" y="52832"/>
                </a:lnTo>
                <a:lnTo>
                  <a:pt x="1325880" y="18542"/>
                </a:lnTo>
                <a:lnTo>
                  <a:pt x="1299972" y="6515"/>
                </a:lnTo>
                <a:lnTo>
                  <a:pt x="1299972" y="184658"/>
                </a:lnTo>
                <a:lnTo>
                  <a:pt x="1299400" y="194119"/>
                </a:lnTo>
                <a:lnTo>
                  <a:pt x="1271333" y="220687"/>
                </a:lnTo>
                <a:lnTo>
                  <a:pt x="1261872" y="221234"/>
                </a:lnTo>
                <a:lnTo>
                  <a:pt x="1248156" y="221234"/>
                </a:lnTo>
                <a:lnTo>
                  <a:pt x="1248156" y="146558"/>
                </a:lnTo>
                <a:lnTo>
                  <a:pt x="1263396" y="146558"/>
                </a:lnTo>
                <a:lnTo>
                  <a:pt x="1297686" y="168656"/>
                </a:lnTo>
                <a:lnTo>
                  <a:pt x="1299972" y="184658"/>
                </a:lnTo>
                <a:lnTo>
                  <a:pt x="1299972" y="6515"/>
                </a:lnTo>
                <a:lnTo>
                  <a:pt x="1295019" y="4826"/>
                </a:lnTo>
                <a:lnTo>
                  <a:pt x="1292352" y="4368"/>
                </a:lnTo>
                <a:lnTo>
                  <a:pt x="1292352" y="64262"/>
                </a:lnTo>
                <a:lnTo>
                  <a:pt x="1292352" y="73406"/>
                </a:lnTo>
                <a:lnTo>
                  <a:pt x="1268018" y="106387"/>
                </a:lnTo>
                <a:lnTo>
                  <a:pt x="1260348" y="106934"/>
                </a:lnTo>
                <a:lnTo>
                  <a:pt x="1248156" y="106934"/>
                </a:lnTo>
                <a:lnTo>
                  <a:pt x="1248156" y="42926"/>
                </a:lnTo>
                <a:lnTo>
                  <a:pt x="1258824" y="42926"/>
                </a:lnTo>
                <a:lnTo>
                  <a:pt x="1292352" y="64262"/>
                </a:lnTo>
                <a:lnTo>
                  <a:pt x="1292352" y="4368"/>
                </a:lnTo>
                <a:lnTo>
                  <a:pt x="1275308" y="1397"/>
                </a:lnTo>
                <a:lnTo>
                  <a:pt x="1252728" y="254"/>
                </a:lnTo>
                <a:lnTo>
                  <a:pt x="1188720" y="254"/>
                </a:lnTo>
                <a:lnTo>
                  <a:pt x="1188720" y="265430"/>
                </a:lnTo>
                <a:lnTo>
                  <a:pt x="1261872" y="265430"/>
                </a:lnTo>
                <a:lnTo>
                  <a:pt x="1303020" y="260858"/>
                </a:lnTo>
                <a:lnTo>
                  <a:pt x="1346149" y="235927"/>
                </a:lnTo>
                <a:lnTo>
                  <a:pt x="1359242" y="206641"/>
                </a:lnTo>
                <a:lnTo>
                  <a:pt x="1360932" y="187706"/>
                </a:lnTo>
                <a:close/>
              </a:path>
              <a:path w="1652270" h="271780">
                <a:moveTo>
                  <a:pt x="1560588" y="254"/>
                </a:moveTo>
                <a:lnTo>
                  <a:pt x="1499628" y="254"/>
                </a:lnTo>
                <a:lnTo>
                  <a:pt x="1499628" y="186182"/>
                </a:lnTo>
                <a:lnTo>
                  <a:pt x="1499311" y="195884"/>
                </a:lnTo>
                <a:lnTo>
                  <a:pt x="1481340" y="225806"/>
                </a:lnTo>
                <a:lnTo>
                  <a:pt x="1461528" y="225806"/>
                </a:lnTo>
                <a:lnTo>
                  <a:pt x="1443240" y="186182"/>
                </a:lnTo>
                <a:lnTo>
                  <a:pt x="1443240" y="254"/>
                </a:lnTo>
                <a:lnTo>
                  <a:pt x="1383804" y="254"/>
                </a:lnTo>
                <a:lnTo>
                  <a:pt x="1383804" y="189230"/>
                </a:lnTo>
                <a:lnTo>
                  <a:pt x="1385201" y="206667"/>
                </a:lnTo>
                <a:lnTo>
                  <a:pt x="1405140" y="248666"/>
                </a:lnTo>
                <a:lnTo>
                  <a:pt x="1451635" y="270103"/>
                </a:lnTo>
                <a:lnTo>
                  <a:pt x="1472196" y="271526"/>
                </a:lnTo>
                <a:lnTo>
                  <a:pt x="1485595" y="270700"/>
                </a:lnTo>
                <a:lnTo>
                  <a:pt x="1529765" y="253961"/>
                </a:lnTo>
                <a:lnTo>
                  <a:pt x="1554149" y="220954"/>
                </a:lnTo>
                <a:lnTo>
                  <a:pt x="1560588" y="189230"/>
                </a:lnTo>
                <a:lnTo>
                  <a:pt x="1560588" y="254"/>
                </a:lnTo>
                <a:close/>
              </a:path>
              <a:path w="1652270" h="271780">
                <a:moveTo>
                  <a:pt x="1652028" y="0"/>
                </a:moveTo>
                <a:lnTo>
                  <a:pt x="1592592" y="0"/>
                </a:lnTo>
                <a:lnTo>
                  <a:pt x="1592592" y="104140"/>
                </a:lnTo>
                <a:lnTo>
                  <a:pt x="1652028" y="104140"/>
                </a:lnTo>
                <a:lnTo>
                  <a:pt x="1652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601725"/>
            <a:ext cx="577850" cy="265430"/>
          </a:xfrm>
          <a:custGeom>
            <a:avLst/>
            <a:gdLst/>
            <a:ahLst/>
            <a:cxnLst/>
            <a:rect l="l" t="t" r="r" b="b"/>
            <a:pathLst>
              <a:path w="577850" h="265430">
                <a:moveTo>
                  <a:pt x="175260" y="0"/>
                </a:moveTo>
                <a:lnTo>
                  <a:pt x="114300" y="0"/>
                </a:lnTo>
                <a:lnTo>
                  <a:pt x="114300" y="104140"/>
                </a:lnTo>
                <a:lnTo>
                  <a:pt x="0" y="104140"/>
                </a:lnTo>
                <a:lnTo>
                  <a:pt x="0" y="151130"/>
                </a:lnTo>
                <a:lnTo>
                  <a:pt x="0" y="265430"/>
                </a:lnTo>
                <a:lnTo>
                  <a:pt x="59436" y="265430"/>
                </a:lnTo>
                <a:lnTo>
                  <a:pt x="59436" y="151130"/>
                </a:lnTo>
                <a:lnTo>
                  <a:pt x="114300" y="151130"/>
                </a:lnTo>
                <a:lnTo>
                  <a:pt x="114300" y="265430"/>
                </a:lnTo>
                <a:lnTo>
                  <a:pt x="175260" y="265430"/>
                </a:lnTo>
                <a:lnTo>
                  <a:pt x="175260" y="151130"/>
                </a:lnTo>
                <a:lnTo>
                  <a:pt x="175260" y="104140"/>
                </a:lnTo>
                <a:lnTo>
                  <a:pt x="175260" y="0"/>
                </a:lnTo>
                <a:close/>
              </a:path>
              <a:path w="577850" h="265430">
                <a:moveTo>
                  <a:pt x="391668" y="265430"/>
                </a:moveTo>
                <a:lnTo>
                  <a:pt x="377685" y="207518"/>
                </a:lnTo>
                <a:lnTo>
                  <a:pt x="367017" y="163322"/>
                </a:lnTo>
                <a:lnTo>
                  <a:pt x="338328" y="44450"/>
                </a:lnTo>
                <a:lnTo>
                  <a:pt x="327660" y="254"/>
                </a:lnTo>
                <a:lnTo>
                  <a:pt x="312420" y="254"/>
                </a:lnTo>
                <a:lnTo>
                  <a:pt x="312420" y="163322"/>
                </a:lnTo>
                <a:lnTo>
                  <a:pt x="269748" y="163322"/>
                </a:lnTo>
                <a:lnTo>
                  <a:pt x="291084" y="44450"/>
                </a:lnTo>
                <a:lnTo>
                  <a:pt x="312420" y="163322"/>
                </a:lnTo>
                <a:lnTo>
                  <a:pt x="312420" y="254"/>
                </a:lnTo>
                <a:lnTo>
                  <a:pt x="256032" y="254"/>
                </a:lnTo>
                <a:lnTo>
                  <a:pt x="192024" y="265430"/>
                </a:lnTo>
                <a:lnTo>
                  <a:pt x="251460" y="265430"/>
                </a:lnTo>
                <a:lnTo>
                  <a:pt x="262128" y="207518"/>
                </a:lnTo>
                <a:lnTo>
                  <a:pt x="320040" y="207518"/>
                </a:lnTo>
                <a:lnTo>
                  <a:pt x="330708" y="265430"/>
                </a:lnTo>
                <a:lnTo>
                  <a:pt x="391668" y="265430"/>
                </a:lnTo>
                <a:close/>
              </a:path>
              <a:path w="577850" h="265430">
                <a:moveTo>
                  <a:pt x="577596" y="254"/>
                </a:moveTo>
                <a:lnTo>
                  <a:pt x="525780" y="254"/>
                </a:lnTo>
                <a:lnTo>
                  <a:pt x="525780" y="111506"/>
                </a:lnTo>
                <a:lnTo>
                  <a:pt x="526110" y="134924"/>
                </a:lnTo>
                <a:lnTo>
                  <a:pt x="527304" y="159321"/>
                </a:lnTo>
                <a:lnTo>
                  <a:pt x="529628" y="184594"/>
                </a:lnTo>
                <a:lnTo>
                  <a:pt x="533400" y="210566"/>
                </a:lnTo>
                <a:lnTo>
                  <a:pt x="477012" y="254"/>
                </a:lnTo>
                <a:lnTo>
                  <a:pt x="403860" y="254"/>
                </a:lnTo>
                <a:lnTo>
                  <a:pt x="403860" y="265430"/>
                </a:lnTo>
                <a:lnTo>
                  <a:pt x="455676" y="265430"/>
                </a:lnTo>
                <a:lnTo>
                  <a:pt x="455676" y="164846"/>
                </a:lnTo>
                <a:lnTo>
                  <a:pt x="455409" y="149656"/>
                </a:lnTo>
                <a:lnTo>
                  <a:pt x="454723" y="135890"/>
                </a:lnTo>
                <a:lnTo>
                  <a:pt x="453745" y="123278"/>
                </a:lnTo>
                <a:lnTo>
                  <a:pt x="452628" y="111506"/>
                </a:lnTo>
                <a:lnTo>
                  <a:pt x="452120" y="99491"/>
                </a:lnTo>
                <a:lnTo>
                  <a:pt x="449402" y="71437"/>
                </a:lnTo>
                <a:lnTo>
                  <a:pt x="448056" y="55118"/>
                </a:lnTo>
                <a:lnTo>
                  <a:pt x="502920" y="265430"/>
                </a:lnTo>
                <a:lnTo>
                  <a:pt x="577596" y="265430"/>
                </a:lnTo>
                <a:lnTo>
                  <a:pt x="577596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487" y="595883"/>
            <a:ext cx="1260475" cy="334010"/>
          </a:xfrm>
          <a:custGeom>
            <a:avLst/>
            <a:gdLst/>
            <a:ahLst/>
            <a:cxnLst/>
            <a:rect l="l" t="t" r="r" b="b"/>
            <a:pathLst>
              <a:path w="1260475" h="334009">
                <a:moveTo>
                  <a:pt x="91440" y="6096"/>
                </a:moveTo>
                <a:lnTo>
                  <a:pt x="30480" y="6096"/>
                </a:lnTo>
                <a:lnTo>
                  <a:pt x="30480" y="228600"/>
                </a:lnTo>
                <a:lnTo>
                  <a:pt x="30289" y="245554"/>
                </a:lnTo>
                <a:lnTo>
                  <a:pt x="9144" y="288036"/>
                </a:lnTo>
                <a:lnTo>
                  <a:pt x="0" y="292608"/>
                </a:lnTo>
                <a:lnTo>
                  <a:pt x="15240" y="333756"/>
                </a:lnTo>
                <a:lnTo>
                  <a:pt x="54864" y="313944"/>
                </a:lnTo>
                <a:lnTo>
                  <a:pt x="80772" y="281940"/>
                </a:lnTo>
                <a:lnTo>
                  <a:pt x="91440" y="231648"/>
                </a:lnTo>
                <a:lnTo>
                  <a:pt x="91440" y="6096"/>
                </a:lnTo>
                <a:close/>
              </a:path>
              <a:path w="1260475" h="334009">
                <a:moveTo>
                  <a:pt x="262140" y="6096"/>
                </a:moveTo>
                <a:lnTo>
                  <a:pt x="123456" y="6096"/>
                </a:lnTo>
                <a:lnTo>
                  <a:pt x="123456" y="271272"/>
                </a:lnTo>
                <a:lnTo>
                  <a:pt x="260616" y="271272"/>
                </a:lnTo>
                <a:lnTo>
                  <a:pt x="260616" y="227076"/>
                </a:lnTo>
                <a:lnTo>
                  <a:pt x="182892" y="227076"/>
                </a:lnTo>
                <a:lnTo>
                  <a:pt x="182892" y="156972"/>
                </a:lnTo>
                <a:lnTo>
                  <a:pt x="246900" y="156972"/>
                </a:lnTo>
                <a:lnTo>
                  <a:pt x="246900" y="115824"/>
                </a:lnTo>
                <a:lnTo>
                  <a:pt x="182892" y="115824"/>
                </a:lnTo>
                <a:lnTo>
                  <a:pt x="182892" y="48768"/>
                </a:lnTo>
                <a:lnTo>
                  <a:pt x="256044" y="48768"/>
                </a:lnTo>
                <a:lnTo>
                  <a:pt x="262140" y="6096"/>
                </a:lnTo>
                <a:close/>
              </a:path>
              <a:path w="1260475" h="334009">
                <a:moveTo>
                  <a:pt x="358140" y="6096"/>
                </a:moveTo>
                <a:lnTo>
                  <a:pt x="297180" y="6096"/>
                </a:lnTo>
                <a:lnTo>
                  <a:pt x="297180" y="228600"/>
                </a:lnTo>
                <a:lnTo>
                  <a:pt x="296989" y="245554"/>
                </a:lnTo>
                <a:lnTo>
                  <a:pt x="286512" y="277368"/>
                </a:lnTo>
                <a:lnTo>
                  <a:pt x="283464" y="281940"/>
                </a:lnTo>
                <a:lnTo>
                  <a:pt x="275844" y="288036"/>
                </a:lnTo>
                <a:lnTo>
                  <a:pt x="266700" y="292608"/>
                </a:lnTo>
                <a:lnTo>
                  <a:pt x="281940" y="333756"/>
                </a:lnTo>
                <a:lnTo>
                  <a:pt x="321564" y="313944"/>
                </a:lnTo>
                <a:lnTo>
                  <a:pt x="347472" y="281940"/>
                </a:lnTo>
                <a:lnTo>
                  <a:pt x="358140" y="231648"/>
                </a:lnTo>
                <a:lnTo>
                  <a:pt x="358140" y="6096"/>
                </a:lnTo>
                <a:close/>
              </a:path>
              <a:path w="1260475" h="334009">
                <a:moveTo>
                  <a:pt x="568464" y="271272"/>
                </a:moveTo>
                <a:lnTo>
                  <a:pt x="554482" y="213360"/>
                </a:lnTo>
                <a:lnTo>
                  <a:pt x="543814" y="169164"/>
                </a:lnTo>
                <a:lnTo>
                  <a:pt x="515124" y="50292"/>
                </a:lnTo>
                <a:lnTo>
                  <a:pt x="504456" y="6096"/>
                </a:lnTo>
                <a:lnTo>
                  <a:pt x="489216" y="6096"/>
                </a:lnTo>
                <a:lnTo>
                  <a:pt x="489216" y="169164"/>
                </a:lnTo>
                <a:lnTo>
                  <a:pt x="446544" y="169164"/>
                </a:lnTo>
                <a:lnTo>
                  <a:pt x="467880" y="50292"/>
                </a:lnTo>
                <a:lnTo>
                  <a:pt x="489216" y="169164"/>
                </a:lnTo>
                <a:lnTo>
                  <a:pt x="489216" y="6096"/>
                </a:lnTo>
                <a:lnTo>
                  <a:pt x="432828" y="6096"/>
                </a:lnTo>
                <a:lnTo>
                  <a:pt x="368820" y="271272"/>
                </a:lnTo>
                <a:lnTo>
                  <a:pt x="428256" y="271272"/>
                </a:lnTo>
                <a:lnTo>
                  <a:pt x="438924" y="213360"/>
                </a:lnTo>
                <a:lnTo>
                  <a:pt x="496836" y="213360"/>
                </a:lnTo>
                <a:lnTo>
                  <a:pt x="507504" y="271272"/>
                </a:lnTo>
                <a:lnTo>
                  <a:pt x="568464" y="271272"/>
                </a:lnTo>
                <a:close/>
              </a:path>
              <a:path w="1260475" h="334009">
                <a:moveTo>
                  <a:pt x="763536" y="271272"/>
                </a:moveTo>
                <a:lnTo>
                  <a:pt x="714514" y="169164"/>
                </a:lnTo>
                <a:lnTo>
                  <a:pt x="708672" y="156972"/>
                </a:lnTo>
                <a:lnTo>
                  <a:pt x="718362" y="151815"/>
                </a:lnTo>
                <a:lnTo>
                  <a:pt x="726770" y="145351"/>
                </a:lnTo>
                <a:lnTo>
                  <a:pt x="746772" y="108585"/>
                </a:lnTo>
                <a:lnTo>
                  <a:pt x="749820" y="86868"/>
                </a:lnTo>
                <a:lnTo>
                  <a:pt x="743546" y="51752"/>
                </a:lnTo>
                <a:lnTo>
                  <a:pt x="741349" y="48768"/>
                </a:lnTo>
                <a:lnTo>
                  <a:pt x="724865" y="26479"/>
                </a:lnTo>
                <a:lnTo>
                  <a:pt x="693877" y="11226"/>
                </a:lnTo>
                <a:lnTo>
                  <a:pt x="688860" y="10629"/>
                </a:lnTo>
                <a:lnTo>
                  <a:pt x="688860" y="86868"/>
                </a:lnTo>
                <a:lnTo>
                  <a:pt x="688289" y="96570"/>
                </a:lnTo>
                <a:lnTo>
                  <a:pt x="660857" y="127431"/>
                </a:lnTo>
                <a:lnTo>
                  <a:pt x="652284" y="128016"/>
                </a:lnTo>
                <a:lnTo>
                  <a:pt x="640092" y="128016"/>
                </a:lnTo>
                <a:lnTo>
                  <a:pt x="640092" y="48768"/>
                </a:lnTo>
                <a:lnTo>
                  <a:pt x="650760" y="48768"/>
                </a:lnTo>
                <a:lnTo>
                  <a:pt x="686574" y="69532"/>
                </a:lnTo>
                <a:lnTo>
                  <a:pt x="688860" y="86868"/>
                </a:lnTo>
                <a:lnTo>
                  <a:pt x="688860" y="10629"/>
                </a:lnTo>
                <a:lnTo>
                  <a:pt x="650760" y="6096"/>
                </a:lnTo>
                <a:lnTo>
                  <a:pt x="580656" y="6096"/>
                </a:lnTo>
                <a:lnTo>
                  <a:pt x="580656" y="271272"/>
                </a:lnTo>
                <a:lnTo>
                  <a:pt x="640092" y="271272"/>
                </a:lnTo>
                <a:lnTo>
                  <a:pt x="640092" y="169164"/>
                </a:lnTo>
                <a:lnTo>
                  <a:pt x="656856" y="169164"/>
                </a:lnTo>
                <a:lnTo>
                  <a:pt x="699528" y="271272"/>
                </a:lnTo>
                <a:lnTo>
                  <a:pt x="763536" y="271272"/>
                </a:lnTo>
                <a:close/>
              </a:path>
              <a:path w="1260475" h="334009">
                <a:moveTo>
                  <a:pt x="838212" y="6096"/>
                </a:moveTo>
                <a:lnTo>
                  <a:pt x="778776" y="6096"/>
                </a:lnTo>
                <a:lnTo>
                  <a:pt x="778776" y="271272"/>
                </a:lnTo>
                <a:lnTo>
                  <a:pt x="838212" y="271272"/>
                </a:lnTo>
                <a:lnTo>
                  <a:pt x="838212" y="6096"/>
                </a:lnTo>
                <a:close/>
              </a:path>
              <a:path w="1260475" h="334009">
                <a:moveTo>
                  <a:pt x="1050036" y="6096"/>
                </a:moveTo>
                <a:lnTo>
                  <a:pt x="998220" y="6096"/>
                </a:lnTo>
                <a:lnTo>
                  <a:pt x="998220" y="117348"/>
                </a:lnTo>
                <a:lnTo>
                  <a:pt x="998791" y="140766"/>
                </a:lnTo>
                <a:lnTo>
                  <a:pt x="1000506" y="165163"/>
                </a:lnTo>
                <a:lnTo>
                  <a:pt x="1003363" y="190436"/>
                </a:lnTo>
                <a:lnTo>
                  <a:pt x="1007364" y="216408"/>
                </a:lnTo>
                <a:lnTo>
                  <a:pt x="950976" y="6096"/>
                </a:lnTo>
                <a:lnTo>
                  <a:pt x="877824" y="6096"/>
                </a:lnTo>
                <a:lnTo>
                  <a:pt x="877824" y="271272"/>
                </a:lnTo>
                <a:lnTo>
                  <a:pt x="929640" y="271272"/>
                </a:lnTo>
                <a:lnTo>
                  <a:pt x="929640" y="170688"/>
                </a:lnTo>
                <a:lnTo>
                  <a:pt x="927722" y="129120"/>
                </a:lnTo>
                <a:lnTo>
                  <a:pt x="922528" y="77279"/>
                </a:lnTo>
                <a:lnTo>
                  <a:pt x="920496" y="60960"/>
                </a:lnTo>
                <a:lnTo>
                  <a:pt x="976884" y="271272"/>
                </a:lnTo>
                <a:lnTo>
                  <a:pt x="1050036" y="271272"/>
                </a:lnTo>
                <a:lnTo>
                  <a:pt x="1050036" y="6096"/>
                </a:lnTo>
                <a:close/>
              </a:path>
              <a:path w="1260475" h="334009">
                <a:moveTo>
                  <a:pt x="1260360" y="118872"/>
                </a:moveTo>
                <a:lnTo>
                  <a:pt x="1171968" y="118872"/>
                </a:lnTo>
                <a:lnTo>
                  <a:pt x="1178064" y="161544"/>
                </a:lnTo>
                <a:lnTo>
                  <a:pt x="1203972" y="161544"/>
                </a:lnTo>
                <a:lnTo>
                  <a:pt x="1203972" y="225552"/>
                </a:lnTo>
                <a:lnTo>
                  <a:pt x="1197317" y="228676"/>
                </a:lnTo>
                <a:lnTo>
                  <a:pt x="1190828" y="231076"/>
                </a:lnTo>
                <a:lnTo>
                  <a:pt x="1184033" y="232625"/>
                </a:lnTo>
                <a:lnTo>
                  <a:pt x="1176540" y="233172"/>
                </a:lnTo>
                <a:lnTo>
                  <a:pt x="1167396" y="233172"/>
                </a:lnTo>
                <a:lnTo>
                  <a:pt x="1141006" y="185191"/>
                </a:lnTo>
                <a:lnTo>
                  <a:pt x="1138440" y="138684"/>
                </a:lnTo>
                <a:lnTo>
                  <a:pt x="1139266" y="114376"/>
                </a:lnTo>
                <a:lnTo>
                  <a:pt x="1150632" y="64008"/>
                </a:lnTo>
                <a:lnTo>
                  <a:pt x="1187208" y="44196"/>
                </a:lnTo>
                <a:lnTo>
                  <a:pt x="1194828" y="44196"/>
                </a:lnTo>
                <a:lnTo>
                  <a:pt x="1202448" y="45720"/>
                </a:lnTo>
                <a:lnTo>
                  <a:pt x="1208544" y="48768"/>
                </a:lnTo>
                <a:lnTo>
                  <a:pt x="1214043" y="50698"/>
                </a:lnTo>
                <a:lnTo>
                  <a:pt x="1219403" y="53911"/>
                </a:lnTo>
                <a:lnTo>
                  <a:pt x="1231404" y="62484"/>
                </a:lnTo>
                <a:lnTo>
                  <a:pt x="1258836" y="32004"/>
                </a:lnTo>
                <a:lnTo>
                  <a:pt x="1242237" y="18008"/>
                </a:lnTo>
                <a:lnTo>
                  <a:pt x="1224356" y="8001"/>
                </a:lnTo>
                <a:lnTo>
                  <a:pt x="1205039" y="2006"/>
                </a:lnTo>
                <a:lnTo>
                  <a:pt x="1184160" y="0"/>
                </a:lnTo>
                <a:lnTo>
                  <a:pt x="1168730" y="889"/>
                </a:lnTo>
                <a:lnTo>
                  <a:pt x="1129296" y="15240"/>
                </a:lnTo>
                <a:lnTo>
                  <a:pt x="1098638" y="46964"/>
                </a:lnTo>
                <a:lnTo>
                  <a:pt x="1079576" y="96393"/>
                </a:lnTo>
                <a:lnTo>
                  <a:pt x="1075956" y="138684"/>
                </a:lnTo>
                <a:lnTo>
                  <a:pt x="1077645" y="171831"/>
                </a:lnTo>
                <a:lnTo>
                  <a:pt x="1090739" y="224409"/>
                </a:lnTo>
                <a:lnTo>
                  <a:pt x="1115263" y="258089"/>
                </a:lnTo>
                <a:lnTo>
                  <a:pt x="1153502" y="275132"/>
                </a:lnTo>
                <a:lnTo>
                  <a:pt x="1178064" y="277368"/>
                </a:lnTo>
                <a:lnTo>
                  <a:pt x="1188580" y="276821"/>
                </a:lnTo>
                <a:lnTo>
                  <a:pt x="1231633" y="265798"/>
                </a:lnTo>
                <a:lnTo>
                  <a:pt x="1260360" y="249936"/>
                </a:lnTo>
                <a:lnTo>
                  <a:pt x="1260360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1384" y="601979"/>
            <a:ext cx="850900" cy="327660"/>
          </a:xfrm>
          <a:custGeom>
            <a:avLst/>
            <a:gdLst/>
            <a:ahLst/>
            <a:cxnLst/>
            <a:rect l="l" t="t" r="r" b="b"/>
            <a:pathLst>
              <a:path w="850900" h="327659">
                <a:moveTo>
                  <a:pt x="60960" y="0"/>
                </a:moveTo>
                <a:lnTo>
                  <a:pt x="0" y="0"/>
                </a:lnTo>
                <a:lnTo>
                  <a:pt x="0" y="265176"/>
                </a:lnTo>
                <a:lnTo>
                  <a:pt x="60960" y="265176"/>
                </a:lnTo>
                <a:lnTo>
                  <a:pt x="60960" y="0"/>
                </a:lnTo>
                <a:close/>
              </a:path>
              <a:path w="850900" h="327659">
                <a:moveTo>
                  <a:pt x="193548" y="265176"/>
                </a:moveTo>
                <a:lnTo>
                  <a:pt x="121920" y="118872"/>
                </a:lnTo>
                <a:lnTo>
                  <a:pt x="187452" y="0"/>
                </a:lnTo>
                <a:lnTo>
                  <a:pt x="128016" y="0"/>
                </a:lnTo>
                <a:lnTo>
                  <a:pt x="62484" y="123444"/>
                </a:lnTo>
                <a:lnTo>
                  <a:pt x="128016" y="265176"/>
                </a:lnTo>
                <a:lnTo>
                  <a:pt x="193548" y="265176"/>
                </a:lnTo>
                <a:close/>
              </a:path>
              <a:path w="850900" h="327659">
                <a:moveTo>
                  <a:pt x="345948" y="0"/>
                </a:moveTo>
                <a:lnTo>
                  <a:pt x="205740" y="0"/>
                </a:lnTo>
                <a:lnTo>
                  <a:pt x="205740" y="265176"/>
                </a:lnTo>
                <a:lnTo>
                  <a:pt x="344424" y="265176"/>
                </a:lnTo>
                <a:lnTo>
                  <a:pt x="344424" y="220980"/>
                </a:lnTo>
                <a:lnTo>
                  <a:pt x="266700" y="220980"/>
                </a:lnTo>
                <a:lnTo>
                  <a:pt x="266700" y="150876"/>
                </a:lnTo>
                <a:lnTo>
                  <a:pt x="330708" y="150876"/>
                </a:lnTo>
                <a:lnTo>
                  <a:pt x="330708" y="109728"/>
                </a:lnTo>
                <a:lnTo>
                  <a:pt x="266700" y="109728"/>
                </a:lnTo>
                <a:lnTo>
                  <a:pt x="266700" y="42672"/>
                </a:lnTo>
                <a:lnTo>
                  <a:pt x="339852" y="42672"/>
                </a:lnTo>
                <a:lnTo>
                  <a:pt x="345948" y="0"/>
                </a:lnTo>
                <a:close/>
              </a:path>
              <a:path w="850900" h="327659">
                <a:moveTo>
                  <a:pt x="556260" y="265176"/>
                </a:moveTo>
                <a:lnTo>
                  <a:pt x="508609" y="163068"/>
                </a:lnTo>
                <a:lnTo>
                  <a:pt x="502920" y="150876"/>
                </a:lnTo>
                <a:lnTo>
                  <a:pt x="512610" y="145719"/>
                </a:lnTo>
                <a:lnTo>
                  <a:pt x="537400" y="112496"/>
                </a:lnTo>
                <a:lnTo>
                  <a:pt x="542544" y="80772"/>
                </a:lnTo>
                <a:lnTo>
                  <a:pt x="536511" y="45656"/>
                </a:lnTo>
                <a:lnTo>
                  <a:pt x="534377" y="42672"/>
                </a:lnTo>
                <a:lnTo>
                  <a:pt x="518350" y="20383"/>
                </a:lnTo>
                <a:lnTo>
                  <a:pt x="487883" y="5130"/>
                </a:lnTo>
                <a:lnTo>
                  <a:pt x="481584" y="4381"/>
                </a:lnTo>
                <a:lnTo>
                  <a:pt x="481584" y="80772"/>
                </a:lnTo>
                <a:lnTo>
                  <a:pt x="481025" y="90474"/>
                </a:lnTo>
                <a:lnTo>
                  <a:pt x="455104" y="121335"/>
                </a:lnTo>
                <a:lnTo>
                  <a:pt x="446532" y="121920"/>
                </a:lnTo>
                <a:lnTo>
                  <a:pt x="434340" y="121920"/>
                </a:lnTo>
                <a:lnTo>
                  <a:pt x="434340" y="42672"/>
                </a:lnTo>
                <a:lnTo>
                  <a:pt x="443484" y="42672"/>
                </a:lnTo>
                <a:lnTo>
                  <a:pt x="479298" y="63436"/>
                </a:lnTo>
                <a:lnTo>
                  <a:pt x="481584" y="80772"/>
                </a:lnTo>
                <a:lnTo>
                  <a:pt x="481584" y="4381"/>
                </a:lnTo>
                <a:lnTo>
                  <a:pt x="445008" y="0"/>
                </a:lnTo>
                <a:lnTo>
                  <a:pt x="373380" y="0"/>
                </a:lnTo>
                <a:lnTo>
                  <a:pt x="373380" y="265176"/>
                </a:lnTo>
                <a:lnTo>
                  <a:pt x="434340" y="265176"/>
                </a:lnTo>
                <a:lnTo>
                  <a:pt x="434340" y="163068"/>
                </a:lnTo>
                <a:lnTo>
                  <a:pt x="449580" y="163068"/>
                </a:lnTo>
                <a:lnTo>
                  <a:pt x="493776" y="265176"/>
                </a:lnTo>
                <a:lnTo>
                  <a:pt x="556260" y="265176"/>
                </a:lnTo>
                <a:close/>
              </a:path>
              <a:path w="850900" h="327659">
                <a:moveTo>
                  <a:pt x="640080" y="0"/>
                </a:moveTo>
                <a:lnTo>
                  <a:pt x="579120" y="0"/>
                </a:lnTo>
                <a:lnTo>
                  <a:pt x="579120" y="222504"/>
                </a:lnTo>
                <a:lnTo>
                  <a:pt x="578929" y="239458"/>
                </a:lnTo>
                <a:lnTo>
                  <a:pt x="568452" y="271272"/>
                </a:lnTo>
                <a:lnTo>
                  <a:pt x="565404" y="275844"/>
                </a:lnTo>
                <a:lnTo>
                  <a:pt x="557784" y="281940"/>
                </a:lnTo>
                <a:lnTo>
                  <a:pt x="548640" y="286512"/>
                </a:lnTo>
                <a:lnTo>
                  <a:pt x="563880" y="327660"/>
                </a:lnTo>
                <a:lnTo>
                  <a:pt x="603504" y="307848"/>
                </a:lnTo>
                <a:lnTo>
                  <a:pt x="629412" y="275844"/>
                </a:lnTo>
                <a:lnTo>
                  <a:pt x="640080" y="225552"/>
                </a:lnTo>
                <a:lnTo>
                  <a:pt x="640080" y="0"/>
                </a:lnTo>
                <a:close/>
              </a:path>
              <a:path w="850900" h="327659">
                <a:moveTo>
                  <a:pt x="850392" y="265176"/>
                </a:moveTo>
                <a:lnTo>
                  <a:pt x="836409" y="207264"/>
                </a:lnTo>
                <a:lnTo>
                  <a:pt x="825741" y="163068"/>
                </a:lnTo>
                <a:lnTo>
                  <a:pt x="797052" y="44196"/>
                </a:lnTo>
                <a:lnTo>
                  <a:pt x="786384" y="0"/>
                </a:lnTo>
                <a:lnTo>
                  <a:pt x="771144" y="0"/>
                </a:lnTo>
                <a:lnTo>
                  <a:pt x="771144" y="163068"/>
                </a:lnTo>
                <a:lnTo>
                  <a:pt x="728472" y="163068"/>
                </a:lnTo>
                <a:lnTo>
                  <a:pt x="749808" y="44196"/>
                </a:lnTo>
                <a:lnTo>
                  <a:pt x="771144" y="163068"/>
                </a:lnTo>
                <a:lnTo>
                  <a:pt x="771144" y="0"/>
                </a:lnTo>
                <a:lnTo>
                  <a:pt x="714756" y="0"/>
                </a:lnTo>
                <a:lnTo>
                  <a:pt x="650748" y="265176"/>
                </a:lnTo>
                <a:lnTo>
                  <a:pt x="710184" y="265176"/>
                </a:lnTo>
                <a:lnTo>
                  <a:pt x="720852" y="207264"/>
                </a:lnTo>
                <a:lnTo>
                  <a:pt x="778764" y="207264"/>
                </a:lnTo>
                <a:lnTo>
                  <a:pt x="789432" y="265176"/>
                </a:lnTo>
                <a:lnTo>
                  <a:pt x="850392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9" y="1548383"/>
            <a:ext cx="1488495" cy="219151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117080" y="2250947"/>
            <a:ext cx="1508760" cy="798830"/>
            <a:chOff x="7117080" y="2250947"/>
            <a:chExt cx="1508760" cy="798830"/>
          </a:xfrm>
        </p:grpSpPr>
        <p:sp>
          <p:nvSpPr>
            <p:cNvPr id="9" name="object 9"/>
            <p:cNvSpPr/>
            <p:nvPr/>
          </p:nvSpPr>
          <p:spPr>
            <a:xfrm>
              <a:off x="7117080" y="2264663"/>
              <a:ext cx="1508760" cy="784860"/>
            </a:xfrm>
            <a:custGeom>
              <a:avLst/>
              <a:gdLst/>
              <a:ahLst/>
              <a:cxnLst/>
              <a:rect l="l" t="t" r="r" b="b"/>
              <a:pathLst>
                <a:path w="1508759" h="784860">
                  <a:moveTo>
                    <a:pt x="0" y="784860"/>
                  </a:moveTo>
                  <a:lnTo>
                    <a:pt x="0" y="70104"/>
                  </a:lnTo>
                  <a:lnTo>
                    <a:pt x="5357" y="42433"/>
                  </a:lnTo>
                  <a:lnTo>
                    <a:pt x="20002" y="20193"/>
                  </a:lnTo>
                  <a:lnTo>
                    <a:pt x="41790" y="5381"/>
                  </a:lnTo>
                  <a:lnTo>
                    <a:pt x="68579" y="0"/>
                  </a:lnTo>
                  <a:lnTo>
                    <a:pt x="1438655" y="0"/>
                  </a:lnTo>
                  <a:lnTo>
                    <a:pt x="1465683" y="5381"/>
                  </a:lnTo>
                  <a:lnTo>
                    <a:pt x="1487995" y="20193"/>
                  </a:lnTo>
                  <a:lnTo>
                    <a:pt x="1503164" y="42433"/>
                  </a:lnTo>
                  <a:lnTo>
                    <a:pt x="1508759" y="70104"/>
                  </a:lnTo>
                  <a:lnTo>
                    <a:pt x="1508759" y="550163"/>
                  </a:lnTo>
                  <a:lnTo>
                    <a:pt x="1487995" y="599503"/>
                  </a:lnTo>
                  <a:lnTo>
                    <a:pt x="1438655" y="620268"/>
                  </a:lnTo>
                  <a:lnTo>
                    <a:pt x="256031" y="620268"/>
                  </a:lnTo>
                  <a:lnTo>
                    <a:pt x="0" y="78486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80" y="2447543"/>
              <a:ext cx="128016" cy="121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0" y="2287523"/>
              <a:ext cx="128016" cy="121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9480" y="2615183"/>
              <a:ext cx="128016" cy="1219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70648" y="2351531"/>
              <a:ext cx="1089660" cy="335280"/>
            </a:xfrm>
            <a:custGeom>
              <a:avLst/>
              <a:gdLst/>
              <a:ahLst/>
              <a:cxnLst/>
              <a:rect l="l" t="t" r="r" b="b"/>
              <a:pathLst>
                <a:path w="1089659" h="335280">
                  <a:moveTo>
                    <a:pt x="0" y="0"/>
                  </a:moveTo>
                  <a:lnTo>
                    <a:pt x="1089659" y="0"/>
                  </a:lnTo>
                </a:path>
                <a:path w="1089659" h="335280">
                  <a:moveTo>
                    <a:pt x="0" y="160019"/>
                  </a:moveTo>
                  <a:lnTo>
                    <a:pt x="1089659" y="160019"/>
                  </a:lnTo>
                </a:path>
                <a:path w="1089659" h="335280">
                  <a:moveTo>
                    <a:pt x="0" y="335279"/>
                  </a:moveTo>
                  <a:lnTo>
                    <a:pt x="1089659" y="335279"/>
                  </a:lnTo>
                </a:path>
              </a:pathLst>
            </a:custGeom>
            <a:ln w="182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92339" y="2264663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53340"/>
                  </a:moveTo>
                  <a:lnTo>
                    <a:pt x="45720" y="106680"/>
                  </a:lnTo>
                  <a:lnTo>
                    <a:pt x="129540" y="0"/>
                  </a:lnTo>
                </a:path>
              </a:pathLst>
            </a:custGeom>
            <a:ln w="27432">
              <a:solidFill>
                <a:srgbClr val="E479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92339" y="2432303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53339"/>
                  </a:moveTo>
                  <a:lnTo>
                    <a:pt x="45720" y="106679"/>
                  </a:lnTo>
                  <a:lnTo>
                    <a:pt x="129540" y="0"/>
                  </a:lnTo>
                </a:path>
              </a:pathLst>
            </a:custGeom>
            <a:ln w="27432">
              <a:solidFill>
                <a:srgbClr val="FDC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339" y="2599943"/>
              <a:ext cx="129539" cy="106680"/>
            </a:xfrm>
            <a:custGeom>
              <a:avLst/>
              <a:gdLst/>
              <a:ahLst/>
              <a:cxnLst/>
              <a:rect l="l" t="t" r="r" b="b"/>
              <a:pathLst>
                <a:path w="129540" h="106680">
                  <a:moveTo>
                    <a:pt x="0" y="53340"/>
                  </a:moveTo>
                  <a:lnTo>
                    <a:pt x="45720" y="106680"/>
                  </a:lnTo>
                  <a:lnTo>
                    <a:pt x="129540" y="0"/>
                  </a:lnTo>
                </a:path>
              </a:pathLst>
            </a:custGeom>
            <a:ln w="27432">
              <a:solidFill>
                <a:srgbClr val="649E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719059" y="3348227"/>
            <a:ext cx="1003300" cy="1111250"/>
            <a:chOff x="7719059" y="3348227"/>
            <a:chExt cx="1003300" cy="1111250"/>
          </a:xfrm>
        </p:grpSpPr>
        <p:sp>
          <p:nvSpPr>
            <p:cNvPr id="18" name="object 18"/>
            <p:cNvSpPr/>
            <p:nvPr/>
          </p:nvSpPr>
          <p:spPr>
            <a:xfrm>
              <a:off x="7719059" y="3430523"/>
              <a:ext cx="929640" cy="1028700"/>
            </a:xfrm>
            <a:custGeom>
              <a:avLst/>
              <a:gdLst/>
              <a:ahLst/>
              <a:cxnLst/>
              <a:rect l="l" t="t" r="r" b="b"/>
              <a:pathLst>
                <a:path w="929640" h="1028700">
                  <a:moveTo>
                    <a:pt x="879348" y="1028700"/>
                  </a:moveTo>
                  <a:lnTo>
                    <a:pt x="126491" y="1028700"/>
                  </a:lnTo>
                  <a:lnTo>
                    <a:pt x="107299" y="1024937"/>
                  </a:lnTo>
                  <a:lnTo>
                    <a:pt x="91820" y="1014603"/>
                  </a:lnTo>
                  <a:lnTo>
                    <a:pt x="81486" y="999124"/>
                  </a:lnTo>
                  <a:lnTo>
                    <a:pt x="77723" y="979932"/>
                  </a:lnTo>
                  <a:lnTo>
                    <a:pt x="77723" y="112775"/>
                  </a:lnTo>
                  <a:lnTo>
                    <a:pt x="0" y="0"/>
                  </a:lnTo>
                  <a:lnTo>
                    <a:pt x="879348" y="0"/>
                  </a:lnTo>
                  <a:lnTo>
                    <a:pt x="898779" y="3762"/>
                  </a:lnTo>
                  <a:lnTo>
                    <a:pt x="914781" y="14096"/>
                  </a:lnTo>
                  <a:lnTo>
                    <a:pt x="925639" y="29575"/>
                  </a:lnTo>
                  <a:lnTo>
                    <a:pt x="929640" y="48768"/>
                  </a:lnTo>
                  <a:lnTo>
                    <a:pt x="929640" y="979932"/>
                  </a:lnTo>
                  <a:lnTo>
                    <a:pt x="925639" y="999124"/>
                  </a:lnTo>
                  <a:lnTo>
                    <a:pt x="914781" y="1014603"/>
                  </a:lnTo>
                  <a:lnTo>
                    <a:pt x="898779" y="1024937"/>
                  </a:lnTo>
                  <a:lnTo>
                    <a:pt x="879348" y="102870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2959" y="3468623"/>
              <a:ext cx="158496" cy="1676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2959" y="3712463"/>
              <a:ext cx="158496" cy="1676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780020" y="3354323"/>
              <a:ext cx="929640" cy="1036319"/>
            </a:xfrm>
            <a:custGeom>
              <a:avLst/>
              <a:gdLst/>
              <a:ahLst/>
              <a:cxnLst/>
              <a:rect l="l" t="t" r="r" b="b"/>
              <a:pathLst>
                <a:path w="929640" h="1036320">
                  <a:moveTo>
                    <a:pt x="879348" y="1036320"/>
                  </a:moveTo>
                  <a:lnTo>
                    <a:pt x="126491" y="1036320"/>
                  </a:lnTo>
                  <a:lnTo>
                    <a:pt x="107299" y="1032343"/>
                  </a:lnTo>
                  <a:lnTo>
                    <a:pt x="91820" y="1021651"/>
                  </a:lnTo>
                  <a:lnTo>
                    <a:pt x="81486" y="1006101"/>
                  </a:lnTo>
                  <a:lnTo>
                    <a:pt x="77723" y="987552"/>
                  </a:lnTo>
                  <a:lnTo>
                    <a:pt x="77723" y="114299"/>
                  </a:lnTo>
                  <a:lnTo>
                    <a:pt x="0" y="0"/>
                  </a:lnTo>
                  <a:lnTo>
                    <a:pt x="879348" y="0"/>
                  </a:lnTo>
                  <a:lnTo>
                    <a:pt x="898779" y="3762"/>
                  </a:lnTo>
                  <a:lnTo>
                    <a:pt x="914781" y="14097"/>
                  </a:lnTo>
                  <a:lnTo>
                    <a:pt x="925639" y="29575"/>
                  </a:lnTo>
                  <a:lnTo>
                    <a:pt x="929640" y="48768"/>
                  </a:lnTo>
                  <a:lnTo>
                    <a:pt x="929640" y="987552"/>
                  </a:lnTo>
                  <a:lnTo>
                    <a:pt x="925639" y="1006101"/>
                  </a:lnTo>
                  <a:lnTo>
                    <a:pt x="914781" y="1021651"/>
                  </a:lnTo>
                  <a:lnTo>
                    <a:pt x="898779" y="1032343"/>
                  </a:lnTo>
                  <a:lnTo>
                    <a:pt x="879348" y="1036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92668" y="3593591"/>
              <a:ext cx="205740" cy="106680"/>
            </a:xfrm>
            <a:custGeom>
              <a:avLst/>
              <a:gdLst/>
              <a:ahLst/>
              <a:cxnLst/>
              <a:rect l="l" t="t" r="r" b="b"/>
              <a:pathLst>
                <a:path w="205740" h="106679">
                  <a:moveTo>
                    <a:pt x="205739" y="0"/>
                  </a:moveTo>
                  <a:lnTo>
                    <a:pt x="0" y="0"/>
                  </a:lnTo>
                </a:path>
                <a:path w="205740" h="106679">
                  <a:moveTo>
                    <a:pt x="205739" y="106680"/>
                  </a:moveTo>
                  <a:lnTo>
                    <a:pt x="0" y="106680"/>
                  </a:lnTo>
                </a:path>
              </a:pathLst>
            </a:custGeom>
            <a:ln w="182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24800" y="3468623"/>
              <a:ext cx="379730" cy="381000"/>
            </a:xfrm>
            <a:custGeom>
              <a:avLst/>
              <a:gdLst/>
              <a:ahLst/>
              <a:cxnLst/>
              <a:rect l="l" t="t" r="r" b="b"/>
              <a:pathLst>
                <a:path w="379729" h="381000">
                  <a:moveTo>
                    <a:pt x="188975" y="381000"/>
                  </a:moveTo>
                  <a:lnTo>
                    <a:pt x="138994" y="374191"/>
                  </a:lnTo>
                  <a:lnTo>
                    <a:pt x="93923" y="354979"/>
                  </a:lnTo>
                  <a:lnTo>
                    <a:pt x="55625" y="325183"/>
                  </a:lnTo>
                  <a:lnTo>
                    <a:pt x="25964" y="286624"/>
                  </a:lnTo>
                  <a:lnTo>
                    <a:pt x="6801" y="241123"/>
                  </a:lnTo>
                  <a:lnTo>
                    <a:pt x="0" y="190500"/>
                  </a:lnTo>
                  <a:lnTo>
                    <a:pt x="6801" y="139876"/>
                  </a:lnTo>
                  <a:lnTo>
                    <a:pt x="25964" y="94375"/>
                  </a:lnTo>
                  <a:lnTo>
                    <a:pt x="55625" y="55816"/>
                  </a:lnTo>
                  <a:lnTo>
                    <a:pt x="93923" y="26020"/>
                  </a:lnTo>
                  <a:lnTo>
                    <a:pt x="138994" y="6808"/>
                  </a:lnTo>
                  <a:lnTo>
                    <a:pt x="188975" y="0"/>
                  </a:lnTo>
                  <a:lnTo>
                    <a:pt x="233118" y="5034"/>
                  </a:lnTo>
                  <a:lnTo>
                    <a:pt x="273395" y="19372"/>
                  </a:lnTo>
                  <a:lnTo>
                    <a:pt x="308741" y="41867"/>
                  </a:lnTo>
                  <a:lnTo>
                    <a:pt x="338088" y="71374"/>
                  </a:lnTo>
                  <a:lnTo>
                    <a:pt x="360370" y="106746"/>
                  </a:lnTo>
                  <a:lnTo>
                    <a:pt x="374521" y="146837"/>
                  </a:lnTo>
                  <a:lnTo>
                    <a:pt x="379475" y="190500"/>
                  </a:lnTo>
                  <a:lnTo>
                    <a:pt x="374521" y="234162"/>
                  </a:lnTo>
                  <a:lnTo>
                    <a:pt x="360370" y="274253"/>
                  </a:lnTo>
                  <a:lnTo>
                    <a:pt x="338088" y="309625"/>
                  </a:lnTo>
                  <a:lnTo>
                    <a:pt x="308741" y="339132"/>
                  </a:lnTo>
                  <a:lnTo>
                    <a:pt x="273395" y="361627"/>
                  </a:lnTo>
                  <a:lnTo>
                    <a:pt x="233118" y="375965"/>
                  </a:lnTo>
                  <a:lnTo>
                    <a:pt x="188975" y="38100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0999" y="3506723"/>
              <a:ext cx="220980" cy="4419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55267" y="3521976"/>
              <a:ext cx="312420" cy="388620"/>
            </a:xfrm>
            <a:custGeom>
              <a:avLst/>
              <a:gdLst/>
              <a:ahLst/>
              <a:cxnLst/>
              <a:rect l="l" t="t" r="r" b="b"/>
              <a:pathLst>
                <a:path w="312420" h="388620">
                  <a:moveTo>
                    <a:pt x="160020" y="1524"/>
                  </a:moveTo>
                  <a:lnTo>
                    <a:pt x="155448" y="0"/>
                  </a:lnTo>
                  <a:lnTo>
                    <a:pt x="150876" y="0"/>
                  </a:lnTo>
                  <a:lnTo>
                    <a:pt x="139446" y="2019"/>
                  </a:lnTo>
                  <a:lnTo>
                    <a:pt x="128016" y="10477"/>
                  </a:lnTo>
                  <a:lnTo>
                    <a:pt x="120015" y="28930"/>
                  </a:lnTo>
                  <a:lnTo>
                    <a:pt x="118872" y="60960"/>
                  </a:lnTo>
                  <a:lnTo>
                    <a:pt x="141376" y="51028"/>
                  </a:lnTo>
                  <a:lnTo>
                    <a:pt x="153733" y="30670"/>
                  </a:lnTo>
                  <a:lnTo>
                    <a:pt x="158953" y="10591"/>
                  </a:lnTo>
                  <a:lnTo>
                    <a:pt x="160020" y="1524"/>
                  </a:lnTo>
                  <a:close/>
                </a:path>
                <a:path w="312420" h="388620">
                  <a:moveTo>
                    <a:pt x="243852" y="60960"/>
                  </a:moveTo>
                  <a:lnTo>
                    <a:pt x="236753" y="32143"/>
                  </a:lnTo>
                  <a:lnTo>
                    <a:pt x="223659" y="13335"/>
                  </a:lnTo>
                  <a:lnTo>
                    <a:pt x="206552" y="3086"/>
                  </a:lnTo>
                  <a:lnTo>
                    <a:pt x="187464" y="0"/>
                  </a:lnTo>
                  <a:lnTo>
                    <a:pt x="180390" y="546"/>
                  </a:lnTo>
                  <a:lnTo>
                    <a:pt x="173177" y="2095"/>
                  </a:lnTo>
                  <a:lnTo>
                    <a:pt x="166243" y="4495"/>
                  </a:lnTo>
                  <a:lnTo>
                    <a:pt x="160032" y="7620"/>
                  </a:lnTo>
                  <a:lnTo>
                    <a:pt x="184480" y="14020"/>
                  </a:lnTo>
                  <a:lnTo>
                    <a:pt x="208229" y="26860"/>
                  </a:lnTo>
                  <a:lnTo>
                    <a:pt x="228815" y="43408"/>
                  </a:lnTo>
                  <a:lnTo>
                    <a:pt x="243852" y="60960"/>
                  </a:lnTo>
                  <a:close/>
                </a:path>
                <a:path w="312420" h="388620">
                  <a:moveTo>
                    <a:pt x="312420" y="361188"/>
                  </a:moveTo>
                  <a:lnTo>
                    <a:pt x="303618" y="319963"/>
                  </a:lnTo>
                  <a:lnTo>
                    <a:pt x="289941" y="273748"/>
                  </a:lnTo>
                  <a:lnTo>
                    <a:pt x="269989" y="232384"/>
                  </a:lnTo>
                  <a:lnTo>
                    <a:pt x="242316" y="205740"/>
                  </a:lnTo>
                  <a:lnTo>
                    <a:pt x="240792" y="207264"/>
                  </a:lnTo>
                  <a:lnTo>
                    <a:pt x="240792" y="205740"/>
                  </a:lnTo>
                  <a:lnTo>
                    <a:pt x="205740" y="195072"/>
                  </a:lnTo>
                  <a:lnTo>
                    <a:pt x="196596" y="193548"/>
                  </a:lnTo>
                  <a:lnTo>
                    <a:pt x="224028" y="272796"/>
                  </a:lnTo>
                  <a:lnTo>
                    <a:pt x="228346" y="294703"/>
                  </a:lnTo>
                  <a:lnTo>
                    <a:pt x="227647" y="316611"/>
                  </a:lnTo>
                  <a:lnTo>
                    <a:pt x="222110" y="337947"/>
                  </a:lnTo>
                  <a:lnTo>
                    <a:pt x="211836" y="358140"/>
                  </a:lnTo>
                  <a:lnTo>
                    <a:pt x="117348" y="364236"/>
                  </a:lnTo>
                  <a:lnTo>
                    <a:pt x="121920" y="352031"/>
                  </a:lnTo>
                  <a:lnTo>
                    <a:pt x="125641" y="339204"/>
                  </a:lnTo>
                  <a:lnTo>
                    <a:pt x="127635" y="325945"/>
                  </a:lnTo>
                  <a:lnTo>
                    <a:pt x="127927" y="312394"/>
                  </a:lnTo>
                  <a:lnTo>
                    <a:pt x="126492" y="298704"/>
                  </a:lnTo>
                  <a:lnTo>
                    <a:pt x="108204" y="190500"/>
                  </a:lnTo>
                  <a:lnTo>
                    <a:pt x="54864" y="205740"/>
                  </a:lnTo>
                  <a:lnTo>
                    <a:pt x="51816" y="205740"/>
                  </a:lnTo>
                  <a:lnTo>
                    <a:pt x="10668" y="234238"/>
                  </a:lnTo>
                  <a:lnTo>
                    <a:pt x="3225" y="275463"/>
                  </a:lnTo>
                  <a:lnTo>
                    <a:pt x="508" y="345567"/>
                  </a:lnTo>
                  <a:lnTo>
                    <a:pt x="0" y="388607"/>
                  </a:lnTo>
                  <a:lnTo>
                    <a:pt x="59436" y="382524"/>
                  </a:lnTo>
                  <a:lnTo>
                    <a:pt x="85344" y="381000"/>
                  </a:lnTo>
                  <a:lnTo>
                    <a:pt x="210312" y="370319"/>
                  </a:lnTo>
                  <a:lnTo>
                    <a:pt x="225552" y="368795"/>
                  </a:lnTo>
                  <a:lnTo>
                    <a:pt x="312420" y="361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63827" y="3654551"/>
              <a:ext cx="495300" cy="401320"/>
            </a:xfrm>
            <a:custGeom>
              <a:avLst/>
              <a:gdLst/>
              <a:ahLst/>
              <a:cxnLst/>
              <a:rect l="l" t="t" r="r" b="b"/>
              <a:pathLst>
                <a:path w="495300" h="401320">
                  <a:moveTo>
                    <a:pt x="495300" y="3048"/>
                  </a:moveTo>
                  <a:lnTo>
                    <a:pt x="437388" y="1524"/>
                  </a:lnTo>
                  <a:lnTo>
                    <a:pt x="432358" y="45186"/>
                  </a:lnTo>
                  <a:lnTo>
                    <a:pt x="418020" y="85242"/>
                  </a:lnTo>
                  <a:lnTo>
                    <a:pt x="395528" y="120535"/>
                  </a:lnTo>
                  <a:lnTo>
                    <a:pt x="366014" y="149872"/>
                  </a:lnTo>
                  <a:lnTo>
                    <a:pt x="330644" y="172097"/>
                  </a:lnTo>
                  <a:lnTo>
                    <a:pt x="290550" y="186042"/>
                  </a:lnTo>
                  <a:lnTo>
                    <a:pt x="246888" y="190500"/>
                  </a:lnTo>
                  <a:lnTo>
                    <a:pt x="203225" y="185470"/>
                  </a:lnTo>
                  <a:lnTo>
                    <a:pt x="163144" y="171132"/>
                  </a:lnTo>
                  <a:lnTo>
                    <a:pt x="127774" y="148640"/>
                  </a:lnTo>
                  <a:lnTo>
                    <a:pt x="98259" y="119126"/>
                  </a:lnTo>
                  <a:lnTo>
                    <a:pt x="75768" y="83756"/>
                  </a:lnTo>
                  <a:lnTo>
                    <a:pt x="61429" y="43675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4483" y="49999"/>
                  </a:lnTo>
                  <a:lnTo>
                    <a:pt x="18415" y="96469"/>
                  </a:lnTo>
                  <a:lnTo>
                    <a:pt x="40805" y="138480"/>
                  </a:lnTo>
                  <a:lnTo>
                    <a:pt x="70675" y="175069"/>
                  </a:lnTo>
                  <a:lnTo>
                    <a:pt x="94729" y="195072"/>
                  </a:lnTo>
                  <a:lnTo>
                    <a:pt x="53352" y="195072"/>
                  </a:lnTo>
                  <a:lnTo>
                    <a:pt x="53352" y="400824"/>
                  </a:lnTo>
                  <a:lnTo>
                    <a:pt x="441972" y="400824"/>
                  </a:lnTo>
                  <a:lnTo>
                    <a:pt x="441972" y="195072"/>
                  </a:lnTo>
                  <a:lnTo>
                    <a:pt x="399211" y="195072"/>
                  </a:lnTo>
                  <a:lnTo>
                    <a:pt x="421195" y="177165"/>
                  </a:lnTo>
                  <a:lnTo>
                    <a:pt x="451726" y="140690"/>
                  </a:lnTo>
                  <a:lnTo>
                    <a:pt x="474903" y="98831"/>
                  </a:lnTo>
                  <a:lnTo>
                    <a:pt x="489750" y="52603"/>
                  </a:lnTo>
                  <a:lnTo>
                    <a:pt x="495300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73568" y="3944111"/>
              <a:ext cx="624840" cy="358140"/>
            </a:xfrm>
            <a:custGeom>
              <a:avLst/>
              <a:gdLst/>
              <a:ahLst/>
              <a:cxnLst/>
              <a:rect l="l" t="t" r="r" b="b"/>
              <a:pathLst>
                <a:path w="624840" h="358139">
                  <a:moveTo>
                    <a:pt x="624839" y="0"/>
                  </a:moveTo>
                  <a:lnTo>
                    <a:pt x="0" y="0"/>
                  </a:lnTo>
                </a:path>
                <a:path w="624840" h="358139">
                  <a:moveTo>
                    <a:pt x="624839" y="114300"/>
                  </a:moveTo>
                  <a:lnTo>
                    <a:pt x="0" y="114300"/>
                  </a:lnTo>
                </a:path>
                <a:path w="624840" h="358139">
                  <a:moveTo>
                    <a:pt x="624839" y="228600"/>
                  </a:moveTo>
                  <a:lnTo>
                    <a:pt x="0" y="228600"/>
                  </a:lnTo>
                </a:path>
                <a:path w="624840" h="358139">
                  <a:moveTo>
                    <a:pt x="624839" y="358140"/>
                  </a:moveTo>
                  <a:lnTo>
                    <a:pt x="358139" y="358140"/>
                  </a:lnTo>
                </a:path>
              </a:pathLst>
            </a:custGeom>
            <a:ln w="18288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83067" y="3357371"/>
              <a:ext cx="929640" cy="1036319"/>
            </a:xfrm>
            <a:custGeom>
              <a:avLst/>
              <a:gdLst/>
              <a:ahLst/>
              <a:cxnLst/>
              <a:rect l="l" t="t" r="r" b="b"/>
              <a:pathLst>
                <a:path w="929640" h="1036320">
                  <a:moveTo>
                    <a:pt x="880872" y="1036320"/>
                  </a:moveTo>
                  <a:lnTo>
                    <a:pt x="126492" y="1036320"/>
                  </a:lnTo>
                  <a:lnTo>
                    <a:pt x="107299" y="1032557"/>
                  </a:lnTo>
                  <a:lnTo>
                    <a:pt x="91821" y="1022223"/>
                  </a:lnTo>
                  <a:lnTo>
                    <a:pt x="81486" y="1006744"/>
                  </a:lnTo>
                  <a:lnTo>
                    <a:pt x="77724" y="987552"/>
                  </a:lnTo>
                  <a:lnTo>
                    <a:pt x="77724" y="114299"/>
                  </a:lnTo>
                  <a:lnTo>
                    <a:pt x="0" y="0"/>
                  </a:lnTo>
                  <a:lnTo>
                    <a:pt x="880872" y="0"/>
                  </a:lnTo>
                  <a:lnTo>
                    <a:pt x="900064" y="4000"/>
                  </a:lnTo>
                  <a:lnTo>
                    <a:pt x="915543" y="14859"/>
                  </a:lnTo>
                  <a:lnTo>
                    <a:pt x="925877" y="30861"/>
                  </a:lnTo>
                  <a:lnTo>
                    <a:pt x="929640" y="50292"/>
                  </a:lnTo>
                  <a:lnTo>
                    <a:pt x="929640" y="987552"/>
                  </a:lnTo>
                  <a:lnTo>
                    <a:pt x="925877" y="1006744"/>
                  </a:lnTo>
                  <a:lnTo>
                    <a:pt x="915543" y="1022223"/>
                  </a:lnTo>
                  <a:lnTo>
                    <a:pt x="900064" y="1032557"/>
                  </a:lnTo>
                  <a:lnTo>
                    <a:pt x="880872" y="1036320"/>
                  </a:lnTo>
                  <a:close/>
                </a:path>
              </a:pathLst>
            </a:custGeom>
            <a:ln w="18288">
              <a:solidFill>
                <a:srgbClr val="8999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181088" y="2199132"/>
            <a:ext cx="1501140" cy="769620"/>
          </a:xfrm>
          <a:custGeom>
            <a:avLst/>
            <a:gdLst/>
            <a:ahLst/>
            <a:cxnLst/>
            <a:rect l="l" t="t" r="r" b="b"/>
            <a:pathLst>
              <a:path w="1501140" h="769619">
                <a:moveTo>
                  <a:pt x="1432559" y="0"/>
                </a:moveTo>
                <a:lnTo>
                  <a:pt x="68579" y="0"/>
                </a:lnTo>
                <a:lnTo>
                  <a:pt x="41790" y="5595"/>
                </a:lnTo>
                <a:lnTo>
                  <a:pt x="20002" y="20764"/>
                </a:lnTo>
                <a:lnTo>
                  <a:pt x="5357" y="43076"/>
                </a:lnTo>
                <a:lnTo>
                  <a:pt x="0" y="70104"/>
                </a:lnTo>
                <a:lnTo>
                  <a:pt x="0" y="769620"/>
                </a:lnTo>
                <a:lnTo>
                  <a:pt x="242315" y="621791"/>
                </a:lnTo>
                <a:lnTo>
                  <a:pt x="1432559" y="621791"/>
                </a:lnTo>
                <a:lnTo>
                  <a:pt x="1459349" y="616410"/>
                </a:lnTo>
                <a:lnTo>
                  <a:pt x="1481137" y="601599"/>
                </a:lnTo>
                <a:lnTo>
                  <a:pt x="1495782" y="579358"/>
                </a:lnTo>
                <a:lnTo>
                  <a:pt x="1501139" y="551687"/>
                </a:lnTo>
                <a:lnTo>
                  <a:pt x="1501139" y="70104"/>
                </a:lnTo>
                <a:lnTo>
                  <a:pt x="1495782" y="43076"/>
                </a:lnTo>
                <a:lnTo>
                  <a:pt x="1481137" y="20764"/>
                </a:lnTo>
                <a:lnTo>
                  <a:pt x="1459349" y="5595"/>
                </a:lnTo>
                <a:lnTo>
                  <a:pt x="1432559" y="0"/>
                </a:lnTo>
                <a:close/>
              </a:path>
            </a:pathLst>
          </a:custGeom>
          <a:ln w="18288">
            <a:solidFill>
              <a:srgbClr val="8999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90059" y="4573523"/>
            <a:ext cx="911352" cy="13715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87880" y="1336547"/>
            <a:ext cx="5509259" cy="1552956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349239" y="3034284"/>
            <a:ext cx="1447800" cy="441959"/>
            <a:chOff x="5349239" y="3034284"/>
            <a:chExt cx="1447800" cy="441959"/>
          </a:xfrm>
        </p:grpSpPr>
        <p:sp>
          <p:nvSpPr>
            <p:cNvPr id="33" name="object 33"/>
            <p:cNvSpPr/>
            <p:nvPr/>
          </p:nvSpPr>
          <p:spPr>
            <a:xfrm>
              <a:off x="5349239" y="3034284"/>
              <a:ext cx="1447800" cy="441959"/>
            </a:xfrm>
            <a:custGeom>
              <a:avLst/>
              <a:gdLst/>
              <a:ahLst/>
              <a:cxnLst/>
              <a:rect l="l" t="t" r="r" b="b"/>
              <a:pathLst>
                <a:path w="1447800" h="441960">
                  <a:moveTo>
                    <a:pt x="1226819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226819" y="0"/>
                  </a:lnTo>
                  <a:lnTo>
                    <a:pt x="1271319" y="4494"/>
                  </a:lnTo>
                  <a:lnTo>
                    <a:pt x="1312783" y="17383"/>
                  </a:lnTo>
                  <a:lnTo>
                    <a:pt x="1350317" y="37772"/>
                  </a:lnTo>
                  <a:lnTo>
                    <a:pt x="1383029" y="64770"/>
                  </a:lnTo>
                  <a:lnTo>
                    <a:pt x="1410027" y="97482"/>
                  </a:lnTo>
                  <a:lnTo>
                    <a:pt x="1430416" y="135016"/>
                  </a:lnTo>
                  <a:lnTo>
                    <a:pt x="1443305" y="176480"/>
                  </a:lnTo>
                  <a:lnTo>
                    <a:pt x="1447800" y="220980"/>
                  </a:lnTo>
                  <a:lnTo>
                    <a:pt x="1443305" y="265479"/>
                  </a:lnTo>
                  <a:lnTo>
                    <a:pt x="1430416" y="306943"/>
                  </a:lnTo>
                  <a:lnTo>
                    <a:pt x="1410027" y="344477"/>
                  </a:lnTo>
                  <a:lnTo>
                    <a:pt x="1383029" y="377190"/>
                  </a:lnTo>
                  <a:lnTo>
                    <a:pt x="1350317" y="404187"/>
                  </a:lnTo>
                  <a:lnTo>
                    <a:pt x="1312783" y="424576"/>
                  </a:lnTo>
                  <a:lnTo>
                    <a:pt x="1271319" y="437465"/>
                  </a:lnTo>
                  <a:lnTo>
                    <a:pt x="1226819" y="441960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9071" y="3176016"/>
              <a:ext cx="370331" cy="1645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22263" y="3179064"/>
              <a:ext cx="94488" cy="1569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36564" y="3178809"/>
              <a:ext cx="79375" cy="157480"/>
            </a:xfrm>
            <a:custGeom>
              <a:avLst/>
              <a:gdLst/>
              <a:ahLst/>
              <a:cxnLst/>
              <a:rect l="l" t="t" r="r" b="b"/>
              <a:pathLst>
                <a:path w="79375" h="157479">
                  <a:moveTo>
                    <a:pt x="79209" y="134620"/>
                  </a:moveTo>
                  <a:lnTo>
                    <a:pt x="30480" y="134620"/>
                  </a:lnTo>
                  <a:lnTo>
                    <a:pt x="30480" y="0"/>
                  </a:lnTo>
                  <a:lnTo>
                    <a:pt x="0" y="0"/>
                  </a:lnTo>
                  <a:lnTo>
                    <a:pt x="0" y="134620"/>
                  </a:lnTo>
                  <a:lnTo>
                    <a:pt x="0" y="157480"/>
                  </a:lnTo>
                  <a:lnTo>
                    <a:pt x="79209" y="157480"/>
                  </a:lnTo>
                  <a:lnTo>
                    <a:pt x="79209" y="134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35623" y="3179064"/>
              <a:ext cx="227076" cy="1569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82511" y="3176016"/>
              <a:ext cx="233172" cy="164592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44896" y="2770631"/>
            <a:ext cx="126491" cy="83820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3611867" y="1801367"/>
            <a:ext cx="4223385" cy="932815"/>
          </a:xfrm>
          <a:custGeom>
            <a:avLst/>
            <a:gdLst/>
            <a:ahLst/>
            <a:cxnLst/>
            <a:rect l="l" t="t" r="r" b="b"/>
            <a:pathLst>
              <a:path w="4223384" h="932814">
                <a:moveTo>
                  <a:pt x="2004060" y="341376"/>
                </a:moveTo>
                <a:lnTo>
                  <a:pt x="1999500" y="333756"/>
                </a:lnTo>
                <a:lnTo>
                  <a:pt x="1953971" y="256032"/>
                </a:lnTo>
                <a:lnTo>
                  <a:pt x="1937004" y="227076"/>
                </a:lnTo>
                <a:lnTo>
                  <a:pt x="1874520" y="333756"/>
                </a:lnTo>
                <a:lnTo>
                  <a:pt x="1871472" y="341376"/>
                </a:lnTo>
                <a:lnTo>
                  <a:pt x="1872996" y="348996"/>
                </a:lnTo>
                <a:lnTo>
                  <a:pt x="1880616" y="353568"/>
                </a:lnTo>
                <a:lnTo>
                  <a:pt x="1886712" y="356616"/>
                </a:lnTo>
                <a:lnTo>
                  <a:pt x="1895856" y="355092"/>
                </a:lnTo>
                <a:lnTo>
                  <a:pt x="1900428" y="347472"/>
                </a:lnTo>
                <a:lnTo>
                  <a:pt x="1923300" y="307467"/>
                </a:lnTo>
                <a:lnTo>
                  <a:pt x="1923300" y="423672"/>
                </a:lnTo>
                <a:lnTo>
                  <a:pt x="6096" y="423672"/>
                </a:lnTo>
                <a:lnTo>
                  <a:pt x="0" y="429768"/>
                </a:lnTo>
                <a:lnTo>
                  <a:pt x="0" y="877824"/>
                </a:lnTo>
                <a:lnTo>
                  <a:pt x="6096" y="883920"/>
                </a:lnTo>
                <a:lnTo>
                  <a:pt x="243840" y="883920"/>
                </a:lnTo>
                <a:lnTo>
                  <a:pt x="243840" y="870204"/>
                </a:lnTo>
                <a:lnTo>
                  <a:pt x="243840" y="854964"/>
                </a:lnTo>
                <a:lnTo>
                  <a:pt x="28956" y="854964"/>
                </a:lnTo>
                <a:lnTo>
                  <a:pt x="28956" y="452628"/>
                </a:lnTo>
                <a:lnTo>
                  <a:pt x="1946148" y="452628"/>
                </a:lnTo>
                <a:lnTo>
                  <a:pt x="1952244" y="446532"/>
                </a:lnTo>
                <a:lnTo>
                  <a:pt x="1952244" y="423672"/>
                </a:lnTo>
                <a:lnTo>
                  <a:pt x="1952244" y="308686"/>
                </a:lnTo>
                <a:lnTo>
                  <a:pt x="1975104" y="347472"/>
                </a:lnTo>
                <a:lnTo>
                  <a:pt x="1979676" y="355092"/>
                </a:lnTo>
                <a:lnTo>
                  <a:pt x="1987296" y="356616"/>
                </a:lnTo>
                <a:lnTo>
                  <a:pt x="1994916" y="353568"/>
                </a:lnTo>
                <a:lnTo>
                  <a:pt x="2001012" y="348996"/>
                </a:lnTo>
                <a:lnTo>
                  <a:pt x="2004060" y="341376"/>
                </a:lnTo>
                <a:close/>
              </a:path>
              <a:path w="4223384" h="932814">
                <a:moveTo>
                  <a:pt x="4223004" y="6096"/>
                </a:moveTo>
                <a:lnTo>
                  <a:pt x="4216908" y="0"/>
                </a:lnTo>
                <a:lnTo>
                  <a:pt x="3980688" y="0"/>
                </a:lnTo>
                <a:lnTo>
                  <a:pt x="3980688" y="27432"/>
                </a:lnTo>
                <a:lnTo>
                  <a:pt x="4194048" y="27432"/>
                </a:lnTo>
                <a:lnTo>
                  <a:pt x="4194048" y="851916"/>
                </a:lnTo>
                <a:lnTo>
                  <a:pt x="1818970" y="851916"/>
                </a:lnTo>
                <a:lnTo>
                  <a:pt x="1857756" y="829056"/>
                </a:lnTo>
                <a:lnTo>
                  <a:pt x="1865376" y="824484"/>
                </a:lnTo>
                <a:lnTo>
                  <a:pt x="1866900" y="815340"/>
                </a:lnTo>
                <a:lnTo>
                  <a:pt x="1862328" y="809244"/>
                </a:lnTo>
                <a:lnTo>
                  <a:pt x="1859280" y="803148"/>
                </a:lnTo>
                <a:lnTo>
                  <a:pt x="1850136" y="800100"/>
                </a:lnTo>
                <a:lnTo>
                  <a:pt x="1844040" y="804672"/>
                </a:lnTo>
                <a:lnTo>
                  <a:pt x="1735836" y="867156"/>
                </a:lnTo>
                <a:lnTo>
                  <a:pt x="1844040" y="928116"/>
                </a:lnTo>
                <a:lnTo>
                  <a:pt x="1850136" y="932688"/>
                </a:lnTo>
                <a:lnTo>
                  <a:pt x="1859280" y="931164"/>
                </a:lnTo>
                <a:lnTo>
                  <a:pt x="1862328" y="923544"/>
                </a:lnTo>
                <a:lnTo>
                  <a:pt x="1866900" y="917448"/>
                </a:lnTo>
                <a:lnTo>
                  <a:pt x="1865376" y="908304"/>
                </a:lnTo>
                <a:lnTo>
                  <a:pt x="1857756" y="903732"/>
                </a:lnTo>
                <a:lnTo>
                  <a:pt x="1818970" y="880872"/>
                </a:lnTo>
                <a:lnTo>
                  <a:pt x="4216908" y="880872"/>
                </a:lnTo>
                <a:lnTo>
                  <a:pt x="4223004" y="874776"/>
                </a:lnTo>
                <a:lnTo>
                  <a:pt x="4223004" y="867156"/>
                </a:lnTo>
                <a:lnTo>
                  <a:pt x="4223004" y="851916"/>
                </a:lnTo>
                <a:lnTo>
                  <a:pt x="4223004" y="27432"/>
                </a:lnTo>
                <a:lnTo>
                  <a:pt x="4223004" y="13716"/>
                </a:lnTo>
                <a:lnTo>
                  <a:pt x="4223004" y="6096"/>
                </a:lnTo>
                <a:close/>
              </a:path>
            </a:pathLst>
          </a:custGeom>
          <a:solidFill>
            <a:srgbClr val="001F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1384" y="601979"/>
            <a:ext cx="1489075" cy="265430"/>
          </a:xfrm>
          <a:custGeom>
            <a:avLst/>
            <a:gdLst/>
            <a:ahLst/>
            <a:cxnLst/>
            <a:rect l="l" t="t" r="r" b="b"/>
            <a:pathLst>
              <a:path w="1489075" h="265430">
                <a:moveTo>
                  <a:pt x="233172" y="265176"/>
                </a:moveTo>
                <a:lnTo>
                  <a:pt x="217932" y="0"/>
                </a:lnTo>
                <a:lnTo>
                  <a:pt x="141732" y="0"/>
                </a:lnTo>
                <a:lnTo>
                  <a:pt x="117348" y="181356"/>
                </a:lnTo>
                <a:lnTo>
                  <a:pt x="89916" y="0"/>
                </a:lnTo>
                <a:lnTo>
                  <a:pt x="15240" y="0"/>
                </a:lnTo>
                <a:lnTo>
                  <a:pt x="0" y="265176"/>
                </a:lnTo>
                <a:lnTo>
                  <a:pt x="54864" y="265176"/>
                </a:lnTo>
                <a:lnTo>
                  <a:pt x="57912" y="160020"/>
                </a:lnTo>
                <a:lnTo>
                  <a:pt x="57912" y="53340"/>
                </a:lnTo>
                <a:lnTo>
                  <a:pt x="88392" y="236220"/>
                </a:lnTo>
                <a:lnTo>
                  <a:pt x="144780" y="236220"/>
                </a:lnTo>
                <a:lnTo>
                  <a:pt x="173736" y="53340"/>
                </a:lnTo>
                <a:lnTo>
                  <a:pt x="173736" y="160020"/>
                </a:lnTo>
                <a:lnTo>
                  <a:pt x="176784" y="265176"/>
                </a:lnTo>
                <a:lnTo>
                  <a:pt x="233172" y="265176"/>
                </a:lnTo>
                <a:close/>
              </a:path>
              <a:path w="1489075" h="265430">
                <a:moveTo>
                  <a:pt x="397764" y="0"/>
                </a:moveTo>
                <a:lnTo>
                  <a:pt x="257556" y="0"/>
                </a:lnTo>
                <a:lnTo>
                  <a:pt x="257556" y="265176"/>
                </a:lnTo>
                <a:lnTo>
                  <a:pt x="396240" y="265176"/>
                </a:lnTo>
                <a:lnTo>
                  <a:pt x="396240" y="220980"/>
                </a:lnTo>
                <a:lnTo>
                  <a:pt x="318516" y="220980"/>
                </a:lnTo>
                <a:lnTo>
                  <a:pt x="318516" y="150876"/>
                </a:lnTo>
                <a:lnTo>
                  <a:pt x="382524" y="150876"/>
                </a:lnTo>
                <a:lnTo>
                  <a:pt x="382524" y="109728"/>
                </a:lnTo>
                <a:lnTo>
                  <a:pt x="318516" y="109728"/>
                </a:lnTo>
                <a:lnTo>
                  <a:pt x="318516" y="42672"/>
                </a:lnTo>
                <a:lnTo>
                  <a:pt x="391668" y="42672"/>
                </a:lnTo>
                <a:lnTo>
                  <a:pt x="397764" y="0"/>
                </a:lnTo>
                <a:close/>
              </a:path>
              <a:path w="1489075" h="265430">
                <a:moveTo>
                  <a:pt x="652272" y="265176"/>
                </a:moveTo>
                <a:lnTo>
                  <a:pt x="635508" y="0"/>
                </a:lnTo>
                <a:lnTo>
                  <a:pt x="560832" y="0"/>
                </a:lnTo>
                <a:lnTo>
                  <a:pt x="536448" y="181356"/>
                </a:lnTo>
                <a:lnTo>
                  <a:pt x="507492" y="0"/>
                </a:lnTo>
                <a:lnTo>
                  <a:pt x="434340" y="0"/>
                </a:lnTo>
                <a:lnTo>
                  <a:pt x="417576" y="265176"/>
                </a:lnTo>
                <a:lnTo>
                  <a:pt x="473964" y="265176"/>
                </a:lnTo>
                <a:lnTo>
                  <a:pt x="477012" y="160020"/>
                </a:lnTo>
                <a:lnTo>
                  <a:pt x="476821" y="79629"/>
                </a:lnTo>
                <a:lnTo>
                  <a:pt x="476364" y="65633"/>
                </a:lnTo>
                <a:lnTo>
                  <a:pt x="475488" y="53340"/>
                </a:lnTo>
                <a:lnTo>
                  <a:pt x="507492" y="236220"/>
                </a:lnTo>
                <a:lnTo>
                  <a:pt x="562356" y="236220"/>
                </a:lnTo>
                <a:lnTo>
                  <a:pt x="592836" y="53340"/>
                </a:lnTo>
                <a:lnTo>
                  <a:pt x="591947" y="59918"/>
                </a:lnTo>
                <a:lnTo>
                  <a:pt x="591502" y="68199"/>
                </a:lnTo>
                <a:lnTo>
                  <a:pt x="591312" y="89916"/>
                </a:lnTo>
                <a:lnTo>
                  <a:pt x="591540" y="107086"/>
                </a:lnTo>
                <a:lnTo>
                  <a:pt x="592594" y="141998"/>
                </a:lnTo>
                <a:lnTo>
                  <a:pt x="592836" y="160020"/>
                </a:lnTo>
                <a:lnTo>
                  <a:pt x="595884" y="265176"/>
                </a:lnTo>
                <a:lnTo>
                  <a:pt x="652272" y="265176"/>
                </a:lnTo>
                <a:close/>
              </a:path>
              <a:path w="1489075" h="265430">
                <a:moveTo>
                  <a:pt x="736079" y="0"/>
                </a:moveTo>
                <a:lnTo>
                  <a:pt x="676656" y="0"/>
                </a:lnTo>
                <a:lnTo>
                  <a:pt x="676656" y="265176"/>
                </a:lnTo>
                <a:lnTo>
                  <a:pt x="736079" y="265176"/>
                </a:lnTo>
                <a:lnTo>
                  <a:pt x="736079" y="0"/>
                </a:lnTo>
                <a:close/>
              </a:path>
              <a:path w="1489075" h="265430">
                <a:moveTo>
                  <a:pt x="1001255" y="265176"/>
                </a:moveTo>
                <a:lnTo>
                  <a:pt x="986015" y="0"/>
                </a:lnTo>
                <a:lnTo>
                  <a:pt x="911339" y="0"/>
                </a:lnTo>
                <a:lnTo>
                  <a:pt x="885431" y="181356"/>
                </a:lnTo>
                <a:lnTo>
                  <a:pt x="857999" y="0"/>
                </a:lnTo>
                <a:lnTo>
                  <a:pt x="784847" y="0"/>
                </a:lnTo>
                <a:lnTo>
                  <a:pt x="768083" y="265176"/>
                </a:lnTo>
                <a:lnTo>
                  <a:pt x="824471" y="265176"/>
                </a:lnTo>
                <a:lnTo>
                  <a:pt x="825995" y="160020"/>
                </a:lnTo>
                <a:lnTo>
                  <a:pt x="826236" y="151142"/>
                </a:lnTo>
                <a:lnTo>
                  <a:pt x="827290" y="127660"/>
                </a:lnTo>
                <a:lnTo>
                  <a:pt x="827519" y="112776"/>
                </a:lnTo>
                <a:lnTo>
                  <a:pt x="827290" y="95351"/>
                </a:lnTo>
                <a:lnTo>
                  <a:pt x="826236" y="65633"/>
                </a:lnTo>
                <a:lnTo>
                  <a:pt x="825995" y="53340"/>
                </a:lnTo>
                <a:lnTo>
                  <a:pt x="856475" y="236220"/>
                </a:lnTo>
                <a:lnTo>
                  <a:pt x="912863" y="236220"/>
                </a:lnTo>
                <a:lnTo>
                  <a:pt x="941819" y="53340"/>
                </a:lnTo>
                <a:lnTo>
                  <a:pt x="942009" y="124396"/>
                </a:lnTo>
                <a:lnTo>
                  <a:pt x="942467" y="141998"/>
                </a:lnTo>
                <a:lnTo>
                  <a:pt x="943343" y="160020"/>
                </a:lnTo>
                <a:lnTo>
                  <a:pt x="944867" y="265176"/>
                </a:lnTo>
                <a:lnTo>
                  <a:pt x="1001255" y="265176"/>
                </a:lnTo>
                <a:close/>
              </a:path>
              <a:path w="1489075" h="265430">
                <a:moveTo>
                  <a:pt x="1194816" y="86868"/>
                </a:moveTo>
                <a:lnTo>
                  <a:pt x="1193330" y="66586"/>
                </a:lnTo>
                <a:lnTo>
                  <a:pt x="1188720" y="49149"/>
                </a:lnTo>
                <a:lnTo>
                  <a:pt x="1185138" y="42672"/>
                </a:lnTo>
                <a:lnTo>
                  <a:pt x="1180668" y="34582"/>
                </a:lnTo>
                <a:lnTo>
                  <a:pt x="1168908" y="22860"/>
                </a:lnTo>
                <a:lnTo>
                  <a:pt x="1154874" y="12865"/>
                </a:lnTo>
                <a:lnTo>
                  <a:pt x="1137856" y="5715"/>
                </a:lnTo>
                <a:lnTo>
                  <a:pt x="1133856" y="4876"/>
                </a:lnTo>
                <a:lnTo>
                  <a:pt x="1133856" y="86868"/>
                </a:lnTo>
                <a:lnTo>
                  <a:pt x="1133284" y="98348"/>
                </a:lnTo>
                <a:lnTo>
                  <a:pt x="1105204" y="132003"/>
                </a:lnTo>
                <a:lnTo>
                  <a:pt x="1095756" y="132588"/>
                </a:lnTo>
                <a:lnTo>
                  <a:pt x="1086612" y="132588"/>
                </a:lnTo>
                <a:lnTo>
                  <a:pt x="1086612" y="42672"/>
                </a:lnTo>
                <a:lnTo>
                  <a:pt x="1095756" y="42672"/>
                </a:lnTo>
                <a:lnTo>
                  <a:pt x="1131760" y="67246"/>
                </a:lnTo>
                <a:lnTo>
                  <a:pt x="1133856" y="86868"/>
                </a:lnTo>
                <a:lnTo>
                  <a:pt x="1133856" y="4876"/>
                </a:lnTo>
                <a:lnTo>
                  <a:pt x="1117676" y="1435"/>
                </a:lnTo>
                <a:lnTo>
                  <a:pt x="1094232" y="0"/>
                </a:lnTo>
                <a:lnTo>
                  <a:pt x="1027176" y="0"/>
                </a:lnTo>
                <a:lnTo>
                  <a:pt x="1027176" y="265176"/>
                </a:lnTo>
                <a:lnTo>
                  <a:pt x="1086612" y="265176"/>
                </a:lnTo>
                <a:lnTo>
                  <a:pt x="1086612" y="175260"/>
                </a:lnTo>
                <a:lnTo>
                  <a:pt x="1100328" y="175260"/>
                </a:lnTo>
                <a:lnTo>
                  <a:pt x="1140523" y="169735"/>
                </a:lnTo>
                <a:lnTo>
                  <a:pt x="1181303" y="141097"/>
                </a:lnTo>
                <a:lnTo>
                  <a:pt x="1185456" y="132588"/>
                </a:lnTo>
                <a:lnTo>
                  <a:pt x="1188910" y="125539"/>
                </a:lnTo>
                <a:lnTo>
                  <a:pt x="1193355" y="107429"/>
                </a:lnTo>
                <a:lnTo>
                  <a:pt x="1194816" y="86868"/>
                </a:lnTo>
                <a:close/>
              </a:path>
              <a:path w="1489075" h="265430">
                <a:moveTo>
                  <a:pt x="1277112" y="0"/>
                </a:moveTo>
                <a:lnTo>
                  <a:pt x="1217663" y="0"/>
                </a:lnTo>
                <a:lnTo>
                  <a:pt x="1217663" y="265176"/>
                </a:lnTo>
                <a:lnTo>
                  <a:pt x="1277112" y="265176"/>
                </a:lnTo>
                <a:lnTo>
                  <a:pt x="1277112" y="0"/>
                </a:lnTo>
                <a:close/>
              </a:path>
              <a:path w="1489075" h="265430">
                <a:moveTo>
                  <a:pt x="1488948" y="0"/>
                </a:moveTo>
                <a:lnTo>
                  <a:pt x="1437132" y="0"/>
                </a:lnTo>
                <a:lnTo>
                  <a:pt x="1437132" y="111252"/>
                </a:lnTo>
                <a:lnTo>
                  <a:pt x="1437678" y="134670"/>
                </a:lnTo>
                <a:lnTo>
                  <a:pt x="1439227" y="159067"/>
                </a:lnTo>
                <a:lnTo>
                  <a:pt x="1441627" y="184340"/>
                </a:lnTo>
                <a:lnTo>
                  <a:pt x="1444752" y="210312"/>
                </a:lnTo>
                <a:lnTo>
                  <a:pt x="1389888" y="0"/>
                </a:lnTo>
                <a:lnTo>
                  <a:pt x="1315212" y="0"/>
                </a:lnTo>
                <a:lnTo>
                  <a:pt x="1315212" y="265176"/>
                </a:lnTo>
                <a:lnTo>
                  <a:pt x="1367028" y="265176"/>
                </a:lnTo>
                <a:lnTo>
                  <a:pt x="1367028" y="164592"/>
                </a:lnTo>
                <a:lnTo>
                  <a:pt x="1366380" y="123024"/>
                </a:lnTo>
                <a:lnTo>
                  <a:pt x="1361427" y="71183"/>
                </a:lnTo>
                <a:lnTo>
                  <a:pt x="1359408" y="54864"/>
                </a:lnTo>
                <a:lnTo>
                  <a:pt x="1415796" y="265176"/>
                </a:lnTo>
                <a:lnTo>
                  <a:pt x="1488948" y="265176"/>
                </a:lnTo>
                <a:lnTo>
                  <a:pt x="1488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8056" y="595883"/>
            <a:ext cx="1259205" cy="334010"/>
          </a:xfrm>
          <a:custGeom>
            <a:avLst/>
            <a:gdLst/>
            <a:ahLst/>
            <a:cxnLst/>
            <a:rect l="l" t="t" r="r" b="b"/>
            <a:pathLst>
              <a:path w="1259204" h="334009">
                <a:moveTo>
                  <a:pt x="91440" y="6096"/>
                </a:moveTo>
                <a:lnTo>
                  <a:pt x="32004" y="6096"/>
                </a:lnTo>
                <a:lnTo>
                  <a:pt x="32004" y="228600"/>
                </a:lnTo>
                <a:lnTo>
                  <a:pt x="31737" y="237439"/>
                </a:lnTo>
                <a:lnTo>
                  <a:pt x="21336" y="277368"/>
                </a:lnTo>
                <a:lnTo>
                  <a:pt x="0" y="292608"/>
                </a:lnTo>
                <a:lnTo>
                  <a:pt x="16764" y="333756"/>
                </a:lnTo>
                <a:lnTo>
                  <a:pt x="54864" y="313944"/>
                </a:lnTo>
                <a:lnTo>
                  <a:pt x="80772" y="281940"/>
                </a:lnTo>
                <a:lnTo>
                  <a:pt x="91440" y="231648"/>
                </a:lnTo>
                <a:lnTo>
                  <a:pt x="91440" y="6096"/>
                </a:lnTo>
                <a:close/>
              </a:path>
              <a:path w="1259204" h="334009">
                <a:moveTo>
                  <a:pt x="262115" y="6096"/>
                </a:moveTo>
                <a:lnTo>
                  <a:pt x="123431" y="6096"/>
                </a:lnTo>
                <a:lnTo>
                  <a:pt x="123431" y="271272"/>
                </a:lnTo>
                <a:lnTo>
                  <a:pt x="260591" y="271272"/>
                </a:lnTo>
                <a:lnTo>
                  <a:pt x="260591" y="227076"/>
                </a:lnTo>
                <a:lnTo>
                  <a:pt x="182867" y="227076"/>
                </a:lnTo>
                <a:lnTo>
                  <a:pt x="182867" y="156972"/>
                </a:lnTo>
                <a:lnTo>
                  <a:pt x="246875" y="156972"/>
                </a:lnTo>
                <a:lnTo>
                  <a:pt x="246875" y="115824"/>
                </a:lnTo>
                <a:lnTo>
                  <a:pt x="182867" y="115824"/>
                </a:lnTo>
                <a:lnTo>
                  <a:pt x="182867" y="48768"/>
                </a:lnTo>
                <a:lnTo>
                  <a:pt x="256019" y="48768"/>
                </a:lnTo>
                <a:lnTo>
                  <a:pt x="262115" y="6096"/>
                </a:lnTo>
                <a:close/>
              </a:path>
              <a:path w="1259204" h="334009">
                <a:moveTo>
                  <a:pt x="358140" y="6096"/>
                </a:moveTo>
                <a:lnTo>
                  <a:pt x="297180" y="6096"/>
                </a:lnTo>
                <a:lnTo>
                  <a:pt x="297180" y="228600"/>
                </a:lnTo>
                <a:lnTo>
                  <a:pt x="296989" y="245554"/>
                </a:lnTo>
                <a:lnTo>
                  <a:pt x="286512" y="277368"/>
                </a:lnTo>
                <a:lnTo>
                  <a:pt x="283464" y="281940"/>
                </a:lnTo>
                <a:lnTo>
                  <a:pt x="275844" y="288036"/>
                </a:lnTo>
                <a:lnTo>
                  <a:pt x="266700" y="292608"/>
                </a:lnTo>
                <a:lnTo>
                  <a:pt x="281940" y="333756"/>
                </a:lnTo>
                <a:lnTo>
                  <a:pt x="321564" y="313944"/>
                </a:lnTo>
                <a:lnTo>
                  <a:pt x="347472" y="281940"/>
                </a:lnTo>
                <a:lnTo>
                  <a:pt x="358140" y="231648"/>
                </a:lnTo>
                <a:lnTo>
                  <a:pt x="358140" y="6096"/>
                </a:lnTo>
                <a:close/>
              </a:path>
              <a:path w="1259204" h="334009">
                <a:moveTo>
                  <a:pt x="568452" y="271272"/>
                </a:moveTo>
                <a:lnTo>
                  <a:pt x="554469" y="213360"/>
                </a:lnTo>
                <a:lnTo>
                  <a:pt x="543801" y="169164"/>
                </a:lnTo>
                <a:lnTo>
                  <a:pt x="515112" y="50292"/>
                </a:lnTo>
                <a:lnTo>
                  <a:pt x="504444" y="6096"/>
                </a:lnTo>
                <a:lnTo>
                  <a:pt x="489204" y="6096"/>
                </a:lnTo>
                <a:lnTo>
                  <a:pt x="489204" y="169164"/>
                </a:lnTo>
                <a:lnTo>
                  <a:pt x="446532" y="169164"/>
                </a:lnTo>
                <a:lnTo>
                  <a:pt x="467868" y="50292"/>
                </a:lnTo>
                <a:lnTo>
                  <a:pt x="489204" y="169164"/>
                </a:lnTo>
                <a:lnTo>
                  <a:pt x="489204" y="6096"/>
                </a:lnTo>
                <a:lnTo>
                  <a:pt x="432816" y="6096"/>
                </a:lnTo>
                <a:lnTo>
                  <a:pt x="368808" y="271272"/>
                </a:lnTo>
                <a:lnTo>
                  <a:pt x="428244" y="271272"/>
                </a:lnTo>
                <a:lnTo>
                  <a:pt x="437388" y="213360"/>
                </a:lnTo>
                <a:lnTo>
                  <a:pt x="496824" y="213360"/>
                </a:lnTo>
                <a:lnTo>
                  <a:pt x="507492" y="271272"/>
                </a:lnTo>
                <a:lnTo>
                  <a:pt x="568452" y="271272"/>
                </a:lnTo>
                <a:close/>
              </a:path>
              <a:path w="1259204" h="334009">
                <a:moveTo>
                  <a:pt x="763511" y="271272"/>
                </a:moveTo>
                <a:lnTo>
                  <a:pt x="714502" y="169164"/>
                </a:lnTo>
                <a:lnTo>
                  <a:pt x="708647" y="156972"/>
                </a:lnTo>
                <a:lnTo>
                  <a:pt x="718350" y="151815"/>
                </a:lnTo>
                <a:lnTo>
                  <a:pt x="743127" y="118592"/>
                </a:lnTo>
                <a:lnTo>
                  <a:pt x="748271" y="86868"/>
                </a:lnTo>
                <a:lnTo>
                  <a:pt x="742251" y="51752"/>
                </a:lnTo>
                <a:lnTo>
                  <a:pt x="740117" y="48768"/>
                </a:lnTo>
                <a:lnTo>
                  <a:pt x="724077" y="26479"/>
                </a:lnTo>
                <a:lnTo>
                  <a:pt x="693623" y="11226"/>
                </a:lnTo>
                <a:lnTo>
                  <a:pt x="687311" y="10477"/>
                </a:lnTo>
                <a:lnTo>
                  <a:pt x="687311" y="86868"/>
                </a:lnTo>
                <a:lnTo>
                  <a:pt x="686765" y="96570"/>
                </a:lnTo>
                <a:lnTo>
                  <a:pt x="660831" y="127431"/>
                </a:lnTo>
                <a:lnTo>
                  <a:pt x="652259" y="128016"/>
                </a:lnTo>
                <a:lnTo>
                  <a:pt x="640067" y="128016"/>
                </a:lnTo>
                <a:lnTo>
                  <a:pt x="640067" y="48768"/>
                </a:lnTo>
                <a:lnTo>
                  <a:pt x="650735" y="48768"/>
                </a:lnTo>
                <a:lnTo>
                  <a:pt x="685025" y="69532"/>
                </a:lnTo>
                <a:lnTo>
                  <a:pt x="687311" y="86868"/>
                </a:lnTo>
                <a:lnTo>
                  <a:pt x="687311" y="10477"/>
                </a:lnTo>
                <a:lnTo>
                  <a:pt x="650735" y="6096"/>
                </a:lnTo>
                <a:lnTo>
                  <a:pt x="580631" y="6096"/>
                </a:lnTo>
                <a:lnTo>
                  <a:pt x="580631" y="271272"/>
                </a:lnTo>
                <a:lnTo>
                  <a:pt x="640067" y="271272"/>
                </a:lnTo>
                <a:lnTo>
                  <a:pt x="640067" y="169164"/>
                </a:lnTo>
                <a:lnTo>
                  <a:pt x="656831" y="169164"/>
                </a:lnTo>
                <a:lnTo>
                  <a:pt x="699503" y="271272"/>
                </a:lnTo>
                <a:lnTo>
                  <a:pt x="763511" y="271272"/>
                </a:lnTo>
                <a:close/>
              </a:path>
              <a:path w="1259204" h="334009">
                <a:moveTo>
                  <a:pt x="836676" y="6096"/>
                </a:moveTo>
                <a:lnTo>
                  <a:pt x="777240" y="6096"/>
                </a:lnTo>
                <a:lnTo>
                  <a:pt x="777240" y="271272"/>
                </a:lnTo>
                <a:lnTo>
                  <a:pt x="836676" y="271272"/>
                </a:lnTo>
                <a:lnTo>
                  <a:pt x="836676" y="6096"/>
                </a:lnTo>
                <a:close/>
              </a:path>
              <a:path w="1259204" h="334009">
                <a:moveTo>
                  <a:pt x="1050036" y="6096"/>
                </a:moveTo>
                <a:lnTo>
                  <a:pt x="998220" y="6096"/>
                </a:lnTo>
                <a:lnTo>
                  <a:pt x="998220" y="117348"/>
                </a:lnTo>
                <a:lnTo>
                  <a:pt x="998766" y="140766"/>
                </a:lnTo>
                <a:lnTo>
                  <a:pt x="1000315" y="165163"/>
                </a:lnTo>
                <a:lnTo>
                  <a:pt x="1002715" y="190436"/>
                </a:lnTo>
                <a:lnTo>
                  <a:pt x="1005840" y="216408"/>
                </a:lnTo>
                <a:lnTo>
                  <a:pt x="950976" y="6096"/>
                </a:lnTo>
                <a:lnTo>
                  <a:pt x="876300" y="6096"/>
                </a:lnTo>
                <a:lnTo>
                  <a:pt x="876300" y="271272"/>
                </a:lnTo>
                <a:lnTo>
                  <a:pt x="928116" y="271272"/>
                </a:lnTo>
                <a:lnTo>
                  <a:pt x="928116" y="170688"/>
                </a:lnTo>
                <a:lnTo>
                  <a:pt x="927468" y="129120"/>
                </a:lnTo>
                <a:lnTo>
                  <a:pt x="922515" y="77279"/>
                </a:lnTo>
                <a:lnTo>
                  <a:pt x="920496" y="60960"/>
                </a:lnTo>
                <a:lnTo>
                  <a:pt x="975360" y="271272"/>
                </a:lnTo>
                <a:lnTo>
                  <a:pt x="1050036" y="271272"/>
                </a:lnTo>
                <a:lnTo>
                  <a:pt x="1050036" y="6096"/>
                </a:lnTo>
                <a:close/>
              </a:path>
              <a:path w="1259204" h="334009">
                <a:moveTo>
                  <a:pt x="1258811" y="32004"/>
                </a:moveTo>
                <a:lnTo>
                  <a:pt x="1242009" y="18008"/>
                </a:lnTo>
                <a:lnTo>
                  <a:pt x="1223759" y="8001"/>
                </a:lnTo>
                <a:lnTo>
                  <a:pt x="1204379" y="2006"/>
                </a:lnTo>
                <a:lnTo>
                  <a:pt x="1184135" y="0"/>
                </a:lnTo>
                <a:lnTo>
                  <a:pt x="1168692" y="889"/>
                </a:lnTo>
                <a:lnTo>
                  <a:pt x="1127747" y="15240"/>
                </a:lnTo>
                <a:lnTo>
                  <a:pt x="1097102" y="46964"/>
                </a:lnTo>
                <a:lnTo>
                  <a:pt x="1079360" y="96393"/>
                </a:lnTo>
                <a:lnTo>
                  <a:pt x="1075931" y="138684"/>
                </a:lnTo>
                <a:lnTo>
                  <a:pt x="1077391" y="171831"/>
                </a:lnTo>
                <a:lnTo>
                  <a:pt x="1089444" y="224409"/>
                </a:lnTo>
                <a:lnTo>
                  <a:pt x="1114602" y="258089"/>
                </a:lnTo>
                <a:lnTo>
                  <a:pt x="1153464" y="275132"/>
                </a:lnTo>
                <a:lnTo>
                  <a:pt x="1178039" y="277368"/>
                </a:lnTo>
                <a:lnTo>
                  <a:pt x="1188351" y="276821"/>
                </a:lnTo>
                <a:lnTo>
                  <a:pt x="1230960" y="265798"/>
                </a:lnTo>
                <a:lnTo>
                  <a:pt x="1258811" y="249936"/>
                </a:lnTo>
                <a:lnTo>
                  <a:pt x="1258811" y="118872"/>
                </a:lnTo>
                <a:lnTo>
                  <a:pt x="1171943" y="118872"/>
                </a:lnTo>
                <a:lnTo>
                  <a:pt x="1178039" y="161544"/>
                </a:lnTo>
                <a:lnTo>
                  <a:pt x="1202423" y="161544"/>
                </a:lnTo>
                <a:lnTo>
                  <a:pt x="1202423" y="225552"/>
                </a:lnTo>
                <a:lnTo>
                  <a:pt x="1196454" y="228676"/>
                </a:lnTo>
                <a:lnTo>
                  <a:pt x="1190040" y="231076"/>
                </a:lnTo>
                <a:lnTo>
                  <a:pt x="1183360" y="232625"/>
                </a:lnTo>
                <a:lnTo>
                  <a:pt x="1176515" y="233172"/>
                </a:lnTo>
                <a:lnTo>
                  <a:pt x="1167371" y="233172"/>
                </a:lnTo>
                <a:lnTo>
                  <a:pt x="1141463" y="196596"/>
                </a:lnTo>
                <a:lnTo>
                  <a:pt x="1137183" y="156095"/>
                </a:lnTo>
                <a:lnTo>
                  <a:pt x="1136891" y="138684"/>
                </a:lnTo>
                <a:lnTo>
                  <a:pt x="1137729" y="114376"/>
                </a:lnTo>
                <a:lnTo>
                  <a:pt x="1149083" y="64008"/>
                </a:lnTo>
                <a:lnTo>
                  <a:pt x="1185659" y="44196"/>
                </a:lnTo>
                <a:lnTo>
                  <a:pt x="1194803" y="44196"/>
                </a:lnTo>
                <a:lnTo>
                  <a:pt x="1202423" y="45720"/>
                </a:lnTo>
                <a:lnTo>
                  <a:pt x="1208519" y="48768"/>
                </a:lnTo>
                <a:lnTo>
                  <a:pt x="1214615" y="50292"/>
                </a:lnTo>
                <a:lnTo>
                  <a:pt x="1229855" y="62484"/>
                </a:lnTo>
                <a:lnTo>
                  <a:pt x="1258811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2023" y="601979"/>
            <a:ext cx="848994" cy="327660"/>
          </a:xfrm>
          <a:custGeom>
            <a:avLst/>
            <a:gdLst/>
            <a:ahLst/>
            <a:cxnLst/>
            <a:rect l="l" t="t" r="r" b="b"/>
            <a:pathLst>
              <a:path w="848995" h="327659">
                <a:moveTo>
                  <a:pt x="59436" y="0"/>
                </a:moveTo>
                <a:lnTo>
                  <a:pt x="0" y="0"/>
                </a:lnTo>
                <a:lnTo>
                  <a:pt x="0" y="265176"/>
                </a:lnTo>
                <a:lnTo>
                  <a:pt x="59436" y="265176"/>
                </a:lnTo>
                <a:lnTo>
                  <a:pt x="59436" y="0"/>
                </a:lnTo>
                <a:close/>
              </a:path>
              <a:path w="848995" h="327659">
                <a:moveTo>
                  <a:pt x="193548" y="265176"/>
                </a:moveTo>
                <a:lnTo>
                  <a:pt x="121920" y="118872"/>
                </a:lnTo>
                <a:lnTo>
                  <a:pt x="187452" y="0"/>
                </a:lnTo>
                <a:lnTo>
                  <a:pt x="128016" y="0"/>
                </a:lnTo>
                <a:lnTo>
                  <a:pt x="62484" y="123444"/>
                </a:lnTo>
                <a:lnTo>
                  <a:pt x="128016" y="265176"/>
                </a:lnTo>
                <a:lnTo>
                  <a:pt x="193548" y="265176"/>
                </a:lnTo>
                <a:close/>
              </a:path>
              <a:path w="848995" h="327659">
                <a:moveTo>
                  <a:pt x="345948" y="0"/>
                </a:moveTo>
                <a:lnTo>
                  <a:pt x="205740" y="0"/>
                </a:lnTo>
                <a:lnTo>
                  <a:pt x="205740" y="265176"/>
                </a:lnTo>
                <a:lnTo>
                  <a:pt x="344424" y="265176"/>
                </a:lnTo>
                <a:lnTo>
                  <a:pt x="344424" y="220980"/>
                </a:lnTo>
                <a:lnTo>
                  <a:pt x="266700" y="220980"/>
                </a:lnTo>
                <a:lnTo>
                  <a:pt x="266700" y="150876"/>
                </a:lnTo>
                <a:lnTo>
                  <a:pt x="330708" y="150876"/>
                </a:lnTo>
                <a:lnTo>
                  <a:pt x="330708" y="109728"/>
                </a:lnTo>
                <a:lnTo>
                  <a:pt x="266700" y="109728"/>
                </a:lnTo>
                <a:lnTo>
                  <a:pt x="266700" y="42672"/>
                </a:lnTo>
                <a:lnTo>
                  <a:pt x="339852" y="42672"/>
                </a:lnTo>
                <a:lnTo>
                  <a:pt x="345948" y="0"/>
                </a:lnTo>
                <a:close/>
              </a:path>
              <a:path w="848995" h="327659">
                <a:moveTo>
                  <a:pt x="556260" y="265176"/>
                </a:moveTo>
                <a:lnTo>
                  <a:pt x="507250" y="163068"/>
                </a:lnTo>
                <a:lnTo>
                  <a:pt x="501396" y="150876"/>
                </a:lnTo>
                <a:lnTo>
                  <a:pt x="511098" y="145719"/>
                </a:lnTo>
                <a:lnTo>
                  <a:pt x="536117" y="112496"/>
                </a:lnTo>
                <a:lnTo>
                  <a:pt x="542544" y="80772"/>
                </a:lnTo>
                <a:lnTo>
                  <a:pt x="536282" y="45656"/>
                </a:lnTo>
                <a:lnTo>
                  <a:pt x="534085" y="42672"/>
                </a:lnTo>
                <a:lnTo>
                  <a:pt x="517588" y="20383"/>
                </a:lnTo>
                <a:lnTo>
                  <a:pt x="486613" y="5130"/>
                </a:lnTo>
                <a:lnTo>
                  <a:pt x="481584" y="4533"/>
                </a:lnTo>
                <a:lnTo>
                  <a:pt x="481584" y="80772"/>
                </a:lnTo>
                <a:lnTo>
                  <a:pt x="481012" y="90474"/>
                </a:lnTo>
                <a:lnTo>
                  <a:pt x="454228" y="121335"/>
                </a:lnTo>
                <a:lnTo>
                  <a:pt x="445008" y="121920"/>
                </a:lnTo>
                <a:lnTo>
                  <a:pt x="432816" y="121920"/>
                </a:lnTo>
                <a:lnTo>
                  <a:pt x="432816" y="42672"/>
                </a:lnTo>
                <a:lnTo>
                  <a:pt x="443484" y="42672"/>
                </a:lnTo>
                <a:lnTo>
                  <a:pt x="479298" y="63436"/>
                </a:lnTo>
                <a:lnTo>
                  <a:pt x="481584" y="80772"/>
                </a:lnTo>
                <a:lnTo>
                  <a:pt x="481584" y="4533"/>
                </a:lnTo>
                <a:lnTo>
                  <a:pt x="443484" y="0"/>
                </a:lnTo>
                <a:lnTo>
                  <a:pt x="373380" y="0"/>
                </a:lnTo>
                <a:lnTo>
                  <a:pt x="373380" y="265176"/>
                </a:lnTo>
                <a:lnTo>
                  <a:pt x="432816" y="265176"/>
                </a:lnTo>
                <a:lnTo>
                  <a:pt x="432816" y="163068"/>
                </a:lnTo>
                <a:lnTo>
                  <a:pt x="449580" y="163068"/>
                </a:lnTo>
                <a:lnTo>
                  <a:pt x="492252" y="265176"/>
                </a:lnTo>
                <a:lnTo>
                  <a:pt x="556260" y="265176"/>
                </a:lnTo>
                <a:close/>
              </a:path>
              <a:path w="848995" h="327659">
                <a:moveTo>
                  <a:pt x="638568" y="0"/>
                </a:moveTo>
                <a:lnTo>
                  <a:pt x="577608" y="0"/>
                </a:lnTo>
                <a:lnTo>
                  <a:pt x="577608" y="222504"/>
                </a:lnTo>
                <a:lnTo>
                  <a:pt x="577418" y="239458"/>
                </a:lnTo>
                <a:lnTo>
                  <a:pt x="556272" y="281940"/>
                </a:lnTo>
                <a:lnTo>
                  <a:pt x="547128" y="286512"/>
                </a:lnTo>
                <a:lnTo>
                  <a:pt x="562368" y="327660"/>
                </a:lnTo>
                <a:lnTo>
                  <a:pt x="601992" y="307848"/>
                </a:lnTo>
                <a:lnTo>
                  <a:pt x="627900" y="275844"/>
                </a:lnTo>
                <a:lnTo>
                  <a:pt x="638568" y="225552"/>
                </a:lnTo>
                <a:lnTo>
                  <a:pt x="638568" y="0"/>
                </a:lnTo>
                <a:close/>
              </a:path>
              <a:path w="848995" h="327659">
                <a:moveTo>
                  <a:pt x="848880" y="265176"/>
                </a:moveTo>
                <a:lnTo>
                  <a:pt x="834898" y="207264"/>
                </a:lnTo>
                <a:lnTo>
                  <a:pt x="824230" y="163068"/>
                </a:lnTo>
                <a:lnTo>
                  <a:pt x="795540" y="44196"/>
                </a:lnTo>
                <a:lnTo>
                  <a:pt x="784872" y="0"/>
                </a:lnTo>
                <a:lnTo>
                  <a:pt x="769632" y="0"/>
                </a:lnTo>
                <a:lnTo>
                  <a:pt x="769632" y="163068"/>
                </a:lnTo>
                <a:lnTo>
                  <a:pt x="726960" y="163068"/>
                </a:lnTo>
                <a:lnTo>
                  <a:pt x="748296" y="44196"/>
                </a:lnTo>
                <a:lnTo>
                  <a:pt x="769632" y="163068"/>
                </a:lnTo>
                <a:lnTo>
                  <a:pt x="769632" y="0"/>
                </a:lnTo>
                <a:lnTo>
                  <a:pt x="713244" y="0"/>
                </a:lnTo>
                <a:lnTo>
                  <a:pt x="649236" y="265176"/>
                </a:lnTo>
                <a:lnTo>
                  <a:pt x="708672" y="265176"/>
                </a:lnTo>
                <a:lnTo>
                  <a:pt x="719340" y="207264"/>
                </a:lnTo>
                <a:lnTo>
                  <a:pt x="777252" y="207264"/>
                </a:lnTo>
                <a:lnTo>
                  <a:pt x="787920" y="265176"/>
                </a:lnTo>
                <a:lnTo>
                  <a:pt x="848880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4151" y="2883408"/>
            <a:ext cx="1854835" cy="1850389"/>
            <a:chOff x="454151" y="2883408"/>
            <a:chExt cx="1854835" cy="1850389"/>
          </a:xfrm>
        </p:grpSpPr>
        <p:sp>
          <p:nvSpPr>
            <p:cNvPr id="6" name="object 6"/>
            <p:cNvSpPr/>
            <p:nvPr/>
          </p:nvSpPr>
          <p:spPr>
            <a:xfrm>
              <a:off x="1158239" y="2883408"/>
              <a:ext cx="1150620" cy="1308100"/>
            </a:xfrm>
            <a:custGeom>
              <a:avLst/>
              <a:gdLst/>
              <a:ahLst/>
              <a:cxnLst/>
              <a:rect l="l" t="t" r="r" b="b"/>
              <a:pathLst>
                <a:path w="1150620" h="1308100">
                  <a:moveTo>
                    <a:pt x="612648" y="1307591"/>
                  </a:moveTo>
                  <a:lnTo>
                    <a:pt x="0" y="699516"/>
                  </a:lnTo>
                  <a:lnTo>
                    <a:pt x="33355" y="663900"/>
                  </a:lnTo>
                  <a:lnTo>
                    <a:pt x="64817" y="626831"/>
                  </a:lnTo>
                  <a:lnTo>
                    <a:pt x="94351" y="588391"/>
                  </a:lnTo>
                  <a:lnTo>
                    <a:pt x="121920" y="548663"/>
                  </a:lnTo>
                  <a:lnTo>
                    <a:pt x="147488" y="507730"/>
                  </a:lnTo>
                  <a:lnTo>
                    <a:pt x="171021" y="465674"/>
                  </a:lnTo>
                  <a:lnTo>
                    <a:pt x="192482" y="422577"/>
                  </a:lnTo>
                  <a:lnTo>
                    <a:pt x="211836" y="378523"/>
                  </a:lnTo>
                  <a:lnTo>
                    <a:pt x="229046" y="333594"/>
                  </a:lnTo>
                  <a:lnTo>
                    <a:pt x="244078" y="287872"/>
                  </a:lnTo>
                  <a:lnTo>
                    <a:pt x="256895" y="241440"/>
                  </a:lnTo>
                  <a:lnTo>
                    <a:pt x="267462" y="194381"/>
                  </a:lnTo>
                  <a:lnTo>
                    <a:pt x="275742" y="146777"/>
                  </a:lnTo>
                  <a:lnTo>
                    <a:pt x="281701" y="98711"/>
                  </a:lnTo>
                  <a:lnTo>
                    <a:pt x="285303" y="50266"/>
                  </a:lnTo>
                  <a:lnTo>
                    <a:pt x="286512" y="1524"/>
                  </a:lnTo>
                  <a:lnTo>
                    <a:pt x="1150620" y="0"/>
                  </a:lnTo>
                  <a:lnTo>
                    <a:pt x="1149931" y="50537"/>
                  </a:lnTo>
                  <a:lnTo>
                    <a:pt x="1147872" y="100919"/>
                  </a:lnTo>
                  <a:lnTo>
                    <a:pt x="1144453" y="151118"/>
                  </a:lnTo>
                  <a:lnTo>
                    <a:pt x="1139685" y="201109"/>
                  </a:lnTo>
                  <a:lnTo>
                    <a:pt x="1133578" y="250866"/>
                  </a:lnTo>
                  <a:lnTo>
                    <a:pt x="1126142" y="300364"/>
                  </a:lnTo>
                  <a:lnTo>
                    <a:pt x="1117389" y="349575"/>
                  </a:lnTo>
                  <a:lnTo>
                    <a:pt x="1107328" y="398475"/>
                  </a:lnTo>
                  <a:lnTo>
                    <a:pt x="1095971" y="447038"/>
                  </a:lnTo>
                  <a:lnTo>
                    <a:pt x="1083327" y="495237"/>
                  </a:lnTo>
                  <a:lnTo>
                    <a:pt x="1069407" y="543048"/>
                  </a:lnTo>
                  <a:lnTo>
                    <a:pt x="1054222" y="590443"/>
                  </a:lnTo>
                  <a:lnTo>
                    <a:pt x="1037782" y="637397"/>
                  </a:lnTo>
                  <a:lnTo>
                    <a:pt x="1020098" y="683884"/>
                  </a:lnTo>
                  <a:lnTo>
                    <a:pt x="1001180" y="729879"/>
                  </a:lnTo>
                  <a:lnTo>
                    <a:pt x="981038" y="775356"/>
                  </a:lnTo>
                  <a:lnTo>
                    <a:pt x="959684" y="820287"/>
                  </a:lnTo>
                  <a:lnTo>
                    <a:pt x="937127" y="864649"/>
                  </a:lnTo>
                  <a:lnTo>
                    <a:pt x="913378" y="908415"/>
                  </a:lnTo>
                  <a:lnTo>
                    <a:pt x="888448" y="951558"/>
                  </a:lnTo>
                  <a:lnTo>
                    <a:pt x="862347" y="994054"/>
                  </a:lnTo>
                  <a:lnTo>
                    <a:pt x="835086" y="1035876"/>
                  </a:lnTo>
                  <a:lnTo>
                    <a:pt x="806675" y="1076998"/>
                  </a:lnTo>
                  <a:lnTo>
                    <a:pt x="777124" y="1117395"/>
                  </a:lnTo>
                  <a:lnTo>
                    <a:pt x="746445" y="1157040"/>
                  </a:lnTo>
                  <a:lnTo>
                    <a:pt x="714647" y="1195909"/>
                  </a:lnTo>
                  <a:lnTo>
                    <a:pt x="681741" y="1233974"/>
                  </a:lnTo>
                  <a:lnTo>
                    <a:pt x="647738" y="1271210"/>
                  </a:lnTo>
                  <a:lnTo>
                    <a:pt x="612648" y="1307591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1" y="3578351"/>
              <a:ext cx="1321435" cy="1155700"/>
            </a:xfrm>
            <a:custGeom>
              <a:avLst/>
              <a:gdLst/>
              <a:ahLst/>
              <a:cxnLst/>
              <a:rect l="l" t="t" r="r" b="b"/>
              <a:pathLst>
                <a:path w="1321435" h="1155700">
                  <a:moveTo>
                    <a:pt x="0" y="1155191"/>
                  </a:moveTo>
                  <a:lnTo>
                    <a:pt x="3048" y="294132"/>
                  </a:lnTo>
                  <a:lnTo>
                    <a:pt x="52629" y="292904"/>
                  </a:lnTo>
                  <a:lnTo>
                    <a:pt x="101878" y="289244"/>
                  </a:lnTo>
                  <a:lnTo>
                    <a:pt x="150712" y="283181"/>
                  </a:lnTo>
                  <a:lnTo>
                    <a:pt x="199048" y="274748"/>
                  </a:lnTo>
                  <a:lnTo>
                    <a:pt x="246804" y="263975"/>
                  </a:lnTo>
                  <a:lnTo>
                    <a:pt x="293896" y="250894"/>
                  </a:lnTo>
                  <a:lnTo>
                    <a:pt x="340243" y="235536"/>
                  </a:lnTo>
                  <a:lnTo>
                    <a:pt x="385762" y="217932"/>
                  </a:lnTo>
                  <a:lnTo>
                    <a:pt x="430370" y="198113"/>
                  </a:lnTo>
                  <a:lnTo>
                    <a:pt x="473984" y="176111"/>
                  </a:lnTo>
                  <a:lnTo>
                    <a:pt x="516523" y="151957"/>
                  </a:lnTo>
                  <a:lnTo>
                    <a:pt x="557903" y="125682"/>
                  </a:lnTo>
                  <a:lnTo>
                    <a:pt x="598041" y="97317"/>
                  </a:lnTo>
                  <a:lnTo>
                    <a:pt x="636856" y="66895"/>
                  </a:lnTo>
                  <a:lnTo>
                    <a:pt x="674264" y="34445"/>
                  </a:lnTo>
                  <a:lnTo>
                    <a:pt x="710183" y="0"/>
                  </a:lnTo>
                  <a:lnTo>
                    <a:pt x="1321308" y="608076"/>
                  </a:lnTo>
                  <a:lnTo>
                    <a:pt x="1285985" y="642760"/>
                  </a:lnTo>
                  <a:lnTo>
                    <a:pt x="1249834" y="676399"/>
                  </a:lnTo>
                  <a:lnTo>
                    <a:pt x="1212878" y="708983"/>
                  </a:lnTo>
                  <a:lnTo>
                    <a:pt x="1175142" y="740501"/>
                  </a:lnTo>
                  <a:lnTo>
                    <a:pt x="1136650" y="770946"/>
                  </a:lnTo>
                  <a:lnTo>
                    <a:pt x="1097426" y="800307"/>
                  </a:lnTo>
                  <a:lnTo>
                    <a:pt x="1057495" y="828574"/>
                  </a:lnTo>
                  <a:lnTo>
                    <a:pt x="1016881" y="855739"/>
                  </a:lnTo>
                  <a:lnTo>
                    <a:pt x="975609" y="881792"/>
                  </a:lnTo>
                  <a:lnTo>
                    <a:pt x="933704" y="906723"/>
                  </a:lnTo>
                  <a:lnTo>
                    <a:pt x="891188" y="930523"/>
                  </a:lnTo>
                  <a:lnTo>
                    <a:pt x="848087" y="953182"/>
                  </a:lnTo>
                  <a:lnTo>
                    <a:pt x="804426" y="974691"/>
                  </a:lnTo>
                  <a:lnTo>
                    <a:pt x="760228" y="995041"/>
                  </a:lnTo>
                  <a:lnTo>
                    <a:pt x="715518" y="1014221"/>
                  </a:lnTo>
                  <a:lnTo>
                    <a:pt x="670320" y="1032223"/>
                  </a:lnTo>
                  <a:lnTo>
                    <a:pt x="624659" y="1049037"/>
                  </a:lnTo>
                  <a:lnTo>
                    <a:pt x="578559" y="1064654"/>
                  </a:lnTo>
                  <a:lnTo>
                    <a:pt x="532044" y="1079063"/>
                  </a:lnTo>
                  <a:lnTo>
                    <a:pt x="485140" y="1092256"/>
                  </a:lnTo>
                  <a:lnTo>
                    <a:pt x="437869" y="1104223"/>
                  </a:lnTo>
                  <a:lnTo>
                    <a:pt x="390257" y="1114954"/>
                  </a:lnTo>
                  <a:lnTo>
                    <a:pt x="342329" y="1124441"/>
                  </a:lnTo>
                  <a:lnTo>
                    <a:pt x="294107" y="1132673"/>
                  </a:lnTo>
                  <a:lnTo>
                    <a:pt x="245618" y="1139641"/>
                  </a:lnTo>
                  <a:lnTo>
                    <a:pt x="196884" y="1145336"/>
                  </a:lnTo>
                  <a:lnTo>
                    <a:pt x="147931" y="1149748"/>
                  </a:lnTo>
                  <a:lnTo>
                    <a:pt x="98783" y="1152867"/>
                  </a:lnTo>
                  <a:lnTo>
                    <a:pt x="49464" y="1154685"/>
                  </a:lnTo>
                  <a:lnTo>
                    <a:pt x="0" y="1155191"/>
                  </a:lnTo>
                  <a:close/>
                </a:path>
              </a:pathLst>
            </a:custGeom>
            <a:solidFill>
              <a:srgbClr val="649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57200" y="1037844"/>
            <a:ext cx="1851660" cy="1862455"/>
            <a:chOff x="457200" y="1037844"/>
            <a:chExt cx="1851660" cy="1862455"/>
          </a:xfrm>
        </p:grpSpPr>
        <p:sp>
          <p:nvSpPr>
            <p:cNvPr id="9" name="object 9"/>
            <p:cNvSpPr/>
            <p:nvPr/>
          </p:nvSpPr>
          <p:spPr>
            <a:xfrm>
              <a:off x="457200" y="1037844"/>
              <a:ext cx="1309370" cy="1150620"/>
            </a:xfrm>
            <a:custGeom>
              <a:avLst/>
              <a:gdLst/>
              <a:ahLst/>
              <a:cxnLst/>
              <a:rect l="l" t="t" r="r" b="b"/>
              <a:pathLst>
                <a:path w="1309370" h="1150620">
                  <a:moveTo>
                    <a:pt x="701039" y="1150620"/>
                  </a:moveTo>
                  <a:lnTo>
                    <a:pt x="665423" y="1116996"/>
                  </a:lnTo>
                  <a:lnTo>
                    <a:pt x="628352" y="1085302"/>
                  </a:lnTo>
                  <a:lnTo>
                    <a:pt x="589905" y="1055572"/>
                  </a:lnTo>
                  <a:lnTo>
                    <a:pt x="550164" y="1027842"/>
                  </a:lnTo>
                  <a:lnTo>
                    <a:pt x="509207" y="1002149"/>
                  </a:lnTo>
                  <a:lnTo>
                    <a:pt x="467117" y="978527"/>
                  </a:lnTo>
                  <a:lnTo>
                    <a:pt x="423974" y="957012"/>
                  </a:lnTo>
                  <a:lnTo>
                    <a:pt x="379857" y="937641"/>
                  </a:lnTo>
                  <a:lnTo>
                    <a:pt x="334846" y="920448"/>
                  </a:lnTo>
                  <a:lnTo>
                    <a:pt x="289024" y="905470"/>
                  </a:lnTo>
                  <a:lnTo>
                    <a:pt x="242469" y="892742"/>
                  </a:lnTo>
                  <a:lnTo>
                    <a:pt x="195262" y="882300"/>
                  </a:lnTo>
                  <a:lnTo>
                    <a:pt x="147484" y="874180"/>
                  </a:lnTo>
                  <a:lnTo>
                    <a:pt x="99214" y="868418"/>
                  </a:lnTo>
                  <a:lnTo>
                    <a:pt x="50534" y="865048"/>
                  </a:lnTo>
                  <a:lnTo>
                    <a:pt x="1524" y="864108"/>
                  </a:lnTo>
                  <a:lnTo>
                    <a:pt x="0" y="0"/>
                  </a:lnTo>
                  <a:lnTo>
                    <a:pt x="50684" y="683"/>
                  </a:lnTo>
                  <a:lnTo>
                    <a:pt x="101193" y="2726"/>
                  </a:lnTo>
                  <a:lnTo>
                    <a:pt x="151500" y="6120"/>
                  </a:lnTo>
                  <a:lnTo>
                    <a:pt x="201582" y="10855"/>
                  </a:lnTo>
                  <a:lnTo>
                    <a:pt x="251414" y="16921"/>
                  </a:lnTo>
                  <a:lnTo>
                    <a:pt x="300972" y="24308"/>
                  </a:lnTo>
                  <a:lnTo>
                    <a:pt x="350232" y="33006"/>
                  </a:lnTo>
                  <a:lnTo>
                    <a:pt x="399169" y="43007"/>
                  </a:lnTo>
                  <a:lnTo>
                    <a:pt x="447758" y="54299"/>
                  </a:lnTo>
                  <a:lnTo>
                    <a:pt x="495977" y="66873"/>
                  </a:lnTo>
                  <a:lnTo>
                    <a:pt x="543799" y="80720"/>
                  </a:lnTo>
                  <a:lnTo>
                    <a:pt x="591201" y="95830"/>
                  </a:lnTo>
                  <a:lnTo>
                    <a:pt x="638158" y="112192"/>
                  </a:lnTo>
                  <a:lnTo>
                    <a:pt x="684646" y="129798"/>
                  </a:lnTo>
                  <a:lnTo>
                    <a:pt x="730641" y="148638"/>
                  </a:lnTo>
                  <a:lnTo>
                    <a:pt x="776118" y="168701"/>
                  </a:lnTo>
                  <a:lnTo>
                    <a:pt x="821053" y="189978"/>
                  </a:lnTo>
                  <a:lnTo>
                    <a:pt x="865422" y="212459"/>
                  </a:lnTo>
                  <a:lnTo>
                    <a:pt x="909199" y="236135"/>
                  </a:lnTo>
                  <a:lnTo>
                    <a:pt x="952362" y="260996"/>
                  </a:lnTo>
                  <a:lnTo>
                    <a:pt x="994884" y="287032"/>
                  </a:lnTo>
                  <a:lnTo>
                    <a:pt x="1036743" y="314233"/>
                  </a:lnTo>
                  <a:lnTo>
                    <a:pt x="1077914" y="342589"/>
                  </a:lnTo>
                  <a:lnTo>
                    <a:pt x="1118371" y="372091"/>
                  </a:lnTo>
                  <a:lnTo>
                    <a:pt x="1158092" y="402729"/>
                  </a:lnTo>
                  <a:lnTo>
                    <a:pt x="1197051" y="434494"/>
                  </a:lnTo>
                  <a:lnTo>
                    <a:pt x="1235224" y="467375"/>
                  </a:lnTo>
                  <a:lnTo>
                    <a:pt x="1272587" y="501363"/>
                  </a:lnTo>
                  <a:lnTo>
                    <a:pt x="1309116" y="536448"/>
                  </a:lnTo>
                  <a:lnTo>
                    <a:pt x="701039" y="1150620"/>
                  </a:lnTo>
                  <a:close/>
                </a:path>
              </a:pathLst>
            </a:custGeom>
            <a:solidFill>
              <a:srgbClr val="FDC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3668" y="1569720"/>
              <a:ext cx="1155700" cy="1330960"/>
            </a:xfrm>
            <a:custGeom>
              <a:avLst/>
              <a:gdLst/>
              <a:ahLst/>
              <a:cxnLst/>
              <a:rect l="l" t="t" r="r" b="b"/>
              <a:pathLst>
                <a:path w="1155700" h="1330960">
                  <a:moveTo>
                    <a:pt x="1155191" y="1330451"/>
                  </a:moveTo>
                  <a:lnTo>
                    <a:pt x="292608" y="1324355"/>
                  </a:lnTo>
                  <a:lnTo>
                    <a:pt x="291649" y="1274220"/>
                  </a:lnTo>
                  <a:lnTo>
                    <a:pt x="288223" y="1224450"/>
                  </a:lnTo>
                  <a:lnTo>
                    <a:pt x="282364" y="1175127"/>
                  </a:lnTo>
                  <a:lnTo>
                    <a:pt x="274105" y="1126331"/>
                  </a:lnTo>
                  <a:lnTo>
                    <a:pt x="263480" y="1078142"/>
                  </a:lnTo>
                  <a:lnTo>
                    <a:pt x="250522" y="1030640"/>
                  </a:lnTo>
                  <a:lnTo>
                    <a:pt x="235264" y="983907"/>
                  </a:lnTo>
                  <a:lnTo>
                    <a:pt x="217741" y="938021"/>
                  </a:lnTo>
                  <a:lnTo>
                    <a:pt x="197985" y="893065"/>
                  </a:lnTo>
                  <a:lnTo>
                    <a:pt x="176030" y="849118"/>
                  </a:lnTo>
                  <a:lnTo>
                    <a:pt x="151910" y="806260"/>
                  </a:lnTo>
                  <a:lnTo>
                    <a:pt x="125658" y="764571"/>
                  </a:lnTo>
                  <a:lnTo>
                    <a:pt x="97307" y="724133"/>
                  </a:lnTo>
                  <a:lnTo>
                    <a:pt x="66892" y="685026"/>
                  </a:lnTo>
                  <a:lnTo>
                    <a:pt x="34445" y="647329"/>
                  </a:lnTo>
                  <a:lnTo>
                    <a:pt x="0" y="611124"/>
                  </a:lnTo>
                  <a:lnTo>
                    <a:pt x="608076" y="0"/>
                  </a:lnTo>
                  <a:lnTo>
                    <a:pt x="642907" y="35627"/>
                  </a:lnTo>
                  <a:lnTo>
                    <a:pt x="676683" y="72083"/>
                  </a:lnTo>
                  <a:lnTo>
                    <a:pt x="709394" y="109343"/>
                  </a:lnTo>
                  <a:lnTo>
                    <a:pt x="741030" y="147385"/>
                  </a:lnTo>
                  <a:lnTo>
                    <a:pt x="771581" y="186181"/>
                  </a:lnTo>
                  <a:lnTo>
                    <a:pt x="801038" y="225710"/>
                  </a:lnTo>
                  <a:lnTo>
                    <a:pt x="829392" y="265946"/>
                  </a:lnTo>
                  <a:lnTo>
                    <a:pt x="856633" y="306864"/>
                  </a:lnTo>
                  <a:lnTo>
                    <a:pt x="882752" y="348441"/>
                  </a:lnTo>
                  <a:lnTo>
                    <a:pt x="907739" y="390651"/>
                  </a:lnTo>
                  <a:lnTo>
                    <a:pt x="931585" y="433472"/>
                  </a:lnTo>
                  <a:lnTo>
                    <a:pt x="954280" y="476877"/>
                  </a:lnTo>
                  <a:lnTo>
                    <a:pt x="975814" y="520844"/>
                  </a:lnTo>
                  <a:lnTo>
                    <a:pt x="996179" y="565347"/>
                  </a:lnTo>
                  <a:lnTo>
                    <a:pt x="1015364" y="610361"/>
                  </a:lnTo>
                  <a:lnTo>
                    <a:pt x="1033361" y="655864"/>
                  </a:lnTo>
                  <a:lnTo>
                    <a:pt x="1050160" y="701830"/>
                  </a:lnTo>
                  <a:lnTo>
                    <a:pt x="1065751" y="748235"/>
                  </a:lnTo>
                  <a:lnTo>
                    <a:pt x="1080125" y="795054"/>
                  </a:lnTo>
                  <a:lnTo>
                    <a:pt x="1093272" y="842263"/>
                  </a:lnTo>
                  <a:lnTo>
                    <a:pt x="1105183" y="889839"/>
                  </a:lnTo>
                  <a:lnTo>
                    <a:pt x="1115848" y="937755"/>
                  </a:lnTo>
                  <a:lnTo>
                    <a:pt x="1125259" y="985989"/>
                  </a:lnTo>
                  <a:lnTo>
                    <a:pt x="1133404" y="1034515"/>
                  </a:lnTo>
                  <a:lnTo>
                    <a:pt x="1140276" y="1083309"/>
                  </a:lnTo>
                  <a:lnTo>
                    <a:pt x="1145864" y="1132348"/>
                  </a:lnTo>
                  <a:lnTo>
                    <a:pt x="1150159" y="1181605"/>
                  </a:lnTo>
                  <a:lnTo>
                    <a:pt x="1153152" y="1231058"/>
                  </a:lnTo>
                  <a:lnTo>
                    <a:pt x="1154832" y="1280682"/>
                  </a:lnTo>
                  <a:lnTo>
                    <a:pt x="1155191" y="1330451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644139" y="1258823"/>
            <a:ext cx="541020" cy="541020"/>
            <a:chOff x="2644139" y="1258823"/>
            <a:chExt cx="541020" cy="541020"/>
          </a:xfrm>
        </p:grpSpPr>
        <p:sp>
          <p:nvSpPr>
            <p:cNvPr id="12" name="object 12"/>
            <p:cNvSpPr/>
            <p:nvPr/>
          </p:nvSpPr>
          <p:spPr>
            <a:xfrm>
              <a:off x="2644139" y="1258823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19" h="541019">
                  <a:moveTo>
                    <a:pt x="269748" y="541020"/>
                  </a:moveTo>
                  <a:lnTo>
                    <a:pt x="221161" y="536634"/>
                  </a:lnTo>
                  <a:lnTo>
                    <a:pt x="175473" y="523994"/>
                  </a:lnTo>
                  <a:lnTo>
                    <a:pt x="133434" y="503879"/>
                  </a:lnTo>
                  <a:lnTo>
                    <a:pt x="95798" y="477066"/>
                  </a:lnTo>
                  <a:lnTo>
                    <a:pt x="63318" y="444332"/>
                  </a:lnTo>
                  <a:lnTo>
                    <a:pt x="36745" y="406456"/>
                  </a:lnTo>
                  <a:lnTo>
                    <a:pt x="16832" y="364215"/>
                  </a:lnTo>
                  <a:lnTo>
                    <a:pt x="4333" y="318386"/>
                  </a:lnTo>
                  <a:lnTo>
                    <a:pt x="0" y="269748"/>
                  </a:lnTo>
                  <a:lnTo>
                    <a:pt x="4333" y="221161"/>
                  </a:lnTo>
                  <a:lnTo>
                    <a:pt x="16832" y="175473"/>
                  </a:lnTo>
                  <a:lnTo>
                    <a:pt x="36745" y="133434"/>
                  </a:lnTo>
                  <a:lnTo>
                    <a:pt x="63318" y="95798"/>
                  </a:lnTo>
                  <a:lnTo>
                    <a:pt x="95798" y="63318"/>
                  </a:lnTo>
                  <a:lnTo>
                    <a:pt x="133434" y="36745"/>
                  </a:lnTo>
                  <a:lnTo>
                    <a:pt x="175473" y="16832"/>
                  </a:lnTo>
                  <a:lnTo>
                    <a:pt x="221161" y="4333"/>
                  </a:lnTo>
                  <a:lnTo>
                    <a:pt x="269748" y="0"/>
                  </a:lnTo>
                  <a:lnTo>
                    <a:pt x="318386" y="4333"/>
                  </a:lnTo>
                  <a:lnTo>
                    <a:pt x="364215" y="16832"/>
                  </a:lnTo>
                  <a:lnTo>
                    <a:pt x="406456" y="36745"/>
                  </a:lnTo>
                  <a:lnTo>
                    <a:pt x="444332" y="63318"/>
                  </a:lnTo>
                  <a:lnTo>
                    <a:pt x="477066" y="95798"/>
                  </a:lnTo>
                  <a:lnTo>
                    <a:pt x="503879" y="133434"/>
                  </a:lnTo>
                  <a:lnTo>
                    <a:pt x="523994" y="175473"/>
                  </a:lnTo>
                  <a:lnTo>
                    <a:pt x="536634" y="221161"/>
                  </a:lnTo>
                  <a:lnTo>
                    <a:pt x="541019" y="269748"/>
                  </a:lnTo>
                  <a:lnTo>
                    <a:pt x="536634" y="318386"/>
                  </a:lnTo>
                  <a:lnTo>
                    <a:pt x="523994" y="364215"/>
                  </a:lnTo>
                  <a:lnTo>
                    <a:pt x="503879" y="406456"/>
                  </a:lnTo>
                  <a:lnTo>
                    <a:pt x="477066" y="444332"/>
                  </a:lnTo>
                  <a:lnTo>
                    <a:pt x="444332" y="477066"/>
                  </a:lnTo>
                  <a:lnTo>
                    <a:pt x="406456" y="503879"/>
                  </a:lnTo>
                  <a:lnTo>
                    <a:pt x="364215" y="523994"/>
                  </a:lnTo>
                  <a:lnTo>
                    <a:pt x="318386" y="536634"/>
                  </a:lnTo>
                  <a:lnTo>
                    <a:pt x="269748" y="541020"/>
                  </a:lnTo>
                  <a:close/>
                </a:path>
              </a:pathLst>
            </a:custGeom>
            <a:solidFill>
              <a:srgbClr val="FDC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6351" y="1450848"/>
              <a:ext cx="198120" cy="17678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5179" y="1304544"/>
            <a:ext cx="3169919" cy="49530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613660" y="1929383"/>
            <a:ext cx="609600" cy="533400"/>
            <a:chOff x="2613660" y="1929383"/>
            <a:chExt cx="609600" cy="533400"/>
          </a:xfrm>
        </p:grpSpPr>
        <p:sp>
          <p:nvSpPr>
            <p:cNvPr id="16" name="object 16"/>
            <p:cNvSpPr/>
            <p:nvPr/>
          </p:nvSpPr>
          <p:spPr>
            <a:xfrm>
              <a:off x="2613660" y="1929383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533400"/>
                  </a:moveTo>
                  <a:lnTo>
                    <a:pt x="255158" y="529923"/>
                  </a:lnTo>
                  <a:lnTo>
                    <a:pt x="208141" y="519854"/>
                  </a:lnTo>
                  <a:lnTo>
                    <a:pt x="164361" y="503732"/>
                  </a:lnTo>
                  <a:lnTo>
                    <a:pt x="124431" y="482096"/>
                  </a:lnTo>
                  <a:lnTo>
                    <a:pt x="88963" y="455485"/>
                  </a:lnTo>
                  <a:lnTo>
                    <a:pt x="58570" y="424440"/>
                  </a:lnTo>
                  <a:lnTo>
                    <a:pt x="33864" y="389499"/>
                  </a:lnTo>
                  <a:lnTo>
                    <a:pt x="15459" y="351202"/>
                  </a:lnTo>
                  <a:lnTo>
                    <a:pt x="3966" y="310089"/>
                  </a:lnTo>
                  <a:lnTo>
                    <a:pt x="0" y="266700"/>
                  </a:lnTo>
                  <a:lnTo>
                    <a:pt x="3966" y="223310"/>
                  </a:lnTo>
                  <a:lnTo>
                    <a:pt x="15459" y="182197"/>
                  </a:lnTo>
                  <a:lnTo>
                    <a:pt x="33864" y="143900"/>
                  </a:lnTo>
                  <a:lnTo>
                    <a:pt x="58570" y="108959"/>
                  </a:lnTo>
                  <a:lnTo>
                    <a:pt x="88963" y="77914"/>
                  </a:lnTo>
                  <a:lnTo>
                    <a:pt x="124431" y="51303"/>
                  </a:lnTo>
                  <a:lnTo>
                    <a:pt x="164361" y="29667"/>
                  </a:lnTo>
                  <a:lnTo>
                    <a:pt x="208141" y="13545"/>
                  </a:lnTo>
                  <a:lnTo>
                    <a:pt x="255158" y="3476"/>
                  </a:lnTo>
                  <a:lnTo>
                    <a:pt x="304800" y="0"/>
                  </a:lnTo>
                  <a:lnTo>
                    <a:pt x="354070" y="3476"/>
                  </a:lnTo>
                  <a:lnTo>
                    <a:pt x="400872" y="13545"/>
                  </a:lnTo>
                  <a:lnTo>
                    <a:pt x="444566" y="29667"/>
                  </a:lnTo>
                  <a:lnTo>
                    <a:pt x="484510" y="51303"/>
                  </a:lnTo>
                  <a:lnTo>
                    <a:pt x="520064" y="77914"/>
                  </a:lnTo>
                  <a:lnTo>
                    <a:pt x="550590" y="108959"/>
                  </a:lnTo>
                  <a:lnTo>
                    <a:pt x="575447" y="143900"/>
                  </a:lnTo>
                  <a:lnTo>
                    <a:pt x="593994" y="182197"/>
                  </a:lnTo>
                  <a:lnTo>
                    <a:pt x="605591" y="223310"/>
                  </a:lnTo>
                  <a:lnTo>
                    <a:pt x="609600" y="266700"/>
                  </a:lnTo>
                  <a:lnTo>
                    <a:pt x="605591" y="310089"/>
                  </a:lnTo>
                  <a:lnTo>
                    <a:pt x="593994" y="351202"/>
                  </a:lnTo>
                  <a:lnTo>
                    <a:pt x="575447" y="389499"/>
                  </a:lnTo>
                  <a:lnTo>
                    <a:pt x="550590" y="424440"/>
                  </a:lnTo>
                  <a:lnTo>
                    <a:pt x="520064" y="455485"/>
                  </a:lnTo>
                  <a:lnTo>
                    <a:pt x="484510" y="482096"/>
                  </a:lnTo>
                  <a:lnTo>
                    <a:pt x="444566" y="503732"/>
                  </a:lnTo>
                  <a:lnTo>
                    <a:pt x="400872" y="519854"/>
                  </a:lnTo>
                  <a:lnTo>
                    <a:pt x="354070" y="529923"/>
                  </a:lnTo>
                  <a:lnTo>
                    <a:pt x="304800" y="53340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0256" y="2121407"/>
              <a:ext cx="205740" cy="17525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5179" y="1952244"/>
            <a:ext cx="3947159" cy="43433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583180" y="2554223"/>
            <a:ext cx="601980" cy="571500"/>
            <a:chOff x="2583180" y="2554223"/>
            <a:chExt cx="601980" cy="571500"/>
          </a:xfrm>
        </p:grpSpPr>
        <p:sp>
          <p:nvSpPr>
            <p:cNvPr id="20" name="object 20"/>
            <p:cNvSpPr/>
            <p:nvPr/>
          </p:nvSpPr>
          <p:spPr>
            <a:xfrm>
              <a:off x="2583180" y="2554223"/>
              <a:ext cx="601980" cy="571500"/>
            </a:xfrm>
            <a:custGeom>
              <a:avLst/>
              <a:gdLst/>
              <a:ahLst/>
              <a:cxnLst/>
              <a:rect l="l" t="t" r="r" b="b"/>
              <a:pathLst>
                <a:path w="601980" h="571500">
                  <a:moveTo>
                    <a:pt x="300228" y="571500"/>
                  </a:moveTo>
                  <a:lnTo>
                    <a:pt x="251455" y="567757"/>
                  </a:lnTo>
                  <a:lnTo>
                    <a:pt x="205215" y="556918"/>
                  </a:lnTo>
                  <a:lnTo>
                    <a:pt x="162121" y="539569"/>
                  </a:lnTo>
                  <a:lnTo>
                    <a:pt x="122785" y="516294"/>
                  </a:lnTo>
                  <a:lnTo>
                    <a:pt x="87820" y="487679"/>
                  </a:lnTo>
                  <a:lnTo>
                    <a:pt x="57838" y="454310"/>
                  </a:lnTo>
                  <a:lnTo>
                    <a:pt x="33453" y="416771"/>
                  </a:lnTo>
                  <a:lnTo>
                    <a:pt x="15276" y="375647"/>
                  </a:lnTo>
                  <a:lnTo>
                    <a:pt x="3921" y="331524"/>
                  </a:lnTo>
                  <a:lnTo>
                    <a:pt x="0" y="284988"/>
                  </a:lnTo>
                  <a:lnTo>
                    <a:pt x="3921" y="238864"/>
                  </a:lnTo>
                  <a:lnTo>
                    <a:pt x="15276" y="195071"/>
                  </a:lnTo>
                  <a:lnTo>
                    <a:pt x="33453" y="154205"/>
                  </a:lnTo>
                  <a:lnTo>
                    <a:pt x="57838" y="116860"/>
                  </a:lnTo>
                  <a:lnTo>
                    <a:pt x="87820" y="83629"/>
                  </a:lnTo>
                  <a:lnTo>
                    <a:pt x="122785" y="55107"/>
                  </a:lnTo>
                  <a:lnTo>
                    <a:pt x="162121" y="31889"/>
                  </a:lnTo>
                  <a:lnTo>
                    <a:pt x="205215" y="14569"/>
                  </a:lnTo>
                  <a:lnTo>
                    <a:pt x="251455" y="3741"/>
                  </a:lnTo>
                  <a:lnTo>
                    <a:pt x="300228" y="0"/>
                  </a:lnTo>
                  <a:lnTo>
                    <a:pt x="349043" y="3741"/>
                  </a:lnTo>
                  <a:lnTo>
                    <a:pt x="395398" y="14569"/>
                  </a:lnTo>
                  <a:lnTo>
                    <a:pt x="438663" y="31889"/>
                  </a:lnTo>
                  <a:lnTo>
                    <a:pt x="478206" y="55107"/>
                  </a:lnTo>
                  <a:lnTo>
                    <a:pt x="513397" y="83629"/>
                  </a:lnTo>
                  <a:lnTo>
                    <a:pt x="543604" y="116860"/>
                  </a:lnTo>
                  <a:lnTo>
                    <a:pt x="568197" y="154205"/>
                  </a:lnTo>
                  <a:lnTo>
                    <a:pt x="586544" y="195071"/>
                  </a:lnTo>
                  <a:lnTo>
                    <a:pt x="598016" y="238864"/>
                  </a:lnTo>
                  <a:lnTo>
                    <a:pt x="601980" y="284988"/>
                  </a:lnTo>
                  <a:lnTo>
                    <a:pt x="598016" y="331524"/>
                  </a:lnTo>
                  <a:lnTo>
                    <a:pt x="586544" y="375647"/>
                  </a:lnTo>
                  <a:lnTo>
                    <a:pt x="568197" y="416771"/>
                  </a:lnTo>
                  <a:lnTo>
                    <a:pt x="543604" y="454310"/>
                  </a:lnTo>
                  <a:lnTo>
                    <a:pt x="513397" y="487679"/>
                  </a:lnTo>
                  <a:lnTo>
                    <a:pt x="478206" y="516294"/>
                  </a:lnTo>
                  <a:lnTo>
                    <a:pt x="438663" y="539569"/>
                  </a:lnTo>
                  <a:lnTo>
                    <a:pt x="395398" y="556918"/>
                  </a:lnTo>
                  <a:lnTo>
                    <a:pt x="349043" y="567757"/>
                  </a:lnTo>
                  <a:lnTo>
                    <a:pt x="300228" y="571500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8251" y="2763011"/>
              <a:ext cx="213359" cy="17526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5179" y="2691383"/>
            <a:ext cx="4244340" cy="41147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583180" y="3186683"/>
            <a:ext cx="601980" cy="579120"/>
            <a:chOff x="2583180" y="3186683"/>
            <a:chExt cx="601980" cy="579120"/>
          </a:xfrm>
        </p:grpSpPr>
        <p:sp>
          <p:nvSpPr>
            <p:cNvPr id="24" name="object 24"/>
            <p:cNvSpPr/>
            <p:nvPr/>
          </p:nvSpPr>
          <p:spPr>
            <a:xfrm>
              <a:off x="2583180" y="3186683"/>
              <a:ext cx="601980" cy="579120"/>
            </a:xfrm>
            <a:custGeom>
              <a:avLst/>
              <a:gdLst/>
              <a:ahLst/>
              <a:cxnLst/>
              <a:rect l="l" t="t" r="r" b="b"/>
              <a:pathLst>
                <a:path w="601980" h="579120">
                  <a:moveTo>
                    <a:pt x="300228" y="579120"/>
                  </a:moveTo>
                  <a:lnTo>
                    <a:pt x="251455" y="575332"/>
                  </a:lnTo>
                  <a:lnTo>
                    <a:pt x="205215" y="564367"/>
                  </a:lnTo>
                  <a:lnTo>
                    <a:pt x="162121" y="546818"/>
                  </a:lnTo>
                  <a:lnTo>
                    <a:pt x="122785" y="523280"/>
                  </a:lnTo>
                  <a:lnTo>
                    <a:pt x="87820" y="494347"/>
                  </a:lnTo>
                  <a:lnTo>
                    <a:pt x="57838" y="460613"/>
                  </a:lnTo>
                  <a:lnTo>
                    <a:pt x="33453" y="422673"/>
                  </a:lnTo>
                  <a:lnTo>
                    <a:pt x="15276" y="381121"/>
                  </a:lnTo>
                  <a:lnTo>
                    <a:pt x="3921" y="336552"/>
                  </a:lnTo>
                  <a:lnTo>
                    <a:pt x="0" y="289560"/>
                  </a:lnTo>
                  <a:lnTo>
                    <a:pt x="3921" y="242567"/>
                  </a:lnTo>
                  <a:lnTo>
                    <a:pt x="15276" y="197998"/>
                  </a:lnTo>
                  <a:lnTo>
                    <a:pt x="33453" y="156446"/>
                  </a:lnTo>
                  <a:lnTo>
                    <a:pt x="57838" y="118506"/>
                  </a:lnTo>
                  <a:lnTo>
                    <a:pt x="87820" y="84772"/>
                  </a:lnTo>
                  <a:lnTo>
                    <a:pt x="122785" y="55839"/>
                  </a:lnTo>
                  <a:lnTo>
                    <a:pt x="162121" y="32301"/>
                  </a:lnTo>
                  <a:lnTo>
                    <a:pt x="205215" y="14752"/>
                  </a:lnTo>
                  <a:lnTo>
                    <a:pt x="251455" y="3787"/>
                  </a:lnTo>
                  <a:lnTo>
                    <a:pt x="300228" y="0"/>
                  </a:lnTo>
                  <a:lnTo>
                    <a:pt x="349043" y="3787"/>
                  </a:lnTo>
                  <a:lnTo>
                    <a:pt x="395398" y="14752"/>
                  </a:lnTo>
                  <a:lnTo>
                    <a:pt x="438663" y="32301"/>
                  </a:lnTo>
                  <a:lnTo>
                    <a:pt x="478206" y="55839"/>
                  </a:lnTo>
                  <a:lnTo>
                    <a:pt x="513397" y="84772"/>
                  </a:lnTo>
                  <a:lnTo>
                    <a:pt x="543604" y="118506"/>
                  </a:lnTo>
                  <a:lnTo>
                    <a:pt x="568197" y="156446"/>
                  </a:lnTo>
                  <a:lnTo>
                    <a:pt x="586544" y="197998"/>
                  </a:lnTo>
                  <a:lnTo>
                    <a:pt x="598016" y="242567"/>
                  </a:lnTo>
                  <a:lnTo>
                    <a:pt x="601980" y="289560"/>
                  </a:lnTo>
                  <a:lnTo>
                    <a:pt x="598016" y="336552"/>
                  </a:lnTo>
                  <a:lnTo>
                    <a:pt x="586544" y="381121"/>
                  </a:lnTo>
                  <a:lnTo>
                    <a:pt x="568197" y="422673"/>
                  </a:lnTo>
                  <a:lnTo>
                    <a:pt x="543604" y="460613"/>
                  </a:lnTo>
                  <a:lnTo>
                    <a:pt x="513397" y="494347"/>
                  </a:lnTo>
                  <a:lnTo>
                    <a:pt x="478206" y="523280"/>
                  </a:lnTo>
                  <a:lnTo>
                    <a:pt x="438663" y="546818"/>
                  </a:lnTo>
                  <a:lnTo>
                    <a:pt x="395398" y="564367"/>
                  </a:lnTo>
                  <a:lnTo>
                    <a:pt x="349043" y="575332"/>
                  </a:lnTo>
                  <a:lnTo>
                    <a:pt x="300228" y="579120"/>
                  </a:lnTo>
                  <a:close/>
                </a:path>
              </a:pathLst>
            </a:custGeom>
            <a:solidFill>
              <a:srgbClr val="649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0632" y="3403091"/>
              <a:ext cx="220979" cy="173735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5179" y="3300984"/>
            <a:ext cx="4061459" cy="36576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982980" y="1350263"/>
            <a:ext cx="105410" cy="99060"/>
          </a:xfrm>
          <a:custGeom>
            <a:avLst/>
            <a:gdLst/>
            <a:ahLst/>
            <a:cxnLst/>
            <a:rect l="l" t="t" r="r" b="b"/>
            <a:pathLst>
              <a:path w="105409" h="99059">
                <a:moveTo>
                  <a:pt x="53340" y="99060"/>
                </a:moveTo>
                <a:lnTo>
                  <a:pt x="32146" y="95273"/>
                </a:lnTo>
                <a:lnTo>
                  <a:pt x="15240" y="84772"/>
                </a:lnTo>
                <a:lnTo>
                  <a:pt x="4048" y="68841"/>
                </a:lnTo>
                <a:lnTo>
                  <a:pt x="0" y="48768"/>
                </a:lnTo>
                <a:lnTo>
                  <a:pt x="4048" y="29575"/>
                </a:lnTo>
                <a:lnTo>
                  <a:pt x="15240" y="14097"/>
                </a:lnTo>
                <a:lnTo>
                  <a:pt x="32146" y="3762"/>
                </a:lnTo>
                <a:lnTo>
                  <a:pt x="53340" y="0"/>
                </a:lnTo>
                <a:lnTo>
                  <a:pt x="73652" y="3762"/>
                </a:lnTo>
                <a:lnTo>
                  <a:pt x="90106" y="14097"/>
                </a:lnTo>
                <a:lnTo>
                  <a:pt x="101131" y="29575"/>
                </a:lnTo>
                <a:lnTo>
                  <a:pt x="105156" y="48768"/>
                </a:lnTo>
                <a:lnTo>
                  <a:pt x="101131" y="68841"/>
                </a:lnTo>
                <a:lnTo>
                  <a:pt x="90106" y="84772"/>
                </a:lnTo>
                <a:lnTo>
                  <a:pt x="73652" y="95273"/>
                </a:lnTo>
                <a:lnTo>
                  <a:pt x="53340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3439" y="1586483"/>
            <a:ext cx="105410" cy="106680"/>
          </a:xfrm>
          <a:custGeom>
            <a:avLst/>
            <a:gdLst/>
            <a:ahLst/>
            <a:cxnLst/>
            <a:rect l="l" t="t" r="r" b="b"/>
            <a:pathLst>
              <a:path w="105409" h="106680">
                <a:moveTo>
                  <a:pt x="53340" y="106679"/>
                </a:moveTo>
                <a:lnTo>
                  <a:pt x="32146" y="102417"/>
                </a:lnTo>
                <a:lnTo>
                  <a:pt x="15240" y="90868"/>
                </a:lnTo>
                <a:lnTo>
                  <a:pt x="4048" y="73890"/>
                </a:lnTo>
                <a:lnTo>
                  <a:pt x="0" y="53339"/>
                </a:lnTo>
                <a:lnTo>
                  <a:pt x="4048" y="32789"/>
                </a:lnTo>
                <a:lnTo>
                  <a:pt x="15240" y="15811"/>
                </a:lnTo>
                <a:lnTo>
                  <a:pt x="32146" y="4262"/>
                </a:lnTo>
                <a:lnTo>
                  <a:pt x="53340" y="0"/>
                </a:lnTo>
                <a:lnTo>
                  <a:pt x="73652" y="4262"/>
                </a:lnTo>
                <a:lnTo>
                  <a:pt x="90106" y="15811"/>
                </a:lnTo>
                <a:lnTo>
                  <a:pt x="101131" y="32789"/>
                </a:lnTo>
                <a:lnTo>
                  <a:pt x="105156" y="53339"/>
                </a:lnTo>
                <a:lnTo>
                  <a:pt x="101131" y="73890"/>
                </a:lnTo>
                <a:lnTo>
                  <a:pt x="90106" y="90868"/>
                </a:lnTo>
                <a:lnTo>
                  <a:pt x="73652" y="102417"/>
                </a:lnTo>
                <a:lnTo>
                  <a:pt x="53340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0139" y="1586483"/>
            <a:ext cx="99060" cy="106680"/>
          </a:xfrm>
          <a:custGeom>
            <a:avLst/>
            <a:gdLst/>
            <a:ahLst/>
            <a:cxnLst/>
            <a:rect l="l" t="t" r="r" b="b"/>
            <a:pathLst>
              <a:path w="99059" h="106680">
                <a:moveTo>
                  <a:pt x="48768" y="106679"/>
                </a:moveTo>
                <a:lnTo>
                  <a:pt x="29575" y="102417"/>
                </a:lnTo>
                <a:lnTo>
                  <a:pt x="14097" y="90868"/>
                </a:lnTo>
                <a:lnTo>
                  <a:pt x="3762" y="73890"/>
                </a:lnTo>
                <a:lnTo>
                  <a:pt x="0" y="53339"/>
                </a:lnTo>
                <a:lnTo>
                  <a:pt x="3762" y="32789"/>
                </a:lnTo>
                <a:lnTo>
                  <a:pt x="14097" y="15811"/>
                </a:lnTo>
                <a:lnTo>
                  <a:pt x="29575" y="4262"/>
                </a:lnTo>
                <a:lnTo>
                  <a:pt x="48768" y="0"/>
                </a:lnTo>
                <a:lnTo>
                  <a:pt x="68199" y="4262"/>
                </a:lnTo>
                <a:lnTo>
                  <a:pt x="84201" y="15811"/>
                </a:lnTo>
                <a:lnTo>
                  <a:pt x="95059" y="32789"/>
                </a:lnTo>
                <a:lnTo>
                  <a:pt x="99060" y="53339"/>
                </a:lnTo>
                <a:lnTo>
                  <a:pt x="95059" y="73890"/>
                </a:lnTo>
                <a:lnTo>
                  <a:pt x="84201" y="90868"/>
                </a:lnTo>
                <a:lnTo>
                  <a:pt x="68199" y="102417"/>
                </a:lnTo>
                <a:lnTo>
                  <a:pt x="48768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" y="1685544"/>
            <a:ext cx="181610" cy="114300"/>
          </a:xfrm>
          <a:custGeom>
            <a:avLst/>
            <a:gdLst/>
            <a:ahLst/>
            <a:cxnLst/>
            <a:rect l="l" t="t" r="r" b="b"/>
            <a:pathLst>
              <a:path w="181609" h="114300">
                <a:moveTo>
                  <a:pt x="176784" y="114300"/>
                </a:moveTo>
                <a:lnTo>
                  <a:pt x="4572" y="114300"/>
                </a:lnTo>
                <a:lnTo>
                  <a:pt x="0" y="108204"/>
                </a:lnTo>
                <a:lnTo>
                  <a:pt x="0" y="71628"/>
                </a:lnTo>
                <a:lnTo>
                  <a:pt x="2190" y="50792"/>
                </a:lnTo>
                <a:lnTo>
                  <a:pt x="8382" y="31813"/>
                </a:lnTo>
                <a:lnTo>
                  <a:pt x="18002" y="14835"/>
                </a:lnTo>
                <a:lnTo>
                  <a:pt x="30480" y="0"/>
                </a:lnTo>
                <a:lnTo>
                  <a:pt x="42338" y="12715"/>
                </a:lnTo>
                <a:lnTo>
                  <a:pt x="56769" y="22859"/>
                </a:lnTo>
                <a:lnTo>
                  <a:pt x="72913" y="29575"/>
                </a:lnTo>
                <a:lnTo>
                  <a:pt x="89916" y="32004"/>
                </a:lnTo>
                <a:lnTo>
                  <a:pt x="107584" y="29575"/>
                </a:lnTo>
                <a:lnTo>
                  <a:pt x="123825" y="22860"/>
                </a:lnTo>
                <a:lnTo>
                  <a:pt x="138350" y="12715"/>
                </a:lnTo>
                <a:lnTo>
                  <a:pt x="150876" y="0"/>
                </a:lnTo>
                <a:lnTo>
                  <a:pt x="163996" y="15049"/>
                </a:lnTo>
                <a:lnTo>
                  <a:pt x="173545" y="32384"/>
                </a:lnTo>
                <a:lnTo>
                  <a:pt x="179379" y="51435"/>
                </a:lnTo>
                <a:lnTo>
                  <a:pt x="181356" y="71628"/>
                </a:lnTo>
                <a:lnTo>
                  <a:pt x="181356" y="108204"/>
                </a:lnTo>
                <a:lnTo>
                  <a:pt x="176784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4880" y="1449324"/>
            <a:ext cx="181610" cy="106680"/>
          </a:xfrm>
          <a:custGeom>
            <a:avLst/>
            <a:gdLst/>
            <a:ahLst/>
            <a:cxnLst/>
            <a:rect l="l" t="t" r="r" b="b"/>
            <a:pathLst>
              <a:path w="181609" h="106680">
                <a:moveTo>
                  <a:pt x="176784" y="106679"/>
                </a:moveTo>
                <a:lnTo>
                  <a:pt x="4572" y="106679"/>
                </a:lnTo>
                <a:lnTo>
                  <a:pt x="0" y="100584"/>
                </a:lnTo>
                <a:lnTo>
                  <a:pt x="0" y="65532"/>
                </a:lnTo>
                <a:lnTo>
                  <a:pt x="2190" y="47363"/>
                </a:lnTo>
                <a:lnTo>
                  <a:pt x="8382" y="29908"/>
                </a:lnTo>
                <a:lnTo>
                  <a:pt x="18002" y="13882"/>
                </a:lnTo>
                <a:lnTo>
                  <a:pt x="30480" y="0"/>
                </a:lnTo>
                <a:lnTo>
                  <a:pt x="42362" y="11596"/>
                </a:lnTo>
                <a:lnTo>
                  <a:pt x="56959" y="20764"/>
                </a:lnTo>
                <a:lnTo>
                  <a:pt x="73556" y="26789"/>
                </a:lnTo>
                <a:lnTo>
                  <a:pt x="91440" y="28956"/>
                </a:lnTo>
                <a:lnTo>
                  <a:pt x="108442" y="26789"/>
                </a:lnTo>
                <a:lnTo>
                  <a:pt x="124587" y="20764"/>
                </a:lnTo>
                <a:lnTo>
                  <a:pt x="139017" y="11596"/>
                </a:lnTo>
                <a:lnTo>
                  <a:pt x="150876" y="0"/>
                </a:lnTo>
                <a:lnTo>
                  <a:pt x="163996" y="13882"/>
                </a:lnTo>
                <a:lnTo>
                  <a:pt x="173545" y="29908"/>
                </a:lnTo>
                <a:lnTo>
                  <a:pt x="179379" y="47363"/>
                </a:lnTo>
                <a:lnTo>
                  <a:pt x="181356" y="65532"/>
                </a:lnTo>
                <a:lnTo>
                  <a:pt x="181356" y="100584"/>
                </a:lnTo>
                <a:lnTo>
                  <a:pt x="176784" y="10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5360" y="1586483"/>
            <a:ext cx="288290" cy="213360"/>
          </a:xfrm>
          <a:custGeom>
            <a:avLst/>
            <a:gdLst/>
            <a:ahLst/>
            <a:cxnLst/>
            <a:rect l="l" t="t" r="r" b="b"/>
            <a:pathLst>
              <a:path w="288290" h="213360">
                <a:moveTo>
                  <a:pt x="120396" y="80772"/>
                </a:moveTo>
                <a:lnTo>
                  <a:pt x="73152" y="33528"/>
                </a:lnTo>
                <a:lnTo>
                  <a:pt x="73152" y="0"/>
                </a:lnTo>
                <a:lnTo>
                  <a:pt x="47244" y="0"/>
                </a:lnTo>
                <a:lnTo>
                  <a:pt x="47244" y="33528"/>
                </a:lnTo>
                <a:lnTo>
                  <a:pt x="0" y="79248"/>
                </a:lnTo>
                <a:lnTo>
                  <a:pt x="4991" y="83426"/>
                </a:lnTo>
                <a:lnTo>
                  <a:pt x="9144" y="87439"/>
                </a:lnTo>
                <a:lnTo>
                  <a:pt x="13284" y="92329"/>
                </a:lnTo>
                <a:lnTo>
                  <a:pt x="18288" y="99060"/>
                </a:lnTo>
                <a:lnTo>
                  <a:pt x="60960" y="60960"/>
                </a:lnTo>
                <a:lnTo>
                  <a:pt x="102108" y="99060"/>
                </a:lnTo>
                <a:lnTo>
                  <a:pt x="106680" y="93637"/>
                </a:lnTo>
                <a:lnTo>
                  <a:pt x="111252" y="88773"/>
                </a:lnTo>
                <a:lnTo>
                  <a:pt x="115824" y="84493"/>
                </a:lnTo>
                <a:lnTo>
                  <a:pt x="120396" y="80772"/>
                </a:lnTo>
                <a:close/>
              </a:path>
              <a:path w="288290" h="213360">
                <a:moveTo>
                  <a:pt x="288023" y="170688"/>
                </a:moveTo>
                <a:lnTo>
                  <a:pt x="285813" y="150495"/>
                </a:lnTo>
                <a:lnTo>
                  <a:pt x="279450" y="131445"/>
                </a:lnTo>
                <a:lnTo>
                  <a:pt x="269379" y="114109"/>
                </a:lnTo>
                <a:lnTo>
                  <a:pt x="256032" y="99060"/>
                </a:lnTo>
                <a:lnTo>
                  <a:pt x="243471" y="111785"/>
                </a:lnTo>
                <a:lnTo>
                  <a:pt x="228790" y="121920"/>
                </a:lnTo>
                <a:lnTo>
                  <a:pt x="212090" y="128638"/>
                </a:lnTo>
                <a:lnTo>
                  <a:pt x="193548" y="131064"/>
                </a:lnTo>
                <a:lnTo>
                  <a:pt x="174752" y="128638"/>
                </a:lnTo>
                <a:lnTo>
                  <a:pt x="157543" y="121920"/>
                </a:lnTo>
                <a:lnTo>
                  <a:pt x="142316" y="111785"/>
                </a:lnTo>
                <a:lnTo>
                  <a:pt x="129540" y="99060"/>
                </a:lnTo>
                <a:lnTo>
                  <a:pt x="117055" y="114109"/>
                </a:lnTo>
                <a:lnTo>
                  <a:pt x="107442" y="131445"/>
                </a:lnTo>
                <a:lnTo>
                  <a:pt x="101244" y="150495"/>
                </a:lnTo>
                <a:lnTo>
                  <a:pt x="99060" y="170688"/>
                </a:lnTo>
                <a:lnTo>
                  <a:pt x="99060" y="207264"/>
                </a:lnTo>
                <a:lnTo>
                  <a:pt x="105156" y="213360"/>
                </a:lnTo>
                <a:lnTo>
                  <a:pt x="281940" y="213360"/>
                </a:lnTo>
                <a:lnTo>
                  <a:pt x="288023" y="207264"/>
                </a:lnTo>
                <a:lnTo>
                  <a:pt x="288023" y="17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554479" y="2135123"/>
            <a:ext cx="445770" cy="441959"/>
            <a:chOff x="1554479" y="2135123"/>
            <a:chExt cx="445770" cy="441959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4479" y="2371343"/>
              <a:ext cx="76199" cy="2057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38287" y="2135123"/>
              <a:ext cx="361950" cy="419100"/>
            </a:xfrm>
            <a:custGeom>
              <a:avLst/>
              <a:gdLst/>
              <a:ahLst/>
              <a:cxnLst/>
              <a:rect l="l" t="t" r="r" b="b"/>
              <a:pathLst>
                <a:path w="361950" h="419100">
                  <a:moveTo>
                    <a:pt x="281940" y="144780"/>
                  </a:moveTo>
                  <a:lnTo>
                    <a:pt x="274523" y="99301"/>
                  </a:lnTo>
                  <a:lnTo>
                    <a:pt x="270459" y="91440"/>
                  </a:lnTo>
                  <a:lnTo>
                    <a:pt x="254000" y="59588"/>
                  </a:lnTo>
                  <a:lnTo>
                    <a:pt x="223024" y="28143"/>
                  </a:lnTo>
                  <a:lnTo>
                    <a:pt x="215976" y="24384"/>
                  </a:lnTo>
                  <a:lnTo>
                    <a:pt x="184213" y="7454"/>
                  </a:lnTo>
                  <a:lnTo>
                    <a:pt x="179832" y="6718"/>
                  </a:lnTo>
                  <a:lnTo>
                    <a:pt x="179832" y="76200"/>
                  </a:lnTo>
                  <a:lnTo>
                    <a:pt x="179832" y="83820"/>
                  </a:lnTo>
                  <a:lnTo>
                    <a:pt x="173736" y="88392"/>
                  </a:lnTo>
                  <a:lnTo>
                    <a:pt x="172212" y="89916"/>
                  </a:lnTo>
                  <a:lnTo>
                    <a:pt x="169164" y="91440"/>
                  </a:lnTo>
                  <a:lnTo>
                    <a:pt x="163068" y="91440"/>
                  </a:lnTo>
                  <a:lnTo>
                    <a:pt x="158496" y="89916"/>
                  </a:lnTo>
                  <a:lnTo>
                    <a:pt x="156972" y="85344"/>
                  </a:lnTo>
                  <a:lnTo>
                    <a:pt x="150876" y="79248"/>
                  </a:lnTo>
                  <a:lnTo>
                    <a:pt x="146304" y="76200"/>
                  </a:lnTo>
                  <a:lnTo>
                    <a:pt x="137160" y="76200"/>
                  </a:lnTo>
                  <a:lnTo>
                    <a:pt x="135636" y="77724"/>
                  </a:lnTo>
                  <a:lnTo>
                    <a:pt x="132588" y="79248"/>
                  </a:lnTo>
                  <a:lnTo>
                    <a:pt x="128016" y="85344"/>
                  </a:lnTo>
                  <a:lnTo>
                    <a:pt x="128016" y="97536"/>
                  </a:lnTo>
                  <a:lnTo>
                    <a:pt x="132588" y="102108"/>
                  </a:lnTo>
                  <a:lnTo>
                    <a:pt x="140208" y="102108"/>
                  </a:lnTo>
                  <a:lnTo>
                    <a:pt x="155816" y="105308"/>
                  </a:lnTo>
                  <a:lnTo>
                    <a:pt x="167830" y="113919"/>
                  </a:lnTo>
                  <a:lnTo>
                    <a:pt x="175577" y="126542"/>
                  </a:lnTo>
                  <a:lnTo>
                    <a:pt x="178308" y="141732"/>
                  </a:lnTo>
                  <a:lnTo>
                    <a:pt x="176669" y="152996"/>
                  </a:lnTo>
                  <a:lnTo>
                    <a:pt x="172021" y="163258"/>
                  </a:lnTo>
                  <a:lnTo>
                    <a:pt x="164807" y="171526"/>
                  </a:lnTo>
                  <a:lnTo>
                    <a:pt x="155448" y="176784"/>
                  </a:lnTo>
                  <a:lnTo>
                    <a:pt x="152400" y="176784"/>
                  </a:lnTo>
                  <a:lnTo>
                    <a:pt x="152400" y="199644"/>
                  </a:lnTo>
                  <a:lnTo>
                    <a:pt x="147828" y="205740"/>
                  </a:lnTo>
                  <a:lnTo>
                    <a:pt x="132588" y="205740"/>
                  </a:lnTo>
                  <a:lnTo>
                    <a:pt x="128016" y="199644"/>
                  </a:lnTo>
                  <a:lnTo>
                    <a:pt x="128016" y="176784"/>
                  </a:lnTo>
                  <a:lnTo>
                    <a:pt x="120396" y="173736"/>
                  </a:lnTo>
                  <a:lnTo>
                    <a:pt x="114300" y="172212"/>
                  </a:lnTo>
                  <a:lnTo>
                    <a:pt x="108204" y="164592"/>
                  </a:lnTo>
                  <a:lnTo>
                    <a:pt x="103632" y="161544"/>
                  </a:lnTo>
                  <a:lnTo>
                    <a:pt x="103632" y="152400"/>
                  </a:lnTo>
                  <a:lnTo>
                    <a:pt x="108204" y="146304"/>
                  </a:lnTo>
                  <a:lnTo>
                    <a:pt x="114300" y="143256"/>
                  </a:lnTo>
                  <a:lnTo>
                    <a:pt x="120396" y="143256"/>
                  </a:lnTo>
                  <a:lnTo>
                    <a:pt x="126492" y="146304"/>
                  </a:lnTo>
                  <a:lnTo>
                    <a:pt x="131064" y="150876"/>
                  </a:lnTo>
                  <a:lnTo>
                    <a:pt x="135636" y="153924"/>
                  </a:lnTo>
                  <a:lnTo>
                    <a:pt x="143256" y="153924"/>
                  </a:lnTo>
                  <a:lnTo>
                    <a:pt x="144780" y="152400"/>
                  </a:lnTo>
                  <a:lnTo>
                    <a:pt x="149352" y="152400"/>
                  </a:lnTo>
                  <a:lnTo>
                    <a:pt x="152400" y="146304"/>
                  </a:lnTo>
                  <a:lnTo>
                    <a:pt x="152400" y="143256"/>
                  </a:lnTo>
                  <a:lnTo>
                    <a:pt x="152400" y="134112"/>
                  </a:lnTo>
                  <a:lnTo>
                    <a:pt x="146304" y="128016"/>
                  </a:lnTo>
                  <a:lnTo>
                    <a:pt x="138684" y="128016"/>
                  </a:lnTo>
                  <a:lnTo>
                    <a:pt x="123736" y="124853"/>
                  </a:lnTo>
                  <a:lnTo>
                    <a:pt x="111633" y="116395"/>
                  </a:lnTo>
                  <a:lnTo>
                    <a:pt x="103543" y="104228"/>
                  </a:lnTo>
                  <a:lnTo>
                    <a:pt x="100584" y="89916"/>
                  </a:lnTo>
                  <a:lnTo>
                    <a:pt x="102489" y="78638"/>
                  </a:lnTo>
                  <a:lnTo>
                    <a:pt x="107823" y="68199"/>
                  </a:lnTo>
                  <a:lnTo>
                    <a:pt x="116014" y="59486"/>
                  </a:lnTo>
                  <a:lnTo>
                    <a:pt x="126492" y="53340"/>
                  </a:lnTo>
                  <a:lnTo>
                    <a:pt x="126492" y="30480"/>
                  </a:lnTo>
                  <a:lnTo>
                    <a:pt x="132588" y="24384"/>
                  </a:lnTo>
                  <a:lnTo>
                    <a:pt x="146304" y="24384"/>
                  </a:lnTo>
                  <a:lnTo>
                    <a:pt x="152400" y="30480"/>
                  </a:lnTo>
                  <a:lnTo>
                    <a:pt x="152400" y="53340"/>
                  </a:lnTo>
                  <a:lnTo>
                    <a:pt x="158762" y="56184"/>
                  </a:lnTo>
                  <a:lnTo>
                    <a:pt x="164401" y="60007"/>
                  </a:lnTo>
                  <a:lnTo>
                    <a:pt x="169760" y="64706"/>
                  </a:lnTo>
                  <a:lnTo>
                    <a:pt x="175260" y="70104"/>
                  </a:lnTo>
                  <a:lnTo>
                    <a:pt x="179832" y="76200"/>
                  </a:lnTo>
                  <a:lnTo>
                    <a:pt x="179832" y="6718"/>
                  </a:lnTo>
                  <a:lnTo>
                    <a:pt x="140208" y="0"/>
                  </a:lnTo>
                  <a:lnTo>
                    <a:pt x="96367" y="7454"/>
                  </a:lnTo>
                  <a:lnTo>
                    <a:pt x="57937" y="28143"/>
                  </a:lnTo>
                  <a:lnTo>
                    <a:pt x="27419" y="59588"/>
                  </a:lnTo>
                  <a:lnTo>
                    <a:pt x="7277" y="99301"/>
                  </a:lnTo>
                  <a:lnTo>
                    <a:pt x="0" y="144780"/>
                  </a:lnTo>
                  <a:lnTo>
                    <a:pt x="1168" y="165049"/>
                  </a:lnTo>
                  <a:lnTo>
                    <a:pt x="4762" y="184594"/>
                  </a:lnTo>
                  <a:lnTo>
                    <a:pt x="10934" y="203288"/>
                  </a:lnTo>
                  <a:lnTo>
                    <a:pt x="19812" y="220980"/>
                  </a:lnTo>
                  <a:lnTo>
                    <a:pt x="32918" y="214109"/>
                  </a:lnTo>
                  <a:lnTo>
                    <a:pt x="46863" y="209359"/>
                  </a:lnTo>
                  <a:lnTo>
                    <a:pt x="61391" y="206629"/>
                  </a:lnTo>
                  <a:lnTo>
                    <a:pt x="76200" y="205740"/>
                  </a:lnTo>
                  <a:lnTo>
                    <a:pt x="83820" y="205740"/>
                  </a:lnTo>
                  <a:lnTo>
                    <a:pt x="102044" y="207695"/>
                  </a:lnTo>
                  <a:lnTo>
                    <a:pt x="119824" y="213360"/>
                  </a:lnTo>
                  <a:lnTo>
                    <a:pt x="136766" y="222465"/>
                  </a:lnTo>
                  <a:lnTo>
                    <a:pt x="152400" y="234696"/>
                  </a:lnTo>
                  <a:lnTo>
                    <a:pt x="216408" y="234696"/>
                  </a:lnTo>
                  <a:lnTo>
                    <a:pt x="223888" y="235483"/>
                  </a:lnTo>
                  <a:lnTo>
                    <a:pt x="230505" y="237553"/>
                  </a:lnTo>
                  <a:lnTo>
                    <a:pt x="236562" y="240487"/>
                  </a:lnTo>
                  <a:lnTo>
                    <a:pt x="242316" y="243840"/>
                  </a:lnTo>
                  <a:lnTo>
                    <a:pt x="258800" y="222580"/>
                  </a:lnTo>
                  <a:lnTo>
                    <a:pt x="271272" y="198310"/>
                  </a:lnTo>
                  <a:lnTo>
                    <a:pt x="279133" y="172212"/>
                  </a:lnTo>
                  <a:lnTo>
                    <a:pt x="279234" y="171526"/>
                  </a:lnTo>
                  <a:lnTo>
                    <a:pt x="281940" y="144780"/>
                  </a:lnTo>
                  <a:close/>
                </a:path>
                <a:path w="361950" h="419100">
                  <a:moveTo>
                    <a:pt x="361391" y="255841"/>
                  </a:moveTo>
                  <a:lnTo>
                    <a:pt x="357263" y="246494"/>
                  </a:lnTo>
                  <a:lnTo>
                    <a:pt x="348996" y="239268"/>
                  </a:lnTo>
                  <a:lnTo>
                    <a:pt x="345960" y="236220"/>
                  </a:lnTo>
                  <a:lnTo>
                    <a:pt x="329184" y="236220"/>
                  </a:lnTo>
                  <a:lnTo>
                    <a:pt x="321576" y="239268"/>
                  </a:lnTo>
                  <a:lnTo>
                    <a:pt x="317004" y="245364"/>
                  </a:lnTo>
                  <a:lnTo>
                    <a:pt x="245376" y="332232"/>
                  </a:lnTo>
                  <a:lnTo>
                    <a:pt x="240804" y="338328"/>
                  </a:lnTo>
                  <a:lnTo>
                    <a:pt x="230136" y="341376"/>
                  </a:lnTo>
                  <a:lnTo>
                    <a:pt x="131076" y="341376"/>
                  </a:lnTo>
                  <a:lnTo>
                    <a:pt x="124980" y="335280"/>
                  </a:lnTo>
                  <a:lnTo>
                    <a:pt x="124980" y="320040"/>
                  </a:lnTo>
                  <a:lnTo>
                    <a:pt x="131076" y="313944"/>
                  </a:lnTo>
                  <a:lnTo>
                    <a:pt x="217944" y="313944"/>
                  </a:lnTo>
                  <a:lnTo>
                    <a:pt x="227774" y="311835"/>
                  </a:lnTo>
                  <a:lnTo>
                    <a:pt x="236042" y="306133"/>
                  </a:lnTo>
                  <a:lnTo>
                    <a:pt x="241731" y="297878"/>
                  </a:lnTo>
                  <a:lnTo>
                    <a:pt x="243852" y="288036"/>
                  </a:lnTo>
                  <a:lnTo>
                    <a:pt x="241731" y="277329"/>
                  </a:lnTo>
                  <a:lnTo>
                    <a:pt x="236042" y="268605"/>
                  </a:lnTo>
                  <a:lnTo>
                    <a:pt x="227774" y="262750"/>
                  </a:lnTo>
                  <a:lnTo>
                    <a:pt x="217944" y="260604"/>
                  </a:lnTo>
                  <a:lnTo>
                    <a:pt x="141744" y="260604"/>
                  </a:lnTo>
                  <a:lnTo>
                    <a:pt x="138696" y="256032"/>
                  </a:lnTo>
                  <a:lnTo>
                    <a:pt x="132600" y="251460"/>
                  </a:lnTo>
                  <a:lnTo>
                    <a:pt x="127495" y="246913"/>
                  </a:lnTo>
                  <a:lnTo>
                    <a:pt x="121551" y="242506"/>
                  </a:lnTo>
                  <a:lnTo>
                    <a:pt x="84213" y="228917"/>
                  </a:lnTo>
                  <a:lnTo>
                    <a:pt x="76212" y="228600"/>
                  </a:lnTo>
                  <a:lnTo>
                    <a:pt x="61658" y="229730"/>
                  </a:lnTo>
                  <a:lnTo>
                    <a:pt x="47828" y="232981"/>
                  </a:lnTo>
                  <a:lnTo>
                    <a:pt x="34848" y="238252"/>
                  </a:lnTo>
                  <a:lnTo>
                    <a:pt x="22872" y="245364"/>
                  </a:lnTo>
                  <a:lnTo>
                    <a:pt x="22872" y="419100"/>
                  </a:lnTo>
                  <a:lnTo>
                    <a:pt x="217944" y="419100"/>
                  </a:lnTo>
                  <a:lnTo>
                    <a:pt x="236486" y="416648"/>
                  </a:lnTo>
                  <a:lnTo>
                    <a:pt x="280428" y="385572"/>
                  </a:lnTo>
                  <a:lnTo>
                    <a:pt x="356628" y="275844"/>
                  </a:lnTo>
                  <a:lnTo>
                    <a:pt x="361213" y="266065"/>
                  </a:lnTo>
                  <a:lnTo>
                    <a:pt x="361391" y="2558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1554467" y="3201923"/>
            <a:ext cx="449580" cy="449580"/>
          </a:xfrm>
          <a:custGeom>
            <a:avLst/>
            <a:gdLst/>
            <a:ahLst/>
            <a:cxnLst/>
            <a:rect l="l" t="t" r="r" b="b"/>
            <a:pathLst>
              <a:path w="449580" h="449579">
                <a:moveTo>
                  <a:pt x="128028" y="213360"/>
                </a:moveTo>
                <a:lnTo>
                  <a:pt x="106680" y="213360"/>
                </a:lnTo>
                <a:lnTo>
                  <a:pt x="106680" y="236220"/>
                </a:lnTo>
                <a:lnTo>
                  <a:pt x="128028" y="236220"/>
                </a:lnTo>
                <a:lnTo>
                  <a:pt x="128028" y="213360"/>
                </a:lnTo>
                <a:close/>
              </a:path>
              <a:path w="449580" h="449579">
                <a:moveTo>
                  <a:pt x="234708" y="160020"/>
                </a:moveTo>
                <a:lnTo>
                  <a:pt x="205752" y="160020"/>
                </a:lnTo>
                <a:lnTo>
                  <a:pt x="205752" y="236220"/>
                </a:lnTo>
                <a:lnTo>
                  <a:pt x="234708" y="236220"/>
                </a:lnTo>
                <a:lnTo>
                  <a:pt x="234708" y="160020"/>
                </a:lnTo>
                <a:close/>
              </a:path>
              <a:path w="449580" h="449579">
                <a:moveTo>
                  <a:pt x="342912" y="106680"/>
                </a:moveTo>
                <a:lnTo>
                  <a:pt x="312432" y="106680"/>
                </a:lnTo>
                <a:lnTo>
                  <a:pt x="312432" y="236220"/>
                </a:lnTo>
                <a:lnTo>
                  <a:pt x="342912" y="236220"/>
                </a:lnTo>
                <a:lnTo>
                  <a:pt x="342912" y="106680"/>
                </a:lnTo>
                <a:close/>
              </a:path>
              <a:path w="449580" h="449579">
                <a:moveTo>
                  <a:pt x="449580" y="33528"/>
                </a:moveTo>
                <a:lnTo>
                  <a:pt x="443484" y="27432"/>
                </a:lnTo>
                <a:lnTo>
                  <a:pt x="367284" y="27432"/>
                </a:lnTo>
                <a:lnTo>
                  <a:pt x="367284" y="88392"/>
                </a:lnTo>
                <a:lnTo>
                  <a:pt x="367284" y="259080"/>
                </a:lnTo>
                <a:lnTo>
                  <a:pt x="361188" y="265176"/>
                </a:lnTo>
                <a:lnTo>
                  <a:pt x="294132" y="265176"/>
                </a:lnTo>
                <a:lnTo>
                  <a:pt x="288036" y="259080"/>
                </a:lnTo>
                <a:lnTo>
                  <a:pt x="288036" y="134112"/>
                </a:lnTo>
                <a:lnTo>
                  <a:pt x="288036" y="88392"/>
                </a:lnTo>
                <a:lnTo>
                  <a:pt x="294132" y="82296"/>
                </a:lnTo>
                <a:lnTo>
                  <a:pt x="361188" y="82296"/>
                </a:lnTo>
                <a:lnTo>
                  <a:pt x="367284" y="88392"/>
                </a:lnTo>
                <a:lnTo>
                  <a:pt x="367284" y="27432"/>
                </a:lnTo>
                <a:lnTo>
                  <a:pt x="263652" y="27432"/>
                </a:lnTo>
                <a:lnTo>
                  <a:pt x="263652" y="140208"/>
                </a:lnTo>
                <a:lnTo>
                  <a:pt x="263652" y="259080"/>
                </a:lnTo>
                <a:lnTo>
                  <a:pt x="257556" y="265176"/>
                </a:lnTo>
                <a:lnTo>
                  <a:pt x="251460" y="265176"/>
                </a:lnTo>
                <a:lnTo>
                  <a:pt x="251460" y="344424"/>
                </a:lnTo>
                <a:lnTo>
                  <a:pt x="236220" y="344424"/>
                </a:lnTo>
                <a:lnTo>
                  <a:pt x="236220" y="316992"/>
                </a:lnTo>
                <a:lnTo>
                  <a:pt x="240792" y="316992"/>
                </a:lnTo>
                <a:lnTo>
                  <a:pt x="251460" y="344424"/>
                </a:lnTo>
                <a:lnTo>
                  <a:pt x="251460" y="265176"/>
                </a:lnTo>
                <a:lnTo>
                  <a:pt x="210312" y="265176"/>
                </a:lnTo>
                <a:lnTo>
                  <a:pt x="210312" y="316992"/>
                </a:lnTo>
                <a:lnTo>
                  <a:pt x="210312" y="344424"/>
                </a:lnTo>
                <a:lnTo>
                  <a:pt x="195072" y="344424"/>
                </a:lnTo>
                <a:lnTo>
                  <a:pt x="205740" y="316992"/>
                </a:lnTo>
                <a:lnTo>
                  <a:pt x="210312" y="316992"/>
                </a:lnTo>
                <a:lnTo>
                  <a:pt x="210312" y="265176"/>
                </a:lnTo>
                <a:lnTo>
                  <a:pt x="188976" y="265176"/>
                </a:lnTo>
                <a:lnTo>
                  <a:pt x="184404" y="259080"/>
                </a:lnTo>
                <a:lnTo>
                  <a:pt x="184404" y="187452"/>
                </a:lnTo>
                <a:lnTo>
                  <a:pt x="184404" y="140208"/>
                </a:lnTo>
                <a:lnTo>
                  <a:pt x="188976" y="134112"/>
                </a:lnTo>
                <a:lnTo>
                  <a:pt x="257556" y="134112"/>
                </a:lnTo>
                <a:lnTo>
                  <a:pt x="263652" y="140208"/>
                </a:lnTo>
                <a:lnTo>
                  <a:pt x="263652" y="27432"/>
                </a:lnTo>
                <a:lnTo>
                  <a:pt x="237744" y="27432"/>
                </a:lnTo>
                <a:lnTo>
                  <a:pt x="237744" y="6096"/>
                </a:lnTo>
                <a:lnTo>
                  <a:pt x="231648" y="0"/>
                </a:lnTo>
                <a:lnTo>
                  <a:pt x="216408" y="0"/>
                </a:lnTo>
                <a:lnTo>
                  <a:pt x="210312" y="6096"/>
                </a:lnTo>
                <a:lnTo>
                  <a:pt x="210312" y="27432"/>
                </a:lnTo>
                <a:lnTo>
                  <a:pt x="156972" y="27432"/>
                </a:lnTo>
                <a:lnTo>
                  <a:pt x="156972" y="192024"/>
                </a:lnTo>
                <a:lnTo>
                  <a:pt x="156972" y="259080"/>
                </a:lnTo>
                <a:lnTo>
                  <a:pt x="150876" y="265176"/>
                </a:lnTo>
                <a:lnTo>
                  <a:pt x="85344" y="265176"/>
                </a:lnTo>
                <a:lnTo>
                  <a:pt x="79248" y="259080"/>
                </a:lnTo>
                <a:lnTo>
                  <a:pt x="79248" y="192024"/>
                </a:lnTo>
                <a:lnTo>
                  <a:pt x="85344" y="187452"/>
                </a:lnTo>
                <a:lnTo>
                  <a:pt x="150876" y="187452"/>
                </a:lnTo>
                <a:lnTo>
                  <a:pt x="156972" y="192024"/>
                </a:lnTo>
                <a:lnTo>
                  <a:pt x="156972" y="27432"/>
                </a:lnTo>
                <a:lnTo>
                  <a:pt x="4572" y="27432"/>
                </a:lnTo>
                <a:lnTo>
                  <a:pt x="0" y="33528"/>
                </a:lnTo>
                <a:lnTo>
                  <a:pt x="0" y="47244"/>
                </a:lnTo>
                <a:lnTo>
                  <a:pt x="4572" y="53340"/>
                </a:lnTo>
                <a:lnTo>
                  <a:pt x="25908" y="53340"/>
                </a:lnTo>
                <a:lnTo>
                  <a:pt x="25908" y="291084"/>
                </a:lnTo>
                <a:lnTo>
                  <a:pt x="4572" y="291084"/>
                </a:lnTo>
                <a:lnTo>
                  <a:pt x="0" y="297180"/>
                </a:lnTo>
                <a:lnTo>
                  <a:pt x="0" y="312420"/>
                </a:lnTo>
                <a:lnTo>
                  <a:pt x="4572" y="318516"/>
                </a:lnTo>
                <a:lnTo>
                  <a:pt x="178308" y="318516"/>
                </a:lnTo>
                <a:lnTo>
                  <a:pt x="134112" y="431292"/>
                </a:lnTo>
                <a:lnTo>
                  <a:pt x="129540" y="438912"/>
                </a:lnTo>
                <a:lnTo>
                  <a:pt x="134112" y="446532"/>
                </a:lnTo>
                <a:lnTo>
                  <a:pt x="140208" y="448056"/>
                </a:lnTo>
                <a:lnTo>
                  <a:pt x="141732" y="449580"/>
                </a:lnTo>
                <a:lnTo>
                  <a:pt x="150876" y="449580"/>
                </a:lnTo>
                <a:lnTo>
                  <a:pt x="156972" y="446532"/>
                </a:lnTo>
                <a:lnTo>
                  <a:pt x="156972" y="440436"/>
                </a:lnTo>
                <a:lnTo>
                  <a:pt x="185928" y="371856"/>
                </a:lnTo>
                <a:lnTo>
                  <a:pt x="210312" y="371856"/>
                </a:lnTo>
                <a:lnTo>
                  <a:pt x="210312" y="416052"/>
                </a:lnTo>
                <a:lnTo>
                  <a:pt x="216408" y="422148"/>
                </a:lnTo>
                <a:lnTo>
                  <a:pt x="231648" y="422148"/>
                </a:lnTo>
                <a:lnTo>
                  <a:pt x="237744" y="416052"/>
                </a:lnTo>
                <a:lnTo>
                  <a:pt x="237744" y="371856"/>
                </a:lnTo>
                <a:lnTo>
                  <a:pt x="263652" y="371856"/>
                </a:lnTo>
                <a:lnTo>
                  <a:pt x="291084" y="440436"/>
                </a:lnTo>
                <a:lnTo>
                  <a:pt x="294132" y="446532"/>
                </a:lnTo>
                <a:lnTo>
                  <a:pt x="298704" y="449580"/>
                </a:lnTo>
                <a:lnTo>
                  <a:pt x="306324" y="449580"/>
                </a:lnTo>
                <a:lnTo>
                  <a:pt x="307848" y="448056"/>
                </a:lnTo>
                <a:lnTo>
                  <a:pt x="313944" y="445008"/>
                </a:lnTo>
                <a:lnTo>
                  <a:pt x="318516" y="437388"/>
                </a:lnTo>
                <a:lnTo>
                  <a:pt x="313944" y="431292"/>
                </a:lnTo>
                <a:lnTo>
                  <a:pt x="290652" y="371856"/>
                </a:lnTo>
                <a:lnTo>
                  <a:pt x="279908" y="344424"/>
                </a:lnTo>
                <a:lnTo>
                  <a:pt x="269748" y="318516"/>
                </a:lnTo>
                <a:lnTo>
                  <a:pt x="443484" y="318516"/>
                </a:lnTo>
                <a:lnTo>
                  <a:pt x="445008" y="316992"/>
                </a:lnTo>
                <a:lnTo>
                  <a:pt x="449580" y="312420"/>
                </a:lnTo>
                <a:lnTo>
                  <a:pt x="449580" y="297180"/>
                </a:lnTo>
                <a:lnTo>
                  <a:pt x="443484" y="291084"/>
                </a:lnTo>
                <a:lnTo>
                  <a:pt x="422148" y="291084"/>
                </a:lnTo>
                <a:lnTo>
                  <a:pt x="422148" y="265176"/>
                </a:lnTo>
                <a:lnTo>
                  <a:pt x="422148" y="82296"/>
                </a:lnTo>
                <a:lnTo>
                  <a:pt x="422148" y="53340"/>
                </a:lnTo>
                <a:lnTo>
                  <a:pt x="443484" y="53340"/>
                </a:lnTo>
                <a:lnTo>
                  <a:pt x="449580" y="47244"/>
                </a:lnTo>
                <a:lnTo>
                  <a:pt x="44958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8219" y="3933444"/>
            <a:ext cx="82295" cy="7620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815339" y="4040123"/>
            <a:ext cx="448309" cy="342900"/>
            <a:chOff x="815339" y="4040123"/>
            <a:chExt cx="448309" cy="342900"/>
          </a:xfrm>
        </p:grpSpPr>
        <p:sp>
          <p:nvSpPr>
            <p:cNvPr id="39" name="object 39"/>
            <p:cNvSpPr/>
            <p:nvPr/>
          </p:nvSpPr>
          <p:spPr>
            <a:xfrm>
              <a:off x="815339" y="4101083"/>
              <a:ext cx="448309" cy="281940"/>
            </a:xfrm>
            <a:custGeom>
              <a:avLst/>
              <a:gdLst/>
              <a:ahLst/>
              <a:cxnLst/>
              <a:rect l="l" t="t" r="r" b="b"/>
              <a:pathLst>
                <a:path w="448309" h="281939">
                  <a:moveTo>
                    <a:pt x="224028" y="281940"/>
                  </a:moveTo>
                  <a:lnTo>
                    <a:pt x="198358" y="278963"/>
                  </a:lnTo>
                  <a:lnTo>
                    <a:pt x="177546" y="270700"/>
                  </a:lnTo>
                  <a:lnTo>
                    <a:pt x="163591" y="258151"/>
                  </a:lnTo>
                  <a:lnTo>
                    <a:pt x="158496" y="242316"/>
                  </a:lnTo>
                  <a:lnTo>
                    <a:pt x="162091" y="229076"/>
                  </a:lnTo>
                  <a:lnTo>
                    <a:pt x="172402" y="217551"/>
                  </a:lnTo>
                  <a:lnTo>
                    <a:pt x="188714" y="208883"/>
                  </a:lnTo>
                  <a:lnTo>
                    <a:pt x="210312" y="204216"/>
                  </a:lnTo>
                  <a:lnTo>
                    <a:pt x="210312" y="121920"/>
                  </a:lnTo>
                  <a:lnTo>
                    <a:pt x="192952" y="120729"/>
                  </a:lnTo>
                  <a:lnTo>
                    <a:pt x="175450" y="119253"/>
                  </a:lnTo>
                  <a:lnTo>
                    <a:pt x="158234" y="117205"/>
                  </a:lnTo>
                  <a:lnTo>
                    <a:pt x="141732" y="114300"/>
                  </a:lnTo>
                  <a:lnTo>
                    <a:pt x="97536" y="207264"/>
                  </a:lnTo>
                  <a:lnTo>
                    <a:pt x="111775" y="212502"/>
                  </a:lnTo>
                  <a:lnTo>
                    <a:pt x="122301" y="220599"/>
                  </a:lnTo>
                  <a:lnTo>
                    <a:pt x="128825" y="230409"/>
                  </a:lnTo>
                  <a:lnTo>
                    <a:pt x="131064" y="240792"/>
                  </a:lnTo>
                  <a:lnTo>
                    <a:pt x="126396" y="256627"/>
                  </a:lnTo>
                  <a:lnTo>
                    <a:pt x="113157" y="269176"/>
                  </a:lnTo>
                  <a:lnTo>
                    <a:pt x="92487" y="277439"/>
                  </a:lnTo>
                  <a:lnTo>
                    <a:pt x="65532" y="280416"/>
                  </a:lnTo>
                  <a:lnTo>
                    <a:pt x="39219" y="277439"/>
                  </a:lnTo>
                  <a:lnTo>
                    <a:pt x="18478" y="269176"/>
                  </a:lnTo>
                  <a:lnTo>
                    <a:pt x="4881" y="256627"/>
                  </a:lnTo>
                  <a:lnTo>
                    <a:pt x="0" y="240792"/>
                  </a:lnTo>
                  <a:lnTo>
                    <a:pt x="5095" y="225194"/>
                  </a:lnTo>
                  <a:lnTo>
                    <a:pt x="19050" y="213169"/>
                  </a:lnTo>
                  <a:lnTo>
                    <a:pt x="39862" y="205430"/>
                  </a:lnTo>
                  <a:lnTo>
                    <a:pt x="65532" y="202692"/>
                  </a:lnTo>
                  <a:lnTo>
                    <a:pt x="70104" y="202692"/>
                  </a:lnTo>
                  <a:lnTo>
                    <a:pt x="115824" y="108204"/>
                  </a:lnTo>
                  <a:lnTo>
                    <a:pt x="89987" y="98178"/>
                  </a:lnTo>
                  <a:lnTo>
                    <a:pt x="70294" y="86296"/>
                  </a:lnTo>
                  <a:lnTo>
                    <a:pt x="57745" y="72413"/>
                  </a:lnTo>
                  <a:lnTo>
                    <a:pt x="53340" y="56387"/>
                  </a:lnTo>
                  <a:lnTo>
                    <a:pt x="58412" y="38361"/>
                  </a:lnTo>
                  <a:lnTo>
                    <a:pt x="73342" y="23050"/>
                  </a:lnTo>
                  <a:lnTo>
                    <a:pt x="97702" y="10310"/>
                  </a:lnTo>
                  <a:lnTo>
                    <a:pt x="131064" y="0"/>
                  </a:lnTo>
                  <a:lnTo>
                    <a:pt x="131064" y="62484"/>
                  </a:lnTo>
                  <a:lnTo>
                    <a:pt x="137160" y="68580"/>
                  </a:lnTo>
                  <a:lnTo>
                    <a:pt x="309371" y="68580"/>
                  </a:lnTo>
                  <a:lnTo>
                    <a:pt x="315468" y="62484"/>
                  </a:lnTo>
                  <a:lnTo>
                    <a:pt x="315468" y="0"/>
                  </a:lnTo>
                  <a:lnTo>
                    <a:pt x="349710" y="10310"/>
                  </a:lnTo>
                  <a:lnTo>
                    <a:pt x="374522" y="23050"/>
                  </a:lnTo>
                  <a:lnTo>
                    <a:pt x="389620" y="38361"/>
                  </a:lnTo>
                  <a:lnTo>
                    <a:pt x="394716" y="56387"/>
                  </a:lnTo>
                  <a:lnTo>
                    <a:pt x="390310" y="72628"/>
                  </a:lnTo>
                  <a:lnTo>
                    <a:pt x="377761" y="86868"/>
                  </a:lnTo>
                  <a:lnTo>
                    <a:pt x="358068" y="98821"/>
                  </a:lnTo>
                  <a:lnTo>
                    <a:pt x="332232" y="108204"/>
                  </a:lnTo>
                  <a:lnTo>
                    <a:pt x="377952" y="202692"/>
                  </a:lnTo>
                  <a:lnTo>
                    <a:pt x="382524" y="202692"/>
                  </a:lnTo>
                  <a:lnTo>
                    <a:pt x="408193" y="205430"/>
                  </a:lnTo>
                  <a:lnTo>
                    <a:pt x="429005" y="213169"/>
                  </a:lnTo>
                  <a:lnTo>
                    <a:pt x="442960" y="225194"/>
                  </a:lnTo>
                  <a:lnTo>
                    <a:pt x="448055" y="240792"/>
                  </a:lnTo>
                  <a:lnTo>
                    <a:pt x="442936" y="256627"/>
                  </a:lnTo>
                  <a:lnTo>
                    <a:pt x="428815" y="269176"/>
                  </a:lnTo>
                  <a:lnTo>
                    <a:pt x="407550" y="277439"/>
                  </a:lnTo>
                  <a:lnTo>
                    <a:pt x="381000" y="280416"/>
                  </a:lnTo>
                  <a:lnTo>
                    <a:pt x="355330" y="277439"/>
                  </a:lnTo>
                  <a:lnTo>
                    <a:pt x="334518" y="269176"/>
                  </a:lnTo>
                  <a:lnTo>
                    <a:pt x="320563" y="256627"/>
                  </a:lnTo>
                  <a:lnTo>
                    <a:pt x="315468" y="240792"/>
                  </a:lnTo>
                  <a:lnTo>
                    <a:pt x="317944" y="230409"/>
                  </a:lnTo>
                  <a:lnTo>
                    <a:pt x="324993" y="220599"/>
                  </a:lnTo>
                  <a:lnTo>
                    <a:pt x="336042" y="212502"/>
                  </a:lnTo>
                  <a:lnTo>
                    <a:pt x="350520" y="207264"/>
                  </a:lnTo>
                  <a:lnTo>
                    <a:pt x="306324" y="114300"/>
                  </a:lnTo>
                  <a:lnTo>
                    <a:pt x="289821" y="117419"/>
                  </a:lnTo>
                  <a:lnTo>
                    <a:pt x="272605" y="119824"/>
                  </a:lnTo>
                  <a:lnTo>
                    <a:pt x="255103" y="121372"/>
                  </a:lnTo>
                  <a:lnTo>
                    <a:pt x="237744" y="121920"/>
                  </a:lnTo>
                  <a:lnTo>
                    <a:pt x="237744" y="204216"/>
                  </a:lnTo>
                  <a:lnTo>
                    <a:pt x="258056" y="208883"/>
                  </a:lnTo>
                  <a:lnTo>
                    <a:pt x="274510" y="217551"/>
                  </a:lnTo>
                  <a:lnTo>
                    <a:pt x="285535" y="229076"/>
                  </a:lnTo>
                  <a:lnTo>
                    <a:pt x="289559" y="242316"/>
                  </a:lnTo>
                  <a:lnTo>
                    <a:pt x="284464" y="258151"/>
                  </a:lnTo>
                  <a:lnTo>
                    <a:pt x="270509" y="270700"/>
                  </a:lnTo>
                  <a:lnTo>
                    <a:pt x="249697" y="278963"/>
                  </a:lnTo>
                  <a:lnTo>
                    <a:pt x="224028" y="2819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5359" y="4040123"/>
              <a:ext cx="128016" cy="99060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460248" y="751331"/>
            <a:ext cx="0" cy="4281170"/>
          </a:xfrm>
          <a:custGeom>
            <a:avLst/>
            <a:gdLst/>
            <a:ahLst/>
            <a:cxnLst/>
            <a:rect l="l" t="t" r="r" b="b"/>
            <a:pathLst>
              <a:path h="4281170">
                <a:moveTo>
                  <a:pt x="0" y="0"/>
                </a:moveTo>
                <a:lnTo>
                  <a:pt x="0" y="4280916"/>
                </a:lnTo>
              </a:path>
            </a:pathLst>
          </a:custGeom>
          <a:ln w="18288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2590800" y="3887723"/>
            <a:ext cx="609600" cy="533400"/>
            <a:chOff x="2590800" y="3887723"/>
            <a:chExt cx="609600" cy="533400"/>
          </a:xfrm>
        </p:grpSpPr>
        <p:sp>
          <p:nvSpPr>
            <p:cNvPr id="43" name="object 43"/>
            <p:cNvSpPr/>
            <p:nvPr/>
          </p:nvSpPr>
          <p:spPr>
            <a:xfrm>
              <a:off x="2590800" y="3887723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533400"/>
                  </a:moveTo>
                  <a:lnTo>
                    <a:pt x="255158" y="529923"/>
                  </a:lnTo>
                  <a:lnTo>
                    <a:pt x="208141" y="519854"/>
                  </a:lnTo>
                  <a:lnTo>
                    <a:pt x="164361" y="503732"/>
                  </a:lnTo>
                  <a:lnTo>
                    <a:pt x="124431" y="482096"/>
                  </a:lnTo>
                  <a:lnTo>
                    <a:pt x="88963" y="455485"/>
                  </a:lnTo>
                  <a:lnTo>
                    <a:pt x="58570" y="424440"/>
                  </a:lnTo>
                  <a:lnTo>
                    <a:pt x="33864" y="389499"/>
                  </a:lnTo>
                  <a:lnTo>
                    <a:pt x="15459" y="351202"/>
                  </a:lnTo>
                  <a:lnTo>
                    <a:pt x="3966" y="310089"/>
                  </a:lnTo>
                  <a:lnTo>
                    <a:pt x="0" y="266700"/>
                  </a:lnTo>
                  <a:lnTo>
                    <a:pt x="3966" y="223310"/>
                  </a:lnTo>
                  <a:lnTo>
                    <a:pt x="15459" y="182197"/>
                  </a:lnTo>
                  <a:lnTo>
                    <a:pt x="33864" y="143900"/>
                  </a:lnTo>
                  <a:lnTo>
                    <a:pt x="58570" y="108959"/>
                  </a:lnTo>
                  <a:lnTo>
                    <a:pt x="88963" y="77914"/>
                  </a:lnTo>
                  <a:lnTo>
                    <a:pt x="124431" y="51303"/>
                  </a:lnTo>
                  <a:lnTo>
                    <a:pt x="164361" y="29667"/>
                  </a:lnTo>
                  <a:lnTo>
                    <a:pt x="208141" y="13545"/>
                  </a:lnTo>
                  <a:lnTo>
                    <a:pt x="255158" y="3476"/>
                  </a:lnTo>
                  <a:lnTo>
                    <a:pt x="304800" y="0"/>
                  </a:lnTo>
                  <a:lnTo>
                    <a:pt x="354070" y="3476"/>
                  </a:lnTo>
                  <a:lnTo>
                    <a:pt x="400872" y="13545"/>
                  </a:lnTo>
                  <a:lnTo>
                    <a:pt x="444566" y="29667"/>
                  </a:lnTo>
                  <a:lnTo>
                    <a:pt x="484510" y="51303"/>
                  </a:lnTo>
                  <a:lnTo>
                    <a:pt x="520064" y="77914"/>
                  </a:lnTo>
                  <a:lnTo>
                    <a:pt x="550590" y="108959"/>
                  </a:lnTo>
                  <a:lnTo>
                    <a:pt x="575447" y="143900"/>
                  </a:lnTo>
                  <a:lnTo>
                    <a:pt x="593994" y="182197"/>
                  </a:lnTo>
                  <a:lnTo>
                    <a:pt x="605591" y="223310"/>
                  </a:lnTo>
                  <a:lnTo>
                    <a:pt x="609600" y="266700"/>
                  </a:lnTo>
                  <a:lnTo>
                    <a:pt x="605591" y="310089"/>
                  </a:lnTo>
                  <a:lnTo>
                    <a:pt x="593994" y="351202"/>
                  </a:lnTo>
                  <a:lnTo>
                    <a:pt x="575447" y="389499"/>
                  </a:lnTo>
                  <a:lnTo>
                    <a:pt x="550590" y="424440"/>
                  </a:lnTo>
                  <a:lnTo>
                    <a:pt x="520064" y="455485"/>
                  </a:lnTo>
                  <a:lnTo>
                    <a:pt x="484510" y="482096"/>
                  </a:lnTo>
                  <a:lnTo>
                    <a:pt x="444566" y="503732"/>
                  </a:lnTo>
                  <a:lnTo>
                    <a:pt x="400872" y="519854"/>
                  </a:lnTo>
                  <a:lnTo>
                    <a:pt x="354070" y="529923"/>
                  </a:lnTo>
                  <a:lnTo>
                    <a:pt x="304800" y="533400"/>
                  </a:lnTo>
                  <a:close/>
                </a:path>
              </a:pathLst>
            </a:custGeom>
            <a:solidFill>
              <a:srgbClr val="8999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7396" y="4079747"/>
              <a:ext cx="213359" cy="173735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2560319" y="4489703"/>
            <a:ext cx="609600" cy="647700"/>
            <a:chOff x="2560319" y="4489703"/>
            <a:chExt cx="609600" cy="647700"/>
          </a:xfrm>
        </p:grpSpPr>
        <p:sp>
          <p:nvSpPr>
            <p:cNvPr id="46" name="object 46"/>
            <p:cNvSpPr/>
            <p:nvPr/>
          </p:nvSpPr>
          <p:spPr>
            <a:xfrm>
              <a:off x="2560319" y="4489703"/>
              <a:ext cx="609600" cy="647700"/>
            </a:xfrm>
            <a:custGeom>
              <a:avLst/>
              <a:gdLst/>
              <a:ahLst/>
              <a:cxnLst/>
              <a:rect l="l" t="t" r="r" b="b"/>
              <a:pathLst>
                <a:path w="609600" h="647700">
                  <a:moveTo>
                    <a:pt x="304800" y="647700"/>
                  </a:moveTo>
                  <a:lnTo>
                    <a:pt x="259572" y="644192"/>
                  </a:lnTo>
                  <a:lnTo>
                    <a:pt x="216467" y="634001"/>
                  </a:lnTo>
                  <a:lnTo>
                    <a:pt x="175945" y="617619"/>
                  </a:lnTo>
                  <a:lnTo>
                    <a:pt x="138467" y="595542"/>
                  </a:lnTo>
                  <a:lnTo>
                    <a:pt x="104493" y="568265"/>
                  </a:lnTo>
                  <a:lnTo>
                    <a:pt x="74482" y="536281"/>
                  </a:lnTo>
                  <a:lnTo>
                    <a:pt x="48896" y="500087"/>
                  </a:lnTo>
                  <a:lnTo>
                    <a:pt x="28194" y="460175"/>
                  </a:lnTo>
                  <a:lnTo>
                    <a:pt x="12837" y="417042"/>
                  </a:lnTo>
                  <a:lnTo>
                    <a:pt x="3286" y="371181"/>
                  </a:lnTo>
                  <a:lnTo>
                    <a:pt x="0" y="323087"/>
                  </a:lnTo>
                  <a:lnTo>
                    <a:pt x="3286" y="275373"/>
                  </a:lnTo>
                  <a:lnTo>
                    <a:pt x="12837" y="229822"/>
                  </a:lnTo>
                  <a:lnTo>
                    <a:pt x="28194" y="186937"/>
                  </a:lnTo>
                  <a:lnTo>
                    <a:pt x="48896" y="147219"/>
                  </a:lnTo>
                  <a:lnTo>
                    <a:pt x="74482" y="111170"/>
                  </a:lnTo>
                  <a:lnTo>
                    <a:pt x="104493" y="79291"/>
                  </a:lnTo>
                  <a:lnTo>
                    <a:pt x="138467" y="52083"/>
                  </a:lnTo>
                  <a:lnTo>
                    <a:pt x="175945" y="30049"/>
                  </a:lnTo>
                  <a:lnTo>
                    <a:pt x="216467" y="13689"/>
                  </a:lnTo>
                  <a:lnTo>
                    <a:pt x="259572" y="3506"/>
                  </a:lnTo>
                  <a:lnTo>
                    <a:pt x="304800" y="0"/>
                  </a:lnTo>
                  <a:lnTo>
                    <a:pt x="349684" y="3506"/>
                  </a:lnTo>
                  <a:lnTo>
                    <a:pt x="392575" y="13689"/>
                  </a:lnTo>
                  <a:lnTo>
                    <a:pt x="432994" y="30049"/>
                  </a:lnTo>
                  <a:lnTo>
                    <a:pt x="470459" y="52083"/>
                  </a:lnTo>
                  <a:lnTo>
                    <a:pt x="504488" y="79291"/>
                  </a:lnTo>
                  <a:lnTo>
                    <a:pt x="534602" y="111170"/>
                  </a:lnTo>
                  <a:lnTo>
                    <a:pt x="560319" y="147219"/>
                  </a:lnTo>
                  <a:lnTo>
                    <a:pt x="581158" y="186937"/>
                  </a:lnTo>
                  <a:lnTo>
                    <a:pt x="596638" y="229822"/>
                  </a:lnTo>
                  <a:lnTo>
                    <a:pt x="606279" y="275373"/>
                  </a:lnTo>
                  <a:lnTo>
                    <a:pt x="609600" y="323087"/>
                  </a:lnTo>
                  <a:lnTo>
                    <a:pt x="606279" y="371181"/>
                  </a:lnTo>
                  <a:lnTo>
                    <a:pt x="596638" y="417042"/>
                  </a:lnTo>
                  <a:lnTo>
                    <a:pt x="581158" y="460175"/>
                  </a:lnTo>
                  <a:lnTo>
                    <a:pt x="560319" y="500087"/>
                  </a:lnTo>
                  <a:lnTo>
                    <a:pt x="534602" y="536281"/>
                  </a:lnTo>
                  <a:lnTo>
                    <a:pt x="504488" y="568265"/>
                  </a:lnTo>
                  <a:lnTo>
                    <a:pt x="470459" y="595542"/>
                  </a:lnTo>
                  <a:lnTo>
                    <a:pt x="432994" y="617619"/>
                  </a:lnTo>
                  <a:lnTo>
                    <a:pt x="392575" y="634001"/>
                  </a:lnTo>
                  <a:lnTo>
                    <a:pt x="349684" y="644192"/>
                  </a:lnTo>
                  <a:lnTo>
                    <a:pt x="304800" y="647700"/>
                  </a:lnTo>
                  <a:close/>
                </a:path>
              </a:pathLst>
            </a:custGeom>
            <a:solidFill>
              <a:srgbClr val="FDC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49296" y="4739639"/>
              <a:ext cx="220979" cy="172212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3345179" y="3941064"/>
            <a:ext cx="5265420" cy="434340"/>
          </a:xfrm>
          <a:custGeom>
            <a:avLst/>
            <a:gdLst/>
            <a:ahLst/>
            <a:cxnLst/>
            <a:rect l="l" t="t" r="r" b="b"/>
            <a:pathLst>
              <a:path w="5265420" h="434339">
                <a:moveTo>
                  <a:pt x="5047487" y="434339"/>
                </a:moveTo>
                <a:lnTo>
                  <a:pt x="216407" y="434339"/>
                </a:lnTo>
                <a:lnTo>
                  <a:pt x="166511" y="428586"/>
                </a:lnTo>
                <a:lnTo>
                  <a:pt x="120853" y="412195"/>
                </a:lnTo>
                <a:lnTo>
                  <a:pt x="80687" y="386473"/>
                </a:lnTo>
                <a:lnTo>
                  <a:pt x="47266" y="352728"/>
                </a:lnTo>
                <a:lnTo>
                  <a:pt x="21842" y="312264"/>
                </a:lnTo>
                <a:lnTo>
                  <a:pt x="5669" y="266388"/>
                </a:lnTo>
                <a:lnTo>
                  <a:pt x="0" y="216407"/>
                </a:lnTo>
                <a:lnTo>
                  <a:pt x="5669" y="166991"/>
                </a:lnTo>
                <a:lnTo>
                  <a:pt x="21842" y="121520"/>
                </a:lnTo>
                <a:lnTo>
                  <a:pt x="47266" y="81327"/>
                </a:lnTo>
                <a:lnTo>
                  <a:pt x="80687" y="47746"/>
                </a:lnTo>
                <a:lnTo>
                  <a:pt x="120853" y="22109"/>
                </a:lnTo>
                <a:lnTo>
                  <a:pt x="166511" y="5749"/>
                </a:lnTo>
                <a:lnTo>
                  <a:pt x="216407" y="0"/>
                </a:lnTo>
                <a:lnTo>
                  <a:pt x="5047487" y="0"/>
                </a:lnTo>
                <a:lnTo>
                  <a:pt x="5097468" y="5749"/>
                </a:lnTo>
                <a:lnTo>
                  <a:pt x="5143344" y="22109"/>
                </a:lnTo>
                <a:lnTo>
                  <a:pt x="5183808" y="47746"/>
                </a:lnTo>
                <a:lnTo>
                  <a:pt x="5217553" y="81327"/>
                </a:lnTo>
                <a:lnTo>
                  <a:pt x="5243275" y="121520"/>
                </a:lnTo>
                <a:lnTo>
                  <a:pt x="5259666" y="166991"/>
                </a:lnTo>
                <a:lnTo>
                  <a:pt x="5265419" y="216407"/>
                </a:lnTo>
                <a:lnTo>
                  <a:pt x="5259666" y="266388"/>
                </a:lnTo>
                <a:lnTo>
                  <a:pt x="5243275" y="312264"/>
                </a:lnTo>
                <a:lnTo>
                  <a:pt x="5217553" y="352728"/>
                </a:lnTo>
                <a:lnTo>
                  <a:pt x="5183808" y="386473"/>
                </a:lnTo>
                <a:lnTo>
                  <a:pt x="5143344" y="412195"/>
                </a:lnTo>
                <a:lnTo>
                  <a:pt x="5097468" y="428586"/>
                </a:lnTo>
                <a:lnTo>
                  <a:pt x="5047487" y="434339"/>
                </a:lnTo>
                <a:close/>
              </a:path>
            </a:pathLst>
          </a:custGeom>
          <a:solidFill>
            <a:srgbClr val="899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494027" y="3999956"/>
            <a:ext cx="505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Percaya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kemampuan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kepemimpinan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setiap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orang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45179" y="4535423"/>
            <a:ext cx="5082539" cy="4876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7" y="1426464"/>
            <a:ext cx="6421120" cy="2984500"/>
            <a:chOff x="1519427" y="1426464"/>
            <a:chExt cx="6421120" cy="298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9" y="1639824"/>
              <a:ext cx="2170175" cy="27477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9427" y="4401311"/>
              <a:ext cx="2628900" cy="0"/>
            </a:xfrm>
            <a:custGeom>
              <a:avLst/>
              <a:gdLst/>
              <a:ahLst/>
              <a:cxnLst/>
              <a:rect l="l" t="t" r="r" b="b"/>
              <a:pathLst>
                <a:path w="2628900">
                  <a:moveTo>
                    <a:pt x="2628899" y="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4279" y="1426464"/>
              <a:ext cx="4175759" cy="2636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191" y="367283"/>
            <a:ext cx="1140460" cy="276225"/>
          </a:xfrm>
          <a:custGeom>
            <a:avLst/>
            <a:gdLst/>
            <a:ahLst/>
            <a:cxnLst/>
            <a:rect l="l" t="t" r="r" b="b"/>
            <a:pathLst>
              <a:path w="1140460" h="276225">
                <a:moveTo>
                  <a:pt x="179832" y="137160"/>
                </a:moveTo>
                <a:lnTo>
                  <a:pt x="176212" y="89725"/>
                </a:lnTo>
                <a:lnTo>
                  <a:pt x="160820" y="48768"/>
                </a:lnTo>
                <a:lnTo>
                  <a:pt x="124968" y="16764"/>
                </a:lnTo>
                <a:lnTo>
                  <a:pt x="118872" y="14503"/>
                </a:lnTo>
                <a:lnTo>
                  <a:pt x="118872" y="137160"/>
                </a:lnTo>
                <a:lnTo>
                  <a:pt x="118592" y="153428"/>
                </a:lnTo>
                <a:lnTo>
                  <a:pt x="110883" y="199834"/>
                </a:lnTo>
                <a:lnTo>
                  <a:pt x="80632" y="226504"/>
                </a:lnTo>
                <a:lnTo>
                  <a:pt x="73152" y="227076"/>
                </a:lnTo>
                <a:lnTo>
                  <a:pt x="59436" y="227076"/>
                </a:lnTo>
                <a:lnTo>
                  <a:pt x="59436" y="48768"/>
                </a:lnTo>
                <a:lnTo>
                  <a:pt x="73152" y="48768"/>
                </a:lnTo>
                <a:lnTo>
                  <a:pt x="110185" y="73748"/>
                </a:lnTo>
                <a:lnTo>
                  <a:pt x="118567" y="120015"/>
                </a:lnTo>
                <a:lnTo>
                  <a:pt x="118872" y="137160"/>
                </a:lnTo>
                <a:lnTo>
                  <a:pt x="118872" y="14503"/>
                </a:lnTo>
                <a:lnTo>
                  <a:pt x="111823" y="11887"/>
                </a:lnTo>
                <a:lnTo>
                  <a:pt x="97536" y="8572"/>
                </a:lnTo>
                <a:lnTo>
                  <a:pt x="82105" y="6692"/>
                </a:lnTo>
                <a:lnTo>
                  <a:pt x="65532" y="6096"/>
                </a:lnTo>
                <a:lnTo>
                  <a:pt x="0" y="6096"/>
                </a:lnTo>
                <a:lnTo>
                  <a:pt x="0" y="269748"/>
                </a:lnTo>
                <a:lnTo>
                  <a:pt x="70104" y="269748"/>
                </a:lnTo>
                <a:lnTo>
                  <a:pt x="115633" y="262699"/>
                </a:lnTo>
                <a:lnTo>
                  <a:pt x="150876" y="240792"/>
                </a:lnTo>
                <a:lnTo>
                  <a:pt x="172783" y="199834"/>
                </a:lnTo>
                <a:lnTo>
                  <a:pt x="178104" y="171145"/>
                </a:lnTo>
                <a:lnTo>
                  <a:pt x="179832" y="137160"/>
                </a:lnTo>
                <a:close/>
              </a:path>
              <a:path w="1140460" h="276225">
                <a:moveTo>
                  <a:pt x="265188" y="6096"/>
                </a:moveTo>
                <a:lnTo>
                  <a:pt x="205740" y="6096"/>
                </a:lnTo>
                <a:lnTo>
                  <a:pt x="205740" y="269748"/>
                </a:lnTo>
                <a:lnTo>
                  <a:pt x="265188" y="269748"/>
                </a:lnTo>
                <a:lnTo>
                  <a:pt x="265188" y="6096"/>
                </a:lnTo>
                <a:close/>
              </a:path>
              <a:path w="1140460" h="276225">
                <a:moveTo>
                  <a:pt x="461784" y="193548"/>
                </a:moveTo>
                <a:lnTo>
                  <a:pt x="450418" y="147980"/>
                </a:lnTo>
                <a:lnTo>
                  <a:pt x="418350" y="119062"/>
                </a:lnTo>
                <a:lnTo>
                  <a:pt x="397776" y="109728"/>
                </a:lnTo>
                <a:lnTo>
                  <a:pt x="387197" y="104305"/>
                </a:lnTo>
                <a:lnTo>
                  <a:pt x="358152" y="79248"/>
                </a:lnTo>
                <a:lnTo>
                  <a:pt x="358152" y="62484"/>
                </a:lnTo>
                <a:lnTo>
                  <a:pt x="359676" y="56388"/>
                </a:lnTo>
                <a:lnTo>
                  <a:pt x="364248" y="50292"/>
                </a:lnTo>
                <a:lnTo>
                  <a:pt x="370344" y="45720"/>
                </a:lnTo>
                <a:lnTo>
                  <a:pt x="376440" y="42672"/>
                </a:lnTo>
                <a:lnTo>
                  <a:pt x="385584" y="42672"/>
                </a:lnTo>
                <a:lnTo>
                  <a:pt x="396125" y="44081"/>
                </a:lnTo>
                <a:lnTo>
                  <a:pt x="407111" y="48196"/>
                </a:lnTo>
                <a:lnTo>
                  <a:pt x="418363" y="54889"/>
                </a:lnTo>
                <a:lnTo>
                  <a:pt x="429780" y="64008"/>
                </a:lnTo>
                <a:lnTo>
                  <a:pt x="457212" y="33528"/>
                </a:lnTo>
                <a:lnTo>
                  <a:pt x="422160" y="7620"/>
                </a:lnTo>
                <a:lnTo>
                  <a:pt x="377964" y="0"/>
                </a:lnTo>
                <a:lnTo>
                  <a:pt x="366814" y="571"/>
                </a:lnTo>
                <a:lnTo>
                  <a:pt x="327329" y="14287"/>
                </a:lnTo>
                <a:lnTo>
                  <a:pt x="301447" y="45135"/>
                </a:lnTo>
                <a:lnTo>
                  <a:pt x="295668" y="76200"/>
                </a:lnTo>
                <a:lnTo>
                  <a:pt x="296545" y="89344"/>
                </a:lnTo>
                <a:lnTo>
                  <a:pt x="320065" y="131025"/>
                </a:lnTo>
                <a:lnTo>
                  <a:pt x="362724" y="155448"/>
                </a:lnTo>
                <a:lnTo>
                  <a:pt x="372389" y="160020"/>
                </a:lnTo>
                <a:lnTo>
                  <a:pt x="398957" y="190677"/>
                </a:lnTo>
                <a:lnTo>
                  <a:pt x="399300" y="198120"/>
                </a:lnTo>
                <a:lnTo>
                  <a:pt x="398957" y="205574"/>
                </a:lnTo>
                <a:lnTo>
                  <a:pt x="397776" y="212026"/>
                </a:lnTo>
                <a:lnTo>
                  <a:pt x="395439" y="217627"/>
                </a:lnTo>
                <a:lnTo>
                  <a:pt x="387108" y="228600"/>
                </a:lnTo>
                <a:lnTo>
                  <a:pt x="377964" y="231648"/>
                </a:lnTo>
                <a:lnTo>
                  <a:pt x="368820" y="231648"/>
                </a:lnTo>
                <a:lnTo>
                  <a:pt x="329006" y="217551"/>
                </a:lnTo>
                <a:lnTo>
                  <a:pt x="315480" y="207264"/>
                </a:lnTo>
                <a:lnTo>
                  <a:pt x="286524" y="239268"/>
                </a:lnTo>
                <a:lnTo>
                  <a:pt x="324624" y="266700"/>
                </a:lnTo>
                <a:lnTo>
                  <a:pt x="373392" y="275844"/>
                </a:lnTo>
                <a:lnTo>
                  <a:pt x="385914" y="275259"/>
                </a:lnTo>
                <a:lnTo>
                  <a:pt x="429463" y="259803"/>
                </a:lnTo>
                <a:lnTo>
                  <a:pt x="455993" y="225920"/>
                </a:lnTo>
                <a:lnTo>
                  <a:pt x="461187" y="204724"/>
                </a:lnTo>
                <a:lnTo>
                  <a:pt x="461784" y="193548"/>
                </a:lnTo>
                <a:close/>
              </a:path>
              <a:path w="1140460" h="276225">
                <a:moveTo>
                  <a:pt x="545604" y="6096"/>
                </a:moveTo>
                <a:lnTo>
                  <a:pt x="486168" y="6096"/>
                </a:lnTo>
                <a:lnTo>
                  <a:pt x="486168" y="269748"/>
                </a:lnTo>
                <a:lnTo>
                  <a:pt x="545604" y="269748"/>
                </a:lnTo>
                <a:lnTo>
                  <a:pt x="545604" y="6096"/>
                </a:lnTo>
                <a:close/>
              </a:path>
              <a:path w="1140460" h="276225">
                <a:moveTo>
                  <a:pt x="679716" y="269748"/>
                </a:moveTo>
                <a:lnTo>
                  <a:pt x="608088" y="124968"/>
                </a:lnTo>
                <a:lnTo>
                  <a:pt x="673620" y="6096"/>
                </a:lnTo>
                <a:lnTo>
                  <a:pt x="614184" y="6096"/>
                </a:lnTo>
                <a:lnTo>
                  <a:pt x="548652" y="129540"/>
                </a:lnTo>
                <a:lnTo>
                  <a:pt x="614184" y="269748"/>
                </a:lnTo>
                <a:lnTo>
                  <a:pt x="679716" y="269748"/>
                </a:lnTo>
                <a:close/>
              </a:path>
              <a:path w="1140460" h="276225">
                <a:moveTo>
                  <a:pt x="865632" y="6096"/>
                </a:moveTo>
                <a:lnTo>
                  <a:pt x="806196" y="6096"/>
                </a:lnTo>
                <a:lnTo>
                  <a:pt x="806196" y="190500"/>
                </a:lnTo>
                <a:lnTo>
                  <a:pt x="805649" y="200202"/>
                </a:lnTo>
                <a:lnTo>
                  <a:pt x="804100" y="208597"/>
                </a:lnTo>
                <a:lnTo>
                  <a:pt x="801700" y="215582"/>
                </a:lnTo>
                <a:lnTo>
                  <a:pt x="794004" y="228600"/>
                </a:lnTo>
                <a:lnTo>
                  <a:pt x="786384" y="231648"/>
                </a:lnTo>
                <a:lnTo>
                  <a:pt x="766572" y="231648"/>
                </a:lnTo>
                <a:lnTo>
                  <a:pt x="748284" y="190500"/>
                </a:lnTo>
                <a:lnTo>
                  <a:pt x="748284" y="6096"/>
                </a:lnTo>
                <a:lnTo>
                  <a:pt x="688848" y="6096"/>
                </a:lnTo>
                <a:lnTo>
                  <a:pt x="688848" y="193548"/>
                </a:lnTo>
                <a:lnTo>
                  <a:pt x="690283" y="210985"/>
                </a:lnTo>
                <a:lnTo>
                  <a:pt x="711708" y="252984"/>
                </a:lnTo>
                <a:lnTo>
                  <a:pt x="756716" y="274421"/>
                </a:lnTo>
                <a:lnTo>
                  <a:pt x="777240" y="275844"/>
                </a:lnTo>
                <a:lnTo>
                  <a:pt x="790651" y="275259"/>
                </a:lnTo>
                <a:lnTo>
                  <a:pt x="834821" y="259156"/>
                </a:lnTo>
                <a:lnTo>
                  <a:pt x="859853" y="226555"/>
                </a:lnTo>
                <a:lnTo>
                  <a:pt x="865632" y="193548"/>
                </a:lnTo>
                <a:lnTo>
                  <a:pt x="865632" y="6096"/>
                </a:lnTo>
                <a:close/>
              </a:path>
              <a:path w="1140460" h="276225">
                <a:moveTo>
                  <a:pt x="1056144" y="193548"/>
                </a:moveTo>
                <a:lnTo>
                  <a:pt x="1050048" y="155448"/>
                </a:lnTo>
                <a:lnTo>
                  <a:pt x="1021295" y="124091"/>
                </a:lnTo>
                <a:lnTo>
                  <a:pt x="982205" y="104305"/>
                </a:lnTo>
                <a:lnTo>
                  <a:pt x="972896" y="99441"/>
                </a:lnTo>
                <a:lnTo>
                  <a:pt x="965581" y="95161"/>
                </a:lnTo>
                <a:lnTo>
                  <a:pt x="960132" y="91440"/>
                </a:lnTo>
                <a:lnTo>
                  <a:pt x="955560" y="85344"/>
                </a:lnTo>
                <a:lnTo>
                  <a:pt x="952512" y="79248"/>
                </a:lnTo>
                <a:lnTo>
                  <a:pt x="952512" y="62484"/>
                </a:lnTo>
                <a:lnTo>
                  <a:pt x="954036" y="56388"/>
                </a:lnTo>
                <a:lnTo>
                  <a:pt x="964704" y="45720"/>
                </a:lnTo>
                <a:lnTo>
                  <a:pt x="970800" y="42672"/>
                </a:lnTo>
                <a:lnTo>
                  <a:pt x="979944" y="42672"/>
                </a:lnTo>
                <a:lnTo>
                  <a:pt x="991349" y="44081"/>
                </a:lnTo>
                <a:lnTo>
                  <a:pt x="1002614" y="48196"/>
                </a:lnTo>
                <a:lnTo>
                  <a:pt x="1013587" y="54889"/>
                </a:lnTo>
                <a:lnTo>
                  <a:pt x="1024140" y="64008"/>
                </a:lnTo>
                <a:lnTo>
                  <a:pt x="1051572" y="33528"/>
                </a:lnTo>
                <a:lnTo>
                  <a:pt x="1016520" y="7620"/>
                </a:lnTo>
                <a:lnTo>
                  <a:pt x="973848" y="0"/>
                </a:lnTo>
                <a:lnTo>
                  <a:pt x="961821" y="571"/>
                </a:lnTo>
                <a:lnTo>
                  <a:pt x="921689" y="14287"/>
                </a:lnTo>
                <a:lnTo>
                  <a:pt x="896454" y="45135"/>
                </a:lnTo>
                <a:lnTo>
                  <a:pt x="890028" y="76200"/>
                </a:lnTo>
                <a:lnTo>
                  <a:pt x="891120" y="89344"/>
                </a:lnTo>
                <a:lnTo>
                  <a:pt x="914425" y="131025"/>
                </a:lnTo>
                <a:lnTo>
                  <a:pt x="957084" y="155448"/>
                </a:lnTo>
                <a:lnTo>
                  <a:pt x="966749" y="160020"/>
                </a:lnTo>
                <a:lnTo>
                  <a:pt x="994613" y="190677"/>
                </a:lnTo>
                <a:lnTo>
                  <a:pt x="995184" y="198120"/>
                </a:lnTo>
                <a:lnTo>
                  <a:pt x="994613" y="205574"/>
                </a:lnTo>
                <a:lnTo>
                  <a:pt x="992898" y="212026"/>
                </a:lnTo>
                <a:lnTo>
                  <a:pt x="990041" y="217627"/>
                </a:lnTo>
                <a:lnTo>
                  <a:pt x="986040" y="222504"/>
                </a:lnTo>
                <a:lnTo>
                  <a:pt x="981468" y="228600"/>
                </a:lnTo>
                <a:lnTo>
                  <a:pt x="973848" y="231648"/>
                </a:lnTo>
                <a:lnTo>
                  <a:pt x="963180" y="231648"/>
                </a:lnTo>
                <a:lnTo>
                  <a:pt x="923366" y="217551"/>
                </a:lnTo>
                <a:lnTo>
                  <a:pt x="909840" y="207264"/>
                </a:lnTo>
                <a:lnTo>
                  <a:pt x="882408" y="239268"/>
                </a:lnTo>
                <a:lnTo>
                  <a:pt x="918984" y="266700"/>
                </a:lnTo>
                <a:lnTo>
                  <a:pt x="967752" y="275844"/>
                </a:lnTo>
                <a:lnTo>
                  <a:pt x="980909" y="275259"/>
                </a:lnTo>
                <a:lnTo>
                  <a:pt x="1024470" y="259803"/>
                </a:lnTo>
                <a:lnTo>
                  <a:pt x="1050353" y="225920"/>
                </a:lnTo>
                <a:lnTo>
                  <a:pt x="1055547" y="204724"/>
                </a:lnTo>
                <a:lnTo>
                  <a:pt x="1056144" y="193548"/>
                </a:lnTo>
                <a:close/>
              </a:path>
              <a:path w="1140460" h="276225">
                <a:moveTo>
                  <a:pt x="1139964" y="6096"/>
                </a:moveTo>
                <a:lnTo>
                  <a:pt x="1080516" y="6096"/>
                </a:lnTo>
                <a:lnTo>
                  <a:pt x="1080516" y="269748"/>
                </a:lnTo>
                <a:lnTo>
                  <a:pt x="1139964" y="269748"/>
                </a:lnTo>
                <a:lnTo>
                  <a:pt x="113996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8251" y="367283"/>
            <a:ext cx="1610995" cy="276225"/>
          </a:xfrm>
          <a:custGeom>
            <a:avLst/>
            <a:gdLst/>
            <a:ahLst/>
            <a:cxnLst/>
            <a:rect l="l" t="t" r="r" b="b"/>
            <a:pathLst>
              <a:path w="1610995" h="276225">
                <a:moveTo>
                  <a:pt x="59448" y="6096"/>
                </a:moveTo>
                <a:lnTo>
                  <a:pt x="0" y="6096"/>
                </a:lnTo>
                <a:lnTo>
                  <a:pt x="0" y="269748"/>
                </a:lnTo>
                <a:lnTo>
                  <a:pt x="59448" y="269748"/>
                </a:lnTo>
                <a:lnTo>
                  <a:pt x="59448" y="6096"/>
                </a:lnTo>
                <a:close/>
              </a:path>
              <a:path w="1610995" h="276225">
                <a:moveTo>
                  <a:pt x="192036" y="269748"/>
                </a:moveTo>
                <a:lnTo>
                  <a:pt x="120408" y="124968"/>
                </a:lnTo>
                <a:lnTo>
                  <a:pt x="185940" y="6096"/>
                </a:lnTo>
                <a:lnTo>
                  <a:pt x="128028" y="6096"/>
                </a:lnTo>
                <a:lnTo>
                  <a:pt x="60972" y="129540"/>
                </a:lnTo>
                <a:lnTo>
                  <a:pt x="126504" y="269748"/>
                </a:lnTo>
                <a:lnTo>
                  <a:pt x="192036" y="269748"/>
                </a:lnTo>
                <a:close/>
              </a:path>
              <a:path w="1610995" h="276225">
                <a:moveTo>
                  <a:pt x="344436" y="6096"/>
                </a:moveTo>
                <a:lnTo>
                  <a:pt x="205752" y="6096"/>
                </a:lnTo>
                <a:lnTo>
                  <a:pt x="205752" y="269748"/>
                </a:lnTo>
                <a:lnTo>
                  <a:pt x="344436" y="269748"/>
                </a:lnTo>
                <a:lnTo>
                  <a:pt x="344436" y="227076"/>
                </a:lnTo>
                <a:lnTo>
                  <a:pt x="265188" y="227076"/>
                </a:lnTo>
                <a:lnTo>
                  <a:pt x="265188" y="156972"/>
                </a:lnTo>
                <a:lnTo>
                  <a:pt x="330720" y="156972"/>
                </a:lnTo>
                <a:lnTo>
                  <a:pt x="330720" y="114300"/>
                </a:lnTo>
                <a:lnTo>
                  <a:pt x="265188" y="114300"/>
                </a:lnTo>
                <a:lnTo>
                  <a:pt x="265188" y="48768"/>
                </a:lnTo>
                <a:lnTo>
                  <a:pt x="338340" y="48768"/>
                </a:lnTo>
                <a:lnTo>
                  <a:pt x="344436" y="6096"/>
                </a:lnTo>
                <a:close/>
              </a:path>
              <a:path w="1610995" h="276225">
                <a:moveTo>
                  <a:pt x="512076" y="221996"/>
                </a:moveTo>
                <a:lnTo>
                  <a:pt x="432828" y="221996"/>
                </a:lnTo>
                <a:lnTo>
                  <a:pt x="432828" y="6096"/>
                </a:lnTo>
                <a:lnTo>
                  <a:pt x="373380" y="6096"/>
                </a:lnTo>
                <a:lnTo>
                  <a:pt x="373380" y="221996"/>
                </a:lnTo>
                <a:lnTo>
                  <a:pt x="373380" y="270256"/>
                </a:lnTo>
                <a:lnTo>
                  <a:pt x="512076" y="270256"/>
                </a:lnTo>
                <a:lnTo>
                  <a:pt x="512076" y="221996"/>
                </a:lnTo>
                <a:close/>
              </a:path>
              <a:path w="1610995" h="276225">
                <a:moveTo>
                  <a:pt x="725424" y="137160"/>
                </a:moveTo>
                <a:lnTo>
                  <a:pt x="719328" y="76771"/>
                </a:lnTo>
                <a:lnTo>
                  <a:pt x="699516" y="33528"/>
                </a:lnTo>
                <a:lnTo>
                  <a:pt x="668464" y="8191"/>
                </a:lnTo>
                <a:lnTo>
                  <a:pt x="662940" y="6515"/>
                </a:lnTo>
                <a:lnTo>
                  <a:pt x="662940" y="137160"/>
                </a:lnTo>
                <a:lnTo>
                  <a:pt x="662901" y="154330"/>
                </a:lnTo>
                <a:lnTo>
                  <a:pt x="659892" y="193548"/>
                </a:lnTo>
                <a:lnTo>
                  <a:pt x="641604" y="230124"/>
                </a:lnTo>
                <a:lnTo>
                  <a:pt x="633984" y="233172"/>
                </a:lnTo>
                <a:lnTo>
                  <a:pt x="617220" y="233172"/>
                </a:lnTo>
                <a:lnTo>
                  <a:pt x="591312" y="193548"/>
                </a:lnTo>
                <a:lnTo>
                  <a:pt x="588530" y="154330"/>
                </a:lnTo>
                <a:lnTo>
                  <a:pt x="588264" y="137160"/>
                </a:lnTo>
                <a:lnTo>
                  <a:pt x="588835" y="113728"/>
                </a:lnTo>
                <a:lnTo>
                  <a:pt x="597408" y="64008"/>
                </a:lnTo>
                <a:lnTo>
                  <a:pt x="624840" y="42672"/>
                </a:lnTo>
                <a:lnTo>
                  <a:pt x="634542" y="44081"/>
                </a:lnTo>
                <a:lnTo>
                  <a:pt x="658444" y="77152"/>
                </a:lnTo>
                <a:lnTo>
                  <a:pt x="662940" y="137160"/>
                </a:lnTo>
                <a:lnTo>
                  <a:pt x="662940" y="6515"/>
                </a:lnTo>
                <a:lnTo>
                  <a:pt x="648296" y="2032"/>
                </a:lnTo>
                <a:lnTo>
                  <a:pt x="624840" y="0"/>
                </a:lnTo>
                <a:lnTo>
                  <a:pt x="602272" y="2057"/>
                </a:lnTo>
                <a:lnTo>
                  <a:pt x="565696" y="19291"/>
                </a:lnTo>
                <a:lnTo>
                  <a:pt x="540575" y="54229"/>
                </a:lnTo>
                <a:lnTo>
                  <a:pt x="527481" y="105143"/>
                </a:lnTo>
                <a:lnTo>
                  <a:pt x="525780" y="137160"/>
                </a:lnTo>
                <a:lnTo>
                  <a:pt x="527481" y="170307"/>
                </a:lnTo>
                <a:lnTo>
                  <a:pt x="540575" y="222885"/>
                </a:lnTo>
                <a:lnTo>
                  <a:pt x="565696" y="257200"/>
                </a:lnTo>
                <a:lnTo>
                  <a:pt x="602272" y="273824"/>
                </a:lnTo>
                <a:lnTo>
                  <a:pt x="624840" y="275844"/>
                </a:lnTo>
                <a:lnTo>
                  <a:pt x="648296" y="273799"/>
                </a:lnTo>
                <a:lnTo>
                  <a:pt x="668464" y="267462"/>
                </a:lnTo>
                <a:lnTo>
                  <a:pt x="685495" y="256565"/>
                </a:lnTo>
                <a:lnTo>
                  <a:pt x="699516" y="240792"/>
                </a:lnTo>
                <a:lnTo>
                  <a:pt x="704138" y="233172"/>
                </a:lnTo>
                <a:lnTo>
                  <a:pt x="711288" y="221386"/>
                </a:lnTo>
                <a:lnTo>
                  <a:pt x="719328" y="197548"/>
                </a:lnTo>
                <a:lnTo>
                  <a:pt x="723950" y="169430"/>
                </a:lnTo>
                <a:lnTo>
                  <a:pt x="725424" y="137160"/>
                </a:lnTo>
                <a:close/>
              </a:path>
              <a:path w="1610995" h="276225">
                <a:moveTo>
                  <a:pt x="979944" y="269748"/>
                </a:moveTo>
                <a:lnTo>
                  <a:pt x="964704" y="6096"/>
                </a:lnTo>
                <a:lnTo>
                  <a:pt x="890028" y="6096"/>
                </a:lnTo>
                <a:lnTo>
                  <a:pt x="864120" y="185928"/>
                </a:lnTo>
                <a:lnTo>
                  <a:pt x="836688" y="6096"/>
                </a:lnTo>
                <a:lnTo>
                  <a:pt x="763536" y="6096"/>
                </a:lnTo>
                <a:lnTo>
                  <a:pt x="746772" y="269748"/>
                </a:lnTo>
                <a:lnTo>
                  <a:pt x="803160" y="269748"/>
                </a:lnTo>
                <a:lnTo>
                  <a:pt x="804684" y="166116"/>
                </a:lnTo>
                <a:lnTo>
                  <a:pt x="805561" y="156387"/>
                </a:lnTo>
                <a:lnTo>
                  <a:pt x="806018" y="145351"/>
                </a:lnTo>
                <a:lnTo>
                  <a:pt x="806183" y="132905"/>
                </a:lnTo>
                <a:lnTo>
                  <a:pt x="806018" y="84582"/>
                </a:lnTo>
                <a:lnTo>
                  <a:pt x="805561" y="70866"/>
                </a:lnTo>
                <a:lnTo>
                  <a:pt x="804684" y="59436"/>
                </a:lnTo>
                <a:lnTo>
                  <a:pt x="835164" y="242316"/>
                </a:lnTo>
                <a:lnTo>
                  <a:pt x="891552" y="242316"/>
                </a:lnTo>
                <a:lnTo>
                  <a:pt x="920508" y="59436"/>
                </a:lnTo>
                <a:lnTo>
                  <a:pt x="920699" y="129540"/>
                </a:lnTo>
                <a:lnTo>
                  <a:pt x="921143" y="147218"/>
                </a:lnTo>
                <a:lnTo>
                  <a:pt x="922032" y="164592"/>
                </a:lnTo>
                <a:lnTo>
                  <a:pt x="923556" y="269748"/>
                </a:lnTo>
                <a:lnTo>
                  <a:pt x="979944" y="269748"/>
                </a:lnTo>
                <a:close/>
              </a:path>
              <a:path w="1610995" h="276225">
                <a:moveTo>
                  <a:pt x="1175016" y="91440"/>
                </a:moveTo>
                <a:lnTo>
                  <a:pt x="1173314" y="72009"/>
                </a:lnTo>
                <a:lnTo>
                  <a:pt x="1168349" y="54864"/>
                </a:lnTo>
                <a:lnTo>
                  <a:pt x="1165009" y="48768"/>
                </a:lnTo>
                <a:lnTo>
                  <a:pt x="1160221" y="40005"/>
                </a:lnTo>
                <a:lnTo>
                  <a:pt x="1149108" y="27432"/>
                </a:lnTo>
                <a:lnTo>
                  <a:pt x="1134198" y="18313"/>
                </a:lnTo>
                <a:lnTo>
                  <a:pt x="1116723" y="11620"/>
                </a:lnTo>
                <a:lnTo>
                  <a:pt x="1112532" y="10782"/>
                </a:lnTo>
                <a:lnTo>
                  <a:pt x="1112532" y="91440"/>
                </a:lnTo>
                <a:lnTo>
                  <a:pt x="1112189" y="103136"/>
                </a:lnTo>
                <a:lnTo>
                  <a:pt x="1084122" y="136575"/>
                </a:lnTo>
                <a:lnTo>
                  <a:pt x="1074432" y="137160"/>
                </a:lnTo>
                <a:lnTo>
                  <a:pt x="1065288" y="137160"/>
                </a:lnTo>
                <a:lnTo>
                  <a:pt x="1065288" y="48768"/>
                </a:lnTo>
                <a:lnTo>
                  <a:pt x="1075956" y="48768"/>
                </a:lnTo>
                <a:lnTo>
                  <a:pt x="1111008" y="72009"/>
                </a:lnTo>
                <a:lnTo>
                  <a:pt x="1112532" y="91440"/>
                </a:lnTo>
                <a:lnTo>
                  <a:pt x="1112532" y="10782"/>
                </a:lnTo>
                <a:lnTo>
                  <a:pt x="1096378" y="7505"/>
                </a:lnTo>
                <a:lnTo>
                  <a:pt x="1072908" y="6096"/>
                </a:lnTo>
                <a:lnTo>
                  <a:pt x="1005852" y="6096"/>
                </a:lnTo>
                <a:lnTo>
                  <a:pt x="1005852" y="269748"/>
                </a:lnTo>
                <a:lnTo>
                  <a:pt x="1065288" y="269748"/>
                </a:lnTo>
                <a:lnTo>
                  <a:pt x="1065288" y="181356"/>
                </a:lnTo>
                <a:lnTo>
                  <a:pt x="1079004" y="181356"/>
                </a:lnTo>
                <a:lnTo>
                  <a:pt x="1119771" y="175641"/>
                </a:lnTo>
                <a:lnTo>
                  <a:pt x="1160221" y="145669"/>
                </a:lnTo>
                <a:lnTo>
                  <a:pt x="1164666" y="137160"/>
                </a:lnTo>
                <a:lnTo>
                  <a:pt x="1168349" y="130111"/>
                </a:lnTo>
                <a:lnTo>
                  <a:pt x="1173314" y="112001"/>
                </a:lnTo>
                <a:lnTo>
                  <a:pt x="1175016" y="91440"/>
                </a:lnTo>
                <a:close/>
              </a:path>
              <a:path w="1610995" h="276225">
                <a:moveTo>
                  <a:pt x="1389888" y="137160"/>
                </a:moveTo>
                <a:lnTo>
                  <a:pt x="1383220" y="76771"/>
                </a:lnTo>
                <a:lnTo>
                  <a:pt x="1363980" y="33528"/>
                </a:lnTo>
                <a:lnTo>
                  <a:pt x="1332357" y="8191"/>
                </a:lnTo>
                <a:lnTo>
                  <a:pt x="1327404" y="6692"/>
                </a:lnTo>
                <a:lnTo>
                  <a:pt x="1327404" y="137160"/>
                </a:lnTo>
                <a:lnTo>
                  <a:pt x="1327124" y="154330"/>
                </a:lnTo>
                <a:lnTo>
                  <a:pt x="1326261" y="169354"/>
                </a:lnTo>
                <a:lnTo>
                  <a:pt x="1324838" y="182384"/>
                </a:lnTo>
                <a:lnTo>
                  <a:pt x="1322832" y="193548"/>
                </a:lnTo>
                <a:lnTo>
                  <a:pt x="1321142" y="203885"/>
                </a:lnTo>
                <a:lnTo>
                  <a:pt x="1318450" y="212217"/>
                </a:lnTo>
                <a:lnTo>
                  <a:pt x="1314907" y="218846"/>
                </a:lnTo>
                <a:lnTo>
                  <a:pt x="1310640" y="224028"/>
                </a:lnTo>
                <a:lnTo>
                  <a:pt x="1306068" y="230124"/>
                </a:lnTo>
                <a:lnTo>
                  <a:pt x="1298448" y="233172"/>
                </a:lnTo>
                <a:lnTo>
                  <a:pt x="1280160" y="233172"/>
                </a:lnTo>
                <a:lnTo>
                  <a:pt x="1255776" y="193548"/>
                </a:lnTo>
                <a:lnTo>
                  <a:pt x="1251496" y="154330"/>
                </a:lnTo>
                <a:lnTo>
                  <a:pt x="1251204" y="137160"/>
                </a:lnTo>
                <a:lnTo>
                  <a:pt x="1251775" y="113728"/>
                </a:lnTo>
                <a:lnTo>
                  <a:pt x="1260348" y="64008"/>
                </a:lnTo>
                <a:lnTo>
                  <a:pt x="1289304" y="42672"/>
                </a:lnTo>
                <a:lnTo>
                  <a:pt x="1298765" y="44081"/>
                </a:lnTo>
                <a:lnTo>
                  <a:pt x="1322260" y="77152"/>
                </a:lnTo>
                <a:lnTo>
                  <a:pt x="1327404" y="137160"/>
                </a:lnTo>
                <a:lnTo>
                  <a:pt x="1327404" y="6692"/>
                </a:lnTo>
                <a:lnTo>
                  <a:pt x="1312125" y="2032"/>
                </a:lnTo>
                <a:lnTo>
                  <a:pt x="1289304" y="0"/>
                </a:lnTo>
                <a:lnTo>
                  <a:pt x="1266710" y="2057"/>
                </a:lnTo>
                <a:lnTo>
                  <a:pt x="1229512" y="19291"/>
                </a:lnTo>
                <a:lnTo>
                  <a:pt x="1203515" y="54229"/>
                </a:lnTo>
                <a:lnTo>
                  <a:pt x="1190421" y="105143"/>
                </a:lnTo>
                <a:lnTo>
                  <a:pt x="1188720" y="137160"/>
                </a:lnTo>
                <a:lnTo>
                  <a:pt x="1190421" y="170307"/>
                </a:lnTo>
                <a:lnTo>
                  <a:pt x="1203515" y="222885"/>
                </a:lnTo>
                <a:lnTo>
                  <a:pt x="1229512" y="257200"/>
                </a:lnTo>
                <a:lnTo>
                  <a:pt x="1266710" y="273824"/>
                </a:lnTo>
                <a:lnTo>
                  <a:pt x="1289304" y="275844"/>
                </a:lnTo>
                <a:lnTo>
                  <a:pt x="1311910" y="273799"/>
                </a:lnTo>
                <a:lnTo>
                  <a:pt x="1349108" y="256565"/>
                </a:lnTo>
                <a:lnTo>
                  <a:pt x="1375105" y="221386"/>
                </a:lnTo>
                <a:lnTo>
                  <a:pt x="1388198" y="169430"/>
                </a:lnTo>
                <a:lnTo>
                  <a:pt x="1389888" y="137160"/>
                </a:lnTo>
                <a:close/>
              </a:path>
              <a:path w="1610995" h="276225">
                <a:moveTo>
                  <a:pt x="1478292" y="6096"/>
                </a:moveTo>
                <a:lnTo>
                  <a:pt x="1417332" y="6096"/>
                </a:lnTo>
                <a:lnTo>
                  <a:pt x="1417332" y="269748"/>
                </a:lnTo>
                <a:lnTo>
                  <a:pt x="1478292" y="269748"/>
                </a:lnTo>
                <a:lnTo>
                  <a:pt x="1478292" y="6096"/>
                </a:lnTo>
                <a:close/>
              </a:path>
              <a:path w="1610995" h="276225">
                <a:moveTo>
                  <a:pt x="1610880" y="269748"/>
                </a:moveTo>
                <a:lnTo>
                  <a:pt x="1539252" y="124968"/>
                </a:lnTo>
                <a:lnTo>
                  <a:pt x="1604784" y="6096"/>
                </a:lnTo>
                <a:lnTo>
                  <a:pt x="1545348" y="6096"/>
                </a:lnTo>
                <a:lnTo>
                  <a:pt x="1479816" y="129540"/>
                </a:lnTo>
                <a:lnTo>
                  <a:pt x="1545348" y="269748"/>
                </a:lnTo>
                <a:lnTo>
                  <a:pt x="1610880" y="26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1" y="984503"/>
            <a:ext cx="128016" cy="14782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917180" y="1071372"/>
            <a:ext cx="113030" cy="15240"/>
          </a:xfrm>
          <a:custGeom>
            <a:avLst/>
            <a:gdLst/>
            <a:ahLst/>
            <a:cxnLst/>
            <a:rect l="l" t="t" r="r" b="b"/>
            <a:pathLst>
              <a:path w="113029" h="15240">
                <a:moveTo>
                  <a:pt x="112775" y="15239"/>
                </a:moveTo>
                <a:lnTo>
                  <a:pt x="0" y="15239"/>
                </a:lnTo>
                <a:lnTo>
                  <a:pt x="0" y="0"/>
                </a:lnTo>
                <a:lnTo>
                  <a:pt x="112775" y="0"/>
                </a:lnTo>
                <a:lnTo>
                  <a:pt x="112775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31462" y="915450"/>
            <a:ext cx="6925945" cy="4071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43180">
              <a:lnSpc>
                <a:spcPct val="100000"/>
              </a:lnSpc>
              <a:spcBef>
                <a:spcPts val="105"/>
              </a:spcBef>
              <a:tabLst>
                <a:tab pos="6760845" algn="l"/>
              </a:tabLst>
            </a:pPr>
            <a:r>
              <a:rPr sz="1600" spc="5" dirty="0">
                <a:latin typeface="Arial MT"/>
                <a:cs typeface="Arial MT"/>
              </a:rPr>
              <a:t>Ben</a:t>
            </a:r>
            <a:r>
              <a:rPr sz="1600" spc="35" dirty="0">
                <a:latin typeface="Arial MT"/>
                <a:cs typeface="Arial MT"/>
              </a:rPr>
              <a:t>t</a:t>
            </a:r>
            <a:r>
              <a:rPr sz="1600" spc="20" dirty="0">
                <a:latin typeface="Arial MT"/>
                <a:cs typeface="Arial MT"/>
              </a:rPr>
              <a:t>u</a:t>
            </a:r>
            <a:r>
              <a:rPr sz="1600" dirty="0">
                <a:latin typeface="Arial MT"/>
                <a:cs typeface="Arial MT"/>
              </a:rPr>
              <a:t>k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30" dirty="0">
                <a:latin typeface="Arial MT"/>
                <a:cs typeface="Arial MT"/>
              </a:rPr>
              <a:t>k</a:t>
            </a:r>
            <a:r>
              <a:rPr sz="1600" spc="5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l</a:t>
            </a:r>
            <a:r>
              <a:rPr sz="1600" spc="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5" dirty="0">
                <a:latin typeface="Arial MT"/>
                <a:cs typeface="Arial MT"/>
              </a:rPr>
              <a:t>po</a:t>
            </a:r>
            <a:r>
              <a:rPr sz="1600" dirty="0">
                <a:latin typeface="Arial MT"/>
                <a:cs typeface="Arial MT"/>
              </a:rPr>
              <a:t>k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m</a:t>
            </a:r>
            <a:r>
              <a:rPr sz="1600" spc="5" dirty="0">
                <a:latin typeface="Arial MT"/>
                <a:cs typeface="Arial MT"/>
              </a:rPr>
              <a:t>en</a:t>
            </a:r>
            <a:r>
              <a:rPr sz="1600" spc="10" dirty="0">
                <a:latin typeface="Arial MT"/>
                <a:cs typeface="Arial MT"/>
              </a:rPr>
              <a:t>j</a:t>
            </a:r>
            <a:r>
              <a:rPr sz="1600" spc="5" dirty="0">
                <a:latin typeface="Arial MT"/>
                <a:cs typeface="Arial MT"/>
              </a:rPr>
              <a:t>ad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6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30" dirty="0">
                <a:latin typeface="Arial MT"/>
                <a:cs typeface="Arial MT"/>
              </a:rPr>
              <a:t>k</a:t>
            </a:r>
            <a:r>
              <a:rPr sz="1600" spc="5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l</a:t>
            </a:r>
            <a:r>
              <a:rPr sz="1600" spc="20" dirty="0">
                <a:latin typeface="Arial MT"/>
                <a:cs typeface="Arial MT"/>
              </a:rPr>
              <a:t>o</a:t>
            </a:r>
            <a:r>
              <a:rPr sz="1600" spc="-20" dirty="0">
                <a:latin typeface="Arial MT"/>
                <a:cs typeface="Arial MT"/>
              </a:rPr>
              <a:t>m</a:t>
            </a:r>
            <a:r>
              <a:rPr sz="1600" spc="5" dirty="0">
                <a:latin typeface="Arial MT"/>
                <a:cs typeface="Arial MT"/>
              </a:rPr>
              <a:t>po</a:t>
            </a:r>
            <a:r>
              <a:rPr sz="1600" spc="30" dirty="0">
                <a:latin typeface="Arial MT"/>
                <a:cs typeface="Arial MT"/>
              </a:rPr>
              <a:t>k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m</a:t>
            </a:r>
            <a:r>
              <a:rPr sz="1600" spc="20" dirty="0">
                <a:latin typeface="Arial MT"/>
                <a:cs typeface="Arial MT"/>
              </a:rPr>
              <a:t>a</a:t>
            </a:r>
            <a:r>
              <a:rPr sz="1600" spc="3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spc="5" dirty="0">
                <a:latin typeface="Arial MT"/>
                <a:cs typeface="Arial MT"/>
              </a:rPr>
              <a:t>n</a:t>
            </a:r>
            <a:r>
              <a:rPr sz="1600" spc="-10" dirty="0">
                <a:latin typeface="Arial MT"/>
                <a:cs typeface="Arial MT"/>
              </a:rPr>
              <a:t>g</a:t>
            </a:r>
            <a:r>
              <a:rPr sz="1600" spc="10" dirty="0">
                <a:latin typeface="Arial MT"/>
                <a:cs typeface="Arial MT"/>
              </a:rPr>
              <a:t>-</a:t>
            </a:r>
            <a:r>
              <a:rPr sz="1600" spc="-20" dirty="0">
                <a:latin typeface="Arial MT"/>
                <a:cs typeface="Arial MT"/>
              </a:rPr>
              <a:t>m</a:t>
            </a:r>
            <a:r>
              <a:rPr sz="1600" spc="5" dirty="0">
                <a:latin typeface="Arial MT"/>
                <a:cs typeface="Arial MT"/>
              </a:rPr>
              <a:t>a</a:t>
            </a:r>
            <a:r>
              <a:rPr sz="1600" spc="30" dirty="0">
                <a:latin typeface="Arial MT"/>
                <a:cs typeface="Arial MT"/>
              </a:rPr>
              <a:t>s</a:t>
            </a:r>
            <a:r>
              <a:rPr sz="1600" spc="10" dirty="0">
                <a:latin typeface="Arial MT"/>
                <a:cs typeface="Arial MT"/>
              </a:rPr>
              <a:t>i</a:t>
            </a:r>
            <a:r>
              <a:rPr sz="1600" spc="5" dirty="0">
                <a:latin typeface="Arial MT"/>
                <a:cs typeface="Arial MT"/>
              </a:rPr>
              <a:t>n</a:t>
            </a:r>
            <a:r>
              <a:rPr sz="1600" dirty="0">
                <a:latin typeface="Arial MT"/>
                <a:cs typeface="Arial MT"/>
              </a:rPr>
              <a:t>g</a:t>
            </a:r>
            <a:r>
              <a:rPr sz="1600" spc="-15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be</a:t>
            </a:r>
            <a:r>
              <a:rPr sz="1600" spc="10" dirty="0">
                <a:latin typeface="Arial MT"/>
                <a:cs typeface="Arial MT"/>
              </a:rPr>
              <a:t>r</a:t>
            </a:r>
            <a:r>
              <a:rPr sz="1600" spc="5" dirty="0">
                <a:latin typeface="Arial MT"/>
                <a:cs typeface="Arial MT"/>
              </a:rPr>
              <a:t>anggo</a:t>
            </a:r>
            <a:r>
              <a:rPr sz="1600" spc="35" dirty="0">
                <a:latin typeface="Arial MT"/>
                <a:cs typeface="Arial MT"/>
              </a:rPr>
              <a:t>t</a:t>
            </a:r>
            <a:r>
              <a:rPr sz="1600" spc="5" dirty="0">
                <a:latin typeface="Arial MT"/>
                <a:cs typeface="Arial MT"/>
              </a:rPr>
              <a:t>a</a:t>
            </a:r>
            <a:r>
              <a:rPr sz="1600" spc="30" dirty="0">
                <a:latin typeface="Arial MT"/>
                <a:cs typeface="Arial MT"/>
              </a:rPr>
              <a:t>k</a:t>
            </a:r>
            <a:r>
              <a:rPr sz="1600" spc="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n</a:t>
            </a:r>
            <a:r>
              <a:rPr sz="1600" spc="-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4	5  </a:t>
            </a:r>
            <a:r>
              <a:rPr sz="1600" spc="5" dirty="0">
                <a:latin typeface="Arial MT"/>
                <a:cs typeface="Arial MT"/>
              </a:rPr>
              <a:t>orang.</a:t>
            </a:r>
            <a:endParaRPr sz="1600">
              <a:latin typeface="Arial MT"/>
              <a:cs typeface="Arial MT"/>
            </a:endParaRPr>
          </a:p>
          <a:p>
            <a:pPr marL="34925" marR="5080">
              <a:lnSpc>
                <a:spcPct val="100000"/>
              </a:lnSpc>
              <a:spcBef>
                <a:spcPts val="615"/>
              </a:spcBef>
            </a:pPr>
            <a:r>
              <a:rPr sz="1600" spc="10" dirty="0">
                <a:latin typeface="Arial MT"/>
                <a:cs typeface="Arial MT"/>
              </a:rPr>
              <a:t>Setiap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Kelompok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diminta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untuk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melakukan</a:t>
            </a:r>
            <a:r>
              <a:rPr sz="1600" spc="-13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pemetaan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penataan</a:t>
            </a:r>
            <a:r>
              <a:rPr sz="1600" spc="3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jejaring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kerja yang terkait </a:t>
            </a:r>
            <a:r>
              <a:rPr sz="1600" spc="5" dirty="0">
                <a:latin typeface="Arial MT"/>
                <a:cs typeface="Arial MT"/>
              </a:rPr>
              <a:t>dengan </a:t>
            </a:r>
            <a:r>
              <a:rPr sz="1600" spc="15" dirty="0">
                <a:latin typeface="Arial MT"/>
                <a:cs typeface="Arial MT"/>
              </a:rPr>
              <a:t>Rancangan </a:t>
            </a:r>
            <a:r>
              <a:rPr sz="1600" spc="20" dirty="0">
                <a:latin typeface="Arial MT"/>
                <a:cs typeface="Arial MT"/>
              </a:rPr>
              <a:t>Aksi </a:t>
            </a:r>
            <a:r>
              <a:rPr sz="1600" dirty="0">
                <a:latin typeface="Arial MT"/>
                <a:cs typeface="Arial MT"/>
              </a:rPr>
              <a:t>Perubahan, </a:t>
            </a:r>
            <a:r>
              <a:rPr sz="1600" spc="5" dirty="0">
                <a:latin typeface="Arial MT"/>
                <a:cs typeface="Arial MT"/>
              </a:rPr>
              <a:t>dengan </a:t>
            </a:r>
            <a:r>
              <a:rPr sz="1600" spc="10" dirty="0">
                <a:latin typeface="Arial MT"/>
                <a:cs typeface="Arial MT"/>
              </a:rPr>
              <a:t>langkah- 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langkah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sebagai</a:t>
            </a:r>
            <a:r>
              <a:rPr sz="1600" spc="-13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berikut:</a:t>
            </a:r>
            <a:endParaRPr sz="1600">
              <a:latin typeface="Arial MT"/>
              <a:cs typeface="Arial MT"/>
            </a:endParaRPr>
          </a:p>
          <a:p>
            <a:pPr marL="279400" marR="270510" indent="-267335">
              <a:lnSpc>
                <a:spcPct val="100600"/>
              </a:lnSpc>
              <a:spcBef>
                <a:spcPts val="585"/>
              </a:spcBef>
              <a:buAutoNum type="arabicPeriod"/>
              <a:tabLst>
                <a:tab pos="280670" algn="l"/>
              </a:tabLst>
            </a:pPr>
            <a:r>
              <a:rPr sz="1600" spc="10" dirty="0">
                <a:latin typeface="Arial MT"/>
                <a:cs typeface="Arial MT"/>
              </a:rPr>
              <a:t>Tentukan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masalah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yang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akan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dipecahkan</a:t>
            </a:r>
            <a:r>
              <a:rPr sz="1600" spc="-14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tujuan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dari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jejaring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kerja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yang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akan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dibangun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atau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ditata</a:t>
            </a:r>
            <a:r>
              <a:rPr sz="1600" spc="-15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ulang</a:t>
            </a:r>
            <a:endParaRPr sz="1600">
              <a:latin typeface="Arial MT"/>
              <a:cs typeface="Arial MT"/>
            </a:endParaRPr>
          </a:p>
          <a:p>
            <a:pPr marL="279400" marR="163195" indent="-267335">
              <a:lnSpc>
                <a:spcPct val="100200"/>
              </a:lnSpc>
              <a:spcBef>
                <a:spcPts val="595"/>
              </a:spcBef>
              <a:buAutoNum type="arabicPeriod"/>
              <a:tabLst>
                <a:tab pos="280670" algn="l"/>
              </a:tabLst>
            </a:pPr>
            <a:r>
              <a:rPr sz="1600" spc="10" dirty="0">
                <a:latin typeface="Arial MT"/>
                <a:cs typeface="Arial MT"/>
              </a:rPr>
              <a:t>Tentukan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siapa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saja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para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aktor/stakeholders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terkait,</a:t>
            </a:r>
            <a:r>
              <a:rPr sz="1600" spc="-17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apa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perannya</a:t>
            </a:r>
            <a:r>
              <a:rPr sz="1600" spc="-13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atau 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sumberdaya</a:t>
            </a:r>
            <a:r>
              <a:rPr sz="1600" spc="-13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apa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yang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mereka</a:t>
            </a:r>
            <a:r>
              <a:rPr sz="1600" dirty="0">
                <a:latin typeface="Arial MT"/>
                <a:cs typeface="Arial MT"/>
              </a:rPr>
              <a:t> miliki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yang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dibutuhkan</a:t>
            </a:r>
            <a:r>
              <a:rPr sz="1600" spc="-13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untuk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pencapaian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tujuan </a:t>
            </a:r>
            <a:r>
              <a:rPr sz="1600" spc="5" dirty="0">
                <a:latin typeface="Arial MT"/>
                <a:cs typeface="Arial MT"/>
              </a:rPr>
              <a:t>jejaring, </a:t>
            </a:r>
            <a:r>
              <a:rPr sz="1600" spc="15" dirty="0">
                <a:latin typeface="Arial MT"/>
                <a:cs typeface="Arial MT"/>
              </a:rPr>
              <a:t>serta </a:t>
            </a:r>
            <a:r>
              <a:rPr sz="1600" spc="10" dirty="0">
                <a:latin typeface="Arial MT"/>
                <a:cs typeface="Arial MT"/>
              </a:rPr>
              <a:t>apa kebutuhan </a:t>
            </a:r>
            <a:r>
              <a:rPr sz="1600" spc="5" dirty="0">
                <a:latin typeface="Arial MT"/>
                <a:cs typeface="Arial MT"/>
              </a:rPr>
              <a:t>mereka </a:t>
            </a:r>
            <a:r>
              <a:rPr sz="1600" spc="10" dirty="0">
                <a:latin typeface="Arial MT"/>
                <a:cs typeface="Arial MT"/>
              </a:rPr>
              <a:t>terkait </a:t>
            </a:r>
            <a:r>
              <a:rPr sz="1600" spc="5" dirty="0">
                <a:latin typeface="Arial MT"/>
                <a:cs typeface="Arial MT"/>
              </a:rPr>
              <a:t>dengan </a:t>
            </a:r>
            <a:r>
              <a:rPr sz="1600" spc="10" dirty="0">
                <a:latin typeface="Arial MT"/>
                <a:cs typeface="Arial MT"/>
              </a:rPr>
              <a:t>tujuan 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jejaring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kerja</a:t>
            </a:r>
            <a:endParaRPr sz="1600">
              <a:latin typeface="Arial MT"/>
              <a:cs typeface="Arial MT"/>
            </a:endParaRPr>
          </a:p>
          <a:p>
            <a:pPr marL="279400" marR="270510" indent="-2673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0670" algn="l"/>
              </a:tabLst>
            </a:pPr>
            <a:r>
              <a:rPr sz="1600" spc="5" dirty="0">
                <a:latin typeface="Arial MT"/>
                <a:cs typeface="Arial MT"/>
              </a:rPr>
              <a:t>Gambarkan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hubungan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yang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ada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antara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para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aktor/stakeholder</a:t>
            </a:r>
            <a:r>
              <a:rPr sz="1600" spc="-14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dengan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anda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dan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dengan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stakeholder</a:t>
            </a:r>
            <a:r>
              <a:rPr sz="1600" spc="-21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lainnya</a:t>
            </a:r>
            <a:endParaRPr sz="1600">
              <a:latin typeface="Arial MT"/>
              <a:cs typeface="Arial MT"/>
            </a:endParaRPr>
          </a:p>
          <a:p>
            <a:pPr marL="279400" marR="697230" indent="-267335">
              <a:lnSpc>
                <a:spcPct val="100600"/>
              </a:lnSpc>
              <a:spcBef>
                <a:spcPts val="590"/>
              </a:spcBef>
              <a:buAutoNum type="arabicPeriod"/>
              <a:tabLst>
                <a:tab pos="280670" algn="l"/>
              </a:tabLst>
            </a:pPr>
            <a:r>
              <a:rPr sz="1600" spc="10" dirty="0">
                <a:latin typeface="Arial MT"/>
                <a:cs typeface="Arial MT"/>
              </a:rPr>
              <a:t>Analisislah</a:t>
            </a:r>
            <a:r>
              <a:rPr sz="1600" spc="-150" dirty="0">
                <a:latin typeface="Arial MT"/>
                <a:cs typeface="Arial MT"/>
              </a:rPr>
              <a:t> </a:t>
            </a:r>
            <a:r>
              <a:rPr sz="1600" spc="20" dirty="0">
                <a:latin typeface="Arial MT"/>
                <a:cs typeface="Arial MT"/>
              </a:rPr>
              <a:t>struktur</a:t>
            </a:r>
            <a:r>
              <a:rPr sz="1600" spc="-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jejaring</a:t>
            </a:r>
            <a:r>
              <a:rPr sz="1600" spc="-13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kerja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dan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siapkan</a:t>
            </a:r>
            <a:r>
              <a:rPr sz="1600" spc="-13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aksi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penataan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ulang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jejaring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kerja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231" y="1548383"/>
            <a:ext cx="128016" cy="147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9144000" cy="51404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9744" y="1801367"/>
            <a:ext cx="2014855" cy="2324100"/>
            <a:chOff x="999744" y="1801367"/>
            <a:chExt cx="2014855" cy="2324100"/>
          </a:xfrm>
        </p:grpSpPr>
        <p:sp>
          <p:nvSpPr>
            <p:cNvPr id="3" name="object 3"/>
            <p:cNvSpPr/>
            <p:nvPr/>
          </p:nvSpPr>
          <p:spPr>
            <a:xfrm>
              <a:off x="1075601" y="1849665"/>
              <a:ext cx="1939289" cy="2275840"/>
            </a:xfrm>
            <a:custGeom>
              <a:avLst/>
              <a:gdLst/>
              <a:ahLst/>
              <a:cxnLst/>
              <a:rect l="l" t="t" r="r" b="b"/>
              <a:pathLst>
                <a:path w="1939289" h="2275840">
                  <a:moveTo>
                    <a:pt x="2705" y="2191385"/>
                  </a:moveTo>
                  <a:lnTo>
                    <a:pt x="1854" y="2184400"/>
                  </a:lnTo>
                  <a:lnTo>
                    <a:pt x="0" y="2184400"/>
                  </a:lnTo>
                  <a:lnTo>
                    <a:pt x="2705" y="2191385"/>
                  </a:lnTo>
                  <a:close/>
                </a:path>
                <a:path w="1939289" h="2275840">
                  <a:moveTo>
                    <a:pt x="1828126" y="3390"/>
                  </a:moveTo>
                  <a:lnTo>
                    <a:pt x="1826094" y="0"/>
                  </a:lnTo>
                  <a:lnTo>
                    <a:pt x="1819998" y="0"/>
                  </a:lnTo>
                  <a:lnTo>
                    <a:pt x="1828126" y="3390"/>
                  </a:lnTo>
                  <a:close/>
                </a:path>
                <a:path w="1939289" h="2275840">
                  <a:moveTo>
                    <a:pt x="1938870" y="177800"/>
                  </a:moveTo>
                  <a:lnTo>
                    <a:pt x="1934298" y="139700"/>
                  </a:lnTo>
                  <a:lnTo>
                    <a:pt x="1923630" y="101600"/>
                  </a:lnTo>
                  <a:lnTo>
                    <a:pt x="1922106" y="101600"/>
                  </a:lnTo>
                  <a:lnTo>
                    <a:pt x="1905330" y="63500"/>
                  </a:lnTo>
                  <a:lnTo>
                    <a:pt x="1903818" y="63500"/>
                  </a:lnTo>
                  <a:lnTo>
                    <a:pt x="1880946" y="38100"/>
                  </a:lnTo>
                  <a:lnTo>
                    <a:pt x="1852002" y="12700"/>
                  </a:lnTo>
                  <a:lnTo>
                    <a:pt x="1850478" y="12700"/>
                  </a:lnTo>
                  <a:lnTo>
                    <a:pt x="1828126" y="3390"/>
                  </a:lnTo>
                  <a:lnTo>
                    <a:pt x="1833714" y="12700"/>
                  </a:lnTo>
                  <a:lnTo>
                    <a:pt x="1835226" y="12700"/>
                  </a:lnTo>
                  <a:lnTo>
                    <a:pt x="1839810" y="25400"/>
                  </a:lnTo>
                  <a:lnTo>
                    <a:pt x="1847430" y="25400"/>
                  </a:lnTo>
                  <a:lnTo>
                    <a:pt x="1847430" y="31902"/>
                  </a:lnTo>
                  <a:lnTo>
                    <a:pt x="1835797" y="22999"/>
                  </a:lnTo>
                  <a:lnTo>
                    <a:pt x="1833714" y="22123"/>
                  </a:lnTo>
                  <a:lnTo>
                    <a:pt x="1833714" y="23329"/>
                  </a:lnTo>
                  <a:lnTo>
                    <a:pt x="1835238" y="23329"/>
                  </a:lnTo>
                  <a:lnTo>
                    <a:pt x="1839810" y="27901"/>
                  </a:lnTo>
                  <a:lnTo>
                    <a:pt x="1839810" y="30949"/>
                  </a:lnTo>
                  <a:lnTo>
                    <a:pt x="1841334" y="30949"/>
                  </a:lnTo>
                  <a:lnTo>
                    <a:pt x="1847430" y="37045"/>
                  </a:lnTo>
                  <a:lnTo>
                    <a:pt x="1847430" y="38100"/>
                  </a:lnTo>
                  <a:lnTo>
                    <a:pt x="1847430" y="40093"/>
                  </a:lnTo>
                  <a:lnTo>
                    <a:pt x="1848954" y="40093"/>
                  </a:lnTo>
                  <a:lnTo>
                    <a:pt x="1853526" y="44665"/>
                  </a:lnTo>
                  <a:lnTo>
                    <a:pt x="1853526" y="47713"/>
                  </a:lnTo>
                  <a:lnTo>
                    <a:pt x="1855050" y="47713"/>
                  </a:lnTo>
                  <a:lnTo>
                    <a:pt x="1855050" y="50761"/>
                  </a:lnTo>
                  <a:lnTo>
                    <a:pt x="1856574" y="50761"/>
                  </a:lnTo>
                  <a:lnTo>
                    <a:pt x="1858098" y="52285"/>
                  </a:lnTo>
                  <a:lnTo>
                    <a:pt x="1858098" y="55333"/>
                  </a:lnTo>
                  <a:lnTo>
                    <a:pt x="1859622" y="55333"/>
                  </a:lnTo>
                  <a:lnTo>
                    <a:pt x="1859622" y="58381"/>
                  </a:lnTo>
                  <a:lnTo>
                    <a:pt x="1861146" y="58381"/>
                  </a:lnTo>
                  <a:lnTo>
                    <a:pt x="1862670" y="59905"/>
                  </a:lnTo>
                  <a:lnTo>
                    <a:pt x="1862670" y="62953"/>
                  </a:lnTo>
                  <a:lnTo>
                    <a:pt x="1864194" y="62953"/>
                  </a:lnTo>
                  <a:lnTo>
                    <a:pt x="1864194" y="66001"/>
                  </a:lnTo>
                  <a:lnTo>
                    <a:pt x="1865718" y="66001"/>
                  </a:lnTo>
                  <a:lnTo>
                    <a:pt x="1865718" y="69049"/>
                  </a:lnTo>
                  <a:lnTo>
                    <a:pt x="1867242" y="69049"/>
                  </a:lnTo>
                  <a:lnTo>
                    <a:pt x="1867242" y="73621"/>
                  </a:lnTo>
                  <a:lnTo>
                    <a:pt x="1868766" y="73621"/>
                  </a:lnTo>
                  <a:lnTo>
                    <a:pt x="1868766" y="76669"/>
                  </a:lnTo>
                  <a:lnTo>
                    <a:pt x="1870290" y="76669"/>
                  </a:lnTo>
                  <a:lnTo>
                    <a:pt x="1870290" y="79717"/>
                  </a:lnTo>
                  <a:lnTo>
                    <a:pt x="1871814" y="79717"/>
                  </a:lnTo>
                  <a:lnTo>
                    <a:pt x="1871814" y="84289"/>
                  </a:lnTo>
                  <a:lnTo>
                    <a:pt x="1873338" y="84289"/>
                  </a:lnTo>
                  <a:lnTo>
                    <a:pt x="1873338" y="88861"/>
                  </a:lnTo>
                  <a:lnTo>
                    <a:pt x="1874862" y="88861"/>
                  </a:lnTo>
                  <a:lnTo>
                    <a:pt x="1874862" y="91909"/>
                  </a:lnTo>
                  <a:lnTo>
                    <a:pt x="1876386" y="91909"/>
                  </a:lnTo>
                  <a:lnTo>
                    <a:pt x="1876386" y="98005"/>
                  </a:lnTo>
                  <a:lnTo>
                    <a:pt x="1877910" y="98005"/>
                  </a:lnTo>
                  <a:lnTo>
                    <a:pt x="1877910" y="104101"/>
                  </a:lnTo>
                  <a:lnTo>
                    <a:pt x="1879434" y="104101"/>
                  </a:lnTo>
                  <a:lnTo>
                    <a:pt x="1879434" y="110197"/>
                  </a:lnTo>
                  <a:lnTo>
                    <a:pt x="1880958" y="110197"/>
                  </a:lnTo>
                  <a:lnTo>
                    <a:pt x="1880958" y="117817"/>
                  </a:lnTo>
                  <a:lnTo>
                    <a:pt x="1882482" y="117817"/>
                  </a:lnTo>
                  <a:lnTo>
                    <a:pt x="1882482" y="126961"/>
                  </a:lnTo>
                  <a:lnTo>
                    <a:pt x="1884006" y="126961"/>
                  </a:lnTo>
                  <a:lnTo>
                    <a:pt x="1882482" y="2076157"/>
                  </a:lnTo>
                  <a:lnTo>
                    <a:pt x="1870290" y="2123402"/>
                  </a:lnTo>
                  <a:lnTo>
                    <a:pt x="1864194" y="2135594"/>
                  </a:lnTo>
                  <a:lnTo>
                    <a:pt x="1862670" y="2140166"/>
                  </a:lnTo>
                  <a:lnTo>
                    <a:pt x="1861146" y="2141690"/>
                  </a:lnTo>
                  <a:lnTo>
                    <a:pt x="1858098" y="2147786"/>
                  </a:lnTo>
                  <a:lnTo>
                    <a:pt x="1856574" y="2149310"/>
                  </a:lnTo>
                  <a:lnTo>
                    <a:pt x="1853526" y="2155406"/>
                  </a:lnTo>
                  <a:lnTo>
                    <a:pt x="1852002" y="2156930"/>
                  </a:lnTo>
                  <a:lnTo>
                    <a:pt x="1850478" y="2159978"/>
                  </a:lnTo>
                  <a:lnTo>
                    <a:pt x="1844382" y="2166074"/>
                  </a:lnTo>
                  <a:lnTo>
                    <a:pt x="1842858" y="2169122"/>
                  </a:lnTo>
                  <a:lnTo>
                    <a:pt x="1836762" y="2175218"/>
                  </a:lnTo>
                  <a:lnTo>
                    <a:pt x="1835238" y="2178266"/>
                  </a:lnTo>
                  <a:lnTo>
                    <a:pt x="1823046" y="2190458"/>
                  </a:lnTo>
                  <a:lnTo>
                    <a:pt x="1819998" y="2191982"/>
                  </a:lnTo>
                  <a:lnTo>
                    <a:pt x="1813902" y="2198078"/>
                  </a:lnTo>
                  <a:lnTo>
                    <a:pt x="1810854" y="2199602"/>
                  </a:lnTo>
                  <a:lnTo>
                    <a:pt x="1804758" y="2205698"/>
                  </a:lnTo>
                  <a:lnTo>
                    <a:pt x="1801710" y="2207222"/>
                  </a:lnTo>
                  <a:lnTo>
                    <a:pt x="1800186" y="2208746"/>
                  </a:lnTo>
                  <a:lnTo>
                    <a:pt x="1794090" y="2211794"/>
                  </a:lnTo>
                  <a:lnTo>
                    <a:pt x="1792566" y="2213318"/>
                  </a:lnTo>
                  <a:lnTo>
                    <a:pt x="1786470" y="2216366"/>
                  </a:lnTo>
                  <a:lnTo>
                    <a:pt x="1784946" y="2217890"/>
                  </a:lnTo>
                  <a:lnTo>
                    <a:pt x="1780374" y="2219414"/>
                  </a:lnTo>
                  <a:lnTo>
                    <a:pt x="1737702" y="2234654"/>
                  </a:lnTo>
                  <a:lnTo>
                    <a:pt x="97878" y="2239226"/>
                  </a:lnTo>
                  <a:lnTo>
                    <a:pt x="97878" y="2237702"/>
                  </a:lnTo>
                  <a:lnTo>
                    <a:pt x="88734" y="2236178"/>
                  </a:lnTo>
                  <a:lnTo>
                    <a:pt x="81114" y="2234654"/>
                  </a:lnTo>
                  <a:lnTo>
                    <a:pt x="80149" y="2234425"/>
                  </a:lnTo>
                  <a:lnTo>
                    <a:pt x="65862" y="2222500"/>
                  </a:lnTo>
                  <a:lnTo>
                    <a:pt x="50622" y="2222500"/>
                  </a:lnTo>
                  <a:lnTo>
                    <a:pt x="26238" y="2209800"/>
                  </a:lnTo>
                  <a:lnTo>
                    <a:pt x="24714" y="2209800"/>
                  </a:lnTo>
                  <a:lnTo>
                    <a:pt x="18618" y="2197100"/>
                  </a:lnTo>
                  <a:lnTo>
                    <a:pt x="4902" y="2197100"/>
                  </a:lnTo>
                  <a:lnTo>
                    <a:pt x="2705" y="2191385"/>
                  </a:lnTo>
                  <a:lnTo>
                    <a:pt x="3378" y="2197100"/>
                  </a:lnTo>
                  <a:lnTo>
                    <a:pt x="26238" y="2222500"/>
                  </a:lnTo>
                  <a:lnTo>
                    <a:pt x="27762" y="2222500"/>
                  </a:lnTo>
                  <a:lnTo>
                    <a:pt x="55194" y="2247900"/>
                  </a:lnTo>
                  <a:lnTo>
                    <a:pt x="56718" y="2247900"/>
                  </a:lnTo>
                  <a:lnTo>
                    <a:pt x="88722" y="2260600"/>
                  </a:lnTo>
                  <a:lnTo>
                    <a:pt x="90246" y="2260600"/>
                  </a:lnTo>
                  <a:lnTo>
                    <a:pt x="125298" y="2273300"/>
                  </a:lnTo>
                  <a:lnTo>
                    <a:pt x="148031" y="2273300"/>
                  </a:lnTo>
                  <a:lnTo>
                    <a:pt x="166458" y="2275814"/>
                  </a:lnTo>
                  <a:lnTo>
                    <a:pt x="1740750" y="2275814"/>
                  </a:lnTo>
                  <a:lnTo>
                    <a:pt x="1759204" y="2273300"/>
                  </a:lnTo>
                  <a:lnTo>
                    <a:pt x="1781898" y="2273300"/>
                  </a:lnTo>
                  <a:lnTo>
                    <a:pt x="1816938" y="2260600"/>
                  </a:lnTo>
                  <a:lnTo>
                    <a:pt x="1819998" y="2260600"/>
                  </a:lnTo>
                  <a:lnTo>
                    <a:pt x="1850478" y="2247900"/>
                  </a:lnTo>
                  <a:lnTo>
                    <a:pt x="1852002" y="2247900"/>
                  </a:lnTo>
                  <a:lnTo>
                    <a:pt x="1865515" y="2235200"/>
                  </a:lnTo>
                  <a:lnTo>
                    <a:pt x="1880946" y="2222500"/>
                  </a:lnTo>
                  <a:lnTo>
                    <a:pt x="1882482" y="2222500"/>
                  </a:lnTo>
                  <a:lnTo>
                    <a:pt x="1905330" y="2197100"/>
                  </a:lnTo>
                  <a:lnTo>
                    <a:pt x="1905330" y="2184400"/>
                  </a:lnTo>
                  <a:lnTo>
                    <a:pt x="1922106" y="2159000"/>
                  </a:lnTo>
                  <a:lnTo>
                    <a:pt x="1923630" y="2159000"/>
                  </a:lnTo>
                  <a:lnTo>
                    <a:pt x="1934298" y="2120900"/>
                  </a:lnTo>
                  <a:lnTo>
                    <a:pt x="1938870" y="2082800"/>
                  </a:lnTo>
                  <a:lnTo>
                    <a:pt x="1938870" y="17780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8888" y="1810511"/>
              <a:ext cx="1950720" cy="2278380"/>
            </a:xfrm>
            <a:custGeom>
              <a:avLst/>
              <a:gdLst/>
              <a:ahLst/>
              <a:cxnLst/>
              <a:rect l="l" t="t" r="r" b="b"/>
              <a:pathLst>
                <a:path w="1950720" h="2278379">
                  <a:moveTo>
                    <a:pt x="1763267" y="2278380"/>
                  </a:moveTo>
                  <a:lnTo>
                    <a:pt x="187452" y="2278380"/>
                  </a:lnTo>
                  <a:lnTo>
                    <a:pt x="137583" y="2271691"/>
                  </a:lnTo>
                  <a:lnTo>
                    <a:pt x="92794" y="2252810"/>
                  </a:lnTo>
                  <a:lnTo>
                    <a:pt x="54863" y="2223515"/>
                  </a:lnTo>
                  <a:lnTo>
                    <a:pt x="25569" y="2185585"/>
                  </a:lnTo>
                  <a:lnTo>
                    <a:pt x="6688" y="2140796"/>
                  </a:lnTo>
                  <a:lnTo>
                    <a:pt x="0" y="2090927"/>
                  </a:lnTo>
                  <a:lnTo>
                    <a:pt x="0" y="188975"/>
                  </a:lnTo>
                  <a:lnTo>
                    <a:pt x="6688" y="138994"/>
                  </a:lnTo>
                  <a:lnTo>
                    <a:pt x="25569" y="93923"/>
                  </a:lnTo>
                  <a:lnTo>
                    <a:pt x="54864" y="55625"/>
                  </a:lnTo>
                  <a:lnTo>
                    <a:pt x="92794" y="25964"/>
                  </a:lnTo>
                  <a:lnTo>
                    <a:pt x="137583" y="6801"/>
                  </a:lnTo>
                  <a:lnTo>
                    <a:pt x="187452" y="0"/>
                  </a:lnTo>
                  <a:lnTo>
                    <a:pt x="1763267" y="0"/>
                  </a:lnTo>
                  <a:lnTo>
                    <a:pt x="1813136" y="6801"/>
                  </a:lnTo>
                  <a:lnTo>
                    <a:pt x="1857925" y="25964"/>
                  </a:lnTo>
                  <a:lnTo>
                    <a:pt x="1895856" y="55625"/>
                  </a:lnTo>
                  <a:lnTo>
                    <a:pt x="1925150" y="93923"/>
                  </a:lnTo>
                  <a:lnTo>
                    <a:pt x="1944031" y="138994"/>
                  </a:lnTo>
                  <a:lnTo>
                    <a:pt x="1950720" y="188975"/>
                  </a:lnTo>
                  <a:lnTo>
                    <a:pt x="1950720" y="2090927"/>
                  </a:lnTo>
                  <a:lnTo>
                    <a:pt x="1944031" y="2140796"/>
                  </a:lnTo>
                  <a:lnTo>
                    <a:pt x="1925150" y="2185585"/>
                  </a:lnTo>
                  <a:lnTo>
                    <a:pt x="1895856" y="2223515"/>
                  </a:lnTo>
                  <a:lnTo>
                    <a:pt x="1857925" y="2252810"/>
                  </a:lnTo>
                  <a:lnTo>
                    <a:pt x="1813136" y="2271691"/>
                  </a:lnTo>
                  <a:lnTo>
                    <a:pt x="1763267" y="2278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8888" y="1810511"/>
              <a:ext cx="1950720" cy="2278380"/>
            </a:xfrm>
            <a:custGeom>
              <a:avLst/>
              <a:gdLst/>
              <a:ahLst/>
              <a:cxnLst/>
              <a:rect l="l" t="t" r="r" b="b"/>
              <a:pathLst>
                <a:path w="1950720" h="2278379">
                  <a:moveTo>
                    <a:pt x="0" y="188975"/>
                  </a:moveTo>
                  <a:lnTo>
                    <a:pt x="6688" y="138994"/>
                  </a:lnTo>
                  <a:lnTo>
                    <a:pt x="25569" y="93923"/>
                  </a:lnTo>
                  <a:lnTo>
                    <a:pt x="54864" y="55625"/>
                  </a:lnTo>
                  <a:lnTo>
                    <a:pt x="92794" y="25964"/>
                  </a:lnTo>
                  <a:lnTo>
                    <a:pt x="137583" y="6801"/>
                  </a:lnTo>
                  <a:lnTo>
                    <a:pt x="187452" y="0"/>
                  </a:lnTo>
                  <a:lnTo>
                    <a:pt x="1763267" y="0"/>
                  </a:lnTo>
                  <a:lnTo>
                    <a:pt x="1813136" y="6801"/>
                  </a:lnTo>
                  <a:lnTo>
                    <a:pt x="1857925" y="25964"/>
                  </a:lnTo>
                  <a:lnTo>
                    <a:pt x="1895856" y="55625"/>
                  </a:lnTo>
                  <a:lnTo>
                    <a:pt x="1925150" y="93923"/>
                  </a:lnTo>
                  <a:lnTo>
                    <a:pt x="1944031" y="138994"/>
                  </a:lnTo>
                  <a:lnTo>
                    <a:pt x="1950720" y="188975"/>
                  </a:lnTo>
                  <a:lnTo>
                    <a:pt x="1950720" y="2090927"/>
                  </a:lnTo>
                  <a:lnTo>
                    <a:pt x="1944031" y="2140796"/>
                  </a:lnTo>
                  <a:lnTo>
                    <a:pt x="1925150" y="2185585"/>
                  </a:lnTo>
                  <a:lnTo>
                    <a:pt x="1895856" y="2223515"/>
                  </a:lnTo>
                  <a:lnTo>
                    <a:pt x="1857925" y="2252810"/>
                  </a:lnTo>
                  <a:lnTo>
                    <a:pt x="1813136" y="2271691"/>
                  </a:lnTo>
                  <a:lnTo>
                    <a:pt x="1763267" y="2278380"/>
                  </a:lnTo>
                  <a:lnTo>
                    <a:pt x="187452" y="2278380"/>
                  </a:lnTo>
                  <a:lnTo>
                    <a:pt x="137583" y="2271691"/>
                  </a:lnTo>
                  <a:lnTo>
                    <a:pt x="92794" y="2252810"/>
                  </a:lnTo>
                  <a:lnTo>
                    <a:pt x="54863" y="2223515"/>
                  </a:lnTo>
                  <a:lnTo>
                    <a:pt x="25569" y="2185585"/>
                  </a:lnTo>
                  <a:lnTo>
                    <a:pt x="6688" y="2140796"/>
                  </a:lnTo>
                  <a:lnTo>
                    <a:pt x="0" y="2090927"/>
                  </a:lnTo>
                  <a:lnTo>
                    <a:pt x="0" y="188975"/>
                  </a:lnTo>
                  <a:close/>
                </a:path>
              </a:pathLst>
            </a:custGeom>
            <a:ln w="18288">
              <a:solidFill>
                <a:srgbClr val="E1E2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43939" y="4322064"/>
            <a:ext cx="2144395" cy="0"/>
          </a:xfrm>
          <a:custGeom>
            <a:avLst/>
            <a:gdLst/>
            <a:ahLst/>
            <a:cxnLst/>
            <a:rect l="l" t="t" r="r" b="b"/>
            <a:pathLst>
              <a:path w="2144395">
                <a:moveTo>
                  <a:pt x="0" y="0"/>
                </a:moveTo>
                <a:lnTo>
                  <a:pt x="2144268" y="0"/>
                </a:lnTo>
              </a:path>
            </a:pathLst>
          </a:custGeom>
          <a:ln w="18288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475" y="2484119"/>
            <a:ext cx="1924812" cy="17160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8019" y="1807463"/>
            <a:ext cx="1059180" cy="227838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998720" y="917447"/>
            <a:ext cx="3197860" cy="3208020"/>
            <a:chOff x="4998720" y="917447"/>
            <a:chExt cx="3197860" cy="32080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8720" y="2279903"/>
              <a:ext cx="998220" cy="17678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1972" y="917447"/>
              <a:ext cx="2324099" cy="320802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984248" y="1383791"/>
            <a:ext cx="990600" cy="429895"/>
          </a:xfrm>
          <a:custGeom>
            <a:avLst/>
            <a:gdLst/>
            <a:ahLst/>
            <a:cxnLst/>
            <a:rect l="l" t="t" r="r" b="b"/>
            <a:pathLst>
              <a:path w="990600" h="429894">
                <a:moveTo>
                  <a:pt x="990599" y="0"/>
                </a:moveTo>
                <a:lnTo>
                  <a:pt x="0" y="0"/>
                </a:lnTo>
                <a:lnTo>
                  <a:pt x="0" y="429767"/>
                </a:lnTo>
              </a:path>
            </a:pathLst>
          </a:custGeom>
          <a:ln w="18288">
            <a:solidFill>
              <a:srgbClr val="E1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120139" y="1898904"/>
            <a:ext cx="1912620" cy="441959"/>
            <a:chOff x="1120139" y="1898904"/>
            <a:chExt cx="1912620" cy="441959"/>
          </a:xfrm>
        </p:grpSpPr>
        <p:sp>
          <p:nvSpPr>
            <p:cNvPr id="14" name="object 14"/>
            <p:cNvSpPr/>
            <p:nvPr/>
          </p:nvSpPr>
          <p:spPr>
            <a:xfrm>
              <a:off x="1120139" y="1898904"/>
              <a:ext cx="1912620" cy="441959"/>
            </a:xfrm>
            <a:custGeom>
              <a:avLst/>
              <a:gdLst/>
              <a:ahLst/>
              <a:cxnLst/>
              <a:rect l="l" t="t" r="r" b="b"/>
              <a:pathLst>
                <a:path w="1912620" h="441960">
                  <a:moveTo>
                    <a:pt x="16916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691640" y="0"/>
                  </a:lnTo>
                  <a:lnTo>
                    <a:pt x="1736139" y="4494"/>
                  </a:lnTo>
                  <a:lnTo>
                    <a:pt x="1777603" y="17383"/>
                  </a:lnTo>
                  <a:lnTo>
                    <a:pt x="1815137" y="37772"/>
                  </a:lnTo>
                  <a:lnTo>
                    <a:pt x="1847850" y="64770"/>
                  </a:lnTo>
                  <a:lnTo>
                    <a:pt x="1874847" y="97482"/>
                  </a:lnTo>
                  <a:lnTo>
                    <a:pt x="1895236" y="135016"/>
                  </a:lnTo>
                  <a:lnTo>
                    <a:pt x="1908125" y="176480"/>
                  </a:lnTo>
                  <a:lnTo>
                    <a:pt x="1912620" y="220980"/>
                  </a:lnTo>
                  <a:lnTo>
                    <a:pt x="1908125" y="265479"/>
                  </a:lnTo>
                  <a:lnTo>
                    <a:pt x="1895236" y="306943"/>
                  </a:lnTo>
                  <a:lnTo>
                    <a:pt x="1874847" y="344477"/>
                  </a:lnTo>
                  <a:lnTo>
                    <a:pt x="1847850" y="377190"/>
                  </a:lnTo>
                  <a:lnTo>
                    <a:pt x="1815137" y="404187"/>
                  </a:lnTo>
                  <a:lnTo>
                    <a:pt x="1777603" y="424576"/>
                  </a:lnTo>
                  <a:lnTo>
                    <a:pt x="1736139" y="437465"/>
                  </a:lnTo>
                  <a:lnTo>
                    <a:pt x="1691640" y="441960"/>
                  </a:lnTo>
                  <a:close/>
                </a:path>
              </a:pathLst>
            </a:custGeom>
            <a:solidFill>
              <a:srgbClr val="FDC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9112" y="2045208"/>
              <a:ext cx="67055" cy="15392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2450579" y="916939"/>
            <a:ext cx="279400" cy="528320"/>
          </a:xfrm>
          <a:custGeom>
            <a:avLst/>
            <a:gdLst/>
            <a:ahLst/>
            <a:cxnLst/>
            <a:rect l="l" t="t" r="r" b="b"/>
            <a:pathLst>
              <a:path w="279400" h="528319">
                <a:moveTo>
                  <a:pt x="278879" y="433070"/>
                </a:moveTo>
                <a:lnTo>
                  <a:pt x="118884" y="433070"/>
                </a:lnTo>
                <a:lnTo>
                  <a:pt x="118884" y="0"/>
                </a:lnTo>
                <a:lnTo>
                  <a:pt x="0" y="0"/>
                </a:lnTo>
                <a:lnTo>
                  <a:pt x="0" y="433070"/>
                </a:lnTo>
                <a:lnTo>
                  <a:pt x="0" y="528320"/>
                </a:lnTo>
                <a:lnTo>
                  <a:pt x="278879" y="528320"/>
                </a:lnTo>
                <a:lnTo>
                  <a:pt x="278879" y="433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8239" y="903731"/>
            <a:ext cx="1443355" cy="553720"/>
          </a:xfrm>
          <a:custGeom>
            <a:avLst/>
            <a:gdLst/>
            <a:ahLst/>
            <a:cxnLst/>
            <a:rect l="l" t="t" r="r" b="b"/>
            <a:pathLst>
              <a:path w="1443354" h="553719">
                <a:moveTo>
                  <a:pt x="277368" y="13716"/>
                </a:moveTo>
                <a:lnTo>
                  <a:pt x="0" y="13716"/>
                </a:lnTo>
                <a:lnTo>
                  <a:pt x="0" y="541020"/>
                </a:lnTo>
                <a:lnTo>
                  <a:pt x="275844" y="541020"/>
                </a:lnTo>
                <a:lnTo>
                  <a:pt x="275844" y="454152"/>
                </a:lnTo>
                <a:lnTo>
                  <a:pt x="118872" y="454152"/>
                </a:lnTo>
                <a:lnTo>
                  <a:pt x="118872" y="313944"/>
                </a:lnTo>
                <a:lnTo>
                  <a:pt x="248412" y="313944"/>
                </a:lnTo>
                <a:lnTo>
                  <a:pt x="248412" y="230124"/>
                </a:lnTo>
                <a:lnTo>
                  <a:pt x="118872" y="230124"/>
                </a:lnTo>
                <a:lnTo>
                  <a:pt x="118872" y="97536"/>
                </a:lnTo>
                <a:lnTo>
                  <a:pt x="265176" y="97536"/>
                </a:lnTo>
                <a:lnTo>
                  <a:pt x="277368" y="13716"/>
                </a:lnTo>
                <a:close/>
              </a:path>
              <a:path w="1443354" h="553719">
                <a:moveTo>
                  <a:pt x="644664" y="387096"/>
                </a:moveTo>
                <a:lnTo>
                  <a:pt x="641045" y="345567"/>
                </a:lnTo>
                <a:lnTo>
                  <a:pt x="621703" y="296608"/>
                </a:lnTo>
                <a:lnTo>
                  <a:pt x="588276" y="260604"/>
                </a:lnTo>
                <a:lnTo>
                  <a:pt x="538124" y="229539"/>
                </a:lnTo>
                <a:lnTo>
                  <a:pt x="494639" y="209461"/>
                </a:lnTo>
                <a:lnTo>
                  <a:pt x="476643" y="200025"/>
                </a:lnTo>
                <a:lnTo>
                  <a:pt x="444868" y="174548"/>
                </a:lnTo>
                <a:lnTo>
                  <a:pt x="435876" y="143256"/>
                </a:lnTo>
                <a:lnTo>
                  <a:pt x="436727" y="131254"/>
                </a:lnTo>
                <a:lnTo>
                  <a:pt x="457949" y="95872"/>
                </a:lnTo>
                <a:lnTo>
                  <a:pt x="490740" y="86868"/>
                </a:lnTo>
                <a:lnTo>
                  <a:pt x="512711" y="89687"/>
                </a:lnTo>
                <a:lnTo>
                  <a:pt x="535127" y="97917"/>
                </a:lnTo>
                <a:lnTo>
                  <a:pt x="557809" y="111302"/>
                </a:lnTo>
                <a:lnTo>
                  <a:pt x="580656" y="129540"/>
                </a:lnTo>
                <a:lnTo>
                  <a:pt x="633996" y="67056"/>
                </a:lnTo>
                <a:lnTo>
                  <a:pt x="600659" y="37338"/>
                </a:lnTo>
                <a:lnTo>
                  <a:pt x="563892" y="16764"/>
                </a:lnTo>
                <a:lnTo>
                  <a:pt x="523887" y="4381"/>
                </a:lnTo>
                <a:lnTo>
                  <a:pt x="477024" y="0"/>
                </a:lnTo>
                <a:lnTo>
                  <a:pt x="454494" y="1143"/>
                </a:lnTo>
                <a:lnTo>
                  <a:pt x="412292" y="10287"/>
                </a:lnTo>
                <a:lnTo>
                  <a:pt x="374916" y="29438"/>
                </a:lnTo>
                <a:lnTo>
                  <a:pt x="345198" y="56870"/>
                </a:lnTo>
                <a:lnTo>
                  <a:pt x="324637" y="90893"/>
                </a:lnTo>
                <a:lnTo>
                  <a:pt x="313829" y="130378"/>
                </a:lnTo>
                <a:lnTo>
                  <a:pt x="312432" y="152400"/>
                </a:lnTo>
                <a:lnTo>
                  <a:pt x="314401" y="179578"/>
                </a:lnTo>
                <a:lnTo>
                  <a:pt x="329780" y="225920"/>
                </a:lnTo>
                <a:lnTo>
                  <a:pt x="360603" y="263347"/>
                </a:lnTo>
                <a:lnTo>
                  <a:pt x="412559" y="297014"/>
                </a:lnTo>
                <a:lnTo>
                  <a:pt x="446544" y="312420"/>
                </a:lnTo>
                <a:lnTo>
                  <a:pt x="465658" y="321360"/>
                </a:lnTo>
                <a:lnTo>
                  <a:pt x="504456" y="348996"/>
                </a:lnTo>
                <a:lnTo>
                  <a:pt x="519696" y="396240"/>
                </a:lnTo>
                <a:lnTo>
                  <a:pt x="518807" y="411391"/>
                </a:lnTo>
                <a:lnTo>
                  <a:pt x="495350" y="454533"/>
                </a:lnTo>
                <a:lnTo>
                  <a:pt x="457212" y="464820"/>
                </a:lnTo>
                <a:lnTo>
                  <a:pt x="442874" y="464210"/>
                </a:lnTo>
                <a:lnTo>
                  <a:pt x="403872" y="452628"/>
                </a:lnTo>
                <a:lnTo>
                  <a:pt x="365506" y="427774"/>
                </a:lnTo>
                <a:lnTo>
                  <a:pt x="352056" y="416052"/>
                </a:lnTo>
                <a:lnTo>
                  <a:pt x="294144" y="478536"/>
                </a:lnTo>
                <a:lnTo>
                  <a:pt x="329768" y="510540"/>
                </a:lnTo>
                <a:lnTo>
                  <a:pt x="368820" y="533400"/>
                </a:lnTo>
                <a:lnTo>
                  <a:pt x="413588" y="548449"/>
                </a:lnTo>
                <a:lnTo>
                  <a:pt x="466356" y="553212"/>
                </a:lnTo>
                <a:lnTo>
                  <a:pt x="492048" y="552030"/>
                </a:lnTo>
                <a:lnTo>
                  <a:pt x="539432" y="541642"/>
                </a:lnTo>
                <a:lnTo>
                  <a:pt x="579361" y="520446"/>
                </a:lnTo>
                <a:lnTo>
                  <a:pt x="610133" y="490728"/>
                </a:lnTo>
                <a:lnTo>
                  <a:pt x="631799" y="453326"/>
                </a:lnTo>
                <a:lnTo>
                  <a:pt x="643229" y="410514"/>
                </a:lnTo>
                <a:lnTo>
                  <a:pt x="644664" y="387096"/>
                </a:lnTo>
                <a:close/>
              </a:path>
              <a:path w="1443354" h="553719">
                <a:moveTo>
                  <a:pt x="1008900" y="387096"/>
                </a:moveTo>
                <a:lnTo>
                  <a:pt x="1005281" y="345567"/>
                </a:lnTo>
                <a:lnTo>
                  <a:pt x="985939" y="296608"/>
                </a:lnTo>
                <a:lnTo>
                  <a:pt x="952512" y="260604"/>
                </a:lnTo>
                <a:lnTo>
                  <a:pt x="920699" y="239458"/>
                </a:lnTo>
                <a:lnTo>
                  <a:pt x="880884" y="219456"/>
                </a:lnTo>
                <a:lnTo>
                  <a:pt x="858875" y="209461"/>
                </a:lnTo>
                <a:lnTo>
                  <a:pt x="840879" y="200025"/>
                </a:lnTo>
                <a:lnTo>
                  <a:pt x="809104" y="174548"/>
                </a:lnTo>
                <a:lnTo>
                  <a:pt x="800112" y="143256"/>
                </a:lnTo>
                <a:lnTo>
                  <a:pt x="800963" y="131254"/>
                </a:lnTo>
                <a:lnTo>
                  <a:pt x="822185" y="95872"/>
                </a:lnTo>
                <a:lnTo>
                  <a:pt x="854976" y="86868"/>
                </a:lnTo>
                <a:lnTo>
                  <a:pt x="876947" y="89687"/>
                </a:lnTo>
                <a:lnTo>
                  <a:pt x="899363" y="97917"/>
                </a:lnTo>
                <a:lnTo>
                  <a:pt x="922045" y="111302"/>
                </a:lnTo>
                <a:lnTo>
                  <a:pt x="944892" y="129540"/>
                </a:lnTo>
                <a:lnTo>
                  <a:pt x="998232" y="67056"/>
                </a:lnTo>
                <a:lnTo>
                  <a:pt x="964895" y="37338"/>
                </a:lnTo>
                <a:lnTo>
                  <a:pt x="928128" y="16764"/>
                </a:lnTo>
                <a:lnTo>
                  <a:pt x="888123" y="4381"/>
                </a:lnTo>
                <a:lnTo>
                  <a:pt x="841260" y="0"/>
                </a:lnTo>
                <a:lnTo>
                  <a:pt x="818705" y="1143"/>
                </a:lnTo>
                <a:lnTo>
                  <a:pt x="775893" y="10287"/>
                </a:lnTo>
                <a:lnTo>
                  <a:pt x="738505" y="29438"/>
                </a:lnTo>
                <a:lnTo>
                  <a:pt x="709409" y="56870"/>
                </a:lnTo>
                <a:lnTo>
                  <a:pt x="688238" y="90893"/>
                </a:lnTo>
                <a:lnTo>
                  <a:pt x="677849" y="130378"/>
                </a:lnTo>
                <a:lnTo>
                  <a:pt x="676656" y="152400"/>
                </a:lnTo>
                <a:lnTo>
                  <a:pt x="678421" y="179578"/>
                </a:lnTo>
                <a:lnTo>
                  <a:pt x="693381" y="225920"/>
                </a:lnTo>
                <a:lnTo>
                  <a:pt x="724839" y="263347"/>
                </a:lnTo>
                <a:lnTo>
                  <a:pt x="776795" y="297014"/>
                </a:lnTo>
                <a:lnTo>
                  <a:pt x="810780" y="312420"/>
                </a:lnTo>
                <a:lnTo>
                  <a:pt x="829894" y="321360"/>
                </a:lnTo>
                <a:lnTo>
                  <a:pt x="868692" y="348996"/>
                </a:lnTo>
                <a:lnTo>
                  <a:pt x="883932" y="396240"/>
                </a:lnTo>
                <a:lnTo>
                  <a:pt x="883043" y="411391"/>
                </a:lnTo>
                <a:lnTo>
                  <a:pt x="859586" y="454533"/>
                </a:lnTo>
                <a:lnTo>
                  <a:pt x="821448" y="464820"/>
                </a:lnTo>
                <a:lnTo>
                  <a:pt x="807110" y="464210"/>
                </a:lnTo>
                <a:lnTo>
                  <a:pt x="768108" y="452628"/>
                </a:lnTo>
                <a:lnTo>
                  <a:pt x="729742" y="427774"/>
                </a:lnTo>
                <a:lnTo>
                  <a:pt x="716292" y="416052"/>
                </a:lnTo>
                <a:lnTo>
                  <a:pt x="658368" y="478536"/>
                </a:lnTo>
                <a:lnTo>
                  <a:pt x="694004" y="510540"/>
                </a:lnTo>
                <a:lnTo>
                  <a:pt x="733056" y="533400"/>
                </a:lnTo>
                <a:lnTo>
                  <a:pt x="777824" y="548449"/>
                </a:lnTo>
                <a:lnTo>
                  <a:pt x="830592" y="553212"/>
                </a:lnTo>
                <a:lnTo>
                  <a:pt x="856284" y="552030"/>
                </a:lnTo>
                <a:lnTo>
                  <a:pt x="903668" y="541642"/>
                </a:lnTo>
                <a:lnTo>
                  <a:pt x="943597" y="520446"/>
                </a:lnTo>
                <a:lnTo>
                  <a:pt x="974369" y="490728"/>
                </a:lnTo>
                <a:lnTo>
                  <a:pt x="996035" y="453326"/>
                </a:lnTo>
                <a:lnTo>
                  <a:pt x="1007465" y="410514"/>
                </a:lnTo>
                <a:lnTo>
                  <a:pt x="1008900" y="387096"/>
                </a:lnTo>
                <a:close/>
              </a:path>
              <a:path w="1443354" h="553719">
                <a:moveTo>
                  <a:pt x="1443228" y="275844"/>
                </a:moveTo>
                <a:lnTo>
                  <a:pt x="1440065" y="211315"/>
                </a:lnTo>
                <a:lnTo>
                  <a:pt x="1430464" y="155067"/>
                </a:lnTo>
                <a:lnTo>
                  <a:pt x="1414297" y="107403"/>
                </a:lnTo>
                <a:lnTo>
                  <a:pt x="1391412" y="68580"/>
                </a:lnTo>
                <a:lnTo>
                  <a:pt x="1363179" y="38582"/>
                </a:lnTo>
                <a:lnTo>
                  <a:pt x="1328928" y="17145"/>
                </a:lnTo>
                <a:lnTo>
                  <a:pt x="1319784" y="14211"/>
                </a:lnTo>
                <a:lnTo>
                  <a:pt x="1319784" y="275844"/>
                </a:lnTo>
                <a:lnTo>
                  <a:pt x="1319225" y="310184"/>
                </a:lnTo>
                <a:lnTo>
                  <a:pt x="1314640" y="366928"/>
                </a:lnTo>
                <a:lnTo>
                  <a:pt x="1306410" y="409270"/>
                </a:lnTo>
                <a:lnTo>
                  <a:pt x="1286256" y="448056"/>
                </a:lnTo>
                <a:lnTo>
                  <a:pt x="1243584" y="466344"/>
                </a:lnTo>
                <a:lnTo>
                  <a:pt x="1230680" y="465201"/>
                </a:lnTo>
                <a:lnTo>
                  <a:pt x="1191945" y="437489"/>
                </a:lnTo>
                <a:lnTo>
                  <a:pt x="1175004" y="388620"/>
                </a:lnTo>
                <a:lnTo>
                  <a:pt x="1169479" y="340233"/>
                </a:lnTo>
                <a:lnTo>
                  <a:pt x="1167384" y="275844"/>
                </a:lnTo>
                <a:lnTo>
                  <a:pt x="1168527" y="228371"/>
                </a:lnTo>
                <a:lnTo>
                  <a:pt x="1171956" y="188595"/>
                </a:lnTo>
                <a:lnTo>
                  <a:pt x="1185672" y="131064"/>
                </a:lnTo>
                <a:lnTo>
                  <a:pt x="1208913" y="98107"/>
                </a:lnTo>
                <a:lnTo>
                  <a:pt x="1243584" y="86868"/>
                </a:lnTo>
                <a:lnTo>
                  <a:pt x="1261859" y="89687"/>
                </a:lnTo>
                <a:lnTo>
                  <a:pt x="1301496" y="129540"/>
                </a:lnTo>
                <a:lnTo>
                  <a:pt x="1315212" y="187833"/>
                </a:lnTo>
                <a:lnTo>
                  <a:pt x="1318641" y="228130"/>
                </a:lnTo>
                <a:lnTo>
                  <a:pt x="1319784" y="275844"/>
                </a:lnTo>
                <a:lnTo>
                  <a:pt x="1319784" y="14211"/>
                </a:lnTo>
                <a:lnTo>
                  <a:pt x="1288973" y="4292"/>
                </a:lnTo>
                <a:lnTo>
                  <a:pt x="1243584" y="0"/>
                </a:lnTo>
                <a:lnTo>
                  <a:pt x="1197533" y="4318"/>
                </a:lnTo>
                <a:lnTo>
                  <a:pt x="1157478" y="17335"/>
                </a:lnTo>
                <a:lnTo>
                  <a:pt x="1123149" y="39230"/>
                </a:lnTo>
                <a:lnTo>
                  <a:pt x="1094232" y="70104"/>
                </a:lnTo>
                <a:lnTo>
                  <a:pt x="1072235" y="108686"/>
                </a:lnTo>
                <a:lnTo>
                  <a:pt x="1056513" y="155829"/>
                </a:lnTo>
                <a:lnTo>
                  <a:pt x="1047089" y="211556"/>
                </a:lnTo>
                <a:lnTo>
                  <a:pt x="1043940" y="275844"/>
                </a:lnTo>
                <a:lnTo>
                  <a:pt x="1047089" y="341261"/>
                </a:lnTo>
                <a:lnTo>
                  <a:pt x="1056513" y="397954"/>
                </a:lnTo>
                <a:lnTo>
                  <a:pt x="1072235" y="445795"/>
                </a:lnTo>
                <a:lnTo>
                  <a:pt x="1094232" y="484632"/>
                </a:lnTo>
                <a:lnTo>
                  <a:pt x="1123149" y="514642"/>
                </a:lnTo>
                <a:lnTo>
                  <a:pt x="1157478" y="536067"/>
                </a:lnTo>
                <a:lnTo>
                  <a:pt x="1197533" y="548932"/>
                </a:lnTo>
                <a:lnTo>
                  <a:pt x="1243584" y="553212"/>
                </a:lnTo>
                <a:lnTo>
                  <a:pt x="1288757" y="548906"/>
                </a:lnTo>
                <a:lnTo>
                  <a:pt x="1328356" y="535876"/>
                </a:lnTo>
                <a:lnTo>
                  <a:pt x="1362532" y="513994"/>
                </a:lnTo>
                <a:lnTo>
                  <a:pt x="1391412" y="483108"/>
                </a:lnTo>
                <a:lnTo>
                  <a:pt x="1414297" y="444296"/>
                </a:lnTo>
                <a:lnTo>
                  <a:pt x="1430464" y="396621"/>
                </a:lnTo>
                <a:lnTo>
                  <a:pt x="1440053" y="340423"/>
                </a:lnTo>
                <a:lnTo>
                  <a:pt x="1443228" y="275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9391" y="917447"/>
            <a:ext cx="346075" cy="527685"/>
          </a:xfrm>
          <a:custGeom>
            <a:avLst/>
            <a:gdLst/>
            <a:ahLst/>
            <a:cxnLst/>
            <a:rect l="l" t="t" r="r" b="b"/>
            <a:pathLst>
              <a:path w="346075" h="527685">
                <a:moveTo>
                  <a:pt x="345948" y="527304"/>
                </a:moveTo>
                <a:lnTo>
                  <a:pt x="198120" y="527304"/>
                </a:lnTo>
                <a:lnTo>
                  <a:pt x="86867" y="108204"/>
                </a:lnTo>
                <a:lnTo>
                  <a:pt x="99060" y="219456"/>
                </a:lnTo>
                <a:lnTo>
                  <a:pt x="101155" y="268986"/>
                </a:lnTo>
                <a:lnTo>
                  <a:pt x="102108" y="327660"/>
                </a:lnTo>
                <a:lnTo>
                  <a:pt x="102108" y="527304"/>
                </a:lnTo>
                <a:lnTo>
                  <a:pt x="0" y="527304"/>
                </a:lnTo>
                <a:lnTo>
                  <a:pt x="0" y="0"/>
                </a:lnTo>
                <a:lnTo>
                  <a:pt x="147828" y="0"/>
                </a:lnTo>
                <a:lnTo>
                  <a:pt x="259080" y="417576"/>
                </a:lnTo>
                <a:lnTo>
                  <a:pt x="251960" y="365831"/>
                </a:lnTo>
                <a:lnTo>
                  <a:pt x="246697" y="315658"/>
                </a:lnTo>
                <a:lnTo>
                  <a:pt x="243435" y="266914"/>
                </a:lnTo>
                <a:lnTo>
                  <a:pt x="242316" y="219456"/>
                </a:lnTo>
                <a:lnTo>
                  <a:pt x="242316" y="0"/>
                </a:lnTo>
                <a:lnTo>
                  <a:pt x="345948" y="0"/>
                </a:lnTo>
                <a:lnTo>
                  <a:pt x="345948" y="5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8032" y="916939"/>
            <a:ext cx="280670" cy="528320"/>
          </a:xfrm>
          <a:custGeom>
            <a:avLst/>
            <a:gdLst/>
            <a:ahLst/>
            <a:cxnLst/>
            <a:rect l="l" t="t" r="r" b="b"/>
            <a:pathLst>
              <a:path w="280670" h="528319">
                <a:moveTo>
                  <a:pt x="280390" y="433070"/>
                </a:moveTo>
                <a:lnTo>
                  <a:pt x="120396" y="433070"/>
                </a:lnTo>
                <a:lnTo>
                  <a:pt x="120396" y="0"/>
                </a:lnTo>
                <a:lnTo>
                  <a:pt x="0" y="0"/>
                </a:lnTo>
                <a:lnTo>
                  <a:pt x="0" y="433070"/>
                </a:lnTo>
                <a:lnTo>
                  <a:pt x="0" y="528320"/>
                </a:lnTo>
                <a:lnTo>
                  <a:pt x="280390" y="528320"/>
                </a:lnTo>
                <a:lnTo>
                  <a:pt x="280390" y="433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679" y="917447"/>
            <a:ext cx="687705" cy="527685"/>
          </a:xfrm>
          <a:custGeom>
            <a:avLst/>
            <a:gdLst/>
            <a:ahLst/>
            <a:cxnLst/>
            <a:rect l="l" t="t" r="r" b="b"/>
            <a:pathLst>
              <a:path w="687704" h="527685">
                <a:moveTo>
                  <a:pt x="278892" y="0"/>
                </a:moveTo>
                <a:lnTo>
                  <a:pt x="0" y="0"/>
                </a:lnTo>
                <a:lnTo>
                  <a:pt x="0" y="527304"/>
                </a:lnTo>
                <a:lnTo>
                  <a:pt x="275844" y="527304"/>
                </a:lnTo>
                <a:lnTo>
                  <a:pt x="275844" y="440436"/>
                </a:lnTo>
                <a:lnTo>
                  <a:pt x="120396" y="440436"/>
                </a:lnTo>
                <a:lnTo>
                  <a:pt x="120396" y="300228"/>
                </a:lnTo>
                <a:lnTo>
                  <a:pt x="248412" y="300228"/>
                </a:lnTo>
                <a:lnTo>
                  <a:pt x="248412" y="216408"/>
                </a:lnTo>
                <a:lnTo>
                  <a:pt x="120396" y="216408"/>
                </a:lnTo>
                <a:lnTo>
                  <a:pt x="120396" y="83820"/>
                </a:lnTo>
                <a:lnTo>
                  <a:pt x="266700" y="83820"/>
                </a:lnTo>
                <a:lnTo>
                  <a:pt x="278892" y="0"/>
                </a:lnTo>
                <a:close/>
              </a:path>
              <a:path w="687704" h="527685">
                <a:moveTo>
                  <a:pt x="687336" y="527304"/>
                </a:moveTo>
                <a:lnTo>
                  <a:pt x="659206" y="411480"/>
                </a:lnTo>
                <a:lnTo>
                  <a:pt x="638124" y="324612"/>
                </a:lnTo>
                <a:lnTo>
                  <a:pt x="580402" y="86868"/>
                </a:lnTo>
                <a:lnTo>
                  <a:pt x="559320" y="0"/>
                </a:lnTo>
                <a:lnTo>
                  <a:pt x="528840" y="0"/>
                </a:lnTo>
                <a:lnTo>
                  <a:pt x="528840" y="324612"/>
                </a:lnTo>
                <a:lnTo>
                  <a:pt x="443496" y="324612"/>
                </a:lnTo>
                <a:lnTo>
                  <a:pt x="486168" y="86868"/>
                </a:lnTo>
                <a:lnTo>
                  <a:pt x="528840" y="324612"/>
                </a:lnTo>
                <a:lnTo>
                  <a:pt x="528840" y="0"/>
                </a:lnTo>
                <a:lnTo>
                  <a:pt x="416064" y="0"/>
                </a:lnTo>
                <a:lnTo>
                  <a:pt x="288048" y="527304"/>
                </a:lnTo>
                <a:lnTo>
                  <a:pt x="406920" y="527304"/>
                </a:lnTo>
                <a:lnTo>
                  <a:pt x="426732" y="411480"/>
                </a:lnTo>
                <a:lnTo>
                  <a:pt x="544080" y="411480"/>
                </a:lnTo>
                <a:lnTo>
                  <a:pt x="565416" y="527304"/>
                </a:lnTo>
                <a:lnTo>
                  <a:pt x="687336" y="527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6011" y="348995"/>
            <a:ext cx="615950" cy="280670"/>
          </a:xfrm>
          <a:custGeom>
            <a:avLst/>
            <a:gdLst/>
            <a:ahLst/>
            <a:cxnLst/>
            <a:rect l="l" t="t" r="r" b="b"/>
            <a:pathLst>
              <a:path w="615950" h="280670">
                <a:moveTo>
                  <a:pt x="211836" y="280416"/>
                </a:moveTo>
                <a:lnTo>
                  <a:pt x="196938" y="219456"/>
                </a:lnTo>
                <a:lnTo>
                  <a:pt x="185750" y="173736"/>
                </a:lnTo>
                <a:lnTo>
                  <a:pt x="154813" y="47244"/>
                </a:lnTo>
                <a:lnTo>
                  <a:pt x="143256" y="0"/>
                </a:lnTo>
                <a:lnTo>
                  <a:pt x="128016" y="0"/>
                </a:lnTo>
                <a:lnTo>
                  <a:pt x="128016" y="173736"/>
                </a:lnTo>
                <a:lnTo>
                  <a:pt x="82296" y="173736"/>
                </a:lnTo>
                <a:lnTo>
                  <a:pt x="105156" y="47244"/>
                </a:lnTo>
                <a:lnTo>
                  <a:pt x="128016" y="173736"/>
                </a:lnTo>
                <a:lnTo>
                  <a:pt x="128016" y="0"/>
                </a:lnTo>
                <a:lnTo>
                  <a:pt x="67056" y="0"/>
                </a:lnTo>
                <a:lnTo>
                  <a:pt x="0" y="280416"/>
                </a:lnTo>
                <a:lnTo>
                  <a:pt x="62484" y="280416"/>
                </a:lnTo>
                <a:lnTo>
                  <a:pt x="73152" y="219456"/>
                </a:lnTo>
                <a:lnTo>
                  <a:pt x="135636" y="219456"/>
                </a:lnTo>
                <a:lnTo>
                  <a:pt x="147828" y="280416"/>
                </a:lnTo>
                <a:lnTo>
                  <a:pt x="211836" y="280416"/>
                </a:lnTo>
                <a:close/>
              </a:path>
              <a:path w="615950" h="280670">
                <a:moveTo>
                  <a:pt x="406908" y="91440"/>
                </a:moveTo>
                <a:lnTo>
                  <a:pt x="400062" y="52793"/>
                </a:lnTo>
                <a:lnTo>
                  <a:pt x="364312" y="14147"/>
                </a:lnTo>
                <a:lnTo>
                  <a:pt x="341376" y="5410"/>
                </a:lnTo>
                <a:lnTo>
                  <a:pt x="341376" y="91440"/>
                </a:lnTo>
                <a:lnTo>
                  <a:pt x="340804" y="104038"/>
                </a:lnTo>
                <a:lnTo>
                  <a:pt x="319659" y="137731"/>
                </a:lnTo>
                <a:lnTo>
                  <a:pt x="300228" y="140208"/>
                </a:lnTo>
                <a:lnTo>
                  <a:pt x="291084" y="140208"/>
                </a:lnTo>
                <a:lnTo>
                  <a:pt x="291084" y="45720"/>
                </a:lnTo>
                <a:lnTo>
                  <a:pt x="301752" y="45720"/>
                </a:lnTo>
                <a:lnTo>
                  <a:pt x="336232" y="63588"/>
                </a:lnTo>
                <a:lnTo>
                  <a:pt x="341376" y="91440"/>
                </a:lnTo>
                <a:lnTo>
                  <a:pt x="341376" y="5410"/>
                </a:lnTo>
                <a:lnTo>
                  <a:pt x="324827" y="1676"/>
                </a:lnTo>
                <a:lnTo>
                  <a:pt x="300228" y="0"/>
                </a:lnTo>
                <a:lnTo>
                  <a:pt x="227076" y="0"/>
                </a:lnTo>
                <a:lnTo>
                  <a:pt x="227076" y="280416"/>
                </a:lnTo>
                <a:lnTo>
                  <a:pt x="291084" y="280416"/>
                </a:lnTo>
                <a:lnTo>
                  <a:pt x="291084" y="187452"/>
                </a:lnTo>
                <a:lnTo>
                  <a:pt x="306324" y="187452"/>
                </a:lnTo>
                <a:lnTo>
                  <a:pt x="348805" y="180975"/>
                </a:lnTo>
                <a:lnTo>
                  <a:pt x="392125" y="149313"/>
                </a:lnTo>
                <a:lnTo>
                  <a:pt x="405218" y="113779"/>
                </a:lnTo>
                <a:lnTo>
                  <a:pt x="406908" y="91440"/>
                </a:lnTo>
                <a:close/>
              </a:path>
              <a:path w="615950" h="280670">
                <a:moveTo>
                  <a:pt x="615708" y="280416"/>
                </a:moveTo>
                <a:lnTo>
                  <a:pt x="601129" y="219456"/>
                </a:lnTo>
                <a:lnTo>
                  <a:pt x="590194" y="173736"/>
                </a:lnTo>
                <a:lnTo>
                  <a:pt x="559943" y="47244"/>
                </a:lnTo>
                <a:lnTo>
                  <a:pt x="548652" y="0"/>
                </a:lnTo>
                <a:lnTo>
                  <a:pt x="531888" y="0"/>
                </a:lnTo>
                <a:lnTo>
                  <a:pt x="531888" y="173736"/>
                </a:lnTo>
                <a:lnTo>
                  <a:pt x="486168" y="173736"/>
                </a:lnTo>
                <a:lnTo>
                  <a:pt x="509028" y="47244"/>
                </a:lnTo>
                <a:lnTo>
                  <a:pt x="531888" y="173736"/>
                </a:lnTo>
                <a:lnTo>
                  <a:pt x="531888" y="0"/>
                </a:lnTo>
                <a:lnTo>
                  <a:pt x="472452" y="0"/>
                </a:lnTo>
                <a:lnTo>
                  <a:pt x="403872" y="280416"/>
                </a:lnTo>
                <a:lnTo>
                  <a:pt x="466356" y="280416"/>
                </a:lnTo>
                <a:lnTo>
                  <a:pt x="478548" y="219456"/>
                </a:lnTo>
                <a:lnTo>
                  <a:pt x="541032" y="219456"/>
                </a:lnTo>
                <a:lnTo>
                  <a:pt x="551700" y="280416"/>
                </a:lnTo>
                <a:lnTo>
                  <a:pt x="615708" y="280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7920" y="342899"/>
            <a:ext cx="835660" cy="294640"/>
          </a:xfrm>
          <a:custGeom>
            <a:avLst/>
            <a:gdLst/>
            <a:ahLst/>
            <a:cxnLst/>
            <a:rect l="l" t="t" r="r" b="b"/>
            <a:pathLst>
              <a:path w="835660" h="294640">
                <a:moveTo>
                  <a:pt x="211836" y="6096"/>
                </a:moveTo>
                <a:lnTo>
                  <a:pt x="147828" y="6096"/>
                </a:lnTo>
                <a:lnTo>
                  <a:pt x="106680" y="132588"/>
                </a:lnTo>
                <a:lnTo>
                  <a:pt x="67056" y="6096"/>
                </a:lnTo>
                <a:lnTo>
                  <a:pt x="0" y="6096"/>
                </a:lnTo>
                <a:lnTo>
                  <a:pt x="74676" y="181356"/>
                </a:lnTo>
                <a:lnTo>
                  <a:pt x="74676" y="286512"/>
                </a:lnTo>
                <a:lnTo>
                  <a:pt x="137160" y="286512"/>
                </a:lnTo>
                <a:lnTo>
                  <a:pt x="137160" y="181356"/>
                </a:lnTo>
                <a:lnTo>
                  <a:pt x="211836" y="6096"/>
                </a:lnTo>
                <a:close/>
              </a:path>
              <a:path w="835660" h="294640">
                <a:moveTo>
                  <a:pt x="411467" y="286512"/>
                </a:moveTo>
                <a:lnTo>
                  <a:pt x="396570" y="225552"/>
                </a:lnTo>
                <a:lnTo>
                  <a:pt x="385381" y="179832"/>
                </a:lnTo>
                <a:lnTo>
                  <a:pt x="354444" y="53340"/>
                </a:lnTo>
                <a:lnTo>
                  <a:pt x="342887" y="6096"/>
                </a:lnTo>
                <a:lnTo>
                  <a:pt x="327647" y="6096"/>
                </a:lnTo>
                <a:lnTo>
                  <a:pt x="327647" y="179832"/>
                </a:lnTo>
                <a:lnTo>
                  <a:pt x="281927" y="179832"/>
                </a:lnTo>
                <a:lnTo>
                  <a:pt x="304787" y="53340"/>
                </a:lnTo>
                <a:lnTo>
                  <a:pt x="327647" y="179832"/>
                </a:lnTo>
                <a:lnTo>
                  <a:pt x="327647" y="6096"/>
                </a:lnTo>
                <a:lnTo>
                  <a:pt x="266687" y="6096"/>
                </a:lnTo>
                <a:lnTo>
                  <a:pt x="199631" y="286512"/>
                </a:lnTo>
                <a:lnTo>
                  <a:pt x="262115" y="286512"/>
                </a:lnTo>
                <a:lnTo>
                  <a:pt x="272783" y="225552"/>
                </a:lnTo>
                <a:lnTo>
                  <a:pt x="335267" y="225552"/>
                </a:lnTo>
                <a:lnTo>
                  <a:pt x="347459" y="286512"/>
                </a:lnTo>
                <a:lnTo>
                  <a:pt x="411467" y="286512"/>
                </a:lnTo>
                <a:close/>
              </a:path>
              <a:path w="835660" h="294640">
                <a:moveTo>
                  <a:pt x="611111" y="6096"/>
                </a:moveTo>
                <a:lnTo>
                  <a:pt x="556247" y="6096"/>
                </a:lnTo>
                <a:lnTo>
                  <a:pt x="556247" y="123444"/>
                </a:lnTo>
                <a:lnTo>
                  <a:pt x="556818" y="148882"/>
                </a:lnTo>
                <a:lnTo>
                  <a:pt x="558533" y="174879"/>
                </a:lnTo>
                <a:lnTo>
                  <a:pt x="561390" y="201460"/>
                </a:lnTo>
                <a:lnTo>
                  <a:pt x="565391" y="228600"/>
                </a:lnTo>
                <a:lnTo>
                  <a:pt x="505955" y="6096"/>
                </a:lnTo>
                <a:lnTo>
                  <a:pt x="426707" y="6096"/>
                </a:lnTo>
                <a:lnTo>
                  <a:pt x="426707" y="286512"/>
                </a:lnTo>
                <a:lnTo>
                  <a:pt x="481571" y="286512"/>
                </a:lnTo>
                <a:lnTo>
                  <a:pt x="481571" y="181356"/>
                </a:lnTo>
                <a:lnTo>
                  <a:pt x="480936" y="136359"/>
                </a:lnTo>
                <a:lnTo>
                  <a:pt x="475983" y="82092"/>
                </a:lnTo>
                <a:lnTo>
                  <a:pt x="473951" y="65532"/>
                </a:lnTo>
                <a:lnTo>
                  <a:pt x="533387" y="286512"/>
                </a:lnTo>
                <a:lnTo>
                  <a:pt x="611111" y="286512"/>
                </a:lnTo>
                <a:lnTo>
                  <a:pt x="611111" y="6096"/>
                </a:lnTo>
                <a:close/>
              </a:path>
              <a:path w="835660" h="294640">
                <a:moveTo>
                  <a:pt x="835152" y="33528"/>
                </a:moveTo>
                <a:lnTo>
                  <a:pt x="817410" y="18656"/>
                </a:lnTo>
                <a:lnTo>
                  <a:pt x="798385" y="8191"/>
                </a:lnTo>
                <a:lnTo>
                  <a:pt x="777925" y="2032"/>
                </a:lnTo>
                <a:lnTo>
                  <a:pt x="755904" y="0"/>
                </a:lnTo>
                <a:lnTo>
                  <a:pt x="739533" y="889"/>
                </a:lnTo>
                <a:lnTo>
                  <a:pt x="696468" y="15240"/>
                </a:lnTo>
                <a:lnTo>
                  <a:pt x="663892" y="49530"/>
                </a:lnTo>
                <a:lnTo>
                  <a:pt x="645033" y="101917"/>
                </a:lnTo>
                <a:lnTo>
                  <a:pt x="641604" y="146304"/>
                </a:lnTo>
                <a:lnTo>
                  <a:pt x="643293" y="181698"/>
                </a:lnTo>
                <a:lnTo>
                  <a:pt x="656386" y="237604"/>
                </a:lnTo>
                <a:lnTo>
                  <a:pt x="682726" y="273558"/>
                </a:lnTo>
                <a:lnTo>
                  <a:pt x="723442" y="291846"/>
                </a:lnTo>
                <a:lnTo>
                  <a:pt x="749808" y="294132"/>
                </a:lnTo>
                <a:lnTo>
                  <a:pt x="760349" y="293585"/>
                </a:lnTo>
                <a:lnTo>
                  <a:pt x="805357" y="281901"/>
                </a:lnTo>
                <a:lnTo>
                  <a:pt x="835152" y="265176"/>
                </a:lnTo>
                <a:lnTo>
                  <a:pt x="835152" y="126492"/>
                </a:lnTo>
                <a:lnTo>
                  <a:pt x="743712" y="126492"/>
                </a:lnTo>
                <a:lnTo>
                  <a:pt x="749808" y="172212"/>
                </a:lnTo>
                <a:lnTo>
                  <a:pt x="775716" y="172212"/>
                </a:lnTo>
                <a:lnTo>
                  <a:pt x="775716" y="239268"/>
                </a:lnTo>
                <a:lnTo>
                  <a:pt x="769493" y="242392"/>
                </a:lnTo>
                <a:lnTo>
                  <a:pt x="762571" y="244792"/>
                </a:lnTo>
                <a:lnTo>
                  <a:pt x="755345" y="246341"/>
                </a:lnTo>
                <a:lnTo>
                  <a:pt x="748284" y="246888"/>
                </a:lnTo>
                <a:lnTo>
                  <a:pt x="741464" y="246341"/>
                </a:lnTo>
                <a:lnTo>
                  <a:pt x="714248" y="218490"/>
                </a:lnTo>
                <a:lnTo>
                  <a:pt x="707415" y="165506"/>
                </a:lnTo>
                <a:lnTo>
                  <a:pt x="707136" y="146304"/>
                </a:lnTo>
                <a:lnTo>
                  <a:pt x="707961" y="120878"/>
                </a:lnTo>
                <a:lnTo>
                  <a:pt x="714197" y="82016"/>
                </a:lnTo>
                <a:lnTo>
                  <a:pt x="746328" y="47155"/>
                </a:lnTo>
                <a:lnTo>
                  <a:pt x="758952" y="45720"/>
                </a:lnTo>
                <a:lnTo>
                  <a:pt x="768096" y="45720"/>
                </a:lnTo>
                <a:lnTo>
                  <a:pt x="804672" y="65532"/>
                </a:lnTo>
                <a:lnTo>
                  <a:pt x="835152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7560" y="348995"/>
            <a:ext cx="1391920" cy="280670"/>
          </a:xfrm>
          <a:custGeom>
            <a:avLst/>
            <a:gdLst/>
            <a:ahLst/>
            <a:cxnLst/>
            <a:rect l="l" t="t" r="r" b="b"/>
            <a:pathLst>
              <a:path w="1391920" h="280670">
                <a:moveTo>
                  <a:pt x="179819" y="0"/>
                </a:moveTo>
                <a:lnTo>
                  <a:pt x="0" y="0"/>
                </a:lnTo>
                <a:lnTo>
                  <a:pt x="0" y="48768"/>
                </a:lnTo>
                <a:lnTo>
                  <a:pt x="56375" y="48768"/>
                </a:lnTo>
                <a:lnTo>
                  <a:pt x="56375" y="280416"/>
                </a:lnTo>
                <a:lnTo>
                  <a:pt x="120383" y="280416"/>
                </a:lnTo>
                <a:lnTo>
                  <a:pt x="120383" y="48768"/>
                </a:lnTo>
                <a:lnTo>
                  <a:pt x="173723" y="48768"/>
                </a:lnTo>
                <a:lnTo>
                  <a:pt x="179819" y="0"/>
                </a:lnTo>
                <a:close/>
              </a:path>
              <a:path w="1391920" h="280670">
                <a:moveTo>
                  <a:pt x="347472" y="0"/>
                </a:moveTo>
                <a:lnTo>
                  <a:pt x="198120" y="0"/>
                </a:lnTo>
                <a:lnTo>
                  <a:pt x="198120" y="280416"/>
                </a:lnTo>
                <a:lnTo>
                  <a:pt x="345948" y="280416"/>
                </a:lnTo>
                <a:lnTo>
                  <a:pt x="345948" y="234696"/>
                </a:lnTo>
                <a:lnTo>
                  <a:pt x="262128" y="234696"/>
                </a:lnTo>
                <a:lnTo>
                  <a:pt x="262128" y="161544"/>
                </a:lnTo>
                <a:lnTo>
                  <a:pt x="330708" y="161544"/>
                </a:lnTo>
                <a:lnTo>
                  <a:pt x="330708" y="115824"/>
                </a:lnTo>
                <a:lnTo>
                  <a:pt x="262128" y="115824"/>
                </a:lnTo>
                <a:lnTo>
                  <a:pt x="262128" y="45720"/>
                </a:lnTo>
                <a:lnTo>
                  <a:pt x="339852" y="45720"/>
                </a:lnTo>
                <a:lnTo>
                  <a:pt x="347472" y="0"/>
                </a:lnTo>
                <a:close/>
              </a:path>
              <a:path w="1391920" h="280670">
                <a:moveTo>
                  <a:pt x="566928" y="280416"/>
                </a:moveTo>
                <a:lnTo>
                  <a:pt x="516318" y="173736"/>
                </a:lnTo>
                <a:lnTo>
                  <a:pt x="510540" y="161544"/>
                </a:lnTo>
                <a:lnTo>
                  <a:pt x="520255" y="155257"/>
                </a:lnTo>
                <a:lnTo>
                  <a:pt x="528828" y="147828"/>
                </a:lnTo>
                <a:lnTo>
                  <a:pt x="550164" y="109156"/>
                </a:lnTo>
                <a:lnTo>
                  <a:pt x="553212" y="85344"/>
                </a:lnTo>
                <a:lnTo>
                  <a:pt x="546633" y="48221"/>
                </a:lnTo>
                <a:lnTo>
                  <a:pt x="544791" y="45720"/>
                </a:lnTo>
                <a:lnTo>
                  <a:pt x="526923" y="21526"/>
                </a:lnTo>
                <a:lnTo>
                  <a:pt x="494055" y="5410"/>
                </a:lnTo>
                <a:lnTo>
                  <a:pt x="487680" y="4660"/>
                </a:lnTo>
                <a:lnTo>
                  <a:pt x="487680" y="85344"/>
                </a:lnTo>
                <a:lnTo>
                  <a:pt x="487108" y="95948"/>
                </a:lnTo>
                <a:lnTo>
                  <a:pt x="459028" y="128739"/>
                </a:lnTo>
                <a:lnTo>
                  <a:pt x="449580" y="129540"/>
                </a:lnTo>
                <a:lnTo>
                  <a:pt x="437388" y="129540"/>
                </a:lnTo>
                <a:lnTo>
                  <a:pt x="437388" y="45720"/>
                </a:lnTo>
                <a:lnTo>
                  <a:pt x="448056" y="45720"/>
                </a:lnTo>
                <a:lnTo>
                  <a:pt x="485394" y="67818"/>
                </a:lnTo>
                <a:lnTo>
                  <a:pt x="487680" y="85344"/>
                </a:lnTo>
                <a:lnTo>
                  <a:pt x="487680" y="4660"/>
                </a:lnTo>
                <a:lnTo>
                  <a:pt x="448056" y="0"/>
                </a:lnTo>
                <a:lnTo>
                  <a:pt x="373380" y="0"/>
                </a:lnTo>
                <a:lnTo>
                  <a:pt x="373380" y="280416"/>
                </a:lnTo>
                <a:lnTo>
                  <a:pt x="437388" y="280416"/>
                </a:lnTo>
                <a:lnTo>
                  <a:pt x="437388" y="173736"/>
                </a:lnTo>
                <a:lnTo>
                  <a:pt x="454152" y="173736"/>
                </a:lnTo>
                <a:lnTo>
                  <a:pt x="499872" y="280416"/>
                </a:lnTo>
                <a:lnTo>
                  <a:pt x="566928" y="280416"/>
                </a:lnTo>
                <a:close/>
              </a:path>
              <a:path w="1391920" h="280670">
                <a:moveTo>
                  <a:pt x="758952" y="91440"/>
                </a:moveTo>
                <a:lnTo>
                  <a:pt x="752094" y="52793"/>
                </a:lnTo>
                <a:lnTo>
                  <a:pt x="716343" y="14147"/>
                </a:lnTo>
                <a:lnTo>
                  <a:pt x="694944" y="5753"/>
                </a:lnTo>
                <a:lnTo>
                  <a:pt x="694944" y="91440"/>
                </a:lnTo>
                <a:lnTo>
                  <a:pt x="694347" y="104038"/>
                </a:lnTo>
                <a:lnTo>
                  <a:pt x="671893" y="137731"/>
                </a:lnTo>
                <a:lnTo>
                  <a:pt x="653796" y="140208"/>
                </a:lnTo>
                <a:lnTo>
                  <a:pt x="643128" y="140208"/>
                </a:lnTo>
                <a:lnTo>
                  <a:pt x="643128" y="45720"/>
                </a:lnTo>
                <a:lnTo>
                  <a:pt x="653796" y="45720"/>
                </a:lnTo>
                <a:lnTo>
                  <a:pt x="689800" y="63588"/>
                </a:lnTo>
                <a:lnTo>
                  <a:pt x="694944" y="91440"/>
                </a:lnTo>
                <a:lnTo>
                  <a:pt x="694944" y="5753"/>
                </a:lnTo>
                <a:lnTo>
                  <a:pt x="676859" y="1676"/>
                </a:lnTo>
                <a:lnTo>
                  <a:pt x="652272" y="0"/>
                </a:lnTo>
                <a:lnTo>
                  <a:pt x="580644" y="0"/>
                </a:lnTo>
                <a:lnTo>
                  <a:pt x="580644" y="280416"/>
                </a:lnTo>
                <a:lnTo>
                  <a:pt x="643128" y="280416"/>
                </a:lnTo>
                <a:lnTo>
                  <a:pt x="643128" y="187452"/>
                </a:lnTo>
                <a:lnTo>
                  <a:pt x="658368" y="187452"/>
                </a:lnTo>
                <a:lnTo>
                  <a:pt x="701421" y="180975"/>
                </a:lnTo>
                <a:lnTo>
                  <a:pt x="744804" y="149313"/>
                </a:lnTo>
                <a:lnTo>
                  <a:pt x="749287" y="140208"/>
                </a:lnTo>
                <a:lnTo>
                  <a:pt x="752856" y="132969"/>
                </a:lnTo>
                <a:lnTo>
                  <a:pt x="757466" y="113779"/>
                </a:lnTo>
                <a:lnTo>
                  <a:pt x="758952" y="91440"/>
                </a:lnTo>
                <a:close/>
              </a:path>
              <a:path w="1391920" h="280670">
                <a:moveTo>
                  <a:pt x="842772" y="0"/>
                </a:moveTo>
                <a:lnTo>
                  <a:pt x="778764" y="0"/>
                </a:lnTo>
                <a:lnTo>
                  <a:pt x="778764" y="280416"/>
                </a:lnTo>
                <a:lnTo>
                  <a:pt x="842772" y="280416"/>
                </a:lnTo>
                <a:lnTo>
                  <a:pt x="842772" y="0"/>
                </a:lnTo>
                <a:close/>
              </a:path>
              <a:path w="1391920" h="280670">
                <a:moveTo>
                  <a:pt x="941819" y="0"/>
                </a:moveTo>
                <a:lnTo>
                  <a:pt x="877811" y="0"/>
                </a:lnTo>
                <a:lnTo>
                  <a:pt x="877811" y="280416"/>
                </a:lnTo>
                <a:lnTo>
                  <a:pt x="941819" y="280416"/>
                </a:lnTo>
                <a:lnTo>
                  <a:pt x="941819" y="0"/>
                </a:lnTo>
                <a:close/>
              </a:path>
              <a:path w="1391920" h="280670">
                <a:moveTo>
                  <a:pt x="1082027" y="280416"/>
                </a:moveTo>
                <a:lnTo>
                  <a:pt x="1007351" y="126492"/>
                </a:lnTo>
                <a:lnTo>
                  <a:pt x="1075931" y="0"/>
                </a:lnTo>
                <a:lnTo>
                  <a:pt x="1013447" y="0"/>
                </a:lnTo>
                <a:lnTo>
                  <a:pt x="943343" y="131064"/>
                </a:lnTo>
                <a:lnTo>
                  <a:pt x="1013447" y="280416"/>
                </a:lnTo>
                <a:lnTo>
                  <a:pt x="1082027" y="280416"/>
                </a:lnTo>
                <a:close/>
              </a:path>
              <a:path w="1391920" h="280670">
                <a:moveTo>
                  <a:pt x="1162812" y="0"/>
                </a:moveTo>
                <a:lnTo>
                  <a:pt x="1098804" y="0"/>
                </a:lnTo>
                <a:lnTo>
                  <a:pt x="1098804" y="280416"/>
                </a:lnTo>
                <a:lnTo>
                  <a:pt x="1162812" y="280416"/>
                </a:lnTo>
                <a:lnTo>
                  <a:pt x="1162812" y="0"/>
                </a:lnTo>
                <a:close/>
              </a:path>
              <a:path w="1391920" h="280670">
                <a:moveTo>
                  <a:pt x="1391412" y="280416"/>
                </a:moveTo>
                <a:lnTo>
                  <a:pt x="1340802" y="173736"/>
                </a:lnTo>
                <a:lnTo>
                  <a:pt x="1335024" y="161544"/>
                </a:lnTo>
                <a:lnTo>
                  <a:pt x="1344739" y="155257"/>
                </a:lnTo>
                <a:lnTo>
                  <a:pt x="1353312" y="147828"/>
                </a:lnTo>
                <a:lnTo>
                  <a:pt x="1374648" y="109156"/>
                </a:lnTo>
                <a:lnTo>
                  <a:pt x="1377696" y="85344"/>
                </a:lnTo>
                <a:lnTo>
                  <a:pt x="1371117" y="48221"/>
                </a:lnTo>
                <a:lnTo>
                  <a:pt x="1369275" y="45720"/>
                </a:lnTo>
                <a:lnTo>
                  <a:pt x="1351407" y="21526"/>
                </a:lnTo>
                <a:lnTo>
                  <a:pt x="1318539" y="5410"/>
                </a:lnTo>
                <a:lnTo>
                  <a:pt x="1312164" y="4660"/>
                </a:lnTo>
                <a:lnTo>
                  <a:pt x="1312164" y="85344"/>
                </a:lnTo>
                <a:lnTo>
                  <a:pt x="1311592" y="95948"/>
                </a:lnTo>
                <a:lnTo>
                  <a:pt x="1283512" y="128739"/>
                </a:lnTo>
                <a:lnTo>
                  <a:pt x="1274064" y="129540"/>
                </a:lnTo>
                <a:lnTo>
                  <a:pt x="1261872" y="129540"/>
                </a:lnTo>
                <a:lnTo>
                  <a:pt x="1261872" y="45720"/>
                </a:lnTo>
                <a:lnTo>
                  <a:pt x="1272540" y="45720"/>
                </a:lnTo>
                <a:lnTo>
                  <a:pt x="1309878" y="67818"/>
                </a:lnTo>
                <a:lnTo>
                  <a:pt x="1312164" y="85344"/>
                </a:lnTo>
                <a:lnTo>
                  <a:pt x="1312164" y="4660"/>
                </a:lnTo>
                <a:lnTo>
                  <a:pt x="1272540" y="0"/>
                </a:lnTo>
                <a:lnTo>
                  <a:pt x="1197864" y="0"/>
                </a:lnTo>
                <a:lnTo>
                  <a:pt x="1197864" y="280416"/>
                </a:lnTo>
                <a:lnTo>
                  <a:pt x="1261872" y="280416"/>
                </a:lnTo>
                <a:lnTo>
                  <a:pt x="1261872" y="173736"/>
                </a:lnTo>
                <a:lnTo>
                  <a:pt x="1278636" y="173736"/>
                </a:lnTo>
                <a:lnTo>
                  <a:pt x="1324356" y="280416"/>
                </a:lnTo>
                <a:lnTo>
                  <a:pt x="1391412" y="280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4984" y="342899"/>
            <a:ext cx="657225" cy="294640"/>
          </a:xfrm>
          <a:custGeom>
            <a:avLst/>
            <a:gdLst/>
            <a:ahLst/>
            <a:cxnLst/>
            <a:rect l="l" t="t" r="r" b="b"/>
            <a:pathLst>
              <a:path w="657225" h="294640">
                <a:moveTo>
                  <a:pt x="211836" y="146304"/>
                </a:moveTo>
                <a:lnTo>
                  <a:pt x="210350" y="112014"/>
                </a:lnTo>
                <a:lnTo>
                  <a:pt x="205740" y="82296"/>
                </a:lnTo>
                <a:lnTo>
                  <a:pt x="197688" y="57150"/>
                </a:lnTo>
                <a:lnTo>
                  <a:pt x="192024" y="47244"/>
                </a:lnTo>
                <a:lnTo>
                  <a:pt x="185928" y="36576"/>
                </a:lnTo>
                <a:lnTo>
                  <a:pt x="170535" y="20574"/>
                </a:lnTo>
                <a:lnTo>
                  <a:pt x="152019" y="9144"/>
                </a:lnTo>
                <a:lnTo>
                  <a:pt x="146304" y="7315"/>
                </a:lnTo>
                <a:lnTo>
                  <a:pt x="146304" y="146304"/>
                </a:lnTo>
                <a:lnTo>
                  <a:pt x="146011" y="164617"/>
                </a:lnTo>
                <a:lnTo>
                  <a:pt x="141732" y="207264"/>
                </a:lnTo>
                <a:lnTo>
                  <a:pt x="123444" y="243840"/>
                </a:lnTo>
                <a:lnTo>
                  <a:pt x="115824" y="246888"/>
                </a:lnTo>
                <a:lnTo>
                  <a:pt x="96012" y="246888"/>
                </a:lnTo>
                <a:lnTo>
                  <a:pt x="88392" y="243840"/>
                </a:lnTo>
                <a:lnTo>
                  <a:pt x="83820" y="237744"/>
                </a:lnTo>
                <a:lnTo>
                  <a:pt x="79527" y="232346"/>
                </a:lnTo>
                <a:lnTo>
                  <a:pt x="68097" y="194957"/>
                </a:lnTo>
                <a:lnTo>
                  <a:pt x="65532" y="146304"/>
                </a:lnTo>
                <a:lnTo>
                  <a:pt x="66116" y="120904"/>
                </a:lnTo>
                <a:lnTo>
                  <a:pt x="71310" y="82664"/>
                </a:lnTo>
                <a:lnTo>
                  <a:pt x="96342" y="48463"/>
                </a:lnTo>
                <a:lnTo>
                  <a:pt x="106680" y="47244"/>
                </a:lnTo>
                <a:lnTo>
                  <a:pt x="116370" y="48437"/>
                </a:lnTo>
                <a:lnTo>
                  <a:pt x="141160" y="82016"/>
                </a:lnTo>
                <a:lnTo>
                  <a:pt x="145732" y="120878"/>
                </a:lnTo>
                <a:lnTo>
                  <a:pt x="146304" y="146304"/>
                </a:lnTo>
                <a:lnTo>
                  <a:pt x="146304" y="7315"/>
                </a:lnTo>
                <a:lnTo>
                  <a:pt x="130632" y="2286"/>
                </a:lnTo>
                <a:lnTo>
                  <a:pt x="106680" y="0"/>
                </a:lnTo>
                <a:lnTo>
                  <a:pt x="82080" y="2286"/>
                </a:lnTo>
                <a:lnTo>
                  <a:pt x="42595" y="20574"/>
                </a:lnTo>
                <a:lnTo>
                  <a:pt x="15430" y="57150"/>
                </a:lnTo>
                <a:lnTo>
                  <a:pt x="1714" y="112014"/>
                </a:lnTo>
                <a:lnTo>
                  <a:pt x="0" y="146304"/>
                </a:lnTo>
                <a:lnTo>
                  <a:pt x="1714" y="181483"/>
                </a:lnTo>
                <a:lnTo>
                  <a:pt x="15430" y="236969"/>
                </a:lnTo>
                <a:lnTo>
                  <a:pt x="42595" y="273558"/>
                </a:lnTo>
                <a:lnTo>
                  <a:pt x="82080" y="291846"/>
                </a:lnTo>
                <a:lnTo>
                  <a:pt x="106680" y="294132"/>
                </a:lnTo>
                <a:lnTo>
                  <a:pt x="130390" y="291846"/>
                </a:lnTo>
                <a:lnTo>
                  <a:pt x="151257" y="284988"/>
                </a:lnTo>
                <a:lnTo>
                  <a:pt x="169252" y="273558"/>
                </a:lnTo>
                <a:lnTo>
                  <a:pt x="184404" y="257556"/>
                </a:lnTo>
                <a:lnTo>
                  <a:pt x="190360" y="246888"/>
                </a:lnTo>
                <a:lnTo>
                  <a:pt x="196405" y="236105"/>
                </a:lnTo>
                <a:lnTo>
                  <a:pt x="204978" y="210502"/>
                </a:lnTo>
                <a:lnTo>
                  <a:pt x="210121" y="180619"/>
                </a:lnTo>
                <a:lnTo>
                  <a:pt x="211836" y="146304"/>
                </a:lnTo>
                <a:close/>
              </a:path>
              <a:path w="657225" h="294640">
                <a:moveTo>
                  <a:pt x="391642" y="237490"/>
                </a:moveTo>
                <a:lnTo>
                  <a:pt x="306311" y="237490"/>
                </a:lnTo>
                <a:lnTo>
                  <a:pt x="306311" y="6350"/>
                </a:lnTo>
                <a:lnTo>
                  <a:pt x="243827" y="6350"/>
                </a:lnTo>
                <a:lnTo>
                  <a:pt x="243827" y="237490"/>
                </a:lnTo>
                <a:lnTo>
                  <a:pt x="243827" y="287020"/>
                </a:lnTo>
                <a:lnTo>
                  <a:pt x="391642" y="287020"/>
                </a:lnTo>
                <a:lnTo>
                  <a:pt x="391642" y="237490"/>
                </a:lnTo>
                <a:close/>
              </a:path>
              <a:path w="657225" h="294640">
                <a:moveTo>
                  <a:pt x="566928" y="6096"/>
                </a:moveTo>
                <a:lnTo>
                  <a:pt x="419100" y="6096"/>
                </a:lnTo>
                <a:lnTo>
                  <a:pt x="419100" y="286512"/>
                </a:lnTo>
                <a:lnTo>
                  <a:pt x="565404" y="286512"/>
                </a:lnTo>
                <a:lnTo>
                  <a:pt x="565404" y="240792"/>
                </a:lnTo>
                <a:lnTo>
                  <a:pt x="481584" y="240792"/>
                </a:lnTo>
                <a:lnTo>
                  <a:pt x="481584" y="167640"/>
                </a:lnTo>
                <a:lnTo>
                  <a:pt x="550164" y="167640"/>
                </a:lnTo>
                <a:lnTo>
                  <a:pt x="550164" y="121920"/>
                </a:lnTo>
                <a:lnTo>
                  <a:pt x="481584" y="121920"/>
                </a:lnTo>
                <a:lnTo>
                  <a:pt x="481584" y="51816"/>
                </a:lnTo>
                <a:lnTo>
                  <a:pt x="560832" y="51816"/>
                </a:lnTo>
                <a:lnTo>
                  <a:pt x="566928" y="6096"/>
                </a:lnTo>
                <a:close/>
              </a:path>
              <a:path w="657225" h="294640">
                <a:moveTo>
                  <a:pt x="656831" y="5842"/>
                </a:moveTo>
                <a:lnTo>
                  <a:pt x="592823" y="5842"/>
                </a:lnTo>
                <a:lnTo>
                  <a:pt x="592823" y="116332"/>
                </a:lnTo>
                <a:lnTo>
                  <a:pt x="656831" y="116332"/>
                </a:lnTo>
                <a:lnTo>
                  <a:pt x="656831" y="58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7807" y="348741"/>
            <a:ext cx="186055" cy="280670"/>
          </a:xfrm>
          <a:custGeom>
            <a:avLst/>
            <a:gdLst/>
            <a:ahLst/>
            <a:cxnLst/>
            <a:rect l="l" t="t" r="r" b="b"/>
            <a:pathLst>
              <a:path w="186054" h="280670">
                <a:moveTo>
                  <a:pt x="185928" y="0"/>
                </a:moveTo>
                <a:lnTo>
                  <a:pt x="121920" y="0"/>
                </a:lnTo>
                <a:lnTo>
                  <a:pt x="121920" y="110490"/>
                </a:lnTo>
                <a:lnTo>
                  <a:pt x="0" y="110490"/>
                </a:lnTo>
                <a:lnTo>
                  <a:pt x="0" y="160020"/>
                </a:lnTo>
                <a:lnTo>
                  <a:pt x="0" y="280670"/>
                </a:lnTo>
                <a:lnTo>
                  <a:pt x="64008" y="280670"/>
                </a:lnTo>
                <a:lnTo>
                  <a:pt x="64008" y="160020"/>
                </a:lnTo>
                <a:lnTo>
                  <a:pt x="121920" y="160020"/>
                </a:lnTo>
                <a:lnTo>
                  <a:pt x="121920" y="280670"/>
                </a:lnTo>
                <a:lnTo>
                  <a:pt x="185928" y="280670"/>
                </a:lnTo>
                <a:lnTo>
                  <a:pt x="185928" y="160020"/>
                </a:lnTo>
                <a:lnTo>
                  <a:pt x="185928" y="110490"/>
                </a:lnTo>
                <a:lnTo>
                  <a:pt x="185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3664" y="348995"/>
            <a:ext cx="861060" cy="280670"/>
          </a:xfrm>
          <a:custGeom>
            <a:avLst/>
            <a:gdLst/>
            <a:ahLst/>
            <a:cxnLst/>
            <a:rect l="l" t="t" r="r" b="b"/>
            <a:pathLst>
              <a:path w="861059" h="280670">
                <a:moveTo>
                  <a:pt x="211836" y="280416"/>
                </a:moveTo>
                <a:lnTo>
                  <a:pt x="196926" y="219456"/>
                </a:lnTo>
                <a:lnTo>
                  <a:pt x="185737" y="173736"/>
                </a:lnTo>
                <a:lnTo>
                  <a:pt x="154800" y="47244"/>
                </a:lnTo>
                <a:lnTo>
                  <a:pt x="143256" y="0"/>
                </a:lnTo>
                <a:lnTo>
                  <a:pt x="128016" y="0"/>
                </a:lnTo>
                <a:lnTo>
                  <a:pt x="128016" y="173736"/>
                </a:lnTo>
                <a:lnTo>
                  <a:pt x="82296" y="173736"/>
                </a:lnTo>
                <a:lnTo>
                  <a:pt x="105156" y="47244"/>
                </a:lnTo>
                <a:lnTo>
                  <a:pt x="128016" y="173736"/>
                </a:lnTo>
                <a:lnTo>
                  <a:pt x="128016" y="0"/>
                </a:lnTo>
                <a:lnTo>
                  <a:pt x="67056" y="0"/>
                </a:lnTo>
                <a:lnTo>
                  <a:pt x="0" y="280416"/>
                </a:lnTo>
                <a:lnTo>
                  <a:pt x="62484" y="280416"/>
                </a:lnTo>
                <a:lnTo>
                  <a:pt x="73152" y="219456"/>
                </a:lnTo>
                <a:lnTo>
                  <a:pt x="135636" y="219456"/>
                </a:lnTo>
                <a:lnTo>
                  <a:pt x="147828" y="280416"/>
                </a:lnTo>
                <a:lnTo>
                  <a:pt x="211836" y="280416"/>
                </a:lnTo>
                <a:close/>
              </a:path>
              <a:path w="861059" h="280670">
                <a:moveTo>
                  <a:pt x="412991" y="0"/>
                </a:moveTo>
                <a:lnTo>
                  <a:pt x="358127" y="0"/>
                </a:lnTo>
                <a:lnTo>
                  <a:pt x="358127" y="117348"/>
                </a:lnTo>
                <a:lnTo>
                  <a:pt x="358470" y="142786"/>
                </a:lnTo>
                <a:lnTo>
                  <a:pt x="359651" y="168783"/>
                </a:lnTo>
                <a:lnTo>
                  <a:pt x="361988" y="195364"/>
                </a:lnTo>
                <a:lnTo>
                  <a:pt x="365747" y="222504"/>
                </a:lnTo>
                <a:lnTo>
                  <a:pt x="306311" y="0"/>
                </a:lnTo>
                <a:lnTo>
                  <a:pt x="228587" y="0"/>
                </a:lnTo>
                <a:lnTo>
                  <a:pt x="228587" y="280416"/>
                </a:lnTo>
                <a:lnTo>
                  <a:pt x="283451" y="280416"/>
                </a:lnTo>
                <a:lnTo>
                  <a:pt x="283451" y="175260"/>
                </a:lnTo>
                <a:lnTo>
                  <a:pt x="283197" y="158927"/>
                </a:lnTo>
                <a:lnTo>
                  <a:pt x="282498" y="144018"/>
                </a:lnTo>
                <a:lnTo>
                  <a:pt x="281533" y="130263"/>
                </a:lnTo>
                <a:lnTo>
                  <a:pt x="280403" y="117348"/>
                </a:lnTo>
                <a:lnTo>
                  <a:pt x="279882" y="105092"/>
                </a:lnTo>
                <a:lnTo>
                  <a:pt x="278498" y="91249"/>
                </a:lnTo>
                <a:lnTo>
                  <a:pt x="274307" y="59436"/>
                </a:lnTo>
                <a:lnTo>
                  <a:pt x="333743" y="280416"/>
                </a:lnTo>
                <a:lnTo>
                  <a:pt x="412991" y="280416"/>
                </a:lnTo>
                <a:lnTo>
                  <a:pt x="412991" y="0"/>
                </a:lnTo>
                <a:close/>
              </a:path>
              <a:path w="861059" h="280670">
                <a:moveTo>
                  <a:pt x="641604" y="140208"/>
                </a:moveTo>
                <a:lnTo>
                  <a:pt x="637222" y="89916"/>
                </a:lnTo>
                <a:lnTo>
                  <a:pt x="624840" y="53340"/>
                </a:lnTo>
                <a:lnTo>
                  <a:pt x="595045" y="18199"/>
                </a:lnTo>
                <a:lnTo>
                  <a:pt x="576072" y="9867"/>
                </a:lnTo>
                <a:lnTo>
                  <a:pt x="576072" y="140208"/>
                </a:lnTo>
                <a:lnTo>
                  <a:pt x="575779" y="157619"/>
                </a:lnTo>
                <a:lnTo>
                  <a:pt x="571500" y="198120"/>
                </a:lnTo>
                <a:lnTo>
                  <a:pt x="549605" y="230200"/>
                </a:lnTo>
                <a:lnTo>
                  <a:pt x="528828" y="234696"/>
                </a:lnTo>
                <a:lnTo>
                  <a:pt x="513588" y="234696"/>
                </a:lnTo>
                <a:lnTo>
                  <a:pt x="513588" y="45720"/>
                </a:lnTo>
                <a:lnTo>
                  <a:pt x="528828" y="45720"/>
                </a:lnTo>
                <a:lnTo>
                  <a:pt x="563499" y="64960"/>
                </a:lnTo>
                <a:lnTo>
                  <a:pt x="574738" y="106108"/>
                </a:lnTo>
                <a:lnTo>
                  <a:pt x="576072" y="140208"/>
                </a:lnTo>
                <a:lnTo>
                  <a:pt x="576072" y="9867"/>
                </a:lnTo>
                <a:lnTo>
                  <a:pt x="568756" y="7073"/>
                </a:lnTo>
                <a:lnTo>
                  <a:pt x="553783" y="3238"/>
                </a:lnTo>
                <a:lnTo>
                  <a:pt x="537375" y="838"/>
                </a:lnTo>
                <a:lnTo>
                  <a:pt x="519684" y="0"/>
                </a:lnTo>
                <a:lnTo>
                  <a:pt x="449580" y="0"/>
                </a:lnTo>
                <a:lnTo>
                  <a:pt x="449580" y="280416"/>
                </a:lnTo>
                <a:lnTo>
                  <a:pt x="524256" y="280416"/>
                </a:lnTo>
                <a:lnTo>
                  <a:pt x="572643" y="273177"/>
                </a:lnTo>
                <a:lnTo>
                  <a:pt x="609600" y="249936"/>
                </a:lnTo>
                <a:lnTo>
                  <a:pt x="620903" y="234696"/>
                </a:lnTo>
                <a:lnTo>
                  <a:pt x="623595" y="231076"/>
                </a:lnTo>
                <a:lnTo>
                  <a:pt x="633603" y="206502"/>
                </a:lnTo>
                <a:lnTo>
                  <a:pt x="639597" y="176212"/>
                </a:lnTo>
                <a:lnTo>
                  <a:pt x="641604" y="140208"/>
                </a:lnTo>
                <a:close/>
              </a:path>
              <a:path w="861059" h="280670">
                <a:moveTo>
                  <a:pt x="861060" y="280416"/>
                </a:moveTo>
                <a:lnTo>
                  <a:pt x="846150" y="219456"/>
                </a:lnTo>
                <a:lnTo>
                  <a:pt x="834961" y="173736"/>
                </a:lnTo>
                <a:lnTo>
                  <a:pt x="804024" y="47244"/>
                </a:lnTo>
                <a:lnTo>
                  <a:pt x="792480" y="0"/>
                </a:lnTo>
                <a:lnTo>
                  <a:pt x="777240" y="0"/>
                </a:lnTo>
                <a:lnTo>
                  <a:pt x="777240" y="173736"/>
                </a:lnTo>
                <a:lnTo>
                  <a:pt x="731520" y="173736"/>
                </a:lnTo>
                <a:lnTo>
                  <a:pt x="754380" y="47244"/>
                </a:lnTo>
                <a:lnTo>
                  <a:pt x="777240" y="173736"/>
                </a:lnTo>
                <a:lnTo>
                  <a:pt x="777240" y="0"/>
                </a:lnTo>
                <a:lnTo>
                  <a:pt x="717804" y="0"/>
                </a:lnTo>
                <a:lnTo>
                  <a:pt x="649224" y="280416"/>
                </a:lnTo>
                <a:lnTo>
                  <a:pt x="711708" y="280416"/>
                </a:lnTo>
                <a:lnTo>
                  <a:pt x="723900" y="219456"/>
                </a:lnTo>
                <a:lnTo>
                  <a:pt x="784860" y="219456"/>
                </a:lnTo>
                <a:lnTo>
                  <a:pt x="797052" y="280416"/>
                </a:lnTo>
                <a:lnTo>
                  <a:pt x="861060" y="280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5496" y="342899"/>
            <a:ext cx="784860" cy="294640"/>
          </a:xfrm>
          <a:custGeom>
            <a:avLst/>
            <a:gdLst/>
            <a:ahLst/>
            <a:cxnLst/>
            <a:rect l="l" t="t" r="r" b="b"/>
            <a:pathLst>
              <a:path w="784859" h="294640">
                <a:moveTo>
                  <a:pt x="185928" y="205740"/>
                </a:moveTo>
                <a:lnTo>
                  <a:pt x="178308" y="166116"/>
                </a:lnTo>
                <a:lnTo>
                  <a:pt x="148653" y="132969"/>
                </a:lnTo>
                <a:lnTo>
                  <a:pt x="107175" y="111048"/>
                </a:lnTo>
                <a:lnTo>
                  <a:pt x="97345" y="106108"/>
                </a:lnTo>
                <a:lnTo>
                  <a:pt x="89509" y="101473"/>
                </a:lnTo>
                <a:lnTo>
                  <a:pt x="83820" y="97536"/>
                </a:lnTo>
                <a:lnTo>
                  <a:pt x="77724" y="91440"/>
                </a:lnTo>
                <a:lnTo>
                  <a:pt x="74676" y="85344"/>
                </a:lnTo>
                <a:lnTo>
                  <a:pt x="74676" y="67056"/>
                </a:lnTo>
                <a:lnTo>
                  <a:pt x="77724" y="59436"/>
                </a:lnTo>
                <a:lnTo>
                  <a:pt x="88392" y="48768"/>
                </a:lnTo>
                <a:lnTo>
                  <a:pt x="94488" y="47244"/>
                </a:lnTo>
                <a:lnTo>
                  <a:pt x="103632" y="47244"/>
                </a:lnTo>
                <a:lnTo>
                  <a:pt x="115963" y="48437"/>
                </a:lnTo>
                <a:lnTo>
                  <a:pt x="128016" y="52197"/>
                </a:lnTo>
                <a:lnTo>
                  <a:pt x="140055" y="58826"/>
                </a:lnTo>
                <a:lnTo>
                  <a:pt x="152400" y="68580"/>
                </a:lnTo>
                <a:lnTo>
                  <a:pt x="179832" y="35052"/>
                </a:lnTo>
                <a:lnTo>
                  <a:pt x="143256" y="9144"/>
                </a:lnTo>
                <a:lnTo>
                  <a:pt x="97536" y="0"/>
                </a:lnTo>
                <a:lnTo>
                  <a:pt x="85242" y="596"/>
                </a:lnTo>
                <a:lnTo>
                  <a:pt x="42976" y="15811"/>
                </a:lnTo>
                <a:lnTo>
                  <a:pt x="16205" y="47777"/>
                </a:lnTo>
                <a:lnTo>
                  <a:pt x="9144" y="80772"/>
                </a:lnTo>
                <a:lnTo>
                  <a:pt x="10261" y="95059"/>
                </a:lnTo>
                <a:lnTo>
                  <a:pt x="25908" y="131064"/>
                </a:lnTo>
                <a:lnTo>
                  <a:pt x="62763" y="157861"/>
                </a:lnTo>
                <a:lnTo>
                  <a:pt x="91313" y="170688"/>
                </a:lnTo>
                <a:lnTo>
                  <a:pt x="100012" y="175260"/>
                </a:lnTo>
                <a:lnTo>
                  <a:pt x="120396" y="210312"/>
                </a:lnTo>
                <a:lnTo>
                  <a:pt x="119824" y="218033"/>
                </a:lnTo>
                <a:lnTo>
                  <a:pt x="86868" y="246888"/>
                </a:lnTo>
                <a:lnTo>
                  <a:pt x="79121" y="246583"/>
                </a:lnTo>
                <a:lnTo>
                  <a:pt x="38188" y="227291"/>
                </a:lnTo>
                <a:lnTo>
                  <a:pt x="30480" y="220980"/>
                </a:lnTo>
                <a:lnTo>
                  <a:pt x="0" y="254508"/>
                </a:lnTo>
                <a:lnTo>
                  <a:pt x="39624" y="283464"/>
                </a:lnTo>
                <a:lnTo>
                  <a:pt x="77127" y="293547"/>
                </a:lnTo>
                <a:lnTo>
                  <a:pt x="91440" y="294132"/>
                </a:lnTo>
                <a:lnTo>
                  <a:pt x="105727" y="293547"/>
                </a:lnTo>
                <a:lnTo>
                  <a:pt x="151460" y="277177"/>
                </a:lnTo>
                <a:lnTo>
                  <a:pt x="180136" y="240893"/>
                </a:lnTo>
                <a:lnTo>
                  <a:pt x="185331" y="218033"/>
                </a:lnTo>
                <a:lnTo>
                  <a:pt x="185928" y="205740"/>
                </a:lnTo>
                <a:close/>
              </a:path>
              <a:path w="784859" h="294640">
                <a:moveTo>
                  <a:pt x="605028" y="286512"/>
                </a:moveTo>
                <a:lnTo>
                  <a:pt x="590118" y="225552"/>
                </a:lnTo>
                <a:lnTo>
                  <a:pt x="578929" y="179832"/>
                </a:lnTo>
                <a:lnTo>
                  <a:pt x="547992" y="53340"/>
                </a:lnTo>
                <a:lnTo>
                  <a:pt x="536448" y="6096"/>
                </a:lnTo>
                <a:lnTo>
                  <a:pt x="521208" y="6096"/>
                </a:lnTo>
                <a:lnTo>
                  <a:pt x="521208" y="179832"/>
                </a:lnTo>
                <a:lnTo>
                  <a:pt x="475488" y="179832"/>
                </a:lnTo>
                <a:lnTo>
                  <a:pt x="498348" y="53340"/>
                </a:lnTo>
                <a:lnTo>
                  <a:pt x="521208" y="179832"/>
                </a:lnTo>
                <a:lnTo>
                  <a:pt x="521208" y="6096"/>
                </a:lnTo>
                <a:lnTo>
                  <a:pt x="460248" y="6096"/>
                </a:lnTo>
                <a:lnTo>
                  <a:pt x="396201" y="273913"/>
                </a:lnTo>
                <a:lnTo>
                  <a:pt x="384378" y="225552"/>
                </a:lnTo>
                <a:lnTo>
                  <a:pt x="373189" y="179832"/>
                </a:lnTo>
                <a:lnTo>
                  <a:pt x="342252" y="53340"/>
                </a:lnTo>
                <a:lnTo>
                  <a:pt x="330708" y="6096"/>
                </a:lnTo>
                <a:lnTo>
                  <a:pt x="315468" y="6096"/>
                </a:lnTo>
                <a:lnTo>
                  <a:pt x="315468" y="179832"/>
                </a:lnTo>
                <a:lnTo>
                  <a:pt x="269748" y="179832"/>
                </a:lnTo>
                <a:lnTo>
                  <a:pt x="292608" y="53340"/>
                </a:lnTo>
                <a:lnTo>
                  <a:pt x="315468" y="179832"/>
                </a:lnTo>
                <a:lnTo>
                  <a:pt x="315468" y="6096"/>
                </a:lnTo>
                <a:lnTo>
                  <a:pt x="254508" y="6096"/>
                </a:lnTo>
                <a:lnTo>
                  <a:pt x="187452" y="286512"/>
                </a:lnTo>
                <a:lnTo>
                  <a:pt x="249936" y="286512"/>
                </a:lnTo>
                <a:lnTo>
                  <a:pt x="260604" y="225552"/>
                </a:lnTo>
                <a:lnTo>
                  <a:pt x="323088" y="225552"/>
                </a:lnTo>
                <a:lnTo>
                  <a:pt x="335280" y="286512"/>
                </a:lnTo>
                <a:lnTo>
                  <a:pt x="393192" y="286512"/>
                </a:lnTo>
                <a:lnTo>
                  <a:pt x="399288" y="286512"/>
                </a:lnTo>
                <a:lnTo>
                  <a:pt x="455676" y="286512"/>
                </a:lnTo>
                <a:lnTo>
                  <a:pt x="466344" y="225552"/>
                </a:lnTo>
                <a:lnTo>
                  <a:pt x="528828" y="225552"/>
                </a:lnTo>
                <a:lnTo>
                  <a:pt x="541020" y="286512"/>
                </a:lnTo>
                <a:lnTo>
                  <a:pt x="605028" y="286512"/>
                </a:lnTo>
                <a:close/>
              </a:path>
              <a:path w="784859" h="294640">
                <a:moveTo>
                  <a:pt x="784847" y="6096"/>
                </a:moveTo>
                <a:lnTo>
                  <a:pt x="603491" y="6096"/>
                </a:lnTo>
                <a:lnTo>
                  <a:pt x="603491" y="54864"/>
                </a:lnTo>
                <a:lnTo>
                  <a:pt x="661403" y="54864"/>
                </a:lnTo>
                <a:lnTo>
                  <a:pt x="661403" y="286512"/>
                </a:lnTo>
                <a:lnTo>
                  <a:pt x="725411" y="286512"/>
                </a:lnTo>
                <a:lnTo>
                  <a:pt x="725411" y="54864"/>
                </a:lnTo>
                <a:lnTo>
                  <a:pt x="778751" y="54864"/>
                </a:lnTo>
                <a:lnTo>
                  <a:pt x="78484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3651" y="830579"/>
            <a:ext cx="1906905" cy="294640"/>
          </a:xfrm>
          <a:custGeom>
            <a:avLst/>
            <a:gdLst/>
            <a:ahLst/>
            <a:cxnLst/>
            <a:rect l="l" t="t" r="r" b="b"/>
            <a:pathLst>
              <a:path w="1906904" h="294640">
                <a:moveTo>
                  <a:pt x="246888" y="288036"/>
                </a:moveTo>
                <a:lnTo>
                  <a:pt x="230124" y="7620"/>
                </a:lnTo>
                <a:lnTo>
                  <a:pt x="150876" y="7620"/>
                </a:lnTo>
                <a:lnTo>
                  <a:pt x="124968" y="199644"/>
                </a:lnTo>
                <a:lnTo>
                  <a:pt x="94488" y="7620"/>
                </a:lnTo>
                <a:lnTo>
                  <a:pt x="16764" y="7620"/>
                </a:lnTo>
                <a:lnTo>
                  <a:pt x="0" y="288036"/>
                </a:lnTo>
                <a:lnTo>
                  <a:pt x="59436" y="288036"/>
                </a:lnTo>
                <a:lnTo>
                  <a:pt x="60960" y="176784"/>
                </a:lnTo>
                <a:lnTo>
                  <a:pt x="60960" y="64008"/>
                </a:lnTo>
                <a:lnTo>
                  <a:pt x="92964" y="257556"/>
                </a:lnTo>
                <a:lnTo>
                  <a:pt x="152400" y="257556"/>
                </a:lnTo>
                <a:lnTo>
                  <a:pt x="184404" y="64008"/>
                </a:lnTo>
                <a:lnTo>
                  <a:pt x="184404" y="176784"/>
                </a:lnTo>
                <a:lnTo>
                  <a:pt x="187452" y="288036"/>
                </a:lnTo>
                <a:lnTo>
                  <a:pt x="246888" y="288036"/>
                </a:lnTo>
                <a:close/>
              </a:path>
              <a:path w="1906904" h="294640">
                <a:moveTo>
                  <a:pt x="422160" y="7620"/>
                </a:moveTo>
                <a:lnTo>
                  <a:pt x="274332" y="7620"/>
                </a:lnTo>
                <a:lnTo>
                  <a:pt x="274332" y="288036"/>
                </a:lnTo>
                <a:lnTo>
                  <a:pt x="420636" y="288036"/>
                </a:lnTo>
                <a:lnTo>
                  <a:pt x="420636" y="242316"/>
                </a:lnTo>
                <a:lnTo>
                  <a:pt x="336816" y="242316"/>
                </a:lnTo>
                <a:lnTo>
                  <a:pt x="336816" y="167640"/>
                </a:lnTo>
                <a:lnTo>
                  <a:pt x="405396" y="167640"/>
                </a:lnTo>
                <a:lnTo>
                  <a:pt x="405396" y="123444"/>
                </a:lnTo>
                <a:lnTo>
                  <a:pt x="336816" y="123444"/>
                </a:lnTo>
                <a:lnTo>
                  <a:pt x="336816" y="53340"/>
                </a:lnTo>
                <a:lnTo>
                  <a:pt x="414540" y="53340"/>
                </a:lnTo>
                <a:lnTo>
                  <a:pt x="422160" y="7620"/>
                </a:lnTo>
                <a:close/>
              </a:path>
              <a:path w="1906904" h="294640">
                <a:moveTo>
                  <a:pt x="632472" y="7620"/>
                </a:moveTo>
                <a:lnTo>
                  <a:pt x="577608" y="7620"/>
                </a:lnTo>
                <a:lnTo>
                  <a:pt x="577608" y="124968"/>
                </a:lnTo>
                <a:lnTo>
                  <a:pt x="578154" y="149542"/>
                </a:lnTo>
                <a:lnTo>
                  <a:pt x="579704" y="175260"/>
                </a:lnTo>
                <a:lnTo>
                  <a:pt x="582104" y="202120"/>
                </a:lnTo>
                <a:lnTo>
                  <a:pt x="585228" y="230124"/>
                </a:lnTo>
                <a:lnTo>
                  <a:pt x="527316" y="7620"/>
                </a:lnTo>
                <a:lnTo>
                  <a:pt x="448068" y="7620"/>
                </a:lnTo>
                <a:lnTo>
                  <a:pt x="448068" y="288036"/>
                </a:lnTo>
                <a:lnTo>
                  <a:pt x="502932" y="288036"/>
                </a:lnTo>
                <a:lnTo>
                  <a:pt x="502932" y="181356"/>
                </a:lnTo>
                <a:lnTo>
                  <a:pt x="502742" y="150876"/>
                </a:lnTo>
                <a:lnTo>
                  <a:pt x="502285" y="137210"/>
                </a:lnTo>
                <a:lnTo>
                  <a:pt x="501408" y="124968"/>
                </a:lnTo>
                <a:lnTo>
                  <a:pt x="496684" y="82753"/>
                </a:lnTo>
                <a:lnTo>
                  <a:pt x="495312" y="65532"/>
                </a:lnTo>
                <a:lnTo>
                  <a:pt x="553224" y="288036"/>
                </a:lnTo>
                <a:lnTo>
                  <a:pt x="632472" y="288036"/>
                </a:lnTo>
                <a:lnTo>
                  <a:pt x="632472" y="7620"/>
                </a:lnTo>
                <a:close/>
              </a:path>
              <a:path w="1906904" h="294640">
                <a:moveTo>
                  <a:pt x="861060" y="146304"/>
                </a:moveTo>
                <a:lnTo>
                  <a:pt x="857440" y="96012"/>
                </a:lnTo>
                <a:lnTo>
                  <a:pt x="845820" y="59436"/>
                </a:lnTo>
                <a:lnTo>
                  <a:pt x="841908" y="53340"/>
                </a:lnTo>
                <a:lnTo>
                  <a:pt x="837018" y="45720"/>
                </a:lnTo>
                <a:lnTo>
                  <a:pt x="826770" y="34290"/>
                </a:lnTo>
                <a:lnTo>
                  <a:pt x="815390" y="25146"/>
                </a:lnTo>
                <a:lnTo>
                  <a:pt x="803148" y="18288"/>
                </a:lnTo>
                <a:lnTo>
                  <a:pt x="797052" y="16179"/>
                </a:lnTo>
                <a:lnTo>
                  <a:pt x="797052" y="146304"/>
                </a:lnTo>
                <a:lnTo>
                  <a:pt x="796531" y="163715"/>
                </a:lnTo>
                <a:lnTo>
                  <a:pt x="790956" y="204216"/>
                </a:lnTo>
                <a:lnTo>
                  <a:pt x="769721" y="237172"/>
                </a:lnTo>
                <a:lnTo>
                  <a:pt x="748284" y="242316"/>
                </a:lnTo>
                <a:lnTo>
                  <a:pt x="733044" y="242316"/>
                </a:lnTo>
                <a:lnTo>
                  <a:pt x="733044" y="53340"/>
                </a:lnTo>
                <a:lnTo>
                  <a:pt x="748284" y="53340"/>
                </a:lnTo>
                <a:lnTo>
                  <a:pt x="783717" y="71247"/>
                </a:lnTo>
                <a:lnTo>
                  <a:pt x="795147" y="112776"/>
                </a:lnTo>
                <a:lnTo>
                  <a:pt x="797052" y="146304"/>
                </a:lnTo>
                <a:lnTo>
                  <a:pt x="797052" y="16179"/>
                </a:lnTo>
                <a:lnTo>
                  <a:pt x="789101" y="13411"/>
                </a:lnTo>
                <a:lnTo>
                  <a:pt x="774192" y="10096"/>
                </a:lnTo>
                <a:lnTo>
                  <a:pt x="758151" y="8216"/>
                </a:lnTo>
                <a:lnTo>
                  <a:pt x="740664" y="7620"/>
                </a:lnTo>
                <a:lnTo>
                  <a:pt x="669036" y="7620"/>
                </a:lnTo>
                <a:lnTo>
                  <a:pt x="669036" y="288036"/>
                </a:lnTo>
                <a:lnTo>
                  <a:pt x="745236" y="288036"/>
                </a:lnTo>
                <a:lnTo>
                  <a:pt x="793051" y="280035"/>
                </a:lnTo>
                <a:lnTo>
                  <a:pt x="830580" y="256032"/>
                </a:lnTo>
                <a:lnTo>
                  <a:pt x="840943" y="242316"/>
                </a:lnTo>
                <a:lnTo>
                  <a:pt x="844346" y="237820"/>
                </a:lnTo>
                <a:lnTo>
                  <a:pt x="853821" y="213169"/>
                </a:lnTo>
                <a:lnTo>
                  <a:pt x="859307" y="182524"/>
                </a:lnTo>
                <a:lnTo>
                  <a:pt x="861060" y="146304"/>
                </a:lnTo>
                <a:close/>
              </a:path>
              <a:path w="1906904" h="294640">
                <a:moveTo>
                  <a:pt x="1039380" y="7620"/>
                </a:moveTo>
                <a:lnTo>
                  <a:pt x="891552" y="7620"/>
                </a:lnTo>
                <a:lnTo>
                  <a:pt x="891552" y="288036"/>
                </a:lnTo>
                <a:lnTo>
                  <a:pt x="1037856" y="288036"/>
                </a:lnTo>
                <a:lnTo>
                  <a:pt x="1037856" y="242316"/>
                </a:lnTo>
                <a:lnTo>
                  <a:pt x="955560" y="242316"/>
                </a:lnTo>
                <a:lnTo>
                  <a:pt x="955560" y="167640"/>
                </a:lnTo>
                <a:lnTo>
                  <a:pt x="1024140" y="167640"/>
                </a:lnTo>
                <a:lnTo>
                  <a:pt x="1024140" y="123444"/>
                </a:lnTo>
                <a:lnTo>
                  <a:pt x="955560" y="123444"/>
                </a:lnTo>
                <a:lnTo>
                  <a:pt x="955560" y="53340"/>
                </a:lnTo>
                <a:lnTo>
                  <a:pt x="1033284" y="53340"/>
                </a:lnTo>
                <a:lnTo>
                  <a:pt x="1039380" y="7620"/>
                </a:lnTo>
                <a:close/>
              </a:path>
              <a:path w="1906904" h="294640">
                <a:moveTo>
                  <a:pt x="1251204" y="7620"/>
                </a:moveTo>
                <a:lnTo>
                  <a:pt x="1194816" y="7620"/>
                </a:lnTo>
                <a:lnTo>
                  <a:pt x="1194816" y="124968"/>
                </a:lnTo>
                <a:lnTo>
                  <a:pt x="1195387" y="149542"/>
                </a:lnTo>
                <a:lnTo>
                  <a:pt x="1197102" y="175260"/>
                </a:lnTo>
                <a:lnTo>
                  <a:pt x="1199959" y="202120"/>
                </a:lnTo>
                <a:lnTo>
                  <a:pt x="1203960" y="230124"/>
                </a:lnTo>
                <a:lnTo>
                  <a:pt x="1144524" y="7620"/>
                </a:lnTo>
                <a:lnTo>
                  <a:pt x="1066800" y="7620"/>
                </a:lnTo>
                <a:lnTo>
                  <a:pt x="1066800" y="288036"/>
                </a:lnTo>
                <a:lnTo>
                  <a:pt x="1121664" y="288036"/>
                </a:lnTo>
                <a:lnTo>
                  <a:pt x="1121664" y="181356"/>
                </a:lnTo>
                <a:lnTo>
                  <a:pt x="1119746" y="137210"/>
                </a:lnTo>
                <a:lnTo>
                  <a:pt x="1114552" y="82753"/>
                </a:lnTo>
                <a:lnTo>
                  <a:pt x="1112520" y="65532"/>
                </a:lnTo>
                <a:lnTo>
                  <a:pt x="1171956" y="288036"/>
                </a:lnTo>
                <a:lnTo>
                  <a:pt x="1251204" y="288036"/>
                </a:lnTo>
                <a:lnTo>
                  <a:pt x="1251204" y="7620"/>
                </a:lnTo>
                <a:close/>
              </a:path>
              <a:path w="1906904" h="294640">
                <a:moveTo>
                  <a:pt x="1475244" y="35052"/>
                </a:moveTo>
                <a:lnTo>
                  <a:pt x="1457261" y="19939"/>
                </a:lnTo>
                <a:lnTo>
                  <a:pt x="1437716" y="8953"/>
                </a:lnTo>
                <a:lnTo>
                  <a:pt x="1416735" y="2273"/>
                </a:lnTo>
                <a:lnTo>
                  <a:pt x="1394472" y="0"/>
                </a:lnTo>
                <a:lnTo>
                  <a:pt x="1378775" y="1130"/>
                </a:lnTo>
                <a:lnTo>
                  <a:pt x="1336560" y="16764"/>
                </a:lnTo>
                <a:lnTo>
                  <a:pt x="1303121" y="50419"/>
                </a:lnTo>
                <a:lnTo>
                  <a:pt x="1283792" y="102108"/>
                </a:lnTo>
                <a:lnTo>
                  <a:pt x="1280172" y="147828"/>
                </a:lnTo>
                <a:lnTo>
                  <a:pt x="1281861" y="183007"/>
                </a:lnTo>
                <a:lnTo>
                  <a:pt x="1294955" y="238493"/>
                </a:lnTo>
                <a:lnTo>
                  <a:pt x="1321511" y="274205"/>
                </a:lnTo>
                <a:lnTo>
                  <a:pt x="1362659" y="291871"/>
                </a:lnTo>
                <a:lnTo>
                  <a:pt x="1388376" y="294132"/>
                </a:lnTo>
                <a:lnTo>
                  <a:pt x="1399806" y="293585"/>
                </a:lnTo>
                <a:lnTo>
                  <a:pt x="1445234" y="282536"/>
                </a:lnTo>
                <a:lnTo>
                  <a:pt x="1475244" y="265176"/>
                </a:lnTo>
                <a:lnTo>
                  <a:pt x="1475244" y="126492"/>
                </a:lnTo>
                <a:lnTo>
                  <a:pt x="1382280" y="126492"/>
                </a:lnTo>
                <a:lnTo>
                  <a:pt x="1388376" y="172212"/>
                </a:lnTo>
                <a:lnTo>
                  <a:pt x="1415808" y="172212"/>
                </a:lnTo>
                <a:lnTo>
                  <a:pt x="1415808" y="239268"/>
                </a:lnTo>
                <a:lnTo>
                  <a:pt x="1408925" y="243268"/>
                </a:lnTo>
                <a:lnTo>
                  <a:pt x="1401902" y="246126"/>
                </a:lnTo>
                <a:lnTo>
                  <a:pt x="1394587" y="247840"/>
                </a:lnTo>
                <a:lnTo>
                  <a:pt x="1386852" y="248412"/>
                </a:lnTo>
                <a:lnTo>
                  <a:pt x="1377708" y="248412"/>
                </a:lnTo>
                <a:lnTo>
                  <a:pt x="1352842" y="219125"/>
                </a:lnTo>
                <a:lnTo>
                  <a:pt x="1345984" y="166357"/>
                </a:lnTo>
                <a:lnTo>
                  <a:pt x="1345704" y="147828"/>
                </a:lnTo>
                <a:lnTo>
                  <a:pt x="1346555" y="121526"/>
                </a:lnTo>
                <a:lnTo>
                  <a:pt x="1353413" y="82042"/>
                </a:lnTo>
                <a:lnTo>
                  <a:pt x="1385557" y="48653"/>
                </a:lnTo>
                <a:lnTo>
                  <a:pt x="1397520" y="47244"/>
                </a:lnTo>
                <a:lnTo>
                  <a:pt x="1406664" y="47244"/>
                </a:lnTo>
                <a:lnTo>
                  <a:pt x="1444764" y="67056"/>
                </a:lnTo>
                <a:lnTo>
                  <a:pt x="1475244" y="35052"/>
                </a:lnTo>
                <a:close/>
              </a:path>
              <a:path w="1906904" h="294640">
                <a:moveTo>
                  <a:pt x="1697736" y="288036"/>
                </a:moveTo>
                <a:lnTo>
                  <a:pt x="1683169" y="227076"/>
                </a:lnTo>
                <a:lnTo>
                  <a:pt x="1672234" y="181356"/>
                </a:lnTo>
                <a:lnTo>
                  <a:pt x="1641614" y="53340"/>
                </a:lnTo>
                <a:lnTo>
                  <a:pt x="1630680" y="7620"/>
                </a:lnTo>
                <a:lnTo>
                  <a:pt x="1613916" y="7620"/>
                </a:lnTo>
                <a:lnTo>
                  <a:pt x="1613916" y="181356"/>
                </a:lnTo>
                <a:lnTo>
                  <a:pt x="1568196" y="181356"/>
                </a:lnTo>
                <a:lnTo>
                  <a:pt x="1591056" y="53340"/>
                </a:lnTo>
                <a:lnTo>
                  <a:pt x="1613916" y="181356"/>
                </a:lnTo>
                <a:lnTo>
                  <a:pt x="1613916" y="7620"/>
                </a:lnTo>
                <a:lnTo>
                  <a:pt x="1554480" y="7620"/>
                </a:lnTo>
                <a:lnTo>
                  <a:pt x="1485900" y="288036"/>
                </a:lnTo>
                <a:lnTo>
                  <a:pt x="1548384" y="288036"/>
                </a:lnTo>
                <a:lnTo>
                  <a:pt x="1560576" y="227076"/>
                </a:lnTo>
                <a:lnTo>
                  <a:pt x="1621536" y="227076"/>
                </a:lnTo>
                <a:lnTo>
                  <a:pt x="1633728" y="288036"/>
                </a:lnTo>
                <a:lnTo>
                  <a:pt x="1697736" y="288036"/>
                </a:lnTo>
                <a:close/>
              </a:path>
              <a:path w="1906904" h="294640">
                <a:moveTo>
                  <a:pt x="1906536" y="288036"/>
                </a:moveTo>
                <a:lnTo>
                  <a:pt x="1855851" y="179832"/>
                </a:lnTo>
                <a:lnTo>
                  <a:pt x="1850148" y="167640"/>
                </a:lnTo>
                <a:lnTo>
                  <a:pt x="1859864" y="161594"/>
                </a:lnTo>
                <a:lnTo>
                  <a:pt x="1868436" y="154686"/>
                </a:lnTo>
                <a:lnTo>
                  <a:pt x="1875866" y="146646"/>
                </a:lnTo>
                <a:lnTo>
                  <a:pt x="1882152" y="137160"/>
                </a:lnTo>
                <a:lnTo>
                  <a:pt x="1882724" y="135636"/>
                </a:lnTo>
                <a:lnTo>
                  <a:pt x="1886153" y="126619"/>
                </a:lnTo>
                <a:lnTo>
                  <a:pt x="1889010" y="115633"/>
                </a:lnTo>
                <a:lnTo>
                  <a:pt x="1890725" y="104381"/>
                </a:lnTo>
                <a:lnTo>
                  <a:pt x="1891296" y="92964"/>
                </a:lnTo>
                <a:lnTo>
                  <a:pt x="1884959" y="55206"/>
                </a:lnTo>
                <a:lnTo>
                  <a:pt x="1882521" y="51816"/>
                </a:lnTo>
                <a:lnTo>
                  <a:pt x="1865769" y="28575"/>
                </a:lnTo>
                <a:lnTo>
                  <a:pt x="1833422" y="12814"/>
                </a:lnTo>
                <a:lnTo>
                  <a:pt x="1827288" y="12128"/>
                </a:lnTo>
                <a:lnTo>
                  <a:pt x="1827288" y="92964"/>
                </a:lnTo>
                <a:lnTo>
                  <a:pt x="1826717" y="103543"/>
                </a:lnTo>
                <a:lnTo>
                  <a:pt x="1798637" y="135051"/>
                </a:lnTo>
                <a:lnTo>
                  <a:pt x="1789188" y="135636"/>
                </a:lnTo>
                <a:lnTo>
                  <a:pt x="1776996" y="135636"/>
                </a:lnTo>
                <a:lnTo>
                  <a:pt x="1776996" y="51816"/>
                </a:lnTo>
                <a:lnTo>
                  <a:pt x="1787664" y="51816"/>
                </a:lnTo>
                <a:lnTo>
                  <a:pt x="1825002" y="74866"/>
                </a:lnTo>
                <a:lnTo>
                  <a:pt x="1827288" y="92964"/>
                </a:lnTo>
                <a:lnTo>
                  <a:pt x="1827288" y="12128"/>
                </a:lnTo>
                <a:lnTo>
                  <a:pt x="1787664" y="7620"/>
                </a:lnTo>
                <a:lnTo>
                  <a:pt x="1712988" y="7620"/>
                </a:lnTo>
                <a:lnTo>
                  <a:pt x="1712988" y="288036"/>
                </a:lnTo>
                <a:lnTo>
                  <a:pt x="1776996" y="288036"/>
                </a:lnTo>
                <a:lnTo>
                  <a:pt x="1776996" y="179832"/>
                </a:lnTo>
                <a:lnTo>
                  <a:pt x="1793760" y="179832"/>
                </a:lnTo>
                <a:lnTo>
                  <a:pt x="1839480" y="288036"/>
                </a:lnTo>
                <a:lnTo>
                  <a:pt x="1906536" y="288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3807" y="838199"/>
            <a:ext cx="798830" cy="280670"/>
          </a:xfrm>
          <a:custGeom>
            <a:avLst/>
            <a:gdLst/>
            <a:ahLst/>
            <a:cxnLst/>
            <a:rect l="l" t="t" r="r" b="b"/>
            <a:pathLst>
              <a:path w="798829" h="280669">
                <a:moveTo>
                  <a:pt x="64008" y="0"/>
                </a:moveTo>
                <a:lnTo>
                  <a:pt x="0" y="0"/>
                </a:lnTo>
                <a:lnTo>
                  <a:pt x="0" y="280416"/>
                </a:lnTo>
                <a:lnTo>
                  <a:pt x="64008" y="280416"/>
                </a:lnTo>
                <a:lnTo>
                  <a:pt x="64008" y="0"/>
                </a:lnTo>
                <a:close/>
              </a:path>
              <a:path w="798829" h="280669">
                <a:moveTo>
                  <a:pt x="409956" y="280416"/>
                </a:moveTo>
                <a:lnTo>
                  <a:pt x="395389" y="219456"/>
                </a:lnTo>
                <a:lnTo>
                  <a:pt x="384454" y="173736"/>
                </a:lnTo>
                <a:lnTo>
                  <a:pt x="353834" y="45720"/>
                </a:lnTo>
                <a:lnTo>
                  <a:pt x="342900" y="0"/>
                </a:lnTo>
                <a:lnTo>
                  <a:pt x="326136" y="0"/>
                </a:lnTo>
                <a:lnTo>
                  <a:pt x="326136" y="173736"/>
                </a:lnTo>
                <a:lnTo>
                  <a:pt x="280416" y="173736"/>
                </a:lnTo>
                <a:lnTo>
                  <a:pt x="303276" y="45720"/>
                </a:lnTo>
                <a:lnTo>
                  <a:pt x="326136" y="173736"/>
                </a:lnTo>
                <a:lnTo>
                  <a:pt x="326136" y="0"/>
                </a:lnTo>
                <a:lnTo>
                  <a:pt x="266700" y="0"/>
                </a:lnTo>
                <a:lnTo>
                  <a:pt x="200634" y="270116"/>
                </a:lnTo>
                <a:lnTo>
                  <a:pt x="129540" y="126492"/>
                </a:lnTo>
                <a:lnTo>
                  <a:pt x="199644" y="0"/>
                </a:lnTo>
                <a:lnTo>
                  <a:pt x="135636" y="0"/>
                </a:lnTo>
                <a:lnTo>
                  <a:pt x="65532" y="131064"/>
                </a:lnTo>
                <a:lnTo>
                  <a:pt x="135636" y="280416"/>
                </a:lnTo>
                <a:lnTo>
                  <a:pt x="198120" y="280416"/>
                </a:lnTo>
                <a:lnTo>
                  <a:pt x="205740" y="280416"/>
                </a:lnTo>
                <a:lnTo>
                  <a:pt x="262128" y="280416"/>
                </a:lnTo>
                <a:lnTo>
                  <a:pt x="272796" y="219456"/>
                </a:lnTo>
                <a:lnTo>
                  <a:pt x="335280" y="219456"/>
                </a:lnTo>
                <a:lnTo>
                  <a:pt x="345948" y="280416"/>
                </a:lnTo>
                <a:lnTo>
                  <a:pt x="409956" y="280416"/>
                </a:lnTo>
                <a:close/>
              </a:path>
              <a:path w="798829" h="280669">
                <a:moveTo>
                  <a:pt x="589800" y="0"/>
                </a:moveTo>
                <a:lnTo>
                  <a:pt x="408444" y="0"/>
                </a:lnTo>
                <a:lnTo>
                  <a:pt x="408444" y="48768"/>
                </a:lnTo>
                <a:lnTo>
                  <a:pt x="466356" y="48768"/>
                </a:lnTo>
                <a:lnTo>
                  <a:pt x="466356" y="280416"/>
                </a:lnTo>
                <a:lnTo>
                  <a:pt x="528840" y="280416"/>
                </a:lnTo>
                <a:lnTo>
                  <a:pt x="528840" y="48768"/>
                </a:lnTo>
                <a:lnTo>
                  <a:pt x="583704" y="48768"/>
                </a:lnTo>
                <a:lnTo>
                  <a:pt x="589800" y="0"/>
                </a:lnTo>
                <a:close/>
              </a:path>
              <a:path w="798829" h="280669">
                <a:moveTo>
                  <a:pt x="798588" y="280416"/>
                </a:moveTo>
                <a:lnTo>
                  <a:pt x="784009" y="219456"/>
                </a:lnTo>
                <a:lnTo>
                  <a:pt x="773074" y="173736"/>
                </a:lnTo>
                <a:lnTo>
                  <a:pt x="742454" y="45720"/>
                </a:lnTo>
                <a:lnTo>
                  <a:pt x="731532" y="0"/>
                </a:lnTo>
                <a:lnTo>
                  <a:pt x="714768" y="0"/>
                </a:lnTo>
                <a:lnTo>
                  <a:pt x="714768" y="173736"/>
                </a:lnTo>
                <a:lnTo>
                  <a:pt x="669048" y="173736"/>
                </a:lnTo>
                <a:lnTo>
                  <a:pt x="691908" y="45720"/>
                </a:lnTo>
                <a:lnTo>
                  <a:pt x="714768" y="173736"/>
                </a:lnTo>
                <a:lnTo>
                  <a:pt x="714768" y="0"/>
                </a:lnTo>
                <a:lnTo>
                  <a:pt x="655332" y="0"/>
                </a:lnTo>
                <a:lnTo>
                  <a:pt x="586752" y="280416"/>
                </a:lnTo>
                <a:lnTo>
                  <a:pt x="650760" y="280416"/>
                </a:lnTo>
                <a:lnTo>
                  <a:pt x="661428" y="219456"/>
                </a:lnTo>
                <a:lnTo>
                  <a:pt x="723912" y="219456"/>
                </a:lnTo>
                <a:lnTo>
                  <a:pt x="734580" y="280416"/>
                </a:lnTo>
                <a:lnTo>
                  <a:pt x="798588" y="280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9452" y="830579"/>
            <a:ext cx="1333500" cy="355600"/>
          </a:xfrm>
          <a:custGeom>
            <a:avLst/>
            <a:gdLst/>
            <a:ahLst/>
            <a:cxnLst/>
            <a:rect l="l" t="t" r="r" b="b"/>
            <a:pathLst>
              <a:path w="1333500" h="355600">
                <a:moveTo>
                  <a:pt x="96012" y="7620"/>
                </a:moveTo>
                <a:lnTo>
                  <a:pt x="33528" y="7620"/>
                </a:lnTo>
                <a:lnTo>
                  <a:pt x="33528" y="243840"/>
                </a:lnTo>
                <a:lnTo>
                  <a:pt x="33261" y="252679"/>
                </a:lnTo>
                <a:lnTo>
                  <a:pt x="21336" y="295656"/>
                </a:lnTo>
                <a:lnTo>
                  <a:pt x="0" y="310896"/>
                </a:lnTo>
                <a:lnTo>
                  <a:pt x="16764" y="355092"/>
                </a:lnTo>
                <a:lnTo>
                  <a:pt x="57912" y="333756"/>
                </a:lnTo>
                <a:lnTo>
                  <a:pt x="85344" y="300228"/>
                </a:lnTo>
                <a:lnTo>
                  <a:pt x="95415" y="260794"/>
                </a:lnTo>
                <a:lnTo>
                  <a:pt x="96012" y="245364"/>
                </a:lnTo>
                <a:lnTo>
                  <a:pt x="96012" y="7620"/>
                </a:lnTo>
                <a:close/>
              </a:path>
              <a:path w="1333500" h="355600">
                <a:moveTo>
                  <a:pt x="280403" y="7620"/>
                </a:moveTo>
                <a:lnTo>
                  <a:pt x="131051" y="7620"/>
                </a:lnTo>
                <a:lnTo>
                  <a:pt x="131051" y="288036"/>
                </a:lnTo>
                <a:lnTo>
                  <a:pt x="278879" y="288036"/>
                </a:lnTo>
                <a:lnTo>
                  <a:pt x="278879" y="242316"/>
                </a:lnTo>
                <a:lnTo>
                  <a:pt x="195059" y="242316"/>
                </a:lnTo>
                <a:lnTo>
                  <a:pt x="195059" y="167640"/>
                </a:lnTo>
                <a:lnTo>
                  <a:pt x="263639" y="167640"/>
                </a:lnTo>
                <a:lnTo>
                  <a:pt x="263639" y="123444"/>
                </a:lnTo>
                <a:lnTo>
                  <a:pt x="195059" y="123444"/>
                </a:lnTo>
                <a:lnTo>
                  <a:pt x="195059" y="53340"/>
                </a:lnTo>
                <a:lnTo>
                  <a:pt x="272783" y="53340"/>
                </a:lnTo>
                <a:lnTo>
                  <a:pt x="280403" y="7620"/>
                </a:lnTo>
                <a:close/>
              </a:path>
              <a:path w="1333500" h="355600">
                <a:moveTo>
                  <a:pt x="377939" y="7620"/>
                </a:moveTo>
                <a:lnTo>
                  <a:pt x="313931" y="7620"/>
                </a:lnTo>
                <a:lnTo>
                  <a:pt x="313931" y="243840"/>
                </a:lnTo>
                <a:lnTo>
                  <a:pt x="313740" y="260794"/>
                </a:lnTo>
                <a:lnTo>
                  <a:pt x="299288" y="299326"/>
                </a:lnTo>
                <a:lnTo>
                  <a:pt x="281927" y="310896"/>
                </a:lnTo>
                <a:lnTo>
                  <a:pt x="298691" y="355092"/>
                </a:lnTo>
                <a:lnTo>
                  <a:pt x="339839" y="333756"/>
                </a:lnTo>
                <a:lnTo>
                  <a:pt x="367271" y="300228"/>
                </a:lnTo>
                <a:lnTo>
                  <a:pt x="377355" y="260794"/>
                </a:lnTo>
                <a:lnTo>
                  <a:pt x="377939" y="245364"/>
                </a:lnTo>
                <a:lnTo>
                  <a:pt x="377939" y="7620"/>
                </a:lnTo>
                <a:close/>
              </a:path>
              <a:path w="1333500" h="355600">
                <a:moveTo>
                  <a:pt x="603504" y="288036"/>
                </a:moveTo>
                <a:lnTo>
                  <a:pt x="588924" y="227076"/>
                </a:lnTo>
                <a:lnTo>
                  <a:pt x="577989" y="181356"/>
                </a:lnTo>
                <a:lnTo>
                  <a:pt x="547370" y="53340"/>
                </a:lnTo>
                <a:lnTo>
                  <a:pt x="536448" y="7620"/>
                </a:lnTo>
                <a:lnTo>
                  <a:pt x="521208" y="7620"/>
                </a:lnTo>
                <a:lnTo>
                  <a:pt x="521208" y="181356"/>
                </a:lnTo>
                <a:lnTo>
                  <a:pt x="475488" y="181356"/>
                </a:lnTo>
                <a:lnTo>
                  <a:pt x="496824" y="53340"/>
                </a:lnTo>
                <a:lnTo>
                  <a:pt x="521208" y="181356"/>
                </a:lnTo>
                <a:lnTo>
                  <a:pt x="521208" y="7620"/>
                </a:lnTo>
                <a:lnTo>
                  <a:pt x="460248" y="7620"/>
                </a:lnTo>
                <a:lnTo>
                  <a:pt x="391668" y="288036"/>
                </a:lnTo>
                <a:lnTo>
                  <a:pt x="455676" y="288036"/>
                </a:lnTo>
                <a:lnTo>
                  <a:pt x="466344" y="227076"/>
                </a:lnTo>
                <a:lnTo>
                  <a:pt x="528828" y="227076"/>
                </a:lnTo>
                <a:lnTo>
                  <a:pt x="539496" y="288036"/>
                </a:lnTo>
                <a:lnTo>
                  <a:pt x="603504" y="288036"/>
                </a:lnTo>
                <a:close/>
              </a:path>
              <a:path w="1333500" h="355600">
                <a:moveTo>
                  <a:pt x="813803" y="288036"/>
                </a:moveTo>
                <a:lnTo>
                  <a:pt x="761758" y="179832"/>
                </a:lnTo>
                <a:lnTo>
                  <a:pt x="755891" y="167640"/>
                </a:lnTo>
                <a:lnTo>
                  <a:pt x="766470" y="161594"/>
                </a:lnTo>
                <a:lnTo>
                  <a:pt x="792784" y="126619"/>
                </a:lnTo>
                <a:lnTo>
                  <a:pt x="798563" y="92964"/>
                </a:lnTo>
                <a:lnTo>
                  <a:pt x="791997" y="55206"/>
                </a:lnTo>
                <a:lnTo>
                  <a:pt x="789495" y="51816"/>
                </a:lnTo>
                <a:lnTo>
                  <a:pt x="772274" y="28575"/>
                </a:lnTo>
                <a:lnTo>
                  <a:pt x="739419" y="12814"/>
                </a:lnTo>
                <a:lnTo>
                  <a:pt x="733031" y="12103"/>
                </a:lnTo>
                <a:lnTo>
                  <a:pt x="733031" y="92964"/>
                </a:lnTo>
                <a:lnTo>
                  <a:pt x="732485" y="103543"/>
                </a:lnTo>
                <a:lnTo>
                  <a:pt x="704634" y="135051"/>
                </a:lnTo>
                <a:lnTo>
                  <a:pt x="694931" y="135636"/>
                </a:lnTo>
                <a:lnTo>
                  <a:pt x="682739" y="135636"/>
                </a:lnTo>
                <a:lnTo>
                  <a:pt x="682739" y="51816"/>
                </a:lnTo>
                <a:lnTo>
                  <a:pt x="693407" y="51816"/>
                </a:lnTo>
                <a:lnTo>
                  <a:pt x="730745" y="74866"/>
                </a:lnTo>
                <a:lnTo>
                  <a:pt x="733031" y="92964"/>
                </a:lnTo>
                <a:lnTo>
                  <a:pt x="733031" y="12103"/>
                </a:lnTo>
                <a:lnTo>
                  <a:pt x="693407" y="7620"/>
                </a:lnTo>
                <a:lnTo>
                  <a:pt x="618731" y="7620"/>
                </a:lnTo>
                <a:lnTo>
                  <a:pt x="618731" y="288036"/>
                </a:lnTo>
                <a:lnTo>
                  <a:pt x="682739" y="288036"/>
                </a:lnTo>
                <a:lnTo>
                  <a:pt x="682739" y="179832"/>
                </a:lnTo>
                <a:lnTo>
                  <a:pt x="699503" y="179832"/>
                </a:lnTo>
                <a:lnTo>
                  <a:pt x="745223" y="288036"/>
                </a:lnTo>
                <a:lnTo>
                  <a:pt x="813803" y="288036"/>
                </a:lnTo>
                <a:close/>
              </a:path>
              <a:path w="1333500" h="355600">
                <a:moveTo>
                  <a:pt x="888492" y="7620"/>
                </a:moveTo>
                <a:lnTo>
                  <a:pt x="824471" y="7620"/>
                </a:lnTo>
                <a:lnTo>
                  <a:pt x="824471" y="288036"/>
                </a:lnTo>
                <a:lnTo>
                  <a:pt x="888492" y="288036"/>
                </a:lnTo>
                <a:lnTo>
                  <a:pt x="888492" y="7620"/>
                </a:lnTo>
                <a:close/>
              </a:path>
              <a:path w="1333500" h="355600">
                <a:moveTo>
                  <a:pt x="1107948" y="7620"/>
                </a:moveTo>
                <a:lnTo>
                  <a:pt x="1053084" y="7620"/>
                </a:lnTo>
                <a:lnTo>
                  <a:pt x="1053084" y="124968"/>
                </a:lnTo>
                <a:lnTo>
                  <a:pt x="1053655" y="149542"/>
                </a:lnTo>
                <a:lnTo>
                  <a:pt x="1055370" y="175260"/>
                </a:lnTo>
                <a:lnTo>
                  <a:pt x="1058227" y="202120"/>
                </a:lnTo>
                <a:lnTo>
                  <a:pt x="1062228" y="230124"/>
                </a:lnTo>
                <a:lnTo>
                  <a:pt x="1002792" y="7620"/>
                </a:lnTo>
                <a:lnTo>
                  <a:pt x="923531" y="7620"/>
                </a:lnTo>
                <a:lnTo>
                  <a:pt x="923531" y="288036"/>
                </a:lnTo>
                <a:lnTo>
                  <a:pt x="978408" y="288036"/>
                </a:lnTo>
                <a:lnTo>
                  <a:pt x="978408" y="181356"/>
                </a:lnTo>
                <a:lnTo>
                  <a:pt x="977760" y="137210"/>
                </a:lnTo>
                <a:lnTo>
                  <a:pt x="972807" y="82753"/>
                </a:lnTo>
                <a:lnTo>
                  <a:pt x="970788" y="65532"/>
                </a:lnTo>
                <a:lnTo>
                  <a:pt x="1030224" y="288036"/>
                </a:lnTo>
                <a:lnTo>
                  <a:pt x="1107948" y="288036"/>
                </a:lnTo>
                <a:lnTo>
                  <a:pt x="1107948" y="7620"/>
                </a:lnTo>
                <a:close/>
              </a:path>
              <a:path w="1333500" h="355600">
                <a:moveTo>
                  <a:pt x="1333500" y="126492"/>
                </a:moveTo>
                <a:lnTo>
                  <a:pt x="1240536" y="126492"/>
                </a:lnTo>
                <a:lnTo>
                  <a:pt x="1246632" y="172212"/>
                </a:lnTo>
                <a:lnTo>
                  <a:pt x="1272540" y="172212"/>
                </a:lnTo>
                <a:lnTo>
                  <a:pt x="1272540" y="239268"/>
                </a:lnTo>
                <a:lnTo>
                  <a:pt x="1266317" y="243268"/>
                </a:lnTo>
                <a:lnTo>
                  <a:pt x="1259395" y="246126"/>
                </a:lnTo>
                <a:lnTo>
                  <a:pt x="1252169" y="247840"/>
                </a:lnTo>
                <a:lnTo>
                  <a:pt x="1245108" y="248412"/>
                </a:lnTo>
                <a:lnTo>
                  <a:pt x="1235964" y="248412"/>
                </a:lnTo>
                <a:lnTo>
                  <a:pt x="1226820" y="245364"/>
                </a:lnTo>
                <a:lnTo>
                  <a:pt x="1222248" y="239268"/>
                </a:lnTo>
                <a:lnTo>
                  <a:pt x="1217955" y="234086"/>
                </a:lnTo>
                <a:lnTo>
                  <a:pt x="1206525" y="197129"/>
                </a:lnTo>
                <a:lnTo>
                  <a:pt x="1203960" y="147828"/>
                </a:lnTo>
                <a:lnTo>
                  <a:pt x="1204785" y="121526"/>
                </a:lnTo>
                <a:lnTo>
                  <a:pt x="1211021" y="82042"/>
                </a:lnTo>
                <a:lnTo>
                  <a:pt x="1243787" y="48653"/>
                </a:lnTo>
                <a:lnTo>
                  <a:pt x="1255776" y="47244"/>
                </a:lnTo>
                <a:lnTo>
                  <a:pt x="1264920" y="47244"/>
                </a:lnTo>
                <a:lnTo>
                  <a:pt x="1272540" y="48768"/>
                </a:lnTo>
                <a:lnTo>
                  <a:pt x="1278636" y="51816"/>
                </a:lnTo>
                <a:lnTo>
                  <a:pt x="1284351" y="54419"/>
                </a:lnTo>
                <a:lnTo>
                  <a:pt x="1290066" y="57721"/>
                </a:lnTo>
                <a:lnTo>
                  <a:pt x="1295781" y="61899"/>
                </a:lnTo>
                <a:lnTo>
                  <a:pt x="1301496" y="67056"/>
                </a:lnTo>
                <a:lnTo>
                  <a:pt x="1331976" y="35052"/>
                </a:lnTo>
                <a:lnTo>
                  <a:pt x="1314234" y="19939"/>
                </a:lnTo>
                <a:lnTo>
                  <a:pt x="1295209" y="8953"/>
                </a:lnTo>
                <a:lnTo>
                  <a:pt x="1274749" y="2273"/>
                </a:lnTo>
                <a:lnTo>
                  <a:pt x="1252728" y="0"/>
                </a:lnTo>
                <a:lnTo>
                  <a:pt x="1236357" y="1130"/>
                </a:lnTo>
                <a:lnTo>
                  <a:pt x="1193292" y="16764"/>
                </a:lnTo>
                <a:lnTo>
                  <a:pt x="1161351" y="50419"/>
                </a:lnTo>
                <a:lnTo>
                  <a:pt x="1142047" y="102108"/>
                </a:lnTo>
                <a:lnTo>
                  <a:pt x="1138428" y="147828"/>
                </a:lnTo>
                <a:lnTo>
                  <a:pt x="1140117" y="183007"/>
                </a:lnTo>
                <a:lnTo>
                  <a:pt x="1153210" y="238493"/>
                </a:lnTo>
                <a:lnTo>
                  <a:pt x="1179550" y="274205"/>
                </a:lnTo>
                <a:lnTo>
                  <a:pt x="1220266" y="291871"/>
                </a:lnTo>
                <a:lnTo>
                  <a:pt x="1246632" y="294132"/>
                </a:lnTo>
                <a:lnTo>
                  <a:pt x="1257173" y="293585"/>
                </a:lnTo>
                <a:lnTo>
                  <a:pt x="1302842" y="282536"/>
                </a:lnTo>
                <a:lnTo>
                  <a:pt x="1333500" y="265176"/>
                </a:lnTo>
                <a:lnTo>
                  <a:pt x="1333500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8763" y="830579"/>
            <a:ext cx="1056640" cy="355600"/>
          </a:xfrm>
          <a:custGeom>
            <a:avLst/>
            <a:gdLst/>
            <a:ahLst/>
            <a:cxnLst/>
            <a:rect l="l" t="t" r="r" b="b"/>
            <a:pathLst>
              <a:path w="1056640" h="355600">
                <a:moveTo>
                  <a:pt x="64008" y="7620"/>
                </a:moveTo>
                <a:lnTo>
                  <a:pt x="0" y="7620"/>
                </a:lnTo>
                <a:lnTo>
                  <a:pt x="0" y="288036"/>
                </a:lnTo>
                <a:lnTo>
                  <a:pt x="64008" y="288036"/>
                </a:lnTo>
                <a:lnTo>
                  <a:pt x="64008" y="7620"/>
                </a:lnTo>
                <a:close/>
              </a:path>
              <a:path w="1056640" h="355600">
                <a:moveTo>
                  <a:pt x="205740" y="288036"/>
                </a:moveTo>
                <a:lnTo>
                  <a:pt x="129540" y="134112"/>
                </a:lnTo>
                <a:lnTo>
                  <a:pt x="199644" y="7620"/>
                </a:lnTo>
                <a:lnTo>
                  <a:pt x="135636" y="7620"/>
                </a:lnTo>
                <a:lnTo>
                  <a:pt x="65532" y="138684"/>
                </a:lnTo>
                <a:lnTo>
                  <a:pt x="135636" y="288036"/>
                </a:lnTo>
                <a:lnTo>
                  <a:pt x="205740" y="288036"/>
                </a:lnTo>
                <a:close/>
              </a:path>
              <a:path w="1056640" h="355600">
                <a:moveTo>
                  <a:pt x="368808" y="7620"/>
                </a:moveTo>
                <a:lnTo>
                  <a:pt x="220980" y="7620"/>
                </a:lnTo>
                <a:lnTo>
                  <a:pt x="220980" y="288036"/>
                </a:lnTo>
                <a:lnTo>
                  <a:pt x="367284" y="288036"/>
                </a:lnTo>
                <a:lnTo>
                  <a:pt x="367284" y="242316"/>
                </a:lnTo>
                <a:lnTo>
                  <a:pt x="284988" y="242316"/>
                </a:lnTo>
                <a:lnTo>
                  <a:pt x="284988" y="167640"/>
                </a:lnTo>
                <a:lnTo>
                  <a:pt x="353568" y="167640"/>
                </a:lnTo>
                <a:lnTo>
                  <a:pt x="353568" y="123444"/>
                </a:lnTo>
                <a:lnTo>
                  <a:pt x="284988" y="123444"/>
                </a:lnTo>
                <a:lnTo>
                  <a:pt x="284988" y="53340"/>
                </a:lnTo>
                <a:lnTo>
                  <a:pt x="362712" y="53340"/>
                </a:lnTo>
                <a:lnTo>
                  <a:pt x="368808" y="7620"/>
                </a:lnTo>
                <a:close/>
              </a:path>
              <a:path w="1056640" h="355600">
                <a:moveTo>
                  <a:pt x="589788" y="288036"/>
                </a:moveTo>
                <a:lnTo>
                  <a:pt x="537743" y="179832"/>
                </a:lnTo>
                <a:lnTo>
                  <a:pt x="531876" y="167640"/>
                </a:lnTo>
                <a:lnTo>
                  <a:pt x="542455" y="161594"/>
                </a:lnTo>
                <a:lnTo>
                  <a:pt x="568769" y="126619"/>
                </a:lnTo>
                <a:lnTo>
                  <a:pt x="574548" y="92964"/>
                </a:lnTo>
                <a:lnTo>
                  <a:pt x="568007" y="55206"/>
                </a:lnTo>
                <a:lnTo>
                  <a:pt x="565518" y="51816"/>
                </a:lnTo>
                <a:lnTo>
                  <a:pt x="548449" y="28575"/>
                </a:lnTo>
                <a:lnTo>
                  <a:pt x="516051" y="12814"/>
                </a:lnTo>
                <a:lnTo>
                  <a:pt x="510540" y="12192"/>
                </a:lnTo>
                <a:lnTo>
                  <a:pt x="510540" y="92964"/>
                </a:lnTo>
                <a:lnTo>
                  <a:pt x="509968" y="103543"/>
                </a:lnTo>
                <a:lnTo>
                  <a:pt x="481901" y="135051"/>
                </a:lnTo>
                <a:lnTo>
                  <a:pt x="472440" y="135636"/>
                </a:lnTo>
                <a:lnTo>
                  <a:pt x="458724" y="135636"/>
                </a:lnTo>
                <a:lnTo>
                  <a:pt x="458724" y="51816"/>
                </a:lnTo>
                <a:lnTo>
                  <a:pt x="469392" y="51816"/>
                </a:lnTo>
                <a:lnTo>
                  <a:pt x="504761" y="67894"/>
                </a:lnTo>
                <a:lnTo>
                  <a:pt x="510540" y="92964"/>
                </a:lnTo>
                <a:lnTo>
                  <a:pt x="510540" y="12192"/>
                </a:lnTo>
                <a:lnTo>
                  <a:pt x="470916" y="7620"/>
                </a:lnTo>
                <a:lnTo>
                  <a:pt x="396240" y="7620"/>
                </a:lnTo>
                <a:lnTo>
                  <a:pt x="396240" y="288036"/>
                </a:lnTo>
                <a:lnTo>
                  <a:pt x="458724" y="288036"/>
                </a:lnTo>
                <a:lnTo>
                  <a:pt x="458724" y="179832"/>
                </a:lnTo>
                <a:lnTo>
                  <a:pt x="477012" y="179832"/>
                </a:lnTo>
                <a:lnTo>
                  <a:pt x="522732" y="288036"/>
                </a:lnTo>
                <a:lnTo>
                  <a:pt x="589788" y="288036"/>
                </a:lnTo>
                <a:close/>
              </a:path>
              <a:path w="1056640" h="355600">
                <a:moveTo>
                  <a:pt x="673608" y="7620"/>
                </a:moveTo>
                <a:lnTo>
                  <a:pt x="609600" y="7620"/>
                </a:lnTo>
                <a:lnTo>
                  <a:pt x="609600" y="243840"/>
                </a:lnTo>
                <a:lnTo>
                  <a:pt x="609409" y="260794"/>
                </a:lnTo>
                <a:lnTo>
                  <a:pt x="594956" y="299326"/>
                </a:lnTo>
                <a:lnTo>
                  <a:pt x="577596" y="310896"/>
                </a:lnTo>
                <a:lnTo>
                  <a:pt x="594360" y="355092"/>
                </a:lnTo>
                <a:lnTo>
                  <a:pt x="633984" y="333756"/>
                </a:lnTo>
                <a:lnTo>
                  <a:pt x="662940" y="300228"/>
                </a:lnTo>
                <a:lnTo>
                  <a:pt x="672807" y="260794"/>
                </a:lnTo>
                <a:lnTo>
                  <a:pt x="673608" y="245364"/>
                </a:lnTo>
                <a:lnTo>
                  <a:pt x="673608" y="7620"/>
                </a:lnTo>
                <a:close/>
              </a:path>
              <a:path w="1056640" h="355600">
                <a:moveTo>
                  <a:pt x="897636" y="288036"/>
                </a:moveTo>
                <a:lnTo>
                  <a:pt x="883069" y="227076"/>
                </a:lnTo>
                <a:lnTo>
                  <a:pt x="872134" y="181356"/>
                </a:lnTo>
                <a:lnTo>
                  <a:pt x="841514" y="53340"/>
                </a:lnTo>
                <a:lnTo>
                  <a:pt x="830580" y="7620"/>
                </a:lnTo>
                <a:lnTo>
                  <a:pt x="813816" y="7620"/>
                </a:lnTo>
                <a:lnTo>
                  <a:pt x="813816" y="181356"/>
                </a:lnTo>
                <a:lnTo>
                  <a:pt x="768096" y="181356"/>
                </a:lnTo>
                <a:lnTo>
                  <a:pt x="790956" y="53340"/>
                </a:lnTo>
                <a:lnTo>
                  <a:pt x="813816" y="181356"/>
                </a:lnTo>
                <a:lnTo>
                  <a:pt x="813816" y="7620"/>
                </a:lnTo>
                <a:lnTo>
                  <a:pt x="754380" y="7620"/>
                </a:lnTo>
                <a:lnTo>
                  <a:pt x="685800" y="288036"/>
                </a:lnTo>
                <a:lnTo>
                  <a:pt x="749808" y="288036"/>
                </a:lnTo>
                <a:lnTo>
                  <a:pt x="760476" y="227076"/>
                </a:lnTo>
                <a:lnTo>
                  <a:pt x="822960" y="227076"/>
                </a:lnTo>
                <a:lnTo>
                  <a:pt x="833628" y="288036"/>
                </a:lnTo>
                <a:lnTo>
                  <a:pt x="897636" y="288036"/>
                </a:lnTo>
                <a:close/>
              </a:path>
              <a:path w="1056640" h="355600">
                <a:moveTo>
                  <a:pt x="1004316" y="259080"/>
                </a:moveTo>
                <a:lnTo>
                  <a:pt x="984123" y="226504"/>
                </a:lnTo>
                <a:lnTo>
                  <a:pt x="970788" y="224028"/>
                </a:lnTo>
                <a:lnTo>
                  <a:pt x="963320" y="224624"/>
                </a:lnTo>
                <a:lnTo>
                  <a:pt x="936307" y="252272"/>
                </a:lnTo>
                <a:lnTo>
                  <a:pt x="935736" y="259080"/>
                </a:lnTo>
                <a:lnTo>
                  <a:pt x="936307" y="266560"/>
                </a:lnTo>
                <a:lnTo>
                  <a:pt x="963320" y="293560"/>
                </a:lnTo>
                <a:lnTo>
                  <a:pt x="970788" y="294132"/>
                </a:lnTo>
                <a:lnTo>
                  <a:pt x="977607" y="293560"/>
                </a:lnTo>
                <a:lnTo>
                  <a:pt x="1004316" y="259080"/>
                </a:lnTo>
                <a:close/>
              </a:path>
              <a:path w="1056640" h="355600">
                <a:moveTo>
                  <a:pt x="1056132" y="67056"/>
                </a:moveTo>
                <a:lnTo>
                  <a:pt x="1043393" y="27584"/>
                </a:lnTo>
                <a:lnTo>
                  <a:pt x="1002982" y="2286"/>
                </a:lnTo>
                <a:lnTo>
                  <a:pt x="979932" y="0"/>
                </a:lnTo>
                <a:lnTo>
                  <a:pt x="956170" y="2844"/>
                </a:lnTo>
                <a:lnTo>
                  <a:pt x="934974" y="11239"/>
                </a:lnTo>
                <a:lnTo>
                  <a:pt x="916076" y="25082"/>
                </a:lnTo>
                <a:lnTo>
                  <a:pt x="899160" y="44196"/>
                </a:lnTo>
                <a:lnTo>
                  <a:pt x="935736" y="71628"/>
                </a:lnTo>
                <a:lnTo>
                  <a:pt x="941832" y="64008"/>
                </a:lnTo>
                <a:lnTo>
                  <a:pt x="947928" y="57912"/>
                </a:lnTo>
                <a:lnTo>
                  <a:pt x="954024" y="54864"/>
                </a:lnTo>
                <a:lnTo>
                  <a:pt x="960120" y="50292"/>
                </a:lnTo>
                <a:lnTo>
                  <a:pt x="966216" y="48768"/>
                </a:lnTo>
                <a:lnTo>
                  <a:pt x="979932" y="48768"/>
                </a:lnTo>
                <a:lnTo>
                  <a:pt x="984504" y="50292"/>
                </a:lnTo>
                <a:lnTo>
                  <a:pt x="992124" y="57912"/>
                </a:lnTo>
                <a:lnTo>
                  <a:pt x="993648" y="64008"/>
                </a:lnTo>
                <a:lnTo>
                  <a:pt x="993648" y="77724"/>
                </a:lnTo>
                <a:lnTo>
                  <a:pt x="992124" y="85344"/>
                </a:lnTo>
                <a:lnTo>
                  <a:pt x="986028" y="94488"/>
                </a:lnTo>
                <a:lnTo>
                  <a:pt x="973836" y="106680"/>
                </a:lnTo>
                <a:lnTo>
                  <a:pt x="967740" y="111252"/>
                </a:lnTo>
                <a:lnTo>
                  <a:pt x="957072" y="121920"/>
                </a:lnTo>
                <a:lnTo>
                  <a:pt x="942124" y="163601"/>
                </a:lnTo>
                <a:lnTo>
                  <a:pt x="941832" y="172212"/>
                </a:lnTo>
                <a:lnTo>
                  <a:pt x="941832" y="185928"/>
                </a:lnTo>
                <a:lnTo>
                  <a:pt x="996696" y="185928"/>
                </a:lnTo>
                <a:lnTo>
                  <a:pt x="996696" y="175260"/>
                </a:lnTo>
                <a:lnTo>
                  <a:pt x="997254" y="167792"/>
                </a:lnTo>
                <a:lnTo>
                  <a:pt x="1017828" y="134353"/>
                </a:lnTo>
                <a:lnTo>
                  <a:pt x="1031748" y="121920"/>
                </a:lnTo>
                <a:lnTo>
                  <a:pt x="1036320" y="117348"/>
                </a:lnTo>
                <a:lnTo>
                  <a:pt x="1040892" y="111252"/>
                </a:lnTo>
                <a:lnTo>
                  <a:pt x="1045464" y="106680"/>
                </a:lnTo>
                <a:lnTo>
                  <a:pt x="1048512" y="100584"/>
                </a:lnTo>
                <a:lnTo>
                  <a:pt x="1051560" y="92964"/>
                </a:lnTo>
                <a:lnTo>
                  <a:pt x="1053566" y="87845"/>
                </a:lnTo>
                <a:lnTo>
                  <a:pt x="1054989" y="81724"/>
                </a:lnTo>
                <a:lnTo>
                  <a:pt x="1055852" y="74752"/>
                </a:lnTo>
                <a:lnTo>
                  <a:pt x="1056132" y="67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39" y="2072832"/>
            <a:ext cx="4389120" cy="285883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82040" y="1525524"/>
            <a:ext cx="1729739" cy="441959"/>
            <a:chOff x="1082040" y="1525524"/>
            <a:chExt cx="1729739" cy="441959"/>
          </a:xfrm>
        </p:grpSpPr>
        <p:sp>
          <p:nvSpPr>
            <p:cNvPr id="15" name="object 15"/>
            <p:cNvSpPr/>
            <p:nvPr/>
          </p:nvSpPr>
          <p:spPr>
            <a:xfrm>
              <a:off x="1082040" y="1525524"/>
              <a:ext cx="1729739" cy="441959"/>
            </a:xfrm>
            <a:custGeom>
              <a:avLst/>
              <a:gdLst/>
              <a:ahLst/>
              <a:cxnLst/>
              <a:rect l="l" t="t" r="r" b="b"/>
              <a:pathLst>
                <a:path w="1729739" h="441960">
                  <a:moveTo>
                    <a:pt x="1508760" y="441960"/>
                  </a:moveTo>
                  <a:lnTo>
                    <a:pt x="220980" y="441960"/>
                  </a:lnTo>
                  <a:lnTo>
                    <a:pt x="176042" y="437465"/>
                  </a:lnTo>
                  <a:lnTo>
                    <a:pt x="134374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4" y="17383"/>
                  </a:lnTo>
                  <a:lnTo>
                    <a:pt x="176042" y="4494"/>
                  </a:lnTo>
                  <a:lnTo>
                    <a:pt x="220980" y="0"/>
                  </a:lnTo>
                  <a:lnTo>
                    <a:pt x="1508760" y="0"/>
                  </a:lnTo>
                  <a:lnTo>
                    <a:pt x="1553259" y="4494"/>
                  </a:lnTo>
                  <a:lnTo>
                    <a:pt x="1594723" y="17383"/>
                  </a:lnTo>
                  <a:lnTo>
                    <a:pt x="1632257" y="37772"/>
                  </a:lnTo>
                  <a:lnTo>
                    <a:pt x="1664970" y="64770"/>
                  </a:lnTo>
                  <a:lnTo>
                    <a:pt x="1691967" y="97482"/>
                  </a:lnTo>
                  <a:lnTo>
                    <a:pt x="1712356" y="135016"/>
                  </a:lnTo>
                  <a:lnTo>
                    <a:pt x="1725245" y="176480"/>
                  </a:lnTo>
                  <a:lnTo>
                    <a:pt x="1729740" y="220980"/>
                  </a:lnTo>
                  <a:lnTo>
                    <a:pt x="1725245" y="265479"/>
                  </a:lnTo>
                  <a:lnTo>
                    <a:pt x="1712356" y="306943"/>
                  </a:lnTo>
                  <a:lnTo>
                    <a:pt x="1691967" y="344477"/>
                  </a:lnTo>
                  <a:lnTo>
                    <a:pt x="1664970" y="377190"/>
                  </a:lnTo>
                  <a:lnTo>
                    <a:pt x="1632257" y="404187"/>
                  </a:lnTo>
                  <a:lnTo>
                    <a:pt x="1594723" y="424576"/>
                  </a:lnTo>
                  <a:lnTo>
                    <a:pt x="1553259" y="437465"/>
                  </a:lnTo>
                  <a:lnTo>
                    <a:pt x="1508760" y="441960"/>
                  </a:lnTo>
                  <a:close/>
                </a:path>
              </a:pathLst>
            </a:custGeom>
            <a:solidFill>
              <a:srgbClr val="FDC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568" y="1665732"/>
              <a:ext cx="207264" cy="1615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168" y="1641348"/>
              <a:ext cx="411480" cy="2316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7983" y="1699259"/>
              <a:ext cx="245364" cy="12801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460" y="2508503"/>
            <a:ext cx="1722120" cy="43433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20039" y="3384803"/>
            <a:ext cx="1722120" cy="441959"/>
            <a:chOff x="320039" y="3384803"/>
            <a:chExt cx="1722120" cy="441959"/>
          </a:xfrm>
        </p:grpSpPr>
        <p:sp>
          <p:nvSpPr>
            <p:cNvPr id="21" name="object 21"/>
            <p:cNvSpPr/>
            <p:nvPr/>
          </p:nvSpPr>
          <p:spPr>
            <a:xfrm>
              <a:off x="320039" y="3384803"/>
              <a:ext cx="1722120" cy="441959"/>
            </a:xfrm>
            <a:custGeom>
              <a:avLst/>
              <a:gdLst/>
              <a:ahLst/>
              <a:cxnLst/>
              <a:rect l="l" t="t" r="r" b="b"/>
              <a:pathLst>
                <a:path w="1722120" h="441960">
                  <a:moveTo>
                    <a:pt x="15011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501140" y="0"/>
                  </a:lnTo>
                  <a:lnTo>
                    <a:pt x="1545639" y="4494"/>
                  </a:lnTo>
                  <a:lnTo>
                    <a:pt x="1587103" y="17383"/>
                  </a:lnTo>
                  <a:lnTo>
                    <a:pt x="1624637" y="37772"/>
                  </a:lnTo>
                  <a:lnTo>
                    <a:pt x="1657350" y="64770"/>
                  </a:lnTo>
                  <a:lnTo>
                    <a:pt x="1684347" y="97482"/>
                  </a:lnTo>
                  <a:lnTo>
                    <a:pt x="1704736" y="135016"/>
                  </a:lnTo>
                  <a:lnTo>
                    <a:pt x="1717625" y="176480"/>
                  </a:lnTo>
                  <a:lnTo>
                    <a:pt x="1722120" y="220980"/>
                  </a:lnTo>
                  <a:lnTo>
                    <a:pt x="1717625" y="265479"/>
                  </a:lnTo>
                  <a:lnTo>
                    <a:pt x="1704736" y="306943"/>
                  </a:lnTo>
                  <a:lnTo>
                    <a:pt x="1684347" y="344477"/>
                  </a:lnTo>
                  <a:lnTo>
                    <a:pt x="1657350" y="377190"/>
                  </a:lnTo>
                  <a:lnTo>
                    <a:pt x="1624637" y="404187"/>
                  </a:lnTo>
                  <a:lnTo>
                    <a:pt x="1587103" y="424576"/>
                  </a:lnTo>
                  <a:lnTo>
                    <a:pt x="1545639" y="437465"/>
                  </a:lnTo>
                  <a:lnTo>
                    <a:pt x="1501140" y="441960"/>
                  </a:lnTo>
                  <a:close/>
                </a:path>
              </a:pathLst>
            </a:custGeom>
            <a:solidFill>
              <a:srgbClr val="E47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915" y="3529583"/>
              <a:ext cx="199644" cy="1615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371" y="3514343"/>
              <a:ext cx="243840" cy="176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8071" y="3550919"/>
              <a:ext cx="196596" cy="18592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537959" y="1517903"/>
            <a:ext cx="1729739" cy="441959"/>
            <a:chOff x="6537959" y="1517903"/>
            <a:chExt cx="1729739" cy="441959"/>
          </a:xfrm>
        </p:grpSpPr>
        <p:sp>
          <p:nvSpPr>
            <p:cNvPr id="26" name="object 26"/>
            <p:cNvSpPr/>
            <p:nvPr/>
          </p:nvSpPr>
          <p:spPr>
            <a:xfrm>
              <a:off x="6537959" y="1517903"/>
              <a:ext cx="1729739" cy="441959"/>
            </a:xfrm>
            <a:custGeom>
              <a:avLst/>
              <a:gdLst/>
              <a:ahLst/>
              <a:cxnLst/>
              <a:rect l="l" t="t" r="r" b="b"/>
              <a:pathLst>
                <a:path w="1729740" h="441960">
                  <a:moveTo>
                    <a:pt x="1508760" y="441960"/>
                  </a:moveTo>
                  <a:lnTo>
                    <a:pt x="220980" y="441960"/>
                  </a:lnTo>
                  <a:lnTo>
                    <a:pt x="176042" y="437465"/>
                  </a:lnTo>
                  <a:lnTo>
                    <a:pt x="134374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4" y="17383"/>
                  </a:lnTo>
                  <a:lnTo>
                    <a:pt x="176042" y="4494"/>
                  </a:lnTo>
                  <a:lnTo>
                    <a:pt x="220980" y="0"/>
                  </a:lnTo>
                  <a:lnTo>
                    <a:pt x="1508760" y="0"/>
                  </a:lnTo>
                  <a:lnTo>
                    <a:pt x="1553259" y="4494"/>
                  </a:lnTo>
                  <a:lnTo>
                    <a:pt x="1594723" y="17383"/>
                  </a:lnTo>
                  <a:lnTo>
                    <a:pt x="1632257" y="37772"/>
                  </a:lnTo>
                  <a:lnTo>
                    <a:pt x="1664970" y="64770"/>
                  </a:lnTo>
                  <a:lnTo>
                    <a:pt x="1691967" y="97482"/>
                  </a:lnTo>
                  <a:lnTo>
                    <a:pt x="1712356" y="135016"/>
                  </a:lnTo>
                  <a:lnTo>
                    <a:pt x="1725245" y="176480"/>
                  </a:lnTo>
                  <a:lnTo>
                    <a:pt x="1729740" y="220980"/>
                  </a:lnTo>
                  <a:lnTo>
                    <a:pt x="1725245" y="265479"/>
                  </a:lnTo>
                  <a:lnTo>
                    <a:pt x="1712356" y="306943"/>
                  </a:lnTo>
                  <a:lnTo>
                    <a:pt x="1691967" y="344477"/>
                  </a:lnTo>
                  <a:lnTo>
                    <a:pt x="1664970" y="377190"/>
                  </a:lnTo>
                  <a:lnTo>
                    <a:pt x="1632257" y="404187"/>
                  </a:lnTo>
                  <a:lnTo>
                    <a:pt x="1594723" y="424576"/>
                  </a:lnTo>
                  <a:lnTo>
                    <a:pt x="1553259" y="437465"/>
                  </a:lnTo>
                  <a:lnTo>
                    <a:pt x="1508760" y="441960"/>
                  </a:lnTo>
                  <a:close/>
                </a:path>
              </a:pathLst>
            </a:custGeom>
            <a:solidFill>
              <a:srgbClr val="649E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4888" y="1658112"/>
              <a:ext cx="213359" cy="1615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1108" y="1665732"/>
              <a:ext cx="266700" cy="1539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30667" y="1644395"/>
              <a:ext cx="92964" cy="17221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6385560" y="2508503"/>
            <a:ext cx="1722120" cy="434340"/>
            <a:chOff x="6385560" y="2508503"/>
            <a:chExt cx="1722120" cy="434340"/>
          </a:xfrm>
        </p:grpSpPr>
        <p:sp>
          <p:nvSpPr>
            <p:cNvPr id="31" name="object 31"/>
            <p:cNvSpPr/>
            <p:nvPr/>
          </p:nvSpPr>
          <p:spPr>
            <a:xfrm>
              <a:off x="6385560" y="2508503"/>
              <a:ext cx="1722120" cy="434340"/>
            </a:xfrm>
            <a:custGeom>
              <a:avLst/>
              <a:gdLst/>
              <a:ahLst/>
              <a:cxnLst/>
              <a:rect l="l" t="t" r="r" b="b"/>
              <a:pathLst>
                <a:path w="1722120" h="434339">
                  <a:moveTo>
                    <a:pt x="1504188" y="434339"/>
                  </a:moveTo>
                  <a:lnTo>
                    <a:pt x="216408" y="434339"/>
                  </a:lnTo>
                  <a:lnTo>
                    <a:pt x="166511" y="428586"/>
                  </a:lnTo>
                  <a:lnTo>
                    <a:pt x="120853" y="412195"/>
                  </a:lnTo>
                  <a:lnTo>
                    <a:pt x="80687" y="386473"/>
                  </a:lnTo>
                  <a:lnTo>
                    <a:pt x="47266" y="352728"/>
                  </a:lnTo>
                  <a:lnTo>
                    <a:pt x="21842" y="312264"/>
                  </a:lnTo>
                  <a:lnTo>
                    <a:pt x="5669" y="266388"/>
                  </a:lnTo>
                  <a:lnTo>
                    <a:pt x="0" y="216407"/>
                  </a:lnTo>
                  <a:lnTo>
                    <a:pt x="5669" y="166991"/>
                  </a:lnTo>
                  <a:lnTo>
                    <a:pt x="21842" y="121520"/>
                  </a:lnTo>
                  <a:lnTo>
                    <a:pt x="47266" y="81327"/>
                  </a:lnTo>
                  <a:lnTo>
                    <a:pt x="80687" y="47746"/>
                  </a:lnTo>
                  <a:lnTo>
                    <a:pt x="120853" y="22109"/>
                  </a:lnTo>
                  <a:lnTo>
                    <a:pt x="166511" y="5749"/>
                  </a:lnTo>
                  <a:lnTo>
                    <a:pt x="216408" y="0"/>
                  </a:lnTo>
                  <a:lnTo>
                    <a:pt x="1504188" y="0"/>
                  </a:lnTo>
                  <a:lnTo>
                    <a:pt x="1554169" y="5749"/>
                  </a:lnTo>
                  <a:lnTo>
                    <a:pt x="1600044" y="22109"/>
                  </a:lnTo>
                  <a:lnTo>
                    <a:pt x="1640508" y="47746"/>
                  </a:lnTo>
                  <a:lnTo>
                    <a:pt x="1674253" y="81327"/>
                  </a:lnTo>
                  <a:lnTo>
                    <a:pt x="1699975" y="121520"/>
                  </a:lnTo>
                  <a:lnTo>
                    <a:pt x="1716366" y="166991"/>
                  </a:lnTo>
                  <a:lnTo>
                    <a:pt x="1722120" y="216407"/>
                  </a:lnTo>
                  <a:lnTo>
                    <a:pt x="1716366" y="266388"/>
                  </a:lnTo>
                  <a:lnTo>
                    <a:pt x="1699975" y="312264"/>
                  </a:lnTo>
                  <a:lnTo>
                    <a:pt x="1674253" y="352728"/>
                  </a:lnTo>
                  <a:lnTo>
                    <a:pt x="1640508" y="386473"/>
                  </a:lnTo>
                  <a:lnTo>
                    <a:pt x="1600044" y="412195"/>
                  </a:lnTo>
                  <a:lnTo>
                    <a:pt x="1554169" y="428586"/>
                  </a:lnTo>
                  <a:lnTo>
                    <a:pt x="1504188" y="434339"/>
                  </a:lnTo>
                  <a:close/>
                </a:path>
              </a:pathLst>
            </a:custGeom>
            <a:solidFill>
              <a:srgbClr val="E2A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3636" y="2648711"/>
              <a:ext cx="204215" cy="1600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20712" y="2624328"/>
              <a:ext cx="216407" cy="18440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56931" y="2682240"/>
              <a:ext cx="62865" cy="123825"/>
            </a:xfrm>
            <a:custGeom>
              <a:avLst/>
              <a:gdLst/>
              <a:ahLst/>
              <a:cxnLst/>
              <a:rect l="l" t="t" r="r" b="b"/>
              <a:pathLst>
                <a:path w="62865" h="123825">
                  <a:moveTo>
                    <a:pt x="28956" y="123444"/>
                  </a:moveTo>
                  <a:lnTo>
                    <a:pt x="0" y="123444"/>
                  </a:lnTo>
                  <a:lnTo>
                    <a:pt x="0" y="3048"/>
                  </a:lnTo>
                  <a:lnTo>
                    <a:pt x="24384" y="3048"/>
                  </a:lnTo>
                  <a:lnTo>
                    <a:pt x="27432" y="24384"/>
                  </a:lnTo>
                  <a:lnTo>
                    <a:pt x="31694" y="13501"/>
                  </a:lnTo>
                  <a:lnTo>
                    <a:pt x="37528" y="5905"/>
                  </a:lnTo>
                  <a:lnTo>
                    <a:pt x="44791" y="1452"/>
                  </a:lnTo>
                  <a:lnTo>
                    <a:pt x="53340" y="0"/>
                  </a:lnTo>
                  <a:lnTo>
                    <a:pt x="59436" y="0"/>
                  </a:lnTo>
                  <a:lnTo>
                    <a:pt x="62484" y="1524"/>
                  </a:lnTo>
                  <a:lnTo>
                    <a:pt x="57912" y="28956"/>
                  </a:lnTo>
                  <a:lnTo>
                    <a:pt x="54864" y="27432"/>
                  </a:lnTo>
                  <a:lnTo>
                    <a:pt x="44196" y="27432"/>
                  </a:lnTo>
                  <a:lnTo>
                    <a:pt x="39624" y="30480"/>
                  </a:lnTo>
                  <a:lnTo>
                    <a:pt x="33528" y="39624"/>
                  </a:lnTo>
                  <a:lnTo>
                    <a:pt x="30480" y="47244"/>
                  </a:lnTo>
                  <a:lnTo>
                    <a:pt x="28956" y="57912"/>
                  </a:lnTo>
                  <a:lnTo>
                    <a:pt x="28956" y="12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094219" y="3506723"/>
            <a:ext cx="1722120" cy="441959"/>
            <a:chOff x="7094219" y="3506723"/>
            <a:chExt cx="1722120" cy="441959"/>
          </a:xfrm>
        </p:grpSpPr>
        <p:sp>
          <p:nvSpPr>
            <p:cNvPr id="36" name="object 36"/>
            <p:cNvSpPr/>
            <p:nvPr/>
          </p:nvSpPr>
          <p:spPr>
            <a:xfrm>
              <a:off x="7094219" y="3506723"/>
              <a:ext cx="1722120" cy="441959"/>
            </a:xfrm>
            <a:custGeom>
              <a:avLst/>
              <a:gdLst/>
              <a:ahLst/>
              <a:cxnLst/>
              <a:rect l="l" t="t" r="r" b="b"/>
              <a:pathLst>
                <a:path w="1722120" h="441960">
                  <a:moveTo>
                    <a:pt x="15011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501140" y="0"/>
                  </a:lnTo>
                  <a:lnTo>
                    <a:pt x="1545639" y="4494"/>
                  </a:lnTo>
                  <a:lnTo>
                    <a:pt x="1587103" y="17383"/>
                  </a:lnTo>
                  <a:lnTo>
                    <a:pt x="1624637" y="37772"/>
                  </a:lnTo>
                  <a:lnTo>
                    <a:pt x="1657350" y="64770"/>
                  </a:lnTo>
                  <a:lnTo>
                    <a:pt x="1684347" y="97482"/>
                  </a:lnTo>
                  <a:lnTo>
                    <a:pt x="1704736" y="135016"/>
                  </a:lnTo>
                  <a:lnTo>
                    <a:pt x="1717625" y="176480"/>
                  </a:lnTo>
                  <a:lnTo>
                    <a:pt x="1722120" y="220980"/>
                  </a:lnTo>
                  <a:lnTo>
                    <a:pt x="1717625" y="265479"/>
                  </a:lnTo>
                  <a:lnTo>
                    <a:pt x="1704736" y="306943"/>
                  </a:lnTo>
                  <a:lnTo>
                    <a:pt x="1684347" y="344477"/>
                  </a:lnTo>
                  <a:lnTo>
                    <a:pt x="1657350" y="377190"/>
                  </a:lnTo>
                  <a:lnTo>
                    <a:pt x="1624637" y="404187"/>
                  </a:lnTo>
                  <a:lnTo>
                    <a:pt x="1587103" y="424576"/>
                  </a:lnTo>
                  <a:lnTo>
                    <a:pt x="1545639" y="437465"/>
                  </a:lnTo>
                  <a:lnTo>
                    <a:pt x="1501140" y="44196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71815" y="3648456"/>
              <a:ext cx="213359" cy="1615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6511" y="3634740"/>
              <a:ext cx="344424" cy="222503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779519" y="1525524"/>
            <a:ext cx="1722120" cy="441959"/>
            <a:chOff x="3779519" y="1525524"/>
            <a:chExt cx="1722120" cy="441959"/>
          </a:xfrm>
        </p:grpSpPr>
        <p:sp>
          <p:nvSpPr>
            <p:cNvPr id="40" name="object 40"/>
            <p:cNvSpPr/>
            <p:nvPr/>
          </p:nvSpPr>
          <p:spPr>
            <a:xfrm>
              <a:off x="3779519" y="1525524"/>
              <a:ext cx="1722120" cy="441959"/>
            </a:xfrm>
            <a:custGeom>
              <a:avLst/>
              <a:gdLst/>
              <a:ahLst/>
              <a:cxnLst/>
              <a:rect l="l" t="t" r="r" b="b"/>
              <a:pathLst>
                <a:path w="1722120" h="441960">
                  <a:moveTo>
                    <a:pt x="15011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501140" y="0"/>
                  </a:lnTo>
                  <a:lnTo>
                    <a:pt x="1545639" y="4494"/>
                  </a:lnTo>
                  <a:lnTo>
                    <a:pt x="1587103" y="17383"/>
                  </a:lnTo>
                  <a:lnTo>
                    <a:pt x="1624637" y="37772"/>
                  </a:lnTo>
                  <a:lnTo>
                    <a:pt x="1657350" y="64770"/>
                  </a:lnTo>
                  <a:lnTo>
                    <a:pt x="1684347" y="97482"/>
                  </a:lnTo>
                  <a:lnTo>
                    <a:pt x="1704736" y="135016"/>
                  </a:lnTo>
                  <a:lnTo>
                    <a:pt x="1717625" y="176480"/>
                  </a:lnTo>
                  <a:lnTo>
                    <a:pt x="1722120" y="220980"/>
                  </a:lnTo>
                  <a:lnTo>
                    <a:pt x="1717625" y="265479"/>
                  </a:lnTo>
                  <a:lnTo>
                    <a:pt x="1704736" y="306943"/>
                  </a:lnTo>
                  <a:lnTo>
                    <a:pt x="1684347" y="344477"/>
                  </a:lnTo>
                  <a:lnTo>
                    <a:pt x="1657350" y="377190"/>
                  </a:lnTo>
                  <a:lnTo>
                    <a:pt x="1624637" y="404187"/>
                  </a:lnTo>
                  <a:lnTo>
                    <a:pt x="1587103" y="424576"/>
                  </a:lnTo>
                  <a:lnTo>
                    <a:pt x="1545639" y="437465"/>
                  </a:lnTo>
                  <a:lnTo>
                    <a:pt x="1501140" y="441960"/>
                  </a:lnTo>
                  <a:close/>
                </a:path>
              </a:pathLst>
            </a:custGeom>
            <a:solidFill>
              <a:srgbClr val="E1E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4132" y="1665732"/>
              <a:ext cx="405383" cy="1615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30852" y="1699259"/>
              <a:ext cx="134112" cy="1234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90871" y="1671828"/>
              <a:ext cx="381000" cy="2011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4731" y="1699259"/>
              <a:ext cx="85343" cy="123444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982980" y="4146803"/>
            <a:ext cx="1722120" cy="441959"/>
            <a:chOff x="982980" y="4146803"/>
            <a:chExt cx="1722120" cy="441959"/>
          </a:xfrm>
        </p:grpSpPr>
        <p:sp>
          <p:nvSpPr>
            <p:cNvPr id="46" name="object 46"/>
            <p:cNvSpPr/>
            <p:nvPr/>
          </p:nvSpPr>
          <p:spPr>
            <a:xfrm>
              <a:off x="982980" y="4146803"/>
              <a:ext cx="1722120" cy="441959"/>
            </a:xfrm>
            <a:custGeom>
              <a:avLst/>
              <a:gdLst/>
              <a:ahLst/>
              <a:cxnLst/>
              <a:rect l="l" t="t" r="r" b="b"/>
              <a:pathLst>
                <a:path w="1722120" h="441960">
                  <a:moveTo>
                    <a:pt x="1501140" y="441960"/>
                  </a:moveTo>
                  <a:lnTo>
                    <a:pt x="220979" y="441960"/>
                  </a:lnTo>
                  <a:lnTo>
                    <a:pt x="176042" y="437465"/>
                  </a:lnTo>
                  <a:lnTo>
                    <a:pt x="134373" y="424576"/>
                  </a:lnTo>
                  <a:lnTo>
                    <a:pt x="96812" y="404187"/>
                  </a:lnTo>
                  <a:lnTo>
                    <a:pt x="64198" y="377190"/>
                  </a:lnTo>
                  <a:lnTo>
                    <a:pt x="37370" y="344477"/>
                  </a:lnTo>
                  <a:lnTo>
                    <a:pt x="17168" y="306943"/>
                  </a:lnTo>
                  <a:lnTo>
                    <a:pt x="4432" y="265479"/>
                  </a:lnTo>
                  <a:lnTo>
                    <a:pt x="0" y="220980"/>
                  </a:lnTo>
                  <a:lnTo>
                    <a:pt x="4432" y="176480"/>
                  </a:lnTo>
                  <a:lnTo>
                    <a:pt x="17168" y="135016"/>
                  </a:lnTo>
                  <a:lnTo>
                    <a:pt x="37370" y="97482"/>
                  </a:lnTo>
                  <a:lnTo>
                    <a:pt x="64198" y="64770"/>
                  </a:lnTo>
                  <a:lnTo>
                    <a:pt x="96812" y="37772"/>
                  </a:lnTo>
                  <a:lnTo>
                    <a:pt x="134373" y="17383"/>
                  </a:lnTo>
                  <a:lnTo>
                    <a:pt x="176042" y="4494"/>
                  </a:lnTo>
                  <a:lnTo>
                    <a:pt x="220979" y="0"/>
                  </a:lnTo>
                  <a:lnTo>
                    <a:pt x="1501140" y="0"/>
                  </a:lnTo>
                  <a:lnTo>
                    <a:pt x="1545639" y="4494"/>
                  </a:lnTo>
                  <a:lnTo>
                    <a:pt x="1587103" y="17383"/>
                  </a:lnTo>
                  <a:lnTo>
                    <a:pt x="1624637" y="37772"/>
                  </a:lnTo>
                  <a:lnTo>
                    <a:pt x="1657350" y="64770"/>
                  </a:lnTo>
                  <a:lnTo>
                    <a:pt x="1684347" y="97482"/>
                  </a:lnTo>
                  <a:lnTo>
                    <a:pt x="1704736" y="135016"/>
                  </a:lnTo>
                  <a:lnTo>
                    <a:pt x="1717625" y="176480"/>
                  </a:lnTo>
                  <a:lnTo>
                    <a:pt x="1722120" y="220980"/>
                  </a:lnTo>
                  <a:lnTo>
                    <a:pt x="1717625" y="265479"/>
                  </a:lnTo>
                  <a:lnTo>
                    <a:pt x="1704736" y="306943"/>
                  </a:lnTo>
                  <a:lnTo>
                    <a:pt x="1684347" y="344477"/>
                  </a:lnTo>
                  <a:lnTo>
                    <a:pt x="1657350" y="377190"/>
                  </a:lnTo>
                  <a:lnTo>
                    <a:pt x="1624637" y="404187"/>
                  </a:lnTo>
                  <a:lnTo>
                    <a:pt x="1587103" y="424576"/>
                  </a:lnTo>
                  <a:lnTo>
                    <a:pt x="1545639" y="437465"/>
                  </a:lnTo>
                  <a:lnTo>
                    <a:pt x="1501140" y="441960"/>
                  </a:lnTo>
                  <a:close/>
                </a:path>
              </a:pathLst>
            </a:custGeom>
            <a:solidFill>
              <a:srgbClr val="E2A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1431" y="4290059"/>
              <a:ext cx="196596" cy="1615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67840" y="4325111"/>
              <a:ext cx="243839" cy="1264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34540" y="4325111"/>
              <a:ext cx="85343" cy="1234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495" y="638555"/>
            <a:ext cx="242570" cy="871855"/>
          </a:xfrm>
          <a:custGeom>
            <a:avLst/>
            <a:gdLst/>
            <a:ahLst/>
            <a:cxnLst/>
            <a:rect l="l" t="t" r="r" b="b"/>
            <a:pathLst>
              <a:path w="242569" h="871855">
                <a:moveTo>
                  <a:pt x="42672" y="871727"/>
                </a:moveTo>
                <a:lnTo>
                  <a:pt x="0" y="760476"/>
                </a:lnTo>
                <a:lnTo>
                  <a:pt x="17145" y="751070"/>
                </a:lnTo>
                <a:lnTo>
                  <a:pt x="32004" y="741235"/>
                </a:lnTo>
                <a:lnTo>
                  <a:pt x="62269" y="709993"/>
                </a:lnTo>
                <a:lnTo>
                  <a:pt x="76200" y="670560"/>
                </a:lnTo>
                <a:lnTo>
                  <a:pt x="81986" y="615267"/>
                </a:lnTo>
                <a:lnTo>
                  <a:pt x="82296" y="591312"/>
                </a:lnTo>
                <a:lnTo>
                  <a:pt x="82296" y="0"/>
                </a:lnTo>
                <a:lnTo>
                  <a:pt x="242316" y="0"/>
                </a:lnTo>
                <a:lnTo>
                  <a:pt x="242316" y="597408"/>
                </a:lnTo>
                <a:lnTo>
                  <a:pt x="240601" y="636603"/>
                </a:lnTo>
                <a:lnTo>
                  <a:pt x="226885" y="704135"/>
                </a:lnTo>
                <a:lnTo>
                  <a:pt x="200072" y="758142"/>
                </a:lnTo>
                <a:lnTo>
                  <a:pt x="164734" y="800338"/>
                </a:lnTo>
                <a:lnTo>
                  <a:pt x="122181" y="832294"/>
                </a:lnTo>
                <a:lnTo>
                  <a:pt x="71270" y="859726"/>
                </a:lnTo>
                <a:lnTo>
                  <a:pt x="42672" y="871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0300" y="638555"/>
            <a:ext cx="1905000" cy="871855"/>
          </a:xfrm>
          <a:custGeom>
            <a:avLst/>
            <a:gdLst/>
            <a:ahLst/>
            <a:cxnLst/>
            <a:rect l="l" t="t" r="r" b="b"/>
            <a:pathLst>
              <a:path w="1905000" h="871855">
                <a:moveTo>
                  <a:pt x="370332" y="0"/>
                </a:moveTo>
                <a:lnTo>
                  <a:pt x="0" y="0"/>
                </a:lnTo>
                <a:lnTo>
                  <a:pt x="0" y="702564"/>
                </a:lnTo>
                <a:lnTo>
                  <a:pt x="367284" y="702564"/>
                </a:lnTo>
                <a:lnTo>
                  <a:pt x="367284" y="586740"/>
                </a:lnTo>
                <a:lnTo>
                  <a:pt x="158496" y="586740"/>
                </a:lnTo>
                <a:lnTo>
                  <a:pt x="158496" y="402336"/>
                </a:lnTo>
                <a:lnTo>
                  <a:pt x="330708" y="402336"/>
                </a:lnTo>
                <a:lnTo>
                  <a:pt x="330708" y="291084"/>
                </a:lnTo>
                <a:lnTo>
                  <a:pt x="158496" y="291084"/>
                </a:lnTo>
                <a:lnTo>
                  <a:pt x="158496" y="114300"/>
                </a:lnTo>
                <a:lnTo>
                  <a:pt x="353568" y="114300"/>
                </a:lnTo>
                <a:lnTo>
                  <a:pt x="370332" y="0"/>
                </a:lnTo>
                <a:close/>
              </a:path>
              <a:path w="1905000" h="871855">
                <a:moveTo>
                  <a:pt x="612648" y="0"/>
                </a:moveTo>
                <a:lnTo>
                  <a:pt x="454152" y="0"/>
                </a:lnTo>
                <a:lnTo>
                  <a:pt x="454152" y="591312"/>
                </a:lnTo>
                <a:lnTo>
                  <a:pt x="453834" y="615276"/>
                </a:lnTo>
                <a:lnTo>
                  <a:pt x="450926" y="655180"/>
                </a:lnTo>
                <a:lnTo>
                  <a:pt x="440055" y="697992"/>
                </a:lnTo>
                <a:lnTo>
                  <a:pt x="415785" y="731126"/>
                </a:lnTo>
                <a:lnTo>
                  <a:pt x="371856" y="760476"/>
                </a:lnTo>
                <a:lnTo>
                  <a:pt x="413004" y="871728"/>
                </a:lnTo>
                <a:lnTo>
                  <a:pt x="469392" y="846582"/>
                </a:lnTo>
                <a:lnTo>
                  <a:pt x="516636" y="816864"/>
                </a:lnTo>
                <a:lnTo>
                  <a:pt x="555117" y="780669"/>
                </a:lnTo>
                <a:lnTo>
                  <a:pt x="586740" y="733044"/>
                </a:lnTo>
                <a:lnTo>
                  <a:pt x="605980" y="672084"/>
                </a:lnTo>
                <a:lnTo>
                  <a:pt x="612648" y="597408"/>
                </a:lnTo>
                <a:lnTo>
                  <a:pt x="612648" y="0"/>
                </a:lnTo>
                <a:close/>
              </a:path>
              <a:path w="1905000" h="871855">
                <a:moveTo>
                  <a:pt x="1184135" y="702564"/>
                </a:moveTo>
                <a:lnTo>
                  <a:pt x="1146746" y="548640"/>
                </a:lnTo>
                <a:lnTo>
                  <a:pt x="1118971" y="434340"/>
                </a:lnTo>
                <a:lnTo>
                  <a:pt x="1041958" y="117348"/>
                </a:lnTo>
                <a:lnTo>
                  <a:pt x="1013447" y="0"/>
                </a:lnTo>
                <a:lnTo>
                  <a:pt x="973823" y="0"/>
                </a:lnTo>
                <a:lnTo>
                  <a:pt x="973823" y="434340"/>
                </a:lnTo>
                <a:lnTo>
                  <a:pt x="859523" y="434340"/>
                </a:lnTo>
                <a:lnTo>
                  <a:pt x="915911" y="117348"/>
                </a:lnTo>
                <a:lnTo>
                  <a:pt x="973823" y="434340"/>
                </a:lnTo>
                <a:lnTo>
                  <a:pt x="973823" y="0"/>
                </a:lnTo>
                <a:lnTo>
                  <a:pt x="822947" y="0"/>
                </a:lnTo>
                <a:lnTo>
                  <a:pt x="652259" y="702564"/>
                </a:lnTo>
                <a:lnTo>
                  <a:pt x="810755" y="702564"/>
                </a:lnTo>
                <a:lnTo>
                  <a:pt x="838187" y="548640"/>
                </a:lnTo>
                <a:lnTo>
                  <a:pt x="993635" y="548640"/>
                </a:lnTo>
                <a:lnTo>
                  <a:pt x="1022591" y="702564"/>
                </a:lnTo>
                <a:lnTo>
                  <a:pt x="1184135" y="702564"/>
                </a:lnTo>
                <a:close/>
              </a:path>
              <a:path w="1905000" h="871855">
                <a:moveTo>
                  <a:pt x="1708404" y="702564"/>
                </a:moveTo>
                <a:lnTo>
                  <a:pt x="1578317" y="432816"/>
                </a:lnTo>
                <a:lnTo>
                  <a:pt x="1563624" y="402336"/>
                </a:lnTo>
                <a:lnTo>
                  <a:pt x="1589316" y="387197"/>
                </a:lnTo>
                <a:lnTo>
                  <a:pt x="1611439" y="369189"/>
                </a:lnTo>
                <a:lnTo>
                  <a:pt x="1629841" y="348335"/>
                </a:lnTo>
                <a:lnTo>
                  <a:pt x="1644396" y="324612"/>
                </a:lnTo>
                <a:lnTo>
                  <a:pt x="1645780" y="321564"/>
                </a:lnTo>
                <a:lnTo>
                  <a:pt x="1656156" y="298881"/>
                </a:lnTo>
                <a:lnTo>
                  <a:pt x="1664208" y="271843"/>
                </a:lnTo>
                <a:lnTo>
                  <a:pt x="1668818" y="243395"/>
                </a:lnTo>
                <a:lnTo>
                  <a:pt x="1670304" y="213360"/>
                </a:lnTo>
                <a:lnTo>
                  <a:pt x="1666227" y="163499"/>
                </a:lnTo>
                <a:lnTo>
                  <a:pt x="1654009" y="120230"/>
                </a:lnTo>
                <a:lnTo>
                  <a:pt x="1633651" y="83578"/>
                </a:lnTo>
                <a:lnTo>
                  <a:pt x="1605153" y="53530"/>
                </a:lnTo>
                <a:lnTo>
                  <a:pt x="1568500" y="30149"/>
                </a:lnTo>
                <a:lnTo>
                  <a:pt x="1523707" y="13411"/>
                </a:lnTo>
                <a:lnTo>
                  <a:pt x="1508760" y="10579"/>
                </a:lnTo>
                <a:lnTo>
                  <a:pt x="1508760" y="213360"/>
                </a:lnTo>
                <a:lnTo>
                  <a:pt x="1507324" y="239941"/>
                </a:lnTo>
                <a:lnTo>
                  <a:pt x="1495894" y="281089"/>
                </a:lnTo>
                <a:lnTo>
                  <a:pt x="1456182" y="315468"/>
                </a:lnTo>
                <a:lnTo>
                  <a:pt x="1412748" y="321564"/>
                </a:lnTo>
                <a:lnTo>
                  <a:pt x="1380744" y="321564"/>
                </a:lnTo>
                <a:lnTo>
                  <a:pt x="1380744" y="112776"/>
                </a:lnTo>
                <a:lnTo>
                  <a:pt x="1408176" y="112776"/>
                </a:lnTo>
                <a:lnTo>
                  <a:pt x="1453705" y="118681"/>
                </a:lnTo>
                <a:lnTo>
                  <a:pt x="1495247" y="151218"/>
                </a:lnTo>
                <a:lnTo>
                  <a:pt x="1507299" y="189026"/>
                </a:lnTo>
                <a:lnTo>
                  <a:pt x="1508760" y="213360"/>
                </a:lnTo>
                <a:lnTo>
                  <a:pt x="1508760" y="10579"/>
                </a:lnTo>
                <a:lnTo>
                  <a:pt x="1470774" y="3365"/>
                </a:lnTo>
                <a:lnTo>
                  <a:pt x="1409700" y="0"/>
                </a:lnTo>
                <a:lnTo>
                  <a:pt x="1222248" y="0"/>
                </a:lnTo>
                <a:lnTo>
                  <a:pt x="1222248" y="702564"/>
                </a:lnTo>
                <a:lnTo>
                  <a:pt x="1380744" y="702564"/>
                </a:lnTo>
                <a:lnTo>
                  <a:pt x="1380744" y="432816"/>
                </a:lnTo>
                <a:lnTo>
                  <a:pt x="1424940" y="432816"/>
                </a:lnTo>
                <a:lnTo>
                  <a:pt x="1539240" y="702564"/>
                </a:lnTo>
                <a:lnTo>
                  <a:pt x="1708404" y="702564"/>
                </a:lnTo>
                <a:close/>
              </a:path>
              <a:path w="1905000" h="871855">
                <a:moveTo>
                  <a:pt x="1905000" y="0"/>
                </a:moveTo>
                <a:lnTo>
                  <a:pt x="1746491" y="0"/>
                </a:lnTo>
                <a:lnTo>
                  <a:pt x="1746491" y="702564"/>
                </a:lnTo>
                <a:lnTo>
                  <a:pt x="1905000" y="702564"/>
                </a:lnTo>
                <a:lnTo>
                  <a:pt x="1905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9788" y="638556"/>
            <a:ext cx="462280" cy="702945"/>
          </a:xfrm>
          <a:custGeom>
            <a:avLst/>
            <a:gdLst/>
            <a:ahLst/>
            <a:cxnLst/>
            <a:rect l="l" t="t" r="r" b="b"/>
            <a:pathLst>
              <a:path w="462279" h="702944">
                <a:moveTo>
                  <a:pt x="461772" y="702564"/>
                </a:moveTo>
                <a:lnTo>
                  <a:pt x="265176" y="702564"/>
                </a:lnTo>
                <a:lnTo>
                  <a:pt x="117348" y="146303"/>
                </a:lnTo>
                <a:lnTo>
                  <a:pt x="129778" y="262675"/>
                </a:lnTo>
                <a:lnTo>
                  <a:pt x="134588" y="325302"/>
                </a:lnTo>
                <a:lnTo>
                  <a:pt x="136874" y="396787"/>
                </a:lnTo>
                <a:lnTo>
                  <a:pt x="137159" y="437388"/>
                </a:lnTo>
                <a:lnTo>
                  <a:pt x="137159" y="702564"/>
                </a:lnTo>
                <a:lnTo>
                  <a:pt x="0" y="702564"/>
                </a:lnTo>
                <a:lnTo>
                  <a:pt x="0" y="0"/>
                </a:lnTo>
                <a:lnTo>
                  <a:pt x="198120" y="0"/>
                </a:lnTo>
                <a:lnTo>
                  <a:pt x="345948" y="556260"/>
                </a:lnTo>
                <a:lnTo>
                  <a:pt x="337876" y="501200"/>
                </a:lnTo>
                <a:lnTo>
                  <a:pt x="331854" y="447531"/>
                </a:lnTo>
                <a:lnTo>
                  <a:pt x="327733" y="395179"/>
                </a:lnTo>
                <a:lnTo>
                  <a:pt x="325367" y="344070"/>
                </a:lnTo>
                <a:lnTo>
                  <a:pt x="324612" y="294132"/>
                </a:lnTo>
                <a:lnTo>
                  <a:pt x="324612" y="0"/>
                </a:lnTo>
                <a:lnTo>
                  <a:pt x="461772" y="0"/>
                </a:lnTo>
                <a:lnTo>
                  <a:pt x="461772" y="702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7759" y="621791"/>
            <a:ext cx="487680" cy="736600"/>
          </a:xfrm>
          <a:custGeom>
            <a:avLst/>
            <a:gdLst/>
            <a:ahLst/>
            <a:cxnLst/>
            <a:rect l="l" t="t" r="r" b="b"/>
            <a:pathLst>
              <a:path w="487679" h="736600">
                <a:moveTo>
                  <a:pt x="269748" y="736091"/>
                </a:moveTo>
                <a:lnTo>
                  <a:pt x="217639" y="732446"/>
                </a:lnTo>
                <a:lnTo>
                  <a:pt x="171090" y="721559"/>
                </a:lnTo>
                <a:lnTo>
                  <a:pt x="130173" y="703502"/>
                </a:lnTo>
                <a:lnTo>
                  <a:pt x="94963" y="678350"/>
                </a:lnTo>
                <a:lnTo>
                  <a:pt x="65531" y="646175"/>
                </a:lnTo>
                <a:lnTo>
                  <a:pt x="45331" y="613663"/>
                </a:lnTo>
                <a:lnTo>
                  <a:pt x="28899" y="575563"/>
                </a:lnTo>
                <a:lnTo>
                  <a:pt x="16192" y="531875"/>
                </a:lnTo>
                <a:lnTo>
                  <a:pt x="7168" y="482599"/>
                </a:lnTo>
                <a:lnTo>
                  <a:pt x="1785" y="427736"/>
                </a:lnTo>
                <a:lnTo>
                  <a:pt x="0" y="367284"/>
                </a:lnTo>
                <a:lnTo>
                  <a:pt x="2286" y="309014"/>
                </a:lnTo>
                <a:lnTo>
                  <a:pt x="9144" y="255460"/>
                </a:lnTo>
                <a:lnTo>
                  <a:pt x="20574" y="206763"/>
                </a:lnTo>
                <a:lnTo>
                  <a:pt x="36576" y="163068"/>
                </a:lnTo>
                <a:lnTo>
                  <a:pt x="56816" y="124491"/>
                </a:lnTo>
                <a:lnTo>
                  <a:pt x="80772" y="91059"/>
                </a:lnTo>
                <a:lnTo>
                  <a:pt x="108156" y="62769"/>
                </a:lnTo>
                <a:lnTo>
                  <a:pt x="138684" y="39624"/>
                </a:lnTo>
                <a:lnTo>
                  <a:pt x="208026" y="10096"/>
                </a:lnTo>
                <a:lnTo>
                  <a:pt x="246268" y="2547"/>
                </a:lnTo>
                <a:lnTo>
                  <a:pt x="286512" y="0"/>
                </a:lnTo>
                <a:lnTo>
                  <a:pt x="331122" y="3462"/>
                </a:lnTo>
                <a:lnTo>
                  <a:pt x="373465" y="13801"/>
                </a:lnTo>
                <a:lnTo>
                  <a:pt x="413467" y="30943"/>
                </a:lnTo>
                <a:lnTo>
                  <a:pt x="451055" y="54815"/>
                </a:lnTo>
                <a:lnTo>
                  <a:pt x="486155" y="85344"/>
                </a:lnTo>
                <a:lnTo>
                  <a:pt x="409956" y="164592"/>
                </a:lnTo>
                <a:lnTo>
                  <a:pt x="394501" y="152852"/>
                </a:lnTo>
                <a:lnTo>
                  <a:pt x="380047" y="142684"/>
                </a:lnTo>
                <a:lnTo>
                  <a:pt x="339566" y="121610"/>
                </a:lnTo>
                <a:lnTo>
                  <a:pt x="294132" y="115824"/>
                </a:lnTo>
                <a:lnTo>
                  <a:pt x="263247" y="119253"/>
                </a:lnTo>
                <a:lnTo>
                  <a:pt x="214622" y="146685"/>
                </a:lnTo>
                <a:lnTo>
                  <a:pt x="182594" y="204406"/>
                </a:lnTo>
                <a:lnTo>
                  <a:pt x="172593" y="248411"/>
                </a:lnTo>
                <a:lnTo>
                  <a:pt x="166592" y="302704"/>
                </a:lnTo>
                <a:lnTo>
                  <a:pt x="164592" y="367284"/>
                </a:lnTo>
                <a:lnTo>
                  <a:pt x="165187" y="414718"/>
                </a:lnTo>
                <a:lnTo>
                  <a:pt x="167068" y="456437"/>
                </a:lnTo>
                <a:lnTo>
                  <a:pt x="175260" y="522732"/>
                </a:lnTo>
                <a:lnTo>
                  <a:pt x="189166" y="568642"/>
                </a:lnTo>
                <a:lnTo>
                  <a:pt x="220837" y="607171"/>
                </a:lnTo>
                <a:lnTo>
                  <a:pt x="266700" y="618743"/>
                </a:lnTo>
                <a:lnTo>
                  <a:pt x="285583" y="617553"/>
                </a:lnTo>
                <a:lnTo>
                  <a:pt x="336804" y="597408"/>
                </a:lnTo>
                <a:lnTo>
                  <a:pt x="336804" y="429767"/>
                </a:lnTo>
                <a:lnTo>
                  <a:pt x="269748" y="429767"/>
                </a:lnTo>
                <a:lnTo>
                  <a:pt x="254508" y="316991"/>
                </a:lnTo>
                <a:lnTo>
                  <a:pt x="487680" y="316991"/>
                </a:lnTo>
                <a:lnTo>
                  <a:pt x="487680" y="664464"/>
                </a:lnTo>
                <a:lnTo>
                  <a:pt x="438721" y="693800"/>
                </a:lnTo>
                <a:lnTo>
                  <a:pt x="384048" y="716279"/>
                </a:lnTo>
                <a:lnTo>
                  <a:pt x="326898" y="731329"/>
                </a:lnTo>
                <a:lnTo>
                  <a:pt x="298323" y="734925"/>
                </a:lnTo>
                <a:lnTo>
                  <a:pt x="269748" y="736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86027" y="1830323"/>
            <a:ext cx="7183120" cy="2877820"/>
            <a:chOff x="986027" y="1830323"/>
            <a:chExt cx="7183120" cy="2877820"/>
          </a:xfrm>
        </p:grpSpPr>
        <p:sp>
          <p:nvSpPr>
            <p:cNvPr id="7" name="object 7"/>
            <p:cNvSpPr/>
            <p:nvPr/>
          </p:nvSpPr>
          <p:spPr>
            <a:xfrm>
              <a:off x="986027" y="4698492"/>
              <a:ext cx="2461260" cy="0"/>
            </a:xfrm>
            <a:custGeom>
              <a:avLst/>
              <a:gdLst/>
              <a:ahLst/>
              <a:cxnLst/>
              <a:rect l="l" t="t" r="r" b="b"/>
              <a:pathLst>
                <a:path w="2461260">
                  <a:moveTo>
                    <a:pt x="2461260" y="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E1E2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3283" y="1830323"/>
              <a:ext cx="5515355" cy="28194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591556" y="728471"/>
            <a:ext cx="792480" cy="307975"/>
            <a:chOff x="5591556" y="728471"/>
            <a:chExt cx="792480" cy="3079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1556" y="728472"/>
              <a:ext cx="321563" cy="248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4456" y="728471"/>
              <a:ext cx="172212" cy="2484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96000" y="728471"/>
              <a:ext cx="85725" cy="307975"/>
            </a:xfrm>
            <a:custGeom>
              <a:avLst/>
              <a:gdLst/>
              <a:ahLst/>
              <a:cxnLst/>
              <a:rect l="l" t="t" r="r" b="b"/>
              <a:pathLst>
                <a:path w="85725" h="307975">
                  <a:moveTo>
                    <a:pt x="15240" y="307847"/>
                  </a:moveTo>
                  <a:lnTo>
                    <a:pt x="0" y="268223"/>
                  </a:lnTo>
                  <a:lnTo>
                    <a:pt x="9144" y="263651"/>
                  </a:lnTo>
                  <a:lnTo>
                    <a:pt x="15240" y="259079"/>
                  </a:lnTo>
                  <a:lnTo>
                    <a:pt x="18288" y="254507"/>
                  </a:lnTo>
                  <a:lnTo>
                    <a:pt x="22860" y="249935"/>
                  </a:lnTo>
                  <a:lnTo>
                    <a:pt x="25908" y="243839"/>
                  </a:lnTo>
                  <a:lnTo>
                    <a:pt x="28313" y="231076"/>
                  </a:lnTo>
                  <a:lnTo>
                    <a:pt x="28765" y="224789"/>
                  </a:lnTo>
                  <a:lnTo>
                    <a:pt x="28956" y="208787"/>
                  </a:lnTo>
                  <a:lnTo>
                    <a:pt x="28956" y="0"/>
                  </a:lnTo>
                  <a:lnTo>
                    <a:pt x="85344" y="0"/>
                  </a:lnTo>
                  <a:lnTo>
                    <a:pt x="85344" y="210311"/>
                  </a:lnTo>
                  <a:lnTo>
                    <a:pt x="84748" y="224361"/>
                  </a:lnTo>
                  <a:lnTo>
                    <a:pt x="69794" y="267676"/>
                  </a:lnTo>
                  <a:lnTo>
                    <a:pt x="34480" y="298513"/>
                  </a:lnTo>
                  <a:lnTo>
                    <a:pt x="25217" y="303252"/>
                  </a:lnTo>
                  <a:lnTo>
                    <a:pt x="15240" y="3078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584" y="728471"/>
              <a:ext cx="187452" cy="24841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568695" y="1083563"/>
            <a:ext cx="963294" cy="259079"/>
            <a:chOff x="5568695" y="1083563"/>
            <a:chExt cx="963294" cy="259079"/>
          </a:xfrm>
        </p:grpSpPr>
        <p:sp>
          <p:nvSpPr>
            <p:cNvPr id="15" name="object 15"/>
            <p:cNvSpPr/>
            <p:nvPr/>
          </p:nvSpPr>
          <p:spPr>
            <a:xfrm>
              <a:off x="5568683" y="1083563"/>
              <a:ext cx="538480" cy="259079"/>
            </a:xfrm>
            <a:custGeom>
              <a:avLst/>
              <a:gdLst/>
              <a:ahLst/>
              <a:cxnLst/>
              <a:rect l="l" t="t" r="r" b="b"/>
              <a:pathLst>
                <a:path w="538479" h="259080">
                  <a:moveTo>
                    <a:pt x="163068" y="181356"/>
                  </a:moveTo>
                  <a:lnTo>
                    <a:pt x="153238" y="139496"/>
                  </a:lnTo>
                  <a:lnTo>
                    <a:pt x="122682" y="112776"/>
                  </a:lnTo>
                  <a:lnTo>
                    <a:pt x="103632" y="103632"/>
                  </a:lnTo>
                  <a:lnTo>
                    <a:pt x="93306" y="98425"/>
                  </a:lnTo>
                  <a:lnTo>
                    <a:pt x="65532" y="74676"/>
                  </a:lnTo>
                  <a:lnTo>
                    <a:pt x="65532" y="59436"/>
                  </a:lnTo>
                  <a:lnTo>
                    <a:pt x="68580" y="53340"/>
                  </a:lnTo>
                  <a:lnTo>
                    <a:pt x="73152" y="48768"/>
                  </a:lnTo>
                  <a:lnTo>
                    <a:pt x="76200" y="44196"/>
                  </a:lnTo>
                  <a:lnTo>
                    <a:pt x="83820" y="41148"/>
                  </a:lnTo>
                  <a:lnTo>
                    <a:pt x="91440" y="41148"/>
                  </a:lnTo>
                  <a:lnTo>
                    <a:pt x="101752" y="42316"/>
                  </a:lnTo>
                  <a:lnTo>
                    <a:pt x="112204" y="45910"/>
                  </a:lnTo>
                  <a:lnTo>
                    <a:pt x="122948" y="52082"/>
                  </a:lnTo>
                  <a:lnTo>
                    <a:pt x="134112" y="60960"/>
                  </a:lnTo>
                  <a:lnTo>
                    <a:pt x="158496" y="32004"/>
                  </a:lnTo>
                  <a:lnTo>
                    <a:pt x="126492" y="7620"/>
                  </a:lnTo>
                  <a:lnTo>
                    <a:pt x="85344" y="0"/>
                  </a:lnTo>
                  <a:lnTo>
                    <a:pt x="74447" y="571"/>
                  </a:lnTo>
                  <a:lnTo>
                    <a:pt x="37147" y="14033"/>
                  </a:lnTo>
                  <a:lnTo>
                    <a:pt x="10096" y="52006"/>
                  </a:lnTo>
                  <a:lnTo>
                    <a:pt x="7620" y="71628"/>
                  </a:lnTo>
                  <a:lnTo>
                    <a:pt x="8483" y="83896"/>
                  </a:lnTo>
                  <a:lnTo>
                    <a:pt x="30251" y="123812"/>
                  </a:lnTo>
                  <a:lnTo>
                    <a:pt x="79540" y="150647"/>
                  </a:lnTo>
                  <a:lnTo>
                    <a:pt x="87249" y="154686"/>
                  </a:lnTo>
                  <a:lnTo>
                    <a:pt x="93256" y="158737"/>
                  </a:lnTo>
                  <a:lnTo>
                    <a:pt x="97536" y="163068"/>
                  </a:lnTo>
                  <a:lnTo>
                    <a:pt x="102108" y="169164"/>
                  </a:lnTo>
                  <a:lnTo>
                    <a:pt x="105156" y="176784"/>
                  </a:lnTo>
                  <a:lnTo>
                    <a:pt x="105156" y="195072"/>
                  </a:lnTo>
                  <a:lnTo>
                    <a:pt x="102108" y="204216"/>
                  </a:lnTo>
                  <a:lnTo>
                    <a:pt x="97536" y="208788"/>
                  </a:lnTo>
                  <a:lnTo>
                    <a:pt x="92964" y="214884"/>
                  </a:lnTo>
                  <a:lnTo>
                    <a:pt x="85344" y="217932"/>
                  </a:lnTo>
                  <a:lnTo>
                    <a:pt x="76200" y="217932"/>
                  </a:lnTo>
                  <a:lnTo>
                    <a:pt x="38671" y="205168"/>
                  </a:lnTo>
                  <a:lnTo>
                    <a:pt x="25908" y="195072"/>
                  </a:lnTo>
                  <a:lnTo>
                    <a:pt x="0" y="224028"/>
                  </a:lnTo>
                  <a:lnTo>
                    <a:pt x="33528" y="249936"/>
                  </a:lnTo>
                  <a:lnTo>
                    <a:pt x="79248" y="259080"/>
                  </a:lnTo>
                  <a:lnTo>
                    <a:pt x="92163" y="258508"/>
                  </a:lnTo>
                  <a:lnTo>
                    <a:pt x="132930" y="243941"/>
                  </a:lnTo>
                  <a:lnTo>
                    <a:pt x="157924" y="213080"/>
                  </a:lnTo>
                  <a:lnTo>
                    <a:pt x="162496" y="192506"/>
                  </a:lnTo>
                  <a:lnTo>
                    <a:pt x="163068" y="181356"/>
                  </a:lnTo>
                  <a:close/>
                </a:path>
                <a:path w="538479" h="259080">
                  <a:moveTo>
                    <a:pt x="364236" y="129540"/>
                  </a:moveTo>
                  <a:lnTo>
                    <a:pt x="358521" y="72771"/>
                  </a:lnTo>
                  <a:lnTo>
                    <a:pt x="341376" y="32004"/>
                  </a:lnTo>
                  <a:lnTo>
                    <a:pt x="311467" y="8001"/>
                  </a:lnTo>
                  <a:lnTo>
                    <a:pt x="306324" y="6362"/>
                  </a:lnTo>
                  <a:lnTo>
                    <a:pt x="306324" y="129540"/>
                  </a:lnTo>
                  <a:lnTo>
                    <a:pt x="306070" y="145592"/>
                  </a:lnTo>
                  <a:lnTo>
                    <a:pt x="300951" y="191452"/>
                  </a:lnTo>
                  <a:lnTo>
                    <a:pt x="291084" y="210312"/>
                  </a:lnTo>
                  <a:lnTo>
                    <a:pt x="286512" y="216408"/>
                  </a:lnTo>
                  <a:lnTo>
                    <a:pt x="278892" y="217932"/>
                  </a:lnTo>
                  <a:lnTo>
                    <a:pt x="262128" y="217932"/>
                  </a:lnTo>
                  <a:lnTo>
                    <a:pt x="239268" y="182880"/>
                  </a:lnTo>
                  <a:lnTo>
                    <a:pt x="236220" y="129540"/>
                  </a:lnTo>
                  <a:lnTo>
                    <a:pt x="236562" y="107251"/>
                  </a:lnTo>
                  <a:lnTo>
                    <a:pt x="243840" y="60960"/>
                  </a:lnTo>
                  <a:lnTo>
                    <a:pt x="271272" y="41148"/>
                  </a:lnTo>
                  <a:lnTo>
                    <a:pt x="279844" y="42316"/>
                  </a:lnTo>
                  <a:lnTo>
                    <a:pt x="304228" y="88392"/>
                  </a:lnTo>
                  <a:lnTo>
                    <a:pt x="306324" y="129540"/>
                  </a:lnTo>
                  <a:lnTo>
                    <a:pt x="306324" y="6362"/>
                  </a:lnTo>
                  <a:lnTo>
                    <a:pt x="292735" y="2006"/>
                  </a:lnTo>
                  <a:lnTo>
                    <a:pt x="271272" y="0"/>
                  </a:lnTo>
                  <a:lnTo>
                    <a:pt x="249821" y="2006"/>
                  </a:lnTo>
                  <a:lnTo>
                    <a:pt x="214909" y="18008"/>
                  </a:lnTo>
                  <a:lnTo>
                    <a:pt x="190931" y="50888"/>
                  </a:lnTo>
                  <a:lnTo>
                    <a:pt x="178460" y="99517"/>
                  </a:lnTo>
                  <a:lnTo>
                    <a:pt x="176784" y="129540"/>
                  </a:lnTo>
                  <a:lnTo>
                    <a:pt x="178460" y="160426"/>
                  </a:lnTo>
                  <a:lnTo>
                    <a:pt x="190931" y="209054"/>
                  </a:lnTo>
                  <a:lnTo>
                    <a:pt x="214909" y="241084"/>
                  </a:lnTo>
                  <a:lnTo>
                    <a:pt x="249821" y="257086"/>
                  </a:lnTo>
                  <a:lnTo>
                    <a:pt x="271272" y="259080"/>
                  </a:lnTo>
                  <a:lnTo>
                    <a:pt x="292709" y="257086"/>
                  </a:lnTo>
                  <a:lnTo>
                    <a:pt x="311277" y="251079"/>
                  </a:lnTo>
                  <a:lnTo>
                    <a:pt x="326999" y="241084"/>
                  </a:lnTo>
                  <a:lnTo>
                    <a:pt x="339852" y="227076"/>
                  </a:lnTo>
                  <a:lnTo>
                    <a:pt x="345122" y="217932"/>
                  </a:lnTo>
                  <a:lnTo>
                    <a:pt x="350735" y="208203"/>
                  </a:lnTo>
                  <a:lnTo>
                    <a:pt x="358330" y="185737"/>
                  </a:lnTo>
                  <a:lnTo>
                    <a:pt x="362775" y="159639"/>
                  </a:lnTo>
                  <a:lnTo>
                    <a:pt x="364236" y="129540"/>
                  </a:lnTo>
                  <a:close/>
                </a:path>
                <a:path w="538479" h="259080">
                  <a:moveTo>
                    <a:pt x="537972" y="181356"/>
                  </a:moveTo>
                  <a:lnTo>
                    <a:pt x="527291" y="139496"/>
                  </a:lnTo>
                  <a:lnTo>
                    <a:pt x="497014" y="112776"/>
                  </a:lnTo>
                  <a:lnTo>
                    <a:pt x="478536" y="103632"/>
                  </a:lnTo>
                  <a:lnTo>
                    <a:pt x="467995" y="98425"/>
                  </a:lnTo>
                  <a:lnTo>
                    <a:pt x="459295" y="93916"/>
                  </a:lnTo>
                  <a:lnTo>
                    <a:pt x="452615" y="89712"/>
                  </a:lnTo>
                  <a:lnTo>
                    <a:pt x="448056" y="85344"/>
                  </a:lnTo>
                  <a:lnTo>
                    <a:pt x="441960" y="80772"/>
                  </a:lnTo>
                  <a:lnTo>
                    <a:pt x="440436" y="74676"/>
                  </a:lnTo>
                  <a:lnTo>
                    <a:pt x="440436" y="59436"/>
                  </a:lnTo>
                  <a:lnTo>
                    <a:pt x="441960" y="53340"/>
                  </a:lnTo>
                  <a:lnTo>
                    <a:pt x="451104" y="44196"/>
                  </a:lnTo>
                  <a:lnTo>
                    <a:pt x="457200" y="41148"/>
                  </a:lnTo>
                  <a:lnTo>
                    <a:pt x="464820" y="41148"/>
                  </a:lnTo>
                  <a:lnTo>
                    <a:pt x="475996" y="42316"/>
                  </a:lnTo>
                  <a:lnTo>
                    <a:pt x="486727" y="45910"/>
                  </a:lnTo>
                  <a:lnTo>
                    <a:pt x="497192" y="52082"/>
                  </a:lnTo>
                  <a:lnTo>
                    <a:pt x="507492" y="60960"/>
                  </a:lnTo>
                  <a:lnTo>
                    <a:pt x="533400" y="32004"/>
                  </a:lnTo>
                  <a:lnTo>
                    <a:pt x="499872" y="7620"/>
                  </a:lnTo>
                  <a:lnTo>
                    <a:pt x="458724" y="0"/>
                  </a:lnTo>
                  <a:lnTo>
                    <a:pt x="448462" y="571"/>
                  </a:lnTo>
                  <a:lnTo>
                    <a:pt x="411391" y="14033"/>
                  </a:lnTo>
                  <a:lnTo>
                    <a:pt x="384810" y="52006"/>
                  </a:lnTo>
                  <a:lnTo>
                    <a:pt x="382524" y="71628"/>
                  </a:lnTo>
                  <a:lnTo>
                    <a:pt x="383387" y="83896"/>
                  </a:lnTo>
                  <a:lnTo>
                    <a:pt x="404507" y="123812"/>
                  </a:lnTo>
                  <a:lnTo>
                    <a:pt x="445008" y="146304"/>
                  </a:lnTo>
                  <a:lnTo>
                    <a:pt x="453580" y="150647"/>
                  </a:lnTo>
                  <a:lnTo>
                    <a:pt x="480060" y="176784"/>
                  </a:lnTo>
                  <a:lnTo>
                    <a:pt x="480060" y="195072"/>
                  </a:lnTo>
                  <a:lnTo>
                    <a:pt x="477012" y="204216"/>
                  </a:lnTo>
                  <a:lnTo>
                    <a:pt x="466344" y="214884"/>
                  </a:lnTo>
                  <a:lnTo>
                    <a:pt x="460248" y="217932"/>
                  </a:lnTo>
                  <a:lnTo>
                    <a:pt x="440436" y="217932"/>
                  </a:lnTo>
                  <a:lnTo>
                    <a:pt x="432816" y="216408"/>
                  </a:lnTo>
                  <a:lnTo>
                    <a:pt x="425196" y="211836"/>
                  </a:lnTo>
                  <a:lnTo>
                    <a:pt x="419252" y="209003"/>
                  </a:lnTo>
                  <a:lnTo>
                    <a:pt x="413004" y="205168"/>
                  </a:lnTo>
                  <a:lnTo>
                    <a:pt x="406768" y="200482"/>
                  </a:lnTo>
                  <a:lnTo>
                    <a:pt x="400812" y="195072"/>
                  </a:lnTo>
                  <a:lnTo>
                    <a:pt x="373380" y="224028"/>
                  </a:lnTo>
                  <a:lnTo>
                    <a:pt x="408432" y="249936"/>
                  </a:lnTo>
                  <a:lnTo>
                    <a:pt x="454152" y="259080"/>
                  </a:lnTo>
                  <a:lnTo>
                    <a:pt x="466420" y="258508"/>
                  </a:lnTo>
                  <a:lnTo>
                    <a:pt x="507161" y="243941"/>
                  </a:lnTo>
                  <a:lnTo>
                    <a:pt x="532193" y="213080"/>
                  </a:lnTo>
                  <a:lnTo>
                    <a:pt x="537387" y="192506"/>
                  </a:lnTo>
                  <a:lnTo>
                    <a:pt x="537972" y="18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6480" y="1089659"/>
              <a:ext cx="405383" cy="24688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6594347" y="606552"/>
            <a:ext cx="393700" cy="736600"/>
          </a:xfrm>
          <a:custGeom>
            <a:avLst/>
            <a:gdLst/>
            <a:ahLst/>
            <a:cxnLst/>
            <a:rect l="l" t="t" r="r" b="b"/>
            <a:pathLst>
              <a:path w="393700" h="736600">
                <a:moveTo>
                  <a:pt x="89916" y="176783"/>
                </a:moveTo>
                <a:lnTo>
                  <a:pt x="0" y="106680"/>
                </a:lnTo>
                <a:lnTo>
                  <a:pt x="32345" y="68080"/>
                </a:lnTo>
                <a:lnTo>
                  <a:pt x="68933" y="38185"/>
                </a:lnTo>
                <a:lnTo>
                  <a:pt x="109618" y="16922"/>
                </a:lnTo>
                <a:lnTo>
                  <a:pt x="154253" y="4218"/>
                </a:lnTo>
                <a:lnTo>
                  <a:pt x="202692" y="0"/>
                </a:lnTo>
                <a:lnTo>
                  <a:pt x="232171" y="1428"/>
                </a:lnTo>
                <a:lnTo>
                  <a:pt x="283702" y="12858"/>
                </a:lnTo>
                <a:lnTo>
                  <a:pt x="326636" y="35409"/>
                </a:lnTo>
                <a:lnTo>
                  <a:pt x="359259" y="66794"/>
                </a:lnTo>
                <a:lnTo>
                  <a:pt x="380976" y="105060"/>
                </a:lnTo>
                <a:lnTo>
                  <a:pt x="386033" y="120396"/>
                </a:lnTo>
                <a:lnTo>
                  <a:pt x="184404" y="120396"/>
                </a:lnTo>
                <a:lnTo>
                  <a:pt x="172116" y="121253"/>
                </a:lnTo>
                <a:lnTo>
                  <a:pt x="126992" y="141851"/>
                </a:lnTo>
                <a:lnTo>
                  <a:pt x="102465" y="163044"/>
                </a:lnTo>
                <a:lnTo>
                  <a:pt x="89916" y="176783"/>
                </a:lnTo>
                <a:close/>
              </a:path>
              <a:path w="393700" h="736600">
                <a:moveTo>
                  <a:pt x="243840" y="463296"/>
                </a:moveTo>
                <a:lnTo>
                  <a:pt x="108204" y="463296"/>
                </a:lnTo>
                <a:lnTo>
                  <a:pt x="108204" y="431292"/>
                </a:lnTo>
                <a:lnTo>
                  <a:pt x="110680" y="389001"/>
                </a:lnTo>
                <a:lnTo>
                  <a:pt x="124872" y="339304"/>
                </a:lnTo>
                <a:lnTo>
                  <a:pt x="146304" y="304800"/>
                </a:lnTo>
                <a:lnTo>
                  <a:pt x="153995" y="294727"/>
                </a:lnTo>
                <a:lnTo>
                  <a:pt x="163258" y="284797"/>
                </a:lnTo>
                <a:lnTo>
                  <a:pt x="173950" y="274581"/>
                </a:lnTo>
                <a:lnTo>
                  <a:pt x="185928" y="263652"/>
                </a:lnTo>
                <a:lnTo>
                  <a:pt x="197881" y="252507"/>
                </a:lnTo>
                <a:lnTo>
                  <a:pt x="224028" y="222504"/>
                </a:lnTo>
                <a:lnTo>
                  <a:pt x="237744" y="175260"/>
                </a:lnTo>
                <a:lnTo>
                  <a:pt x="236862" y="162401"/>
                </a:lnTo>
                <a:lnTo>
                  <a:pt x="215050" y="128111"/>
                </a:lnTo>
                <a:lnTo>
                  <a:pt x="184404" y="120396"/>
                </a:lnTo>
                <a:lnTo>
                  <a:pt x="386033" y="120396"/>
                </a:lnTo>
                <a:lnTo>
                  <a:pt x="387667" y="125349"/>
                </a:lnTo>
                <a:lnTo>
                  <a:pt x="391787" y="146208"/>
                </a:lnTo>
                <a:lnTo>
                  <a:pt x="393192" y="167640"/>
                </a:lnTo>
                <a:lnTo>
                  <a:pt x="392596" y="186237"/>
                </a:lnTo>
                <a:lnTo>
                  <a:pt x="382524" y="233172"/>
                </a:lnTo>
                <a:lnTo>
                  <a:pt x="362807" y="269176"/>
                </a:lnTo>
                <a:lnTo>
                  <a:pt x="336042" y="298323"/>
                </a:lnTo>
                <a:lnTo>
                  <a:pt x="296394" y="334613"/>
                </a:lnTo>
                <a:lnTo>
                  <a:pt x="282511" y="348615"/>
                </a:lnTo>
                <a:lnTo>
                  <a:pt x="253484" y="387453"/>
                </a:lnTo>
                <a:lnTo>
                  <a:pt x="243840" y="437387"/>
                </a:lnTo>
                <a:lnTo>
                  <a:pt x="243840" y="463296"/>
                </a:lnTo>
                <a:close/>
              </a:path>
              <a:path w="393700" h="736600">
                <a:moveTo>
                  <a:pt x="176784" y="736092"/>
                </a:moveTo>
                <a:lnTo>
                  <a:pt x="128349" y="721947"/>
                </a:lnTo>
                <a:lnTo>
                  <a:pt x="97345" y="681990"/>
                </a:lnTo>
                <a:lnTo>
                  <a:pt x="91440" y="649224"/>
                </a:lnTo>
                <a:lnTo>
                  <a:pt x="92892" y="631507"/>
                </a:lnTo>
                <a:lnTo>
                  <a:pt x="115824" y="585216"/>
                </a:lnTo>
                <a:lnTo>
                  <a:pt x="159115" y="560998"/>
                </a:lnTo>
                <a:lnTo>
                  <a:pt x="176784" y="559308"/>
                </a:lnTo>
                <a:lnTo>
                  <a:pt x="195119" y="560998"/>
                </a:lnTo>
                <a:lnTo>
                  <a:pt x="239268" y="585216"/>
                </a:lnTo>
                <a:lnTo>
                  <a:pt x="262199" y="631507"/>
                </a:lnTo>
                <a:lnTo>
                  <a:pt x="263652" y="649224"/>
                </a:lnTo>
                <a:lnTo>
                  <a:pt x="262199" y="666035"/>
                </a:lnTo>
                <a:lnTo>
                  <a:pt x="239268" y="710184"/>
                </a:lnTo>
                <a:lnTo>
                  <a:pt x="195119" y="734615"/>
                </a:lnTo>
                <a:lnTo>
                  <a:pt x="176784" y="73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057400" y="1914144"/>
            <a:ext cx="609600" cy="1287780"/>
            <a:chOff x="2057400" y="1914144"/>
            <a:chExt cx="609600" cy="1287780"/>
          </a:xfrm>
        </p:grpSpPr>
        <p:sp>
          <p:nvSpPr>
            <p:cNvPr id="19" name="object 19"/>
            <p:cNvSpPr/>
            <p:nvPr/>
          </p:nvSpPr>
          <p:spPr>
            <a:xfrm>
              <a:off x="2301239" y="1914144"/>
              <a:ext cx="61594" cy="822960"/>
            </a:xfrm>
            <a:custGeom>
              <a:avLst/>
              <a:gdLst/>
              <a:ahLst/>
              <a:cxnLst/>
              <a:rect l="l" t="t" r="r" b="b"/>
              <a:pathLst>
                <a:path w="61594" h="822960">
                  <a:moveTo>
                    <a:pt x="50292" y="822960"/>
                  </a:moveTo>
                  <a:lnTo>
                    <a:pt x="0" y="822960"/>
                  </a:lnTo>
                  <a:lnTo>
                    <a:pt x="142" y="796504"/>
                  </a:lnTo>
                  <a:lnTo>
                    <a:pt x="1143" y="716470"/>
                  </a:lnTo>
                  <a:lnTo>
                    <a:pt x="3857" y="581858"/>
                  </a:lnTo>
                  <a:lnTo>
                    <a:pt x="9144" y="391667"/>
                  </a:lnTo>
                  <a:lnTo>
                    <a:pt x="15406" y="227599"/>
                  </a:lnTo>
                  <a:lnTo>
                    <a:pt x="18386" y="160585"/>
                  </a:lnTo>
                  <a:lnTo>
                    <a:pt x="21526" y="104393"/>
                  </a:lnTo>
                  <a:lnTo>
                    <a:pt x="25023" y="59632"/>
                  </a:lnTo>
                  <a:lnTo>
                    <a:pt x="33876" y="6828"/>
                  </a:lnTo>
                  <a:lnTo>
                    <a:pt x="39624" y="0"/>
                  </a:lnTo>
                  <a:lnTo>
                    <a:pt x="42672" y="0"/>
                  </a:lnTo>
                  <a:lnTo>
                    <a:pt x="45720" y="6096"/>
                  </a:lnTo>
                  <a:lnTo>
                    <a:pt x="50292" y="16764"/>
                  </a:lnTo>
                  <a:lnTo>
                    <a:pt x="61221" y="172307"/>
                  </a:lnTo>
                  <a:lnTo>
                    <a:pt x="60007" y="446151"/>
                  </a:lnTo>
                  <a:lnTo>
                    <a:pt x="53935" y="706850"/>
                  </a:lnTo>
                  <a:lnTo>
                    <a:pt x="50292" y="822960"/>
                  </a:lnTo>
                  <a:close/>
                </a:path>
              </a:pathLst>
            </a:custGeom>
            <a:solidFill>
              <a:srgbClr val="708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75065" y="2135123"/>
              <a:ext cx="177800" cy="601980"/>
            </a:xfrm>
            <a:custGeom>
              <a:avLst/>
              <a:gdLst/>
              <a:ahLst/>
              <a:cxnLst/>
              <a:rect l="l" t="t" r="r" b="b"/>
              <a:pathLst>
                <a:path w="177800" h="601980">
                  <a:moveTo>
                    <a:pt x="48742" y="255447"/>
                  </a:moveTo>
                  <a:lnTo>
                    <a:pt x="39878" y="143256"/>
                  </a:lnTo>
                  <a:lnTo>
                    <a:pt x="30403" y="104775"/>
                  </a:lnTo>
                  <a:lnTo>
                    <a:pt x="15455" y="59245"/>
                  </a:lnTo>
                  <a:lnTo>
                    <a:pt x="9398" y="53340"/>
                  </a:lnTo>
                  <a:lnTo>
                    <a:pt x="6045" y="57365"/>
                  </a:lnTo>
                  <a:lnTo>
                    <a:pt x="3429" y="69634"/>
                  </a:lnTo>
                  <a:lnTo>
                    <a:pt x="1549" y="90449"/>
                  </a:lnTo>
                  <a:lnTo>
                    <a:pt x="419" y="120116"/>
                  </a:lnTo>
                  <a:lnTo>
                    <a:pt x="0" y="158978"/>
                  </a:lnTo>
                  <a:lnTo>
                    <a:pt x="317" y="207302"/>
                  </a:lnTo>
                  <a:lnTo>
                    <a:pt x="1346" y="265430"/>
                  </a:lnTo>
                  <a:lnTo>
                    <a:pt x="3073" y="333641"/>
                  </a:lnTo>
                  <a:lnTo>
                    <a:pt x="5511" y="412267"/>
                  </a:lnTo>
                  <a:lnTo>
                    <a:pt x="8636" y="501611"/>
                  </a:lnTo>
                  <a:lnTo>
                    <a:pt x="12446" y="601980"/>
                  </a:lnTo>
                  <a:lnTo>
                    <a:pt x="30734" y="601980"/>
                  </a:lnTo>
                  <a:lnTo>
                    <a:pt x="35598" y="543814"/>
                  </a:lnTo>
                  <a:lnTo>
                    <a:pt x="44450" y="408622"/>
                  </a:lnTo>
                  <a:lnTo>
                    <a:pt x="48742" y="255447"/>
                  </a:lnTo>
                  <a:close/>
                </a:path>
                <a:path w="177800" h="601980">
                  <a:moveTo>
                    <a:pt x="177685" y="233578"/>
                  </a:moveTo>
                  <a:lnTo>
                    <a:pt x="176085" y="212839"/>
                  </a:lnTo>
                  <a:lnTo>
                    <a:pt x="172466" y="205740"/>
                  </a:lnTo>
                  <a:lnTo>
                    <a:pt x="167767" y="211328"/>
                  </a:lnTo>
                  <a:lnTo>
                    <a:pt x="154444" y="257581"/>
                  </a:lnTo>
                  <a:lnTo>
                    <a:pt x="145986" y="299275"/>
                  </a:lnTo>
                  <a:lnTo>
                    <a:pt x="136474" y="354050"/>
                  </a:lnTo>
                  <a:lnTo>
                    <a:pt x="135915" y="357644"/>
                  </a:lnTo>
                  <a:lnTo>
                    <a:pt x="141236" y="285470"/>
                  </a:lnTo>
                  <a:lnTo>
                    <a:pt x="144589" y="211556"/>
                  </a:lnTo>
                  <a:lnTo>
                    <a:pt x="145300" y="151257"/>
                  </a:lnTo>
                  <a:lnTo>
                    <a:pt x="143903" y="103251"/>
                  </a:lnTo>
                  <a:lnTo>
                    <a:pt x="136855" y="38900"/>
                  </a:lnTo>
                  <a:lnTo>
                    <a:pt x="123647" y="1778"/>
                  </a:lnTo>
                  <a:lnTo>
                    <a:pt x="120662" y="0"/>
                  </a:lnTo>
                  <a:lnTo>
                    <a:pt x="108635" y="97917"/>
                  </a:lnTo>
                  <a:lnTo>
                    <a:pt x="89611" y="304419"/>
                  </a:lnTo>
                  <a:lnTo>
                    <a:pt x="72009" y="509206"/>
                  </a:lnTo>
                  <a:lnTo>
                    <a:pt x="64274" y="601980"/>
                  </a:lnTo>
                  <a:lnTo>
                    <a:pt x="102362" y="601980"/>
                  </a:lnTo>
                  <a:lnTo>
                    <a:pt x="109994" y="601980"/>
                  </a:lnTo>
                  <a:lnTo>
                    <a:pt x="135890" y="601980"/>
                  </a:lnTo>
                  <a:lnTo>
                    <a:pt x="149783" y="515391"/>
                  </a:lnTo>
                  <a:lnTo>
                    <a:pt x="160680" y="437845"/>
                  </a:lnTo>
                  <a:lnTo>
                    <a:pt x="168770" y="370128"/>
                  </a:lnTo>
                  <a:lnTo>
                    <a:pt x="174180" y="312991"/>
                  </a:lnTo>
                  <a:lnTo>
                    <a:pt x="177101" y="267233"/>
                  </a:lnTo>
                  <a:lnTo>
                    <a:pt x="177685" y="233578"/>
                  </a:lnTo>
                  <a:close/>
                </a:path>
              </a:pathLst>
            </a:custGeom>
            <a:solidFill>
              <a:srgbClr val="4B5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35123" y="2737103"/>
              <a:ext cx="407034" cy="403860"/>
            </a:xfrm>
            <a:custGeom>
              <a:avLst/>
              <a:gdLst/>
              <a:ahLst/>
              <a:cxnLst/>
              <a:rect l="l" t="t" r="r" b="b"/>
              <a:pathLst>
                <a:path w="407035" h="403860">
                  <a:moveTo>
                    <a:pt x="374903" y="403860"/>
                  </a:moveTo>
                  <a:lnTo>
                    <a:pt x="41147" y="403860"/>
                  </a:lnTo>
                  <a:lnTo>
                    <a:pt x="21002" y="364878"/>
                  </a:lnTo>
                  <a:lnTo>
                    <a:pt x="8001" y="329755"/>
                  </a:lnTo>
                  <a:lnTo>
                    <a:pt x="1285" y="297775"/>
                  </a:lnTo>
                  <a:lnTo>
                    <a:pt x="0" y="268224"/>
                  </a:lnTo>
                  <a:lnTo>
                    <a:pt x="547" y="257960"/>
                  </a:lnTo>
                  <a:lnTo>
                    <a:pt x="24969" y="188383"/>
                  </a:lnTo>
                  <a:lnTo>
                    <a:pt x="48372" y="151722"/>
                  </a:lnTo>
                  <a:lnTo>
                    <a:pt x="73723" y="116586"/>
                  </a:lnTo>
                  <a:lnTo>
                    <a:pt x="96915" y="80941"/>
                  </a:lnTo>
                  <a:lnTo>
                    <a:pt x="113841" y="42756"/>
                  </a:lnTo>
                  <a:lnTo>
                    <a:pt x="120395" y="0"/>
                  </a:lnTo>
                  <a:lnTo>
                    <a:pt x="301751" y="0"/>
                  </a:lnTo>
                  <a:lnTo>
                    <a:pt x="309396" y="61228"/>
                  </a:lnTo>
                  <a:lnTo>
                    <a:pt x="328525" y="109435"/>
                  </a:lnTo>
                  <a:lnTo>
                    <a:pt x="353433" y="149888"/>
                  </a:lnTo>
                  <a:lnTo>
                    <a:pt x="378415" y="187854"/>
                  </a:lnTo>
                  <a:lnTo>
                    <a:pt x="397763" y="228600"/>
                  </a:lnTo>
                  <a:lnTo>
                    <a:pt x="400907" y="238005"/>
                  </a:lnTo>
                  <a:lnTo>
                    <a:pt x="403478" y="247840"/>
                  </a:lnTo>
                  <a:lnTo>
                    <a:pt x="405479" y="257960"/>
                  </a:lnTo>
                  <a:lnTo>
                    <a:pt x="406907" y="268224"/>
                  </a:lnTo>
                  <a:lnTo>
                    <a:pt x="406193" y="296060"/>
                  </a:lnTo>
                  <a:lnTo>
                    <a:pt x="401192" y="327469"/>
                  </a:lnTo>
                  <a:lnTo>
                    <a:pt x="391048" y="363164"/>
                  </a:lnTo>
                  <a:lnTo>
                    <a:pt x="374903" y="403860"/>
                  </a:lnTo>
                  <a:close/>
                </a:path>
              </a:pathLst>
            </a:custGeom>
            <a:solidFill>
              <a:srgbClr val="EBE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8943" y="2737103"/>
              <a:ext cx="323215" cy="403860"/>
            </a:xfrm>
            <a:custGeom>
              <a:avLst/>
              <a:gdLst/>
              <a:ahLst/>
              <a:cxnLst/>
              <a:rect l="l" t="t" r="r" b="b"/>
              <a:pathLst>
                <a:path w="323214" h="403860">
                  <a:moveTo>
                    <a:pt x="291083" y="403860"/>
                  </a:moveTo>
                  <a:lnTo>
                    <a:pt x="41147" y="403860"/>
                  </a:lnTo>
                  <a:lnTo>
                    <a:pt x="21002" y="364878"/>
                  </a:lnTo>
                  <a:lnTo>
                    <a:pt x="8000" y="329755"/>
                  </a:lnTo>
                  <a:lnTo>
                    <a:pt x="1285" y="297775"/>
                  </a:lnTo>
                  <a:lnTo>
                    <a:pt x="0" y="268224"/>
                  </a:lnTo>
                  <a:lnTo>
                    <a:pt x="547" y="257960"/>
                  </a:lnTo>
                  <a:lnTo>
                    <a:pt x="24969" y="188383"/>
                  </a:lnTo>
                  <a:lnTo>
                    <a:pt x="48372" y="151722"/>
                  </a:lnTo>
                  <a:lnTo>
                    <a:pt x="73723" y="116586"/>
                  </a:lnTo>
                  <a:lnTo>
                    <a:pt x="96915" y="80941"/>
                  </a:lnTo>
                  <a:lnTo>
                    <a:pt x="113841" y="42756"/>
                  </a:lnTo>
                  <a:lnTo>
                    <a:pt x="120395" y="0"/>
                  </a:lnTo>
                  <a:lnTo>
                    <a:pt x="217931" y="0"/>
                  </a:lnTo>
                  <a:lnTo>
                    <a:pt x="225576" y="61228"/>
                  </a:lnTo>
                  <a:lnTo>
                    <a:pt x="244705" y="109435"/>
                  </a:lnTo>
                  <a:lnTo>
                    <a:pt x="269613" y="149888"/>
                  </a:lnTo>
                  <a:lnTo>
                    <a:pt x="294595" y="187854"/>
                  </a:lnTo>
                  <a:lnTo>
                    <a:pt x="313943" y="228600"/>
                  </a:lnTo>
                  <a:lnTo>
                    <a:pt x="317087" y="238005"/>
                  </a:lnTo>
                  <a:lnTo>
                    <a:pt x="319658" y="247840"/>
                  </a:lnTo>
                  <a:lnTo>
                    <a:pt x="321659" y="257960"/>
                  </a:lnTo>
                  <a:lnTo>
                    <a:pt x="323087" y="268224"/>
                  </a:lnTo>
                  <a:lnTo>
                    <a:pt x="322373" y="296060"/>
                  </a:lnTo>
                  <a:lnTo>
                    <a:pt x="317372" y="327469"/>
                  </a:lnTo>
                  <a:lnTo>
                    <a:pt x="307228" y="363164"/>
                  </a:lnTo>
                  <a:lnTo>
                    <a:pt x="291083" y="403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75885" y="2051303"/>
              <a:ext cx="124460" cy="685800"/>
            </a:xfrm>
            <a:custGeom>
              <a:avLst/>
              <a:gdLst/>
              <a:ahLst/>
              <a:cxnLst/>
              <a:rect l="l" t="t" r="r" b="b"/>
              <a:pathLst>
                <a:path w="124460" h="685800">
                  <a:moveTo>
                    <a:pt x="122306" y="685800"/>
                  </a:moveTo>
                  <a:lnTo>
                    <a:pt x="93350" y="685800"/>
                  </a:lnTo>
                  <a:lnTo>
                    <a:pt x="76899" y="594988"/>
                  </a:lnTo>
                  <a:lnTo>
                    <a:pt x="62141" y="510091"/>
                  </a:lnTo>
                  <a:lnTo>
                    <a:pt x="49043" y="431239"/>
                  </a:lnTo>
                  <a:lnTo>
                    <a:pt x="37571" y="358562"/>
                  </a:lnTo>
                  <a:lnTo>
                    <a:pt x="27691" y="292189"/>
                  </a:lnTo>
                  <a:lnTo>
                    <a:pt x="19372" y="232252"/>
                  </a:lnTo>
                  <a:lnTo>
                    <a:pt x="12578" y="178879"/>
                  </a:lnTo>
                  <a:lnTo>
                    <a:pt x="7277" y="132201"/>
                  </a:lnTo>
                  <a:lnTo>
                    <a:pt x="3436" y="92348"/>
                  </a:lnTo>
                  <a:lnTo>
                    <a:pt x="0" y="33635"/>
                  </a:lnTo>
                  <a:lnTo>
                    <a:pt x="337" y="15035"/>
                  </a:lnTo>
                  <a:lnTo>
                    <a:pt x="2001" y="3780"/>
                  </a:lnTo>
                  <a:lnTo>
                    <a:pt x="4958" y="0"/>
                  </a:lnTo>
                  <a:lnTo>
                    <a:pt x="13292" y="10382"/>
                  </a:lnTo>
                  <a:lnTo>
                    <a:pt x="39677" y="95154"/>
                  </a:lnTo>
                  <a:lnTo>
                    <a:pt x="58298" y="170688"/>
                  </a:lnTo>
                  <a:lnTo>
                    <a:pt x="103018" y="402907"/>
                  </a:lnTo>
                  <a:lnTo>
                    <a:pt x="121163" y="563118"/>
                  </a:lnTo>
                  <a:lnTo>
                    <a:pt x="123878" y="655891"/>
                  </a:lnTo>
                  <a:lnTo>
                    <a:pt x="122306" y="685800"/>
                  </a:lnTo>
                  <a:close/>
                </a:path>
              </a:pathLst>
            </a:custGeom>
            <a:solidFill>
              <a:srgbClr val="708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99037" y="2493264"/>
              <a:ext cx="98014" cy="2438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500" y="2531364"/>
              <a:ext cx="111215" cy="20573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133600" y="2904743"/>
              <a:ext cx="402590" cy="99060"/>
            </a:xfrm>
            <a:custGeom>
              <a:avLst/>
              <a:gdLst/>
              <a:ahLst/>
              <a:cxnLst/>
              <a:rect l="l" t="t" r="r" b="b"/>
              <a:pathLst>
                <a:path w="402589" h="99060">
                  <a:moveTo>
                    <a:pt x="393191" y="99060"/>
                  </a:moveTo>
                  <a:lnTo>
                    <a:pt x="387095" y="99060"/>
                  </a:lnTo>
                  <a:lnTo>
                    <a:pt x="364902" y="95464"/>
                  </a:lnTo>
                  <a:lnTo>
                    <a:pt x="347852" y="86296"/>
                  </a:lnTo>
                  <a:lnTo>
                    <a:pt x="334803" y="73985"/>
                  </a:lnTo>
                  <a:lnTo>
                    <a:pt x="324611" y="60960"/>
                  </a:lnTo>
                  <a:lnTo>
                    <a:pt x="316420" y="51196"/>
                  </a:lnTo>
                  <a:lnTo>
                    <a:pt x="309371" y="44577"/>
                  </a:lnTo>
                  <a:lnTo>
                    <a:pt x="302323" y="40814"/>
                  </a:lnTo>
                  <a:lnTo>
                    <a:pt x="294131" y="39624"/>
                  </a:lnTo>
                  <a:lnTo>
                    <a:pt x="285940" y="40814"/>
                  </a:lnTo>
                  <a:lnTo>
                    <a:pt x="278891" y="44577"/>
                  </a:lnTo>
                  <a:lnTo>
                    <a:pt x="271843" y="51196"/>
                  </a:lnTo>
                  <a:lnTo>
                    <a:pt x="263651" y="60960"/>
                  </a:lnTo>
                  <a:lnTo>
                    <a:pt x="253460" y="73985"/>
                  </a:lnTo>
                  <a:lnTo>
                    <a:pt x="240410" y="86296"/>
                  </a:lnTo>
                  <a:lnTo>
                    <a:pt x="223361" y="95464"/>
                  </a:lnTo>
                  <a:lnTo>
                    <a:pt x="201167" y="99060"/>
                  </a:lnTo>
                  <a:lnTo>
                    <a:pt x="178974" y="95464"/>
                  </a:lnTo>
                  <a:lnTo>
                    <a:pt x="161924" y="86296"/>
                  </a:lnTo>
                  <a:lnTo>
                    <a:pt x="148875" y="73985"/>
                  </a:lnTo>
                  <a:lnTo>
                    <a:pt x="138683" y="60960"/>
                  </a:lnTo>
                  <a:lnTo>
                    <a:pt x="130492" y="51196"/>
                  </a:lnTo>
                  <a:lnTo>
                    <a:pt x="123443" y="44577"/>
                  </a:lnTo>
                  <a:lnTo>
                    <a:pt x="116395" y="40814"/>
                  </a:lnTo>
                  <a:lnTo>
                    <a:pt x="108203" y="39624"/>
                  </a:lnTo>
                  <a:lnTo>
                    <a:pt x="100012" y="40814"/>
                  </a:lnTo>
                  <a:lnTo>
                    <a:pt x="92963" y="44577"/>
                  </a:lnTo>
                  <a:lnTo>
                    <a:pt x="85915" y="51196"/>
                  </a:lnTo>
                  <a:lnTo>
                    <a:pt x="77723" y="60960"/>
                  </a:lnTo>
                  <a:lnTo>
                    <a:pt x="67532" y="73985"/>
                  </a:lnTo>
                  <a:lnTo>
                    <a:pt x="54482" y="86296"/>
                  </a:lnTo>
                  <a:lnTo>
                    <a:pt x="37433" y="95464"/>
                  </a:lnTo>
                  <a:lnTo>
                    <a:pt x="15239" y="99060"/>
                  </a:lnTo>
                  <a:lnTo>
                    <a:pt x="9143" y="99060"/>
                  </a:lnTo>
                  <a:lnTo>
                    <a:pt x="4571" y="97536"/>
                  </a:lnTo>
                  <a:lnTo>
                    <a:pt x="0" y="97536"/>
                  </a:lnTo>
                  <a:lnTo>
                    <a:pt x="523" y="87272"/>
                  </a:lnTo>
                  <a:lnTo>
                    <a:pt x="1904" y="77152"/>
                  </a:lnTo>
                  <a:lnTo>
                    <a:pt x="3857" y="67317"/>
                  </a:lnTo>
                  <a:lnTo>
                    <a:pt x="6095" y="57912"/>
                  </a:lnTo>
                  <a:lnTo>
                    <a:pt x="9143" y="59436"/>
                  </a:lnTo>
                  <a:lnTo>
                    <a:pt x="15239" y="59436"/>
                  </a:lnTo>
                  <a:lnTo>
                    <a:pt x="55911" y="25074"/>
                  </a:lnTo>
                  <a:lnTo>
                    <a:pt x="68960" y="12763"/>
                  </a:lnTo>
                  <a:lnTo>
                    <a:pt x="86010" y="3595"/>
                  </a:lnTo>
                  <a:lnTo>
                    <a:pt x="108203" y="0"/>
                  </a:lnTo>
                  <a:lnTo>
                    <a:pt x="130397" y="3595"/>
                  </a:lnTo>
                  <a:lnTo>
                    <a:pt x="147446" y="12763"/>
                  </a:lnTo>
                  <a:lnTo>
                    <a:pt x="160496" y="25074"/>
                  </a:lnTo>
                  <a:lnTo>
                    <a:pt x="170687" y="38100"/>
                  </a:lnTo>
                  <a:lnTo>
                    <a:pt x="178879" y="47863"/>
                  </a:lnTo>
                  <a:lnTo>
                    <a:pt x="185927" y="54483"/>
                  </a:lnTo>
                  <a:lnTo>
                    <a:pt x="192976" y="58245"/>
                  </a:lnTo>
                  <a:lnTo>
                    <a:pt x="201167" y="59436"/>
                  </a:lnTo>
                  <a:lnTo>
                    <a:pt x="209359" y="58245"/>
                  </a:lnTo>
                  <a:lnTo>
                    <a:pt x="216407" y="54483"/>
                  </a:lnTo>
                  <a:lnTo>
                    <a:pt x="223456" y="47863"/>
                  </a:lnTo>
                  <a:lnTo>
                    <a:pt x="231647" y="38100"/>
                  </a:lnTo>
                  <a:lnTo>
                    <a:pt x="241839" y="25074"/>
                  </a:lnTo>
                  <a:lnTo>
                    <a:pt x="254888" y="12763"/>
                  </a:lnTo>
                  <a:lnTo>
                    <a:pt x="271938" y="3595"/>
                  </a:lnTo>
                  <a:lnTo>
                    <a:pt x="294131" y="0"/>
                  </a:lnTo>
                  <a:lnTo>
                    <a:pt x="316325" y="3595"/>
                  </a:lnTo>
                  <a:lnTo>
                    <a:pt x="333374" y="12763"/>
                  </a:lnTo>
                  <a:lnTo>
                    <a:pt x="346424" y="25074"/>
                  </a:lnTo>
                  <a:lnTo>
                    <a:pt x="356615" y="38100"/>
                  </a:lnTo>
                  <a:lnTo>
                    <a:pt x="364807" y="47863"/>
                  </a:lnTo>
                  <a:lnTo>
                    <a:pt x="371855" y="54483"/>
                  </a:lnTo>
                  <a:lnTo>
                    <a:pt x="378904" y="58245"/>
                  </a:lnTo>
                  <a:lnTo>
                    <a:pt x="387095" y="59436"/>
                  </a:lnTo>
                  <a:lnTo>
                    <a:pt x="393191" y="59436"/>
                  </a:lnTo>
                  <a:lnTo>
                    <a:pt x="394715" y="57912"/>
                  </a:lnTo>
                  <a:lnTo>
                    <a:pt x="397835" y="67103"/>
                  </a:lnTo>
                  <a:lnTo>
                    <a:pt x="400240" y="76581"/>
                  </a:lnTo>
                  <a:lnTo>
                    <a:pt x="401788" y="86629"/>
                  </a:lnTo>
                  <a:lnTo>
                    <a:pt x="402335" y="97536"/>
                  </a:lnTo>
                  <a:lnTo>
                    <a:pt x="397763" y="97536"/>
                  </a:lnTo>
                  <a:lnTo>
                    <a:pt x="393191" y="99060"/>
                  </a:lnTo>
                  <a:close/>
                </a:path>
              </a:pathLst>
            </a:custGeom>
            <a:solidFill>
              <a:srgbClr val="EB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7400" y="3133343"/>
              <a:ext cx="609600" cy="68580"/>
            </a:xfrm>
            <a:custGeom>
              <a:avLst/>
              <a:gdLst/>
              <a:ahLst/>
              <a:cxnLst/>
              <a:rect l="l" t="t" r="r" b="b"/>
              <a:pathLst>
                <a:path w="609600" h="68580">
                  <a:moveTo>
                    <a:pt x="609600" y="68580"/>
                  </a:moveTo>
                  <a:lnTo>
                    <a:pt x="0" y="68580"/>
                  </a:lnTo>
                  <a:lnTo>
                    <a:pt x="0" y="0"/>
                  </a:lnTo>
                  <a:lnTo>
                    <a:pt x="609600" y="0"/>
                  </a:lnTo>
                  <a:lnTo>
                    <a:pt x="609600" y="68580"/>
                  </a:lnTo>
                  <a:close/>
                </a:path>
              </a:pathLst>
            </a:custGeom>
            <a:solidFill>
              <a:srgbClr val="C19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216" y="4148327"/>
            <a:ext cx="1740535" cy="147955"/>
            <a:chOff x="966216" y="4148327"/>
            <a:chExt cx="1740535" cy="147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16" y="4148327"/>
              <a:ext cx="990600" cy="1173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32" y="4148327"/>
              <a:ext cx="736091" cy="14782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51460" y="702320"/>
            <a:ext cx="8572500" cy="4438650"/>
            <a:chOff x="251460" y="702320"/>
            <a:chExt cx="8572500" cy="44386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2" y="4364736"/>
              <a:ext cx="1091183" cy="115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" y="702320"/>
              <a:ext cx="8572500" cy="44381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44240" y="3560064"/>
              <a:ext cx="2894330" cy="152400"/>
            </a:xfrm>
            <a:custGeom>
              <a:avLst/>
              <a:gdLst/>
              <a:ahLst/>
              <a:cxnLst/>
              <a:rect l="l" t="t" r="r" b="b"/>
              <a:pathLst>
                <a:path w="2894329" h="152400">
                  <a:moveTo>
                    <a:pt x="2894075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2894075" y="0"/>
                  </a:lnTo>
                  <a:lnTo>
                    <a:pt x="2894075" y="15240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4748" y="292607"/>
            <a:ext cx="1685925" cy="330835"/>
          </a:xfrm>
          <a:custGeom>
            <a:avLst/>
            <a:gdLst/>
            <a:ahLst/>
            <a:cxnLst/>
            <a:rect l="l" t="t" r="r" b="b"/>
            <a:pathLst>
              <a:path w="1685925" h="330834">
                <a:moveTo>
                  <a:pt x="278892" y="323088"/>
                </a:moveTo>
                <a:lnTo>
                  <a:pt x="260604" y="7620"/>
                </a:lnTo>
                <a:lnTo>
                  <a:pt x="170688" y="7620"/>
                </a:lnTo>
                <a:lnTo>
                  <a:pt x="140208" y="224028"/>
                </a:lnTo>
                <a:lnTo>
                  <a:pt x="106680" y="7620"/>
                </a:lnTo>
                <a:lnTo>
                  <a:pt x="18288" y="7620"/>
                </a:lnTo>
                <a:lnTo>
                  <a:pt x="0" y="323088"/>
                </a:lnTo>
                <a:lnTo>
                  <a:pt x="67056" y="323088"/>
                </a:lnTo>
                <a:lnTo>
                  <a:pt x="68580" y="199644"/>
                </a:lnTo>
                <a:lnTo>
                  <a:pt x="69456" y="188239"/>
                </a:lnTo>
                <a:lnTo>
                  <a:pt x="69913" y="174688"/>
                </a:lnTo>
                <a:lnTo>
                  <a:pt x="70078" y="159143"/>
                </a:lnTo>
                <a:lnTo>
                  <a:pt x="69913" y="101346"/>
                </a:lnTo>
                <a:lnTo>
                  <a:pt x="69456" y="84734"/>
                </a:lnTo>
                <a:lnTo>
                  <a:pt x="68580" y="70104"/>
                </a:lnTo>
                <a:lnTo>
                  <a:pt x="105156" y="289560"/>
                </a:lnTo>
                <a:lnTo>
                  <a:pt x="173736" y="289560"/>
                </a:lnTo>
                <a:lnTo>
                  <a:pt x="208788" y="71628"/>
                </a:lnTo>
                <a:lnTo>
                  <a:pt x="207899" y="79375"/>
                </a:lnTo>
                <a:lnTo>
                  <a:pt x="207454" y="88963"/>
                </a:lnTo>
                <a:lnTo>
                  <a:pt x="207264" y="114300"/>
                </a:lnTo>
                <a:lnTo>
                  <a:pt x="207492" y="134899"/>
                </a:lnTo>
                <a:lnTo>
                  <a:pt x="208546" y="176669"/>
                </a:lnTo>
                <a:lnTo>
                  <a:pt x="208788" y="198120"/>
                </a:lnTo>
                <a:lnTo>
                  <a:pt x="211836" y="323088"/>
                </a:lnTo>
                <a:lnTo>
                  <a:pt x="278892" y="323088"/>
                </a:lnTo>
                <a:close/>
              </a:path>
              <a:path w="1685925" h="330834">
                <a:moveTo>
                  <a:pt x="480060" y="7620"/>
                </a:moveTo>
                <a:lnTo>
                  <a:pt x="313944" y="7620"/>
                </a:lnTo>
                <a:lnTo>
                  <a:pt x="313944" y="323088"/>
                </a:lnTo>
                <a:lnTo>
                  <a:pt x="478536" y="323088"/>
                </a:lnTo>
                <a:lnTo>
                  <a:pt x="478536" y="271272"/>
                </a:lnTo>
                <a:lnTo>
                  <a:pt x="385572" y="271272"/>
                </a:lnTo>
                <a:lnTo>
                  <a:pt x="385572" y="187452"/>
                </a:lnTo>
                <a:lnTo>
                  <a:pt x="463296" y="187452"/>
                </a:lnTo>
                <a:lnTo>
                  <a:pt x="463296" y="137160"/>
                </a:lnTo>
                <a:lnTo>
                  <a:pt x="385572" y="137160"/>
                </a:lnTo>
                <a:lnTo>
                  <a:pt x="385572" y="57912"/>
                </a:lnTo>
                <a:lnTo>
                  <a:pt x="473964" y="57912"/>
                </a:lnTo>
                <a:lnTo>
                  <a:pt x="480060" y="7620"/>
                </a:lnTo>
                <a:close/>
              </a:path>
              <a:path w="1685925" h="330834">
                <a:moveTo>
                  <a:pt x="719315" y="7620"/>
                </a:moveTo>
                <a:lnTo>
                  <a:pt x="656831" y="7620"/>
                </a:lnTo>
                <a:lnTo>
                  <a:pt x="656831" y="140208"/>
                </a:lnTo>
                <a:lnTo>
                  <a:pt x="657402" y="168198"/>
                </a:lnTo>
                <a:lnTo>
                  <a:pt x="659117" y="197167"/>
                </a:lnTo>
                <a:lnTo>
                  <a:pt x="661974" y="227012"/>
                </a:lnTo>
                <a:lnTo>
                  <a:pt x="665975" y="257556"/>
                </a:lnTo>
                <a:lnTo>
                  <a:pt x="600443" y="7620"/>
                </a:lnTo>
                <a:lnTo>
                  <a:pt x="510527" y="7620"/>
                </a:lnTo>
                <a:lnTo>
                  <a:pt x="510527" y="323088"/>
                </a:lnTo>
                <a:lnTo>
                  <a:pt x="573011" y="323088"/>
                </a:lnTo>
                <a:lnTo>
                  <a:pt x="573011" y="204216"/>
                </a:lnTo>
                <a:lnTo>
                  <a:pt x="571093" y="152996"/>
                </a:lnTo>
                <a:lnTo>
                  <a:pt x="565899" y="91973"/>
                </a:lnTo>
                <a:lnTo>
                  <a:pt x="563867" y="73152"/>
                </a:lnTo>
                <a:lnTo>
                  <a:pt x="630923" y="323088"/>
                </a:lnTo>
                <a:lnTo>
                  <a:pt x="719315" y="323088"/>
                </a:lnTo>
                <a:lnTo>
                  <a:pt x="719315" y="7620"/>
                </a:lnTo>
                <a:close/>
              </a:path>
              <a:path w="1685925" h="330834">
                <a:moveTo>
                  <a:pt x="973823" y="38100"/>
                </a:moveTo>
                <a:lnTo>
                  <a:pt x="953782" y="21221"/>
                </a:lnTo>
                <a:lnTo>
                  <a:pt x="932294" y="9334"/>
                </a:lnTo>
                <a:lnTo>
                  <a:pt x="909104" y="2311"/>
                </a:lnTo>
                <a:lnTo>
                  <a:pt x="883907" y="0"/>
                </a:lnTo>
                <a:lnTo>
                  <a:pt x="865936" y="1130"/>
                </a:lnTo>
                <a:lnTo>
                  <a:pt x="816851" y="16764"/>
                </a:lnTo>
                <a:lnTo>
                  <a:pt x="780846" y="55130"/>
                </a:lnTo>
                <a:lnTo>
                  <a:pt x="764019" y="92583"/>
                </a:lnTo>
                <a:lnTo>
                  <a:pt x="755497" y="138303"/>
                </a:lnTo>
                <a:lnTo>
                  <a:pt x="754367" y="164592"/>
                </a:lnTo>
                <a:lnTo>
                  <a:pt x="756348" y="204939"/>
                </a:lnTo>
                <a:lnTo>
                  <a:pt x="771728" y="267893"/>
                </a:lnTo>
                <a:lnTo>
                  <a:pt x="801712" y="308216"/>
                </a:lnTo>
                <a:lnTo>
                  <a:pt x="847432" y="328168"/>
                </a:lnTo>
                <a:lnTo>
                  <a:pt x="876287" y="330708"/>
                </a:lnTo>
                <a:lnTo>
                  <a:pt x="889101" y="330161"/>
                </a:lnTo>
                <a:lnTo>
                  <a:pt x="928103" y="323088"/>
                </a:lnTo>
                <a:lnTo>
                  <a:pt x="963256" y="306158"/>
                </a:lnTo>
                <a:lnTo>
                  <a:pt x="973823" y="298704"/>
                </a:lnTo>
                <a:lnTo>
                  <a:pt x="973823" y="141732"/>
                </a:lnTo>
                <a:lnTo>
                  <a:pt x="870191" y="141732"/>
                </a:lnTo>
                <a:lnTo>
                  <a:pt x="876287" y="193548"/>
                </a:lnTo>
                <a:lnTo>
                  <a:pt x="906767" y="193548"/>
                </a:lnTo>
                <a:lnTo>
                  <a:pt x="906767" y="268224"/>
                </a:lnTo>
                <a:lnTo>
                  <a:pt x="899629" y="273113"/>
                </a:lnTo>
                <a:lnTo>
                  <a:pt x="891908" y="276415"/>
                </a:lnTo>
                <a:lnTo>
                  <a:pt x="883627" y="278307"/>
                </a:lnTo>
                <a:lnTo>
                  <a:pt x="874763" y="278892"/>
                </a:lnTo>
                <a:lnTo>
                  <a:pt x="867079" y="278307"/>
                </a:lnTo>
                <a:lnTo>
                  <a:pt x="836434" y="246151"/>
                </a:lnTo>
                <a:lnTo>
                  <a:pt x="830186" y="204787"/>
                </a:lnTo>
                <a:lnTo>
                  <a:pt x="829043" y="164592"/>
                </a:lnTo>
                <a:lnTo>
                  <a:pt x="829906" y="135788"/>
                </a:lnTo>
                <a:lnTo>
                  <a:pt x="836764" y="91300"/>
                </a:lnTo>
                <a:lnTo>
                  <a:pt x="861428" y="57721"/>
                </a:lnTo>
                <a:lnTo>
                  <a:pt x="886955" y="51816"/>
                </a:lnTo>
                <a:lnTo>
                  <a:pt x="894676" y="52108"/>
                </a:lnTo>
                <a:lnTo>
                  <a:pt x="932827" y="67970"/>
                </a:lnTo>
                <a:lnTo>
                  <a:pt x="940295" y="73152"/>
                </a:lnTo>
                <a:lnTo>
                  <a:pt x="973823" y="38100"/>
                </a:lnTo>
                <a:close/>
              </a:path>
              <a:path w="1685925" h="330834">
                <a:moveTo>
                  <a:pt x="1228344" y="323088"/>
                </a:moveTo>
                <a:lnTo>
                  <a:pt x="1211770" y="254508"/>
                </a:lnTo>
                <a:lnTo>
                  <a:pt x="1199261" y="202692"/>
                </a:lnTo>
                <a:lnTo>
                  <a:pt x="1164653" y="59436"/>
                </a:lnTo>
                <a:lnTo>
                  <a:pt x="1152144" y="7620"/>
                </a:lnTo>
                <a:lnTo>
                  <a:pt x="1133856" y="7620"/>
                </a:lnTo>
                <a:lnTo>
                  <a:pt x="1133856" y="202692"/>
                </a:lnTo>
                <a:lnTo>
                  <a:pt x="1082040" y="202692"/>
                </a:lnTo>
                <a:lnTo>
                  <a:pt x="1107948" y="59436"/>
                </a:lnTo>
                <a:lnTo>
                  <a:pt x="1133856" y="202692"/>
                </a:lnTo>
                <a:lnTo>
                  <a:pt x="1133856" y="7620"/>
                </a:lnTo>
                <a:lnTo>
                  <a:pt x="1065276" y="7620"/>
                </a:lnTo>
                <a:lnTo>
                  <a:pt x="989076" y="323088"/>
                </a:lnTo>
                <a:lnTo>
                  <a:pt x="1060704" y="323088"/>
                </a:lnTo>
                <a:lnTo>
                  <a:pt x="1072896" y="254508"/>
                </a:lnTo>
                <a:lnTo>
                  <a:pt x="1143000" y="254508"/>
                </a:lnTo>
                <a:lnTo>
                  <a:pt x="1156716" y="323088"/>
                </a:lnTo>
                <a:lnTo>
                  <a:pt x="1228344" y="323088"/>
                </a:lnTo>
                <a:close/>
              </a:path>
              <a:path w="1685925" h="330834">
                <a:moveTo>
                  <a:pt x="1446263" y="109728"/>
                </a:moveTo>
                <a:lnTo>
                  <a:pt x="1438262" y="65341"/>
                </a:lnTo>
                <a:lnTo>
                  <a:pt x="1414259" y="33528"/>
                </a:lnTo>
                <a:lnTo>
                  <a:pt x="1376730" y="13716"/>
                </a:lnTo>
                <a:lnTo>
                  <a:pt x="1371587" y="12750"/>
                </a:lnTo>
                <a:lnTo>
                  <a:pt x="1371587" y="109728"/>
                </a:lnTo>
                <a:lnTo>
                  <a:pt x="1371003" y="123685"/>
                </a:lnTo>
                <a:lnTo>
                  <a:pt x="1347393" y="161925"/>
                </a:lnTo>
                <a:lnTo>
                  <a:pt x="1325867" y="164592"/>
                </a:lnTo>
                <a:lnTo>
                  <a:pt x="1315199" y="164592"/>
                </a:lnTo>
                <a:lnTo>
                  <a:pt x="1315199" y="57912"/>
                </a:lnTo>
                <a:lnTo>
                  <a:pt x="1327391" y="57912"/>
                </a:lnTo>
                <a:lnTo>
                  <a:pt x="1366443" y="78447"/>
                </a:lnTo>
                <a:lnTo>
                  <a:pt x="1371587" y="109728"/>
                </a:lnTo>
                <a:lnTo>
                  <a:pt x="1371587" y="12750"/>
                </a:lnTo>
                <a:lnTo>
                  <a:pt x="1352334" y="9105"/>
                </a:lnTo>
                <a:lnTo>
                  <a:pt x="1324343" y="7620"/>
                </a:lnTo>
                <a:lnTo>
                  <a:pt x="1243571" y="7620"/>
                </a:lnTo>
                <a:lnTo>
                  <a:pt x="1243571" y="323088"/>
                </a:lnTo>
                <a:lnTo>
                  <a:pt x="1315199" y="323088"/>
                </a:lnTo>
                <a:lnTo>
                  <a:pt x="1315199" y="217932"/>
                </a:lnTo>
                <a:lnTo>
                  <a:pt x="1331963" y="217932"/>
                </a:lnTo>
                <a:lnTo>
                  <a:pt x="1380159" y="211074"/>
                </a:lnTo>
                <a:lnTo>
                  <a:pt x="1415783" y="190500"/>
                </a:lnTo>
                <a:lnTo>
                  <a:pt x="1438452" y="156400"/>
                </a:lnTo>
                <a:lnTo>
                  <a:pt x="1444294" y="134569"/>
                </a:lnTo>
                <a:lnTo>
                  <a:pt x="1446263" y="109728"/>
                </a:lnTo>
                <a:close/>
              </a:path>
              <a:path w="1685925" h="330834">
                <a:moveTo>
                  <a:pt x="1685544" y="323088"/>
                </a:moveTo>
                <a:lnTo>
                  <a:pt x="1668970" y="254508"/>
                </a:lnTo>
                <a:lnTo>
                  <a:pt x="1656461" y="202692"/>
                </a:lnTo>
                <a:lnTo>
                  <a:pt x="1621853" y="59436"/>
                </a:lnTo>
                <a:lnTo>
                  <a:pt x="1609344" y="7620"/>
                </a:lnTo>
                <a:lnTo>
                  <a:pt x="1591056" y="7620"/>
                </a:lnTo>
                <a:lnTo>
                  <a:pt x="1591056" y="202692"/>
                </a:lnTo>
                <a:lnTo>
                  <a:pt x="1539240" y="202692"/>
                </a:lnTo>
                <a:lnTo>
                  <a:pt x="1565148" y="59436"/>
                </a:lnTo>
                <a:lnTo>
                  <a:pt x="1591056" y="202692"/>
                </a:lnTo>
                <a:lnTo>
                  <a:pt x="1591056" y="7620"/>
                </a:lnTo>
                <a:lnTo>
                  <a:pt x="1524000" y="7620"/>
                </a:lnTo>
                <a:lnTo>
                  <a:pt x="1446276" y="323088"/>
                </a:lnTo>
                <a:lnTo>
                  <a:pt x="1517904" y="323088"/>
                </a:lnTo>
                <a:lnTo>
                  <a:pt x="1530096" y="254508"/>
                </a:lnTo>
                <a:lnTo>
                  <a:pt x="1600200" y="254508"/>
                </a:lnTo>
                <a:lnTo>
                  <a:pt x="1613916" y="323088"/>
                </a:lnTo>
                <a:lnTo>
                  <a:pt x="1685544" y="323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3444" y="292607"/>
            <a:ext cx="1511935" cy="399415"/>
          </a:xfrm>
          <a:custGeom>
            <a:avLst/>
            <a:gdLst/>
            <a:ahLst/>
            <a:cxnLst/>
            <a:rect l="l" t="t" r="r" b="b"/>
            <a:pathLst>
              <a:path w="1511935" h="399415">
                <a:moveTo>
                  <a:pt x="108204" y="7620"/>
                </a:moveTo>
                <a:lnTo>
                  <a:pt x="36576" y="7620"/>
                </a:lnTo>
                <a:lnTo>
                  <a:pt x="36576" y="272796"/>
                </a:lnTo>
                <a:lnTo>
                  <a:pt x="36309" y="283654"/>
                </a:lnTo>
                <a:lnTo>
                  <a:pt x="28956" y="326136"/>
                </a:lnTo>
                <a:lnTo>
                  <a:pt x="22860" y="332232"/>
                </a:lnTo>
                <a:lnTo>
                  <a:pt x="18859" y="336791"/>
                </a:lnTo>
                <a:lnTo>
                  <a:pt x="13716" y="341185"/>
                </a:lnTo>
                <a:lnTo>
                  <a:pt x="7429" y="345313"/>
                </a:lnTo>
                <a:lnTo>
                  <a:pt x="0" y="348996"/>
                </a:lnTo>
                <a:lnTo>
                  <a:pt x="18288" y="399288"/>
                </a:lnTo>
                <a:lnTo>
                  <a:pt x="54292" y="381723"/>
                </a:lnTo>
                <a:lnTo>
                  <a:pt x="88861" y="348551"/>
                </a:lnTo>
                <a:lnTo>
                  <a:pt x="104965" y="309753"/>
                </a:lnTo>
                <a:lnTo>
                  <a:pt x="108204" y="275844"/>
                </a:lnTo>
                <a:lnTo>
                  <a:pt x="108204" y="7620"/>
                </a:lnTo>
                <a:close/>
              </a:path>
              <a:path w="1511935" h="399415">
                <a:moveTo>
                  <a:pt x="316979" y="7620"/>
                </a:moveTo>
                <a:lnTo>
                  <a:pt x="149339" y="7620"/>
                </a:lnTo>
                <a:lnTo>
                  <a:pt x="149339" y="323088"/>
                </a:lnTo>
                <a:lnTo>
                  <a:pt x="315455" y="323088"/>
                </a:lnTo>
                <a:lnTo>
                  <a:pt x="315455" y="271272"/>
                </a:lnTo>
                <a:lnTo>
                  <a:pt x="220967" y="271272"/>
                </a:lnTo>
                <a:lnTo>
                  <a:pt x="220967" y="187452"/>
                </a:lnTo>
                <a:lnTo>
                  <a:pt x="298691" y="187452"/>
                </a:lnTo>
                <a:lnTo>
                  <a:pt x="298691" y="137160"/>
                </a:lnTo>
                <a:lnTo>
                  <a:pt x="220967" y="137160"/>
                </a:lnTo>
                <a:lnTo>
                  <a:pt x="220967" y="57912"/>
                </a:lnTo>
                <a:lnTo>
                  <a:pt x="309359" y="57912"/>
                </a:lnTo>
                <a:lnTo>
                  <a:pt x="316979" y="7620"/>
                </a:lnTo>
                <a:close/>
              </a:path>
              <a:path w="1511935" h="399415">
                <a:moveTo>
                  <a:pt x="428244" y="7620"/>
                </a:moveTo>
                <a:lnTo>
                  <a:pt x="356616" y="7620"/>
                </a:lnTo>
                <a:lnTo>
                  <a:pt x="356616" y="272796"/>
                </a:lnTo>
                <a:lnTo>
                  <a:pt x="356349" y="283654"/>
                </a:lnTo>
                <a:lnTo>
                  <a:pt x="348996" y="326136"/>
                </a:lnTo>
                <a:lnTo>
                  <a:pt x="342900" y="332232"/>
                </a:lnTo>
                <a:lnTo>
                  <a:pt x="338899" y="336791"/>
                </a:lnTo>
                <a:lnTo>
                  <a:pt x="333756" y="341185"/>
                </a:lnTo>
                <a:lnTo>
                  <a:pt x="327469" y="345313"/>
                </a:lnTo>
                <a:lnTo>
                  <a:pt x="320040" y="348996"/>
                </a:lnTo>
                <a:lnTo>
                  <a:pt x="338328" y="399288"/>
                </a:lnTo>
                <a:lnTo>
                  <a:pt x="374332" y="381723"/>
                </a:lnTo>
                <a:lnTo>
                  <a:pt x="408901" y="348551"/>
                </a:lnTo>
                <a:lnTo>
                  <a:pt x="425005" y="309753"/>
                </a:lnTo>
                <a:lnTo>
                  <a:pt x="428244" y="275844"/>
                </a:lnTo>
                <a:lnTo>
                  <a:pt x="428244" y="7620"/>
                </a:lnTo>
                <a:close/>
              </a:path>
              <a:path w="1511935" h="399415">
                <a:moveTo>
                  <a:pt x="684263" y="323088"/>
                </a:moveTo>
                <a:lnTo>
                  <a:pt x="667372" y="254508"/>
                </a:lnTo>
                <a:lnTo>
                  <a:pt x="654608" y="202692"/>
                </a:lnTo>
                <a:lnTo>
                  <a:pt x="619315" y="59436"/>
                </a:lnTo>
                <a:lnTo>
                  <a:pt x="606539" y="7620"/>
                </a:lnTo>
                <a:lnTo>
                  <a:pt x="589775" y="7620"/>
                </a:lnTo>
                <a:lnTo>
                  <a:pt x="589775" y="202692"/>
                </a:lnTo>
                <a:lnTo>
                  <a:pt x="537959" y="202692"/>
                </a:lnTo>
                <a:lnTo>
                  <a:pt x="562343" y="59436"/>
                </a:lnTo>
                <a:lnTo>
                  <a:pt x="589775" y="202692"/>
                </a:lnTo>
                <a:lnTo>
                  <a:pt x="589775" y="7620"/>
                </a:lnTo>
                <a:lnTo>
                  <a:pt x="521195" y="7620"/>
                </a:lnTo>
                <a:lnTo>
                  <a:pt x="444995" y="323088"/>
                </a:lnTo>
                <a:lnTo>
                  <a:pt x="515099" y="323088"/>
                </a:lnTo>
                <a:lnTo>
                  <a:pt x="527291" y="254508"/>
                </a:lnTo>
                <a:lnTo>
                  <a:pt x="598919" y="254508"/>
                </a:lnTo>
                <a:lnTo>
                  <a:pt x="611111" y="323088"/>
                </a:lnTo>
                <a:lnTo>
                  <a:pt x="684263" y="323088"/>
                </a:lnTo>
                <a:close/>
              </a:path>
              <a:path w="1511935" h="399415">
                <a:moveTo>
                  <a:pt x="917435" y="323088"/>
                </a:moveTo>
                <a:lnTo>
                  <a:pt x="859904" y="201168"/>
                </a:lnTo>
                <a:lnTo>
                  <a:pt x="853427" y="187452"/>
                </a:lnTo>
                <a:lnTo>
                  <a:pt x="864273" y="180936"/>
                </a:lnTo>
                <a:lnTo>
                  <a:pt x="893610" y="142214"/>
                </a:lnTo>
                <a:lnTo>
                  <a:pt x="900671" y="103632"/>
                </a:lnTo>
                <a:lnTo>
                  <a:pt x="893267" y="61633"/>
                </a:lnTo>
                <a:lnTo>
                  <a:pt x="890536" y="57912"/>
                </a:lnTo>
                <a:lnTo>
                  <a:pt x="871143" y="31623"/>
                </a:lnTo>
                <a:lnTo>
                  <a:pt x="834453" y="13627"/>
                </a:lnTo>
                <a:lnTo>
                  <a:pt x="827519" y="12814"/>
                </a:lnTo>
                <a:lnTo>
                  <a:pt x="827519" y="103632"/>
                </a:lnTo>
                <a:lnTo>
                  <a:pt x="826935" y="115354"/>
                </a:lnTo>
                <a:lnTo>
                  <a:pt x="804278" y="149161"/>
                </a:lnTo>
                <a:lnTo>
                  <a:pt x="784847" y="152400"/>
                </a:lnTo>
                <a:lnTo>
                  <a:pt x="769607" y="152400"/>
                </a:lnTo>
                <a:lnTo>
                  <a:pt x="769607" y="57912"/>
                </a:lnTo>
                <a:lnTo>
                  <a:pt x="781799" y="57912"/>
                </a:lnTo>
                <a:lnTo>
                  <a:pt x="821740" y="74917"/>
                </a:lnTo>
                <a:lnTo>
                  <a:pt x="827519" y="103632"/>
                </a:lnTo>
                <a:lnTo>
                  <a:pt x="827519" y="12814"/>
                </a:lnTo>
                <a:lnTo>
                  <a:pt x="783323" y="7620"/>
                </a:lnTo>
                <a:lnTo>
                  <a:pt x="697979" y="7620"/>
                </a:lnTo>
                <a:lnTo>
                  <a:pt x="697979" y="323088"/>
                </a:lnTo>
                <a:lnTo>
                  <a:pt x="769607" y="323088"/>
                </a:lnTo>
                <a:lnTo>
                  <a:pt x="769607" y="201168"/>
                </a:lnTo>
                <a:lnTo>
                  <a:pt x="789419" y="201168"/>
                </a:lnTo>
                <a:lnTo>
                  <a:pt x="841235" y="323088"/>
                </a:lnTo>
                <a:lnTo>
                  <a:pt x="917435" y="323088"/>
                </a:lnTo>
                <a:close/>
              </a:path>
              <a:path w="1511935" h="399415">
                <a:moveTo>
                  <a:pt x="1007351" y="7620"/>
                </a:moveTo>
                <a:lnTo>
                  <a:pt x="935736" y="7620"/>
                </a:lnTo>
                <a:lnTo>
                  <a:pt x="935736" y="323088"/>
                </a:lnTo>
                <a:lnTo>
                  <a:pt x="1007351" y="323088"/>
                </a:lnTo>
                <a:lnTo>
                  <a:pt x="1007351" y="7620"/>
                </a:lnTo>
                <a:close/>
              </a:path>
              <a:path w="1511935" h="399415">
                <a:moveTo>
                  <a:pt x="1257300" y="7620"/>
                </a:moveTo>
                <a:lnTo>
                  <a:pt x="1194816" y="7620"/>
                </a:lnTo>
                <a:lnTo>
                  <a:pt x="1194816" y="140208"/>
                </a:lnTo>
                <a:lnTo>
                  <a:pt x="1195400" y="168198"/>
                </a:lnTo>
                <a:lnTo>
                  <a:pt x="1197292" y="197167"/>
                </a:lnTo>
                <a:lnTo>
                  <a:pt x="1200594" y="227012"/>
                </a:lnTo>
                <a:lnTo>
                  <a:pt x="1205484" y="257556"/>
                </a:lnTo>
                <a:lnTo>
                  <a:pt x="1138428" y="7620"/>
                </a:lnTo>
                <a:lnTo>
                  <a:pt x="1050036" y="7620"/>
                </a:lnTo>
                <a:lnTo>
                  <a:pt x="1050036" y="323088"/>
                </a:lnTo>
                <a:lnTo>
                  <a:pt x="1110996" y="323088"/>
                </a:lnTo>
                <a:lnTo>
                  <a:pt x="1110996" y="204216"/>
                </a:lnTo>
                <a:lnTo>
                  <a:pt x="1110348" y="152996"/>
                </a:lnTo>
                <a:lnTo>
                  <a:pt x="1101852" y="73152"/>
                </a:lnTo>
                <a:lnTo>
                  <a:pt x="1168908" y="323088"/>
                </a:lnTo>
                <a:lnTo>
                  <a:pt x="1257300" y="323088"/>
                </a:lnTo>
                <a:lnTo>
                  <a:pt x="1257300" y="7620"/>
                </a:lnTo>
                <a:close/>
              </a:path>
              <a:path w="1511935" h="399415">
                <a:moveTo>
                  <a:pt x="1511808" y="141732"/>
                </a:moveTo>
                <a:lnTo>
                  <a:pt x="1406652" y="141732"/>
                </a:lnTo>
                <a:lnTo>
                  <a:pt x="1414272" y="193548"/>
                </a:lnTo>
                <a:lnTo>
                  <a:pt x="1443228" y="193548"/>
                </a:lnTo>
                <a:lnTo>
                  <a:pt x="1443228" y="268224"/>
                </a:lnTo>
                <a:lnTo>
                  <a:pt x="1436103" y="273113"/>
                </a:lnTo>
                <a:lnTo>
                  <a:pt x="1428559" y="276415"/>
                </a:lnTo>
                <a:lnTo>
                  <a:pt x="1420723" y="278307"/>
                </a:lnTo>
                <a:lnTo>
                  <a:pt x="1412748" y="278892"/>
                </a:lnTo>
                <a:lnTo>
                  <a:pt x="1405026" y="278307"/>
                </a:lnTo>
                <a:lnTo>
                  <a:pt x="1373517" y="246151"/>
                </a:lnTo>
                <a:lnTo>
                  <a:pt x="1366647" y="204787"/>
                </a:lnTo>
                <a:lnTo>
                  <a:pt x="1365504" y="164592"/>
                </a:lnTo>
                <a:lnTo>
                  <a:pt x="1366380" y="135788"/>
                </a:lnTo>
                <a:lnTo>
                  <a:pt x="1373860" y="91300"/>
                </a:lnTo>
                <a:lnTo>
                  <a:pt x="1398841" y="57721"/>
                </a:lnTo>
                <a:lnTo>
                  <a:pt x="1424940" y="51816"/>
                </a:lnTo>
                <a:lnTo>
                  <a:pt x="1431772" y="52108"/>
                </a:lnTo>
                <a:lnTo>
                  <a:pt x="1469910" y="67970"/>
                </a:lnTo>
                <a:lnTo>
                  <a:pt x="1476756" y="73152"/>
                </a:lnTo>
                <a:lnTo>
                  <a:pt x="1510284" y="38100"/>
                </a:lnTo>
                <a:lnTo>
                  <a:pt x="1490865" y="21221"/>
                </a:lnTo>
                <a:lnTo>
                  <a:pt x="1469326" y="9334"/>
                </a:lnTo>
                <a:lnTo>
                  <a:pt x="1445768" y="2311"/>
                </a:lnTo>
                <a:lnTo>
                  <a:pt x="1420368" y="0"/>
                </a:lnTo>
                <a:lnTo>
                  <a:pt x="1402410" y="1130"/>
                </a:lnTo>
                <a:lnTo>
                  <a:pt x="1354836" y="16764"/>
                </a:lnTo>
                <a:lnTo>
                  <a:pt x="1317320" y="55130"/>
                </a:lnTo>
                <a:lnTo>
                  <a:pt x="1300708" y="92583"/>
                </a:lnTo>
                <a:lnTo>
                  <a:pt x="1293228" y="138303"/>
                </a:lnTo>
                <a:lnTo>
                  <a:pt x="1292352" y="164592"/>
                </a:lnTo>
                <a:lnTo>
                  <a:pt x="1294079" y="204939"/>
                </a:lnTo>
                <a:lnTo>
                  <a:pt x="1308417" y="267893"/>
                </a:lnTo>
                <a:lnTo>
                  <a:pt x="1338186" y="308216"/>
                </a:lnTo>
                <a:lnTo>
                  <a:pt x="1384528" y="328168"/>
                </a:lnTo>
                <a:lnTo>
                  <a:pt x="1414272" y="330708"/>
                </a:lnTo>
                <a:lnTo>
                  <a:pt x="1426845" y="330161"/>
                </a:lnTo>
                <a:lnTo>
                  <a:pt x="1464564" y="323088"/>
                </a:lnTo>
                <a:lnTo>
                  <a:pt x="1501203" y="306158"/>
                </a:lnTo>
                <a:lnTo>
                  <a:pt x="1511808" y="298704"/>
                </a:lnTo>
                <a:lnTo>
                  <a:pt x="1511808" y="14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0395" y="292607"/>
            <a:ext cx="1431290" cy="332740"/>
          </a:xfrm>
          <a:custGeom>
            <a:avLst/>
            <a:gdLst/>
            <a:ahLst/>
            <a:cxnLst/>
            <a:rect l="l" t="t" r="r" b="b"/>
            <a:pathLst>
              <a:path w="1431290" h="332740">
                <a:moveTo>
                  <a:pt x="208788" y="231648"/>
                </a:moveTo>
                <a:lnTo>
                  <a:pt x="201168" y="185928"/>
                </a:lnTo>
                <a:lnTo>
                  <a:pt x="176784" y="155448"/>
                </a:lnTo>
                <a:lnTo>
                  <a:pt x="119786" y="125374"/>
                </a:lnTo>
                <a:lnTo>
                  <a:pt x="108966" y="119824"/>
                </a:lnTo>
                <a:lnTo>
                  <a:pt x="83820" y="85344"/>
                </a:lnTo>
                <a:lnTo>
                  <a:pt x="84391" y="77901"/>
                </a:lnTo>
                <a:lnTo>
                  <a:pt x="117348" y="51816"/>
                </a:lnTo>
                <a:lnTo>
                  <a:pt x="131064" y="53517"/>
                </a:lnTo>
                <a:lnTo>
                  <a:pt x="144780" y="58483"/>
                </a:lnTo>
                <a:lnTo>
                  <a:pt x="158496" y="66611"/>
                </a:lnTo>
                <a:lnTo>
                  <a:pt x="172212" y="77724"/>
                </a:lnTo>
                <a:lnTo>
                  <a:pt x="202692" y="39624"/>
                </a:lnTo>
                <a:lnTo>
                  <a:pt x="172694" y="15201"/>
                </a:lnTo>
                <a:lnTo>
                  <a:pt x="124040" y="571"/>
                </a:lnTo>
                <a:lnTo>
                  <a:pt x="109728" y="0"/>
                </a:lnTo>
                <a:lnTo>
                  <a:pt x="95427" y="596"/>
                </a:lnTo>
                <a:lnTo>
                  <a:pt x="57912" y="10668"/>
                </a:lnTo>
                <a:lnTo>
                  <a:pt x="22860" y="42672"/>
                </a:lnTo>
                <a:lnTo>
                  <a:pt x="10668" y="91440"/>
                </a:lnTo>
                <a:lnTo>
                  <a:pt x="11811" y="107086"/>
                </a:lnTo>
                <a:lnTo>
                  <a:pt x="28956" y="146304"/>
                </a:lnTo>
                <a:lnTo>
                  <a:pt x="70535" y="178028"/>
                </a:lnTo>
                <a:lnTo>
                  <a:pt x="102895" y="192290"/>
                </a:lnTo>
                <a:lnTo>
                  <a:pt x="112204" y="197548"/>
                </a:lnTo>
                <a:lnTo>
                  <a:pt x="135051" y="228511"/>
                </a:lnTo>
                <a:lnTo>
                  <a:pt x="135636" y="236220"/>
                </a:lnTo>
                <a:lnTo>
                  <a:pt x="135051" y="245922"/>
                </a:lnTo>
                <a:lnTo>
                  <a:pt x="106108" y="278066"/>
                </a:lnTo>
                <a:lnTo>
                  <a:pt x="97536" y="278892"/>
                </a:lnTo>
                <a:lnTo>
                  <a:pt x="88684" y="278345"/>
                </a:lnTo>
                <a:lnTo>
                  <a:pt x="50101" y="262128"/>
                </a:lnTo>
                <a:lnTo>
                  <a:pt x="33528" y="248412"/>
                </a:lnTo>
                <a:lnTo>
                  <a:pt x="0" y="286512"/>
                </a:lnTo>
                <a:lnTo>
                  <a:pt x="31940" y="313524"/>
                </a:lnTo>
                <a:lnTo>
                  <a:pt x="71437" y="328993"/>
                </a:lnTo>
                <a:lnTo>
                  <a:pt x="102108" y="332232"/>
                </a:lnTo>
                <a:lnTo>
                  <a:pt x="118452" y="331381"/>
                </a:lnTo>
                <a:lnTo>
                  <a:pt x="160020" y="318516"/>
                </a:lnTo>
                <a:lnTo>
                  <a:pt x="196596" y="283464"/>
                </a:lnTo>
                <a:lnTo>
                  <a:pt x="208178" y="245325"/>
                </a:lnTo>
                <a:lnTo>
                  <a:pt x="208788" y="231648"/>
                </a:lnTo>
                <a:close/>
              </a:path>
              <a:path w="1431290" h="332740">
                <a:moveTo>
                  <a:pt x="472440" y="164592"/>
                </a:moveTo>
                <a:lnTo>
                  <a:pt x="470471" y="126022"/>
                </a:lnTo>
                <a:lnTo>
                  <a:pt x="455091" y="64300"/>
                </a:lnTo>
                <a:lnTo>
                  <a:pt x="424484" y="23152"/>
                </a:lnTo>
                <a:lnTo>
                  <a:pt x="397764" y="8343"/>
                </a:lnTo>
                <a:lnTo>
                  <a:pt x="397764" y="164592"/>
                </a:lnTo>
                <a:lnTo>
                  <a:pt x="397484" y="185166"/>
                </a:lnTo>
                <a:lnTo>
                  <a:pt x="393192" y="233172"/>
                </a:lnTo>
                <a:lnTo>
                  <a:pt x="377952" y="268224"/>
                </a:lnTo>
                <a:lnTo>
                  <a:pt x="352044" y="278892"/>
                </a:lnTo>
                <a:lnTo>
                  <a:pt x="344360" y="278307"/>
                </a:lnTo>
                <a:lnTo>
                  <a:pt x="314350" y="244652"/>
                </a:lnTo>
                <a:lnTo>
                  <a:pt x="307467" y="203415"/>
                </a:lnTo>
                <a:lnTo>
                  <a:pt x="306324" y="164592"/>
                </a:lnTo>
                <a:lnTo>
                  <a:pt x="307136" y="136017"/>
                </a:lnTo>
                <a:lnTo>
                  <a:pt x="312762" y="92583"/>
                </a:lnTo>
                <a:lnTo>
                  <a:pt x="331660" y="58483"/>
                </a:lnTo>
                <a:lnTo>
                  <a:pt x="352044" y="51816"/>
                </a:lnTo>
                <a:lnTo>
                  <a:pt x="363524" y="53517"/>
                </a:lnTo>
                <a:lnTo>
                  <a:pt x="391985" y="92583"/>
                </a:lnTo>
                <a:lnTo>
                  <a:pt x="397179" y="136017"/>
                </a:lnTo>
                <a:lnTo>
                  <a:pt x="397764" y="164592"/>
                </a:lnTo>
                <a:lnTo>
                  <a:pt x="397764" y="8343"/>
                </a:lnTo>
                <a:lnTo>
                  <a:pt x="379818" y="2578"/>
                </a:lnTo>
                <a:lnTo>
                  <a:pt x="352044" y="0"/>
                </a:lnTo>
                <a:lnTo>
                  <a:pt x="324954" y="2578"/>
                </a:lnTo>
                <a:lnTo>
                  <a:pt x="280466" y="23152"/>
                </a:lnTo>
                <a:lnTo>
                  <a:pt x="249656" y="64300"/>
                </a:lnTo>
                <a:lnTo>
                  <a:pt x="233654" y="126022"/>
                </a:lnTo>
                <a:lnTo>
                  <a:pt x="231648" y="164592"/>
                </a:lnTo>
                <a:lnTo>
                  <a:pt x="233654" y="204050"/>
                </a:lnTo>
                <a:lnTo>
                  <a:pt x="249656" y="266395"/>
                </a:lnTo>
                <a:lnTo>
                  <a:pt x="280466" y="308444"/>
                </a:lnTo>
                <a:lnTo>
                  <a:pt x="324954" y="329641"/>
                </a:lnTo>
                <a:lnTo>
                  <a:pt x="352044" y="332232"/>
                </a:lnTo>
                <a:lnTo>
                  <a:pt x="379145" y="329425"/>
                </a:lnTo>
                <a:lnTo>
                  <a:pt x="403098" y="321183"/>
                </a:lnTo>
                <a:lnTo>
                  <a:pt x="423633" y="307809"/>
                </a:lnTo>
                <a:lnTo>
                  <a:pt x="440436" y="289560"/>
                </a:lnTo>
                <a:lnTo>
                  <a:pt x="446824" y="278892"/>
                </a:lnTo>
                <a:lnTo>
                  <a:pt x="454444" y="266179"/>
                </a:lnTo>
                <a:lnTo>
                  <a:pt x="464439" y="237363"/>
                </a:lnTo>
                <a:lnTo>
                  <a:pt x="470446" y="203415"/>
                </a:lnTo>
                <a:lnTo>
                  <a:pt x="472440" y="164592"/>
                </a:lnTo>
                <a:close/>
              </a:path>
              <a:path w="1431290" h="332740">
                <a:moveTo>
                  <a:pt x="696480" y="231648"/>
                </a:moveTo>
                <a:lnTo>
                  <a:pt x="687336" y="185928"/>
                </a:lnTo>
                <a:lnTo>
                  <a:pt x="662952" y="155448"/>
                </a:lnTo>
                <a:lnTo>
                  <a:pt x="605942" y="125374"/>
                </a:lnTo>
                <a:lnTo>
                  <a:pt x="595134" y="119824"/>
                </a:lnTo>
                <a:lnTo>
                  <a:pt x="569988" y="85344"/>
                </a:lnTo>
                <a:lnTo>
                  <a:pt x="570560" y="77901"/>
                </a:lnTo>
                <a:lnTo>
                  <a:pt x="603516" y="51816"/>
                </a:lnTo>
                <a:lnTo>
                  <a:pt x="617232" y="53517"/>
                </a:lnTo>
                <a:lnTo>
                  <a:pt x="630948" y="58483"/>
                </a:lnTo>
                <a:lnTo>
                  <a:pt x="644664" y="66611"/>
                </a:lnTo>
                <a:lnTo>
                  <a:pt x="658380" y="77724"/>
                </a:lnTo>
                <a:lnTo>
                  <a:pt x="688860" y="39624"/>
                </a:lnTo>
                <a:lnTo>
                  <a:pt x="658850" y="15201"/>
                </a:lnTo>
                <a:lnTo>
                  <a:pt x="610196" y="571"/>
                </a:lnTo>
                <a:lnTo>
                  <a:pt x="595896" y="0"/>
                </a:lnTo>
                <a:lnTo>
                  <a:pt x="581583" y="596"/>
                </a:lnTo>
                <a:lnTo>
                  <a:pt x="544080" y="10668"/>
                </a:lnTo>
                <a:lnTo>
                  <a:pt x="509028" y="42672"/>
                </a:lnTo>
                <a:lnTo>
                  <a:pt x="496836" y="91440"/>
                </a:lnTo>
                <a:lnTo>
                  <a:pt x="497979" y="107086"/>
                </a:lnTo>
                <a:lnTo>
                  <a:pt x="515124" y="146304"/>
                </a:lnTo>
                <a:lnTo>
                  <a:pt x="556691" y="178028"/>
                </a:lnTo>
                <a:lnTo>
                  <a:pt x="589051" y="192290"/>
                </a:lnTo>
                <a:lnTo>
                  <a:pt x="598373" y="197548"/>
                </a:lnTo>
                <a:lnTo>
                  <a:pt x="621207" y="228511"/>
                </a:lnTo>
                <a:lnTo>
                  <a:pt x="621804" y="236220"/>
                </a:lnTo>
                <a:lnTo>
                  <a:pt x="621207" y="245922"/>
                </a:lnTo>
                <a:lnTo>
                  <a:pt x="592277" y="278066"/>
                </a:lnTo>
                <a:lnTo>
                  <a:pt x="583704" y="278892"/>
                </a:lnTo>
                <a:lnTo>
                  <a:pt x="574840" y="278345"/>
                </a:lnTo>
                <a:lnTo>
                  <a:pt x="536270" y="262128"/>
                </a:lnTo>
                <a:lnTo>
                  <a:pt x="519696" y="248412"/>
                </a:lnTo>
                <a:lnTo>
                  <a:pt x="486168" y="286512"/>
                </a:lnTo>
                <a:lnTo>
                  <a:pt x="518312" y="313524"/>
                </a:lnTo>
                <a:lnTo>
                  <a:pt x="557606" y="328993"/>
                </a:lnTo>
                <a:lnTo>
                  <a:pt x="588276" y="332232"/>
                </a:lnTo>
                <a:lnTo>
                  <a:pt x="604608" y="331381"/>
                </a:lnTo>
                <a:lnTo>
                  <a:pt x="646188" y="318516"/>
                </a:lnTo>
                <a:lnTo>
                  <a:pt x="682764" y="283464"/>
                </a:lnTo>
                <a:lnTo>
                  <a:pt x="695617" y="245325"/>
                </a:lnTo>
                <a:lnTo>
                  <a:pt x="696480" y="231648"/>
                </a:lnTo>
                <a:close/>
              </a:path>
              <a:path w="1431290" h="332740">
                <a:moveTo>
                  <a:pt x="800100" y="7620"/>
                </a:moveTo>
                <a:lnTo>
                  <a:pt x="728484" y="7620"/>
                </a:lnTo>
                <a:lnTo>
                  <a:pt x="728484" y="323088"/>
                </a:lnTo>
                <a:lnTo>
                  <a:pt x="800100" y="323088"/>
                </a:lnTo>
                <a:lnTo>
                  <a:pt x="800100" y="7620"/>
                </a:lnTo>
                <a:close/>
              </a:path>
              <a:path w="1431290" h="332740">
                <a:moveTo>
                  <a:pt x="1057668" y="323088"/>
                </a:moveTo>
                <a:lnTo>
                  <a:pt x="1040765" y="254508"/>
                </a:lnTo>
                <a:lnTo>
                  <a:pt x="1028001" y="202692"/>
                </a:lnTo>
                <a:lnTo>
                  <a:pt x="992708" y="59436"/>
                </a:lnTo>
                <a:lnTo>
                  <a:pt x="979944" y="7620"/>
                </a:lnTo>
                <a:lnTo>
                  <a:pt x="963180" y="7620"/>
                </a:lnTo>
                <a:lnTo>
                  <a:pt x="963180" y="202692"/>
                </a:lnTo>
                <a:lnTo>
                  <a:pt x="911364" y="202692"/>
                </a:lnTo>
                <a:lnTo>
                  <a:pt x="937272" y="59436"/>
                </a:lnTo>
                <a:lnTo>
                  <a:pt x="963180" y="202692"/>
                </a:lnTo>
                <a:lnTo>
                  <a:pt x="963180" y="7620"/>
                </a:lnTo>
                <a:lnTo>
                  <a:pt x="894600" y="7620"/>
                </a:lnTo>
                <a:lnTo>
                  <a:pt x="818400" y="323088"/>
                </a:lnTo>
                <a:lnTo>
                  <a:pt x="890028" y="323088"/>
                </a:lnTo>
                <a:lnTo>
                  <a:pt x="902220" y="254508"/>
                </a:lnTo>
                <a:lnTo>
                  <a:pt x="972324" y="254508"/>
                </a:lnTo>
                <a:lnTo>
                  <a:pt x="984516" y="323088"/>
                </a:lnTo>
                <a:lnTo>
                  <a:pt x="1057668" y="323088"/>
                </a:lnTo>
                <a:close/>
              </a:path>
              <a:path w="1431290" h="332740">
                <a:moveTo>
                  <a:pt x="1239799" y="266192"/>
                </a:moveTo>
                <a:lnTo>
                  <a:pt x="1143000" y="266192"/>
                </a:lnTo>
                <a:lnTo>
                  <a:pt x="1143000" y="7112"/>
                </a:lnTo>
                <a:lnTo>
                  <a:pt x="1071384" y="7112"/>
                </a:lnTo>
                <a:lnTo>
                  <a:pt x="1071384" y="266192"/>
                </a:lnTo>
                <a:lnTo>
                  <a:pt x="1071384" y="323342"/>
                </a:lnTo>
                <a:lnTo>
                  <a:pt x="1239799" y="323342"/>
                </a:lnTo>
                <a:lnTo>
                  <a:pt x="1239799" y="266192"/>
                </a:lnTo>
                <a:close/>
              </a:path>
              <a:path w="1431290" h="332740">
                <a:moveTo>
                  <a:pt x="1373136" y="291084"/>
                </a:moveTo>
                <a:lnTo>
                  <a:pt x="1349705" y="254698"/>
                </a:lnTo>
                <a:lnTo>
                  <a:pt x="1333500" y="251460"/>
                </a:lnTo>
                <a:lnTo>
                  <a:pt x="1325791" y="252298"/>
                </a:lnTo>
                <a:lnTo>
                  <a:pt x="1295996" y="283375"/>
                </a:lnTo>
                <a:lnTo>
                  <a:pt x="1295400" y="291084"/>
                </a:lnTo>
                <a:lnTo>
                  <a:pt x="1295996" y="299681"/>
                </a:lnTo>
                <a:lnTo>
                  <a:pt x="1325791" y="331406"/>
                </a:lnTo>
                <a:lnTo>
                  <a:pt x="1333500" y="332232"/>
                </a:lnTo>
                <a:lnTo>
                  <a:pt x="1342097" y="331406"/>
                </a:lnTo>
                <a:lnTo>
                  <a:pt x="1372539" y="299681"/>
                </a:lnTo>
                <a:lnTo>
                  <a:pt x="1373136" y="291084"/>
                </a:lnTo>
                <a:close/>
              </a:path>
              <a:path w="1431290" h="332740">
                <a:moveTo>
                  <a:pt x="1431048" y="74676"/>
                </a:moveTo>
                <a:lnTo>
                  <a:pt x="1430477" y="65328"/>
                </a:lnTo>
                <a:lnTo>
                  <a:pt x="1428762" y="55816"/>
                </a:lnTo>
                <a:lnTo>
                  <a:pt x="1427988" y="53340"/>
                </a:lnTo>
                <a:lnTo>
                  <a:pt x="1425905" y="46609"/>
                </a:lnTo>
                <a:lnTo>
                  <a:pt x="1401749" y="15176"/>
                </a:lnTo>
                <a:lnTo>
                  <a:pt x="1358861" y="571"/>
                </a:lnTo>
                <a:lnTo>
                  <a:pt x="1345704" y="0"/>
                </a:lnTo>
                <a:lnTo>
                  <a:pt x="1318552" y="2882"/>
                </a:lnTo>
                <a:lnTo>
                  <a:pt x="1294257" y="11620"/>
                </a:lnTo>
                <a:lnTo>
                  <a:pt x="1272832" y="26365"/>
                </a:lnTo>
                <a:lnTo>
                  <a:pt x="1254252" y="47244"/>
                </a:lnTo>
                <a:lnTo>
                  <a:pt x="1295400" y="79248"/>
                </a:lnTo>
                <a:lnTo>
                  <a:pt x="1300886" y="72948"/>
                </a:lnTo>
                <a:lnTo>
                  <a:pt x="1306068" y="67627"/>
                </a:lnTo>
                <a:lnTo>
                  <a:pt x="1311262" y="63182"/>
                </a:lnTo>
                <a:lnTo>
                  <a:pt x="1316736" y="59436"/>
                </a:lnTo>
                <a:lnTo>
                  <a:pt x="1322832" y="56388"/>
                </a:lnTo>
                <a:lnTo>
                  <a:pt x="1330452" y="53340"/>
                </a:lnTo>
                <a:lnTo>
                  <a:pt x="1344168" y="53340"/>
                </a:lnTo>
                <a:lnTo>
                  <a:pt x="1350276" y="56388"/>
                </a:lnTo>
                <a:lnTo>
                  <a:pt x="1354848" y="59436"/>
                </a:lnTo>
                <a:lnTo>
                  <a:pt x="1359420" y="64008"/>
                </a:lnTo>
                <a:lnTo>
                  <a:pt x="1360944" y="70104"/>
                </a:lnTo>
                <a:lnTo>
                  <a:pt x="1360944" y="86868"/>
                </a:lnTo>
                <a:lnTo>
                  <a:pt x="1359420" y="94488"/>
                </a:lnTo>
                <a:lnTo>
                  <a:pt x="1354848" y="100584"/>
                </a:lnTo>
                <a:lnTo>
                  <a:pt x="1351800" y="105156"/>
                </a:lnTo>
                <a:lnTo>
                  <a:pt x="1338072" y="118872"/>
                </a:lnTo>
                <a:lnTo>
                  <a:pt x="1332649" y="123444"/>
                </a:lnTo>
                <a:lnTo>
                  <a:pt x="1327785" y="128016"/>
                </a:lnTo>
                <a:lnTo>
                  <a:pt x="1323505" y="132588"/>
                </a:lnTo>
                <a:lnTo>
                  <a:pt x="1319784" y="137160"/>
                </a:lnTo>
                <a:lnTo>
                  <a:pt x="1315212" y="141732"/>
                </a:lnTo>
                <a:lnTo>
                  <a:pt x="1303312" y="183578"/>
                </a:lnTo>
                <a:lnTo>
                  <a:pt x="1303020" y="193548"/>
                </a:lnTo>
                <a:lnTo>
                  <a:pt x="1303020" y="208788"/>
                </a:lnTo>
                <a:lnTo>
                  <a:pt x="1363992" y="208788"/>
                </a:lnTo>
                <a:lnTo>
                  <a:pt x="1363992" y="196596"/>
                </a:lnTo>
                <a:lnTo>
                  <a:pt x="1364538" y="188010"/>
                </a:lnTo>
                <a:lnTo>
                  <a:pt x="1366088" y="180403"/>
                </a:lnTo>
                <a:lnTo>
                  <a:pt x="1368488" y="173672"/>
                </a:lnTo>
                <a:lnTo>
                  <a:pt x="1371612" y="167640"/>
                </a:lnTo>
                <a:lnTo>
                  <a:pt x="1376464" y="162547"/>
                </a:lnTo>
                <a:lnTo>
                  <a:pt x="1387894" y="150075"/>
                </a:lnTo>
                <a:lnTo>
                  <a:pt x="1394472" y="143256"/>
                </a:lnTo>
                <a:lnTo>
                  <a:pt x="1400771" y="138684"/>
                </a:lnTo>
                <a:lnTo>
                  <a:pt x="1406093" y="134112"/>
                </a:lnTo>
                <a:lnTo>
                  <a:pt x="1428470" y="98259"/>
                </a:lnTo>
                <a:lnTo>
                  <a:pt x="1430756" y="83299"/>
                </a:lnTo>
                <a:lnTo>
                  <a:pt x="1431048" y="7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9327" y="1876044"/>
            <a:ext cx="2636520" cy="2763520"/>
            <a:chOff x="719327" y="1876044"/>
            <a:chExt cx="2636520" cy="27635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0" y="1876044"/>
              <a:ext cx="2162556" cy="27477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9327" y="4629911"/>
              <a:ext cx="2636520" cy="0"/>
            </a:xfrm>
            <a:custGeom>
              <a:avLst/>
              <a:gdLst/>
              <a:ahLst/>
              <a:cxnLst/>
              <a:rect l="l" t="t" r="r" b="b"/>
              <a:pathLst>
                <a:path w="2636520">
                  <a:moveTo>
                    <a:pt x="2636520" y="0"/>
                  </a:moveTo>
                  <a:lnTo>
                    <a:pt x="0" y="0"/>
                  </a:lnTo>
                </a:path>
              </a:pathLst>
            </a:custGeom>
            <a:ln w="18288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8648" y="795527"/>
            <a:ext cx="281939" cy="1356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6976" y="787908"/>
            <a:ext cx="475487" cy="1432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13816" y="787908"/>
            <a:ext cx="7625080" cy="1130935"/>
            <a:chOff x="813816" y="787908"/>
            <a:chExt cx="7625080" cy="113093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2051" y="787908"/>
              <a:ext cx="1792223" cy="1432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816" y="787908"/>
              <a:ext cx="7624572" cy="113080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307079" y="2104644"/>
            <a:ext cx="5318760" cy="2627630"/>
            <a:chOff x="3307079" y="2104644"/>
            <a:chExt cx="5318760" cy="2627630"/>
          </a:xfrm>
        </p:grpSpPr>
        <p:sp>
          <p:nvSpPr>
            <p:cNvPr id="14" name="object 14"/>
            <p:cNvSpPr/>
            <p:nvPr/>
          </p:nvSpPr>
          <p:spPr>
            <a:xfrm>
              <a:off x="4602479" y="2215895"/>
              <a:ext cx="26034" cy="27940"/>
            </a:xfrm>
            <a:custGeom>
              <a:avLst/>
              <a:gdLst/>
              <a:ahLst/>
              <a:cxnLst/>
              <a:rect l="l" t="t" r="r" b="b"/>
              <a:pathLst>
                <a:path w="26035" h="27939">
                  <a:moveTo>
                    <a:pt x="19811" y="27432"/>
                  </a:moveTo>
                  <a:lnTo>
                    <a:pt x="6095" y="27432"/>
                  </a:lnTo>
                  <a:lnTo>
                    <a:pt x="3047" y="24384"/>
                  </a:lnTo>
                  <a:lnTo>
                    <a:pt x="0" y="18288"/>
                  </a:lnTo>
                  <a:lnTo>
                    <a:pt x="0" y="10668"/>
                  </a:lnTo>
                  <a:lnTo>
                    <a:pt x="3047" y="4572"/>
                  </a:lnTo>
                  <a:lnTo>
                    <a:pt x="6095" y="1524"/>
                  </a:lnTo>
                  <a:lnTo>
                    <a:pt x="9143" y="0"/>
                  </a:lnTo>
                  <a:lnTo>
                    <a:pt x="13715" y="0"/>
                  </a:lnTo>
                  <a:lnTo>
                    <a:pt x="16763" y="0"/>
                  </a:lnTo>
                  <a:lnTo>
                    <a:pt x="19811" y="1524"/>
                  </a:lnTo>
                  <a:lnTo>
                    <a:pt x="25907" y="7620"/>
                  </a:lnTo>
                  <a:lnTo>
                    <a:pt x="25907" y="21336"/>
                  </a:lnTo>
                  <a:lnTo>
                    <a:pt x="19811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7079" y="2104644"/>
              <a:ext cx="1673351" cy="26273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6339" y="2104644"/>
              <a:ext cx="3619500" cy="262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896" y="595883"/>
            <a:ext cx="1408430" cy="277495"/>
          </a:xfrm>
          <a:custGeom>
            <a:avLst/>
            <a:gdLst/>
            <a:ahLst/>
            <a:cxnLst/>
            <a:rect l="l" t="t" r="r" b="b"/>
            <a:pathLst>
              <a:path w="1408430" h="277494">
                <a:moveTo>
                  <a:pt x="172212" y="193548"/>
                </a:moveTo>
                <a:lnTo>
                  <a:pt x="171348" y="180670"/>
                </a:lnTo>
                <a:lnTo>
                  <a:pt x="168783" y="169354"/>
                </a:lnTo>
                <a:lnTo>
                  <a:pt x="164490" y="159473"/>
                </a:lnTo>
                <a:lnTo>
                  <a:pt x="159550" y="152400"/>
                </a:lnTo>
                <a:lnTo>
                  <a:pt x="158496" y="150876"/>
                </a:lnTo>
                <a:lnTo>
                  <a:pt x="150152" y="144360"/>
                </a:lnTo>
                <a:lnTo>
                  <a:pt x="140970" y="138684"/>
                </a:lnTo>
                <a:lnTo>
                  <a:pt x="130632" y="134162"/>
                </a:lnTo>
                <a:lnTo>
                  <a:pt x="118872" y="131064"/>
                </a:lnTo>
                <a:lnTo>
                  <a:pt x="128587" y="127330"/>
                </a:lnTo>
                <a:lnTo>
                  <a:pt x="137160" y="122872"/>
                </a:lnTo>
                <a:lnTo>
                  <a:pt x="144589" y="117563"/>
                </a:lnTo>
                <a:lnTo>
                  <a:pt x="149352" y="112776"/>
                </a:lnTo>
                <a:lnTo>
                  <a:pt x="150876" y="111252"/>
                </a:lnTo>
                <a:lnTo>
                  <a:pt x="156629" y="103822"/>
                </a:lnTo>
                <a:lnTo>
                  <a:pt x="160401" y="95250"/>
                </a:lnTo>
                <a:lnTo>
                  <a:pt x="162445" y="85534"/>
                </a:lnTo>
                <a:lnTo>
                  <a:pt x="163068" y="74676"/>
                </a:lnTo>
                <a:lnTo>
                  <a:pt x="161582" y="58674"/>
                </a:lnTo>
                <a:lnTo>
                  <a:pt x="137160" y="24384"/>
                </a:lnTo>
                <a:lnTo>
                  <a:pt x="111252" y="12306"/>
                </a:lnTo>
                <a:lnTo>
                  <a:pt x="111252" y="190500"/>
                </a:lnTo>
                <a:lnTo>
                  <a:pt x="110680" y="199961"/>
                </a:lnTo>
                <a:lnTo>
                  <a:pt x="83248" y="226529"/>
                </a:lnTo>
                <a:lnTo>
                  <a:pt x="74676" y="227076"/>
                </a:lnTo>
                <a:lnTo>
                  <a:pt x="60960" y="227076"/>
                </a:lnTo>
                <a:lnTo>
                  <a:pt x="60960" y="152400"/>
                </a:lnTo>
                <a:lnTo>
                  <a:pt x="74676" y="152400"/>
                </a:lnTo>
                <a:lnTo>
                  <a:pt x="109156" y="174498"/>
                </a:lnTo>
                <a:lnTo>
                  <a:pt x="111252" y="190500"/>
                </a:lnTo>
                <a:lnTo>
                  <a:pt x="111252" y="12306"/>
                </a:lnTo>
                <a:lnTo>
                  <a:pt x="106489" y="10668"/>
                </a:lnTo>
                <a:lnTo>
                  <a:pt x="103632" y="10160"/>
                </a:lnTo>
                <a:lnTo>
                  <a:pt x="103632" y="70104"/>
                </a:lnTo>
                <a:lnTo>
                  <a:pt x="103632" y="79248"/>
                </a:lnTo>
                <a:lnTo>
                  <a:pt x="79933" y="112229"/>
                </a:lnTo>
                <a:lnTo>
                  <a:pt x="71628" y="112776"/>
                </a:lnTo>
                <a:lnTo>
                  <a:pt x="60960" y="112776"/>
                </a:lnTo>
                <a:lnTo>
                  <a:pt x="60960" y="48768"/>
                </a:lnTo>
                <a:lnTo>
                  <a:pt x="70104" y="48768"/>
                </a:lnTo>
                <a:lnTo>
                  <a:pt x="103632" y="70104"/>
                </a:lnTo>
                <a:lnTo>
                  <a:pt x="103632" y="10160"/>
                </a:lnTo>
                <a:lnTo>
                  <a:pt x="87223" y="7239"/>
                </a:lnTo>
                <a:lnTo>
                  <a:pt x="65532" y="6096"/>
                </a:lnTo>
                <a:lnTo>
                  <a:pt x="0" y="6096"/>
                </a:lnTo>
                <a:lnTo>
                  <a:pt x="0" y="271272"/>
                </a:lnTo>
                <a:lnTo>
                  <a:pt x="73152" y="271272"/>
                </a:lnTo>
                <a:lnTo>
                  <a:pt x="114300" y="266700"/>
                </a:lnTo>
                <a:lnTo>
                  <a:pt x="157416" y="241769"/>
                </a:lnTo>
                <a:lnTo>
                  <a:pt x="165950" y="227076"/>
                </a:lnTo>
                <a:lnTo>
                  <a:pt x="170510" y="212483"/>
                </a:lnTo>
                <a:lnTo>
                  <a:pt x="172212" y="193548"/>
                </a:lnTo>
                <a:close/>
              </a:path>
              <a:path w="1408430" h="277494">
                <a:moveTo>
                  <a:pt x="338328" y="6096"/>
                </a:moveTo>
                <a:lnTo>
                  <a:pt x="198120" y="6096"/>
                </a:lnTo>
                <a:lnTo>
                  <a:pt x="198120" y="271272"/>
                </a:lnTo>
                <a:lnTo>
                  <a:pt x="336804" y="271272"/>
                </a:lnTo>
                <a:lnTo>
                  <a:pt x="336804" y="227076"/>
                </a:lnTo>
                <a:lnTo>
                  <a:pt x="257556" y="227076"/>
                </a:lnTo>
                <a:lnTo>
                  <a:pt x="257556" y="156972"/>
                </a:lnTo>
                <a:lnTo>
                  <a:pt x="323088" y="156972"/>
                </a:lnTo>
                <a:lnTo>
                  <a:pt x="323088" y="115824"/>
                </a:lnTo>
                <a:lnTo>
                  <a:pt x="257556" y="115824"/>
                </a:lnTo>
                <a:lnTo>
                  <a:pt x="257556" y="48768"/>
                </a:lnTo>
                <a:lnTo>
                  <a:pt x="332232" y="48768"/>
                </a:lnTo>
                <a:lnTo>
                  <a:pt x="338328" y="6096"/>
                </a:lnTo>
                <a:close/>
              </a:path>
              <a:path w="1408430" h="277494">
                <a:moveTo>
                  <a:pt x="548640" y="271272"/>
                </a:moveTo>
                <a:lnTo>
                  <a:pt x="499618" y="169164"/>
                </a:lnTo>
                <a:lnTo>
                  <a:pt x="493776" y="156972"/>
                </a:lnTo>
                <a:lnTo>
                  <a:pt x="503466" y="151815"/>
                </a:lnTo>
                <a:lnTo>
                  <a:pt x="511873" y="145351"/>
                </a:lnTo>
                <a:lnTo>
                  <a:pt x="532447" y="108585"/>
                </a:lnTo>
                <a:lnTo>
                  <a:pt x="534924" y="86868"/>
                </a:lnTo>
                <a:lnTo>
                  <a:pt x="528650" y="51752"/>
                </a:lnTo>
                <a:lnTo>
                  <a:pt x="526453" y="48768"/>
                </a:lnTo>
                <a:lnTo>
                  <a:pt x="509968" y="26479"/>
                </a:lnTo>
                <a:lnTo>
                  <a:pt x="478980" y="11226"/>
                </a:lnTo>
                <a:lnTo>
                  <a:pt x="473964" y="10629"/>
                </a:lnTo>
                <a:lnTo>
                  <a:pt x="473964" y="86868"/>
                </a:lnTo>
                <a:lnTo>
                  <a:pt x="473392" y="96570"/>
                </a:lnTo>
                <a:lnTo>
                  <a:pt x="446811" y="127431"/>
                </a:lnTo>
                <a:lnTo>
                  <a:pt x="437388" y="128016"/>
                </a:lnTo>
                <a:lnTo>
                  <a:pt x="425196" y="128016"/>
                </a:lnTo>
                <a:lnTo>
                  <a:pt x="425196" y="48768"/>
                </a:lnTo>
                <a:lnTo>
                  <a:pt x="435864" y="48768"/>
                </a:lnTo>
                <a:lnTo>
                  <a:pt x="471678" y="69532"/>
                </a:lnTo>
                <a:lnTo>
                  <a:pt x="473964" y="86868"/>
                </a:lnTo>
                <a:lnTo>
                  <a:pt x="473964" y="10629"/>
                </a:lnTo>
                <a:lnTo>
                  <a:pt x="435864" y="6096"/>
                </a:lnTo>
                <a:lnTo>
                  <a:pt x="365760" y="6096"/>
                </a:lnTo>
                <a:lnTo>
                  <a:pt x="365760" y="271272"/>
                </a:lnTo>
                <a:lnTo>
                  <a:pt x="425196" y="271272"/>
                </a:lnTo>
                <a:lnTo>
                  <a:pt x="425196" y="169164"/>
                </a:lnTo>
                <a:lnTo>
                  <a:pt x="441960" y="169164"/>
                </a:lnTo>
                <a:lnTo>
                  <a:pt x="484632" y="271272"/>
                </a:lnTo>
                <a:lnTo>
                  <a:pt x="548640" y="271272"/>
                </a:lnTo>
                <a:close/>
              </a:path>
              <a:path w="1408430" h="277494">
                <a:moveTo>
                  <a:pt x="736092" y="193548"/>
                </a:moveTo>
                <a:lnTo>
                  <a:pt x="722071" y="152400"/>
                </a:lnTo>
                <a:lnTo>
                  <a:pt x="682752" y="131064"/>
                </a:lnTo>
                <a:lnTo>
                  <a:pt x="692467" y="127330"/>
                </a:lnTo>
                <a:lnTo>
                  <a:pt x="701040" y="122872"/>
                </a:lnTo>
                <a:lnTo>
                  <a:pt x="708469" y="117563"/>
                </a:lnTo>
                <a:lnTo>
                  <a:pt x="713232" y="112776"/>
                </a:lnTo>
                <a:lnTo>
                  <a:pt x="714756" y="111252"/>
                </a:lnTo>
                <a:lnTo>
                  <a:pt x="719874" y="103822"/>
                </a:lnTo>
                <a:lnTo>
                  <a:pt x="723709" y="95250"/>
                </a:lnTo>
                <a:lnTo>
                  <a:pt x="726109" y="85534"/>
                </a:lnTo>
                <a:lnTo>
                  <a:pt x="726948" y="74676"/>
                </a:lnTo>
                <a:lnTo>
                  <a:pt x="725246" y="58674"/>
                </a:lnTo>
                <a:lnTo>
                  <a:pt x="721652" y="48768"/>
                </a:lnTo>
                <a:lnTo>
                  <a:pt x="720280" y="44958"/>
                </a:lnTo>
                <a:lnTo>
                  <a:pt x="712152" y="33528"/>
                </a:lnTo>
                <a:lnTo>
                  <a:pt x="701040" y="24384"/>
                </a:lnTo>
                <a:lnTo>
                  <a:pt x="687031" y="16383"/>
                </a:lnTo>
                <a:lnTo>
                  <a:pt x="675132" y="12357"/>
                </a:lnTo>
                <a:lnTo>
                  <a:pt x="675132" y="190500"/>
                </a:lnTo>
                <a:lnTo>
                  <a:pt x="674560" y="199961"/>
                </a:lnTo>
                <a:lnTo>
                  <a:pt x="645617" y="226529"/>
                </a:lnTo>
                <a:lnTo>
                  <a:pt x="637032" y="227076"/>
                </a:lnTo>
                <a:lnTo>
                  <a:pt x="623316" y="227076"/>
                </a:lnTo>
                <a:lnTo>
                  <a:pt x="623316" y="152400"/>
                </a:lnTo>
                <a:lnTo>
                  <a:pt x="638556" y="152400"/>
                </a:lnTo>
                <a:lnTo>
                  <a:pt x="672846" y="174498"/>
                </a:lnTo>
                <a:lnTo>
                  <a:pt x="675132" y="190500"/>
                </a:lnTo>
                <a:lnTo>
                  <a:pt x="675132" y="12357"/>
                </a:lnTo>
                <a:lnTo>
                  <a:pt x="670179" y="10668"/>
                </a:lnTo>
                <a:lnTo>
                  <a:pt x="665988" y="9944"/>
                </a:lnTo>
                <a:lnTo>
                  <a:pt x="665988" y="70104"/>
                </a:lnTo>
                <a:lnTo>
                  <a:pt x="665988" y="79248"/>
                </a:lnTo>
                <a:lnTo>
                  <a:pt x="642950" y="112229"/>
                </a:lnTo>
                <a:lnTo>
                  <a:pt x="635508" y="112776"/>
                </a:lnTo>
                <a:lnTo>
                  <a:pt x="623316" y="112776"/>
                </a:lnTo>
                <a:lnTo>
                  <a:pt x="623316" y="48768"/>
                </a:lnTo>
                <a:lnTo>
                  <a:pt x="633984" y="48768"/>
                </a:lnTo>
                <a:lnTo>
                  <a:pt x="665988" y="70104"/>
                </a:lnTo>
                <a:lnTo>
                  <a:pt x="665988" y="9944"/>
                </a:lnTo>
                <a:lnTo>
                  <a:pt x="650455" y="7239"/>
                </a:lnTo>
                <a:lnTo>
                  <a:pt x="627888" y="6096"/>
                </a:lnTo>
                <a:lnTo>
                  <a:pt x="563880" y="6096"/>
                </a:lnTo>
                <a:lnTo>
                  <a:pt x="563880" y="271272"/>
                </a:lnTo>
                <a:lnTo>
                  <a:pt x="637032" y="271272"/>
                </a:lnTo>
                <a:lnTo>
                  <a:pt x="677989" y="266700"/>
                </a:lnTo>
                <a:lnTo>
                  <a:pt x="720661" y="241769"/>
                </a:lnTo>
                <a:lnTo>
                  <a:pt x="729653" y="227076"/>
                </a:lnTo>
                <a:lnTo>
                  <a:pt x="734377" y="212483"/>
                </a:lnTo>
                <a:lnTo>
                  <a:pt x="736092" y="193548"/>
                </a:lnTo>
                <a:close/>
              </a:path>
              <a:path w="1408430" h="277494">
                <a:moveTo>
                  <a:pt x="940308" y="271272"/>
                </a:moveTo>
                <a:lnTo>
                  <a:pt x="926325" y="213360"/>
                </a:lnTo>
                <a:lnTo>
                  <a:pt x="915657" y="169164"/>
                </a:lnTo>
                <a:lnTo>
                  <a:pt x="886968" y="50292"/>
                </a:lnTo>
                <a:lnTo>
                  <a:pt x="876300" y="6096"/>
                </a:lnTo>
                <a:lnTo>
                  <a:pt x="861060" y="6096"/>
                </a:lnTo>
                <a:lnTo>
                  <a:pt x="861060" y="169164"/>
                </a:lnTo>
                <a:lnTo>
                  <a:pt x="818388" y="169164"/>
                </a:lnTo>
                <a:lnTo>
                  <a:pt x="839724" y="50292"/>
                </a:lnTo>
                <a:lnTo>
                  <a:pt x="861060" y="169164"/>
                </a:lnTo>
                <a:lnTo>
                  <a:pt x="861060" y="6096"/>
                </a:lnTo>
                <a:lnTo>
                  <a:pt x="804672" y="6096"/>
                </a:lnTo>
                <a:lnTo>
                  <a:pt x="740664" y="271272"/>
                </a:lnTo>
                <a:lnTo>
                  <a:pt x="800100" y="271272"/>
                </a:lnTo>
                <a:lnTo>
                  <a:pt x="810768" y="213360"/>
                </a:lnTo>
                <a:lnTo>
                  <a:pt x="868680" y="213360"/>
                </a:lnTo>
                <a:lnTo>
                  <a:pt x="879348" y="271272"/>
                </a:lnTo>
                <a:lnTo>
                  <a:pt x="940308" y="271272"/>
                </a:lnTo>
                <a:close/>
              </a:path>
              <a:path w="1408430" h="277494">
                <a:moveTo>
                  <a:pt x="1129271" y="118872"/>
                </a:moveTo>
                <a:lnTo>
                  <a:pt x="1040879" y="118872"/>
                </a:lnTo>
                <a:lnTo>
                  <a:pt x="1046975" y="161544"/>
                </a:lnTo>
                <a:lnTo>
                  <a:pt x="1072883" y="161544"/>
                </a:lnTo>
                <a:lnTo>
                  <a:pt x="1072883" y="225552"/>
                </a:lnTo>
                <a:lnTo>
                  <a:pt x="1066025" y="228676"/>
                </a:lnTo>
                <a:lnTo>
                  <a:pt x="1059167" y="231076"/>
                </a:lnTo>
                <a:lnTo>
                  <a:pt x="1052309" y="232625"/>
                </a:lnTo>
                <a:lnTo>
                  <a:pt x="1045451" y="233172"/>
                </a:lnTo>
                <a:lnTo>
                  <a:pt x="1036307" y="233172"/>
                </a:lnTo>
                <a:lnTo>
                  <a:pt x="1009929" y="185191"/>
                </a:lnTo>
                <a:lnTo>
                  <a:pt x="1007351" y="138684"/>
                </a:lnTo>
                <a:lnTo>
                  <a:pt x="1007973" y="114376"/>
                </a:lnTo>
                <a:lnTo>
                  <a:pt x="1019543" y="64008"/>
                </a:lnTo>
                <a:lnTo>
                  <a:pt x="1056119" y="44196"/>
                </a:lnTo>
                <a:lnTo>
                  <a:pt x="1063739" y="44196"/>
                </a:lnTo>
                <a:lnTo>
                  <a:pt x="1071359" y="45720"/>
                </a:lnTo>
                <a:lnTo>
                  <a:pt x="1077455" y="48768"/>
                </a:lnTo>
                <a:lnTo>
                  <a:pt x="1082967" y="50698"/>
                </a:lnTo>
                <a:lnTo>
                  <a:pt x="1088313" y="53911"/>
                </a:lnTo>
                <a:lnTo>
                  <a:pt x="1100315" y="62484"/>
                </a:lnTo>
                <a:lnTo>
                  <a:pt x="1127747" y="32004"/>
                </a:lnTo>
                <a:lnTo>
                  <a:pt x="1111161" y="18008"/>
                </a:lnTo>
                <a:lnTo>
                  <a:pt x="1093266" y="8001"/>
                </a:lnTo>
                <a:lnTo>
                  <a:pt x="1073962" y="2006"/>
                </a:lnTo>
                <a:lnTo>
                  <a:pt x="1053071" y="0"/>
                </a:lnTo>
                <a:lnTo>
                  <a:pt x="1037640" y="889"/>
                </a:lnTo>
                <a:lnTo>
                  <a:pt x="998207" y="15240"/>
                </a:lnTo>
                <a:lnTo>
                  <a:pt x="966927" y="46964"/>
                </a:lnTo>
                <a:lnTo>
                  <a:pt x="948296" y="96393"/>
                </a:lnTo>
                <a:lnTo>
                  <a:pt x="944867" y="138684"/>
                </a:lnTo>
                <a:lnTo>
                  <a:pt x="946569" y="171831"/>
                </a:lnTo>
                <a:lnTo>
                  <a:pt x="959662" y="224409"/>
                </a:lnTo>
                <a:lnTo>
                  <a:pt x="984186" y="258089"/>
                </a:lnTo>
                <a:lnTo>
                  <a:pt x="1022426" y="275132"/>
                </a:lnTo>
                <a:lnTo>
                  <a:pt x="1046975" y="277368"/>
                </a:lnTo>
                <a:lnTo>
                  <a:pt x="1057503" y="276821"/>
                </a:lnTo>
                <a:lnTo>
                  <a:pt x="1100556" y="265798"/>
                </a:lnTo>
                <a:lnTo>
                  <a:pt x="1129271" y="249936"/>
                </a:lnTo>
                <a:lnTo>
                  <a:pt x="1129271" y="118872"/>
                </a:lnTo>
                <a:close/>
              </a:path>
              <a:path w="1408430" h="277494">
                <a:moveTo>
                  <a:pt x="1336535" y="271272"/>
                </a:moveTo>
                <a:lnTo>
                  <a:pt x="1322565" y="213360"/>
                </a:lnTo>
                <a:lnTo>
                  <a:pt x="1311897" y="169164"/>
                </a:lnTo>
                <a:lnTo>
                  <a:pt x="1283195" y="50292"/>
                </a:lnTo>
                <a:lnTo>
                  <a:pt x="1272527" y="6096"/>
                </a:lnTo>
                <a:lnTo>
                  <a:pt x="1257287" y="6096"/>
                </a:lnTo>
                <a:lnTo>
                  <a:pt x="1257287" y="169164"/>
                </a:lnTo>
                <a:lnTo>
                  <a:pt x="1214615" y="169164"/>
                </a:lnTo>
                <a:lnTo>
                  <a:pt x="1235951" y="50292"/>
                </a:lnTo>
                <a:lnTo>
                  <a:pt x="1257287" y="169164"/>
                </a:lnTo>
                <a:lnTo>
                  <a:pt x="1257287" y="6096"/>
                </a:lnTo>
                <a:lnTo>
                  <a:pt x="1200899" y="6096"/>
                </a:lnTo>
                <a:lnTo>
                  <a:pt x="1136891" y="271272"/>
                </a:lnTo>
                <a:lnTo>
                  <a:pt x="1196327" y="271272"/>
                </a:lnTo>
                <a:lnTo>
                  <a:pt x="1206995" y="213360"/>
                </a:lnTo>
                <a:lnTo>
                  <a:pt x="1264907" y="213360"/>
                </a:lnTo>
                <a:lnTo>
                  <a:pt x="1275575" y="271272"/>
                </a:lnTo>
                <a:lnTo>
                  <a:pt x="1336535" y="271272"/>
                </a:lnTo>
                <a:close/>
              </a:path>
              <a:path w="1408430" h="277494">
                <a:moveTo>
                  <a:pt x="1408176" y="6096"/>
                </a:moveTo>
                <a:lnTo>
                  <a:pt x="1348740" y="6096"/>
                </a:lnTo>
                <a:lnTo>
                  <a:pt x="1348740" y="271272"/>
                </a:lnTo>
                <a:lnTo>
                  <a:pt x="1408176" y="271272"/>
                </a:lnTo>
                <a:lnTo>
                  <a:pt x="140817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8783" y="595883"/>
            <a:ext cx="1260475" cy="334010"/>
          </a:xfrm>
          <a:custGeom>
            <a:avLst/>
            <a:gdLst/>
            <a:ahLst/>
            <a:cxnLst/>
            <a:rect l="l" t="t" r="r" b="b"/>
            <a:pathLst>
              <a:path w="1260475" h="334009">
                <a:moveTo>
                  <a:pt x="91440" y="6096"/>
                </a:moveTo>
                <a:lnTo>
                  <a:pt x="30480" y="6096"/>
                </a:lnTo>
                <a:lnTo>
                  <a:pt x="30480" y="228600"/>
                </a:lnTo>
                <a:lnTo>
                  <a:pt x="30289" y="245554"/>
                </a:lnTo>
                <a:lnTo>
                  <a:pt x="19812" y="277368"/>
                </a:lnTo>
                <a:lnTo>
                  <a:pt x="16764" y="281940"/>
                </a:lnTo>
                <a:lnTo>
                  <a:pt x="9144" y="288036"/>
                </a:lnTo>
                <a:lnTo>
                  <a:pt x="0" y="292608"/>
                </a:lnTo>
                <a:lnTo>
                  <a:pt x="15240" y="333756"/>
                </a:lnTo>
                <a:lnTo>
                  <a:pt x="54864" y="313944"/>
                </a:lnTo>
                <a:lnTo>
                  <a:pt x="80772" y="281940"/>
                </a:lnTo>
                <a:lnTo>
                  <a:pt x="91440" y="231648"/>
                </a:lnTo>
                <a:lnTo>
                  <a:pt x="91440" y="6096"/>
                </a:lnTo>
                <a:close/>
              </a:path>
              <a:path w="1260475" h="334009">
                <a:moveTo>
                  <a:pt x="262140" y="6096"/>
                </a:moveTo>
                <a:lnTo>
                  <a:pt x="123456" y="6096"/>
                </a:lnTo>
                <a:lnTo>
                  <a:pt x="123456" y="271272"/>
                </a:lnTo>
                <a:lnTo>
                  <a:pt x="260616" y="271272"/>
                </a:lnTo>
                <a:lnTo>
                  <a:pt x="260616" y="227076"/>
                </a:lnTo>
                <a:lnTo>
                  <a:pt x="182892" y="227076"/>
                </a:lnTo>
                <a:lnTo>
                  <a:pt x="182892" y="156972"/>
                </a:lnTo>
                <a:lnTo>
                  <a:pt x="246900" y="156972"/>
                </a:lnTo>
                <a:lnTo>
                  <a:pt x="246900" y="115824"/>
                </a:lnTo>
                <a:lnTo>
                  <a:pt x="182892" y="115824"/>
                </a:lnTo>
                <a:lnTo>
                  <a:pt x="182892" y="48768"/>
                </a:lnTo>
                <a:lnTo>
                  <a:pt x="256044" y="48768"/>
                </a:lnTo>
                <a:lnTo>
                  <a:pt x="262140" y="6096"/>
                </a:lnTo>
                <a:close/>
              </a:path>
              <a:path w="1260475" h="334009">
                <a:moveTo>
                  <a:pt x="358140" y="6096"/>
                </a:moveTo>
                <a:lnTo>
                  <a:pt x="298704" y="6096"/>
                </a:lnTo>
                <a:lnTo>
                  <a:pt x="298704" y="228600"/>
                </a:lnTo>
                <a:lnTo>
                  <a:pt x="298450" y="237439"/>
                </a:lnTo>
                <a:lnTo>
                  <a:pt x="288036" y="277368"/>
                </a:lnTo>
                <a:lnTo>
                  <a:pt x="266700" y="292608"/>
                </a:lnTo>
                <a:lnTo>
                  <a:pt x="283464" y="333756"/>
                </a:lnTo>
                <a:lnTo>
                  <a:pt x="321564" y="313944"/>
                </a:lnTo>
                <a:lnTo>
                  <a:pt x="347472" y="281940"/>
                </a:lnTo>
                <a:lnTo>
                  <a:pt x="358140" y="231648"/>
                </a:lnTo>
                <a:lnTo>
                  <a:pt x="358140" y="6096"/>
                </a:lnTo>
                <a:close/>
              </a:path>
              <a:path w="1260475" h="334009">
                <a:moveTo>
                  <a:pt x="568464" y="271272"/>
                </a:moveTo>
                <a:lnTo>
                  <a:pt x="554482" y="213360"/>
                </a:lnTo>
                <a:lnTo>
                  <a:pt x="543814" y="169164"/>
                </a:lnTo>
                <a:lnTo>
                  <a:pt x="515124" y="50292"/>
                </a:lnTo>
                <a:lnTo>
                  <a:pt x="504456" y="6096"/>
                </a:lnTo>
                <a:lnTo>
                  <a:pt x="489216" y="6096"/>
                </a:lnTo>
                <a:lnTo>
                  <a:pt x="489216" y="169164"/>
                </a:lnTo>
                <a:lnTo>
                  <a:pt x="446544" y="169164"/>
                </a:lnTo>
                <a:lnTo>
                  <a:pt x="467880" y="50292"/>
                </a:lnTo>
                <a:lnTo>
                  <a:pt x="489216" y="169164"/>
                </a:lnTo>
                <a:lnTo>
                  <a:pt x="489216" y="6096"/>
                </a:lnTo>
                <a:lnTo>
                  <a:pt x="432828" y="6096"/>
                </a:lnTo>
                <a:lnTo>
                  <a:pt x="368820" y="271272"/>
                </a:lnTo>
                <a:lnTo>
                  <a:pt x="428256" y="271272"/>
                </a:lnTo>
                <a:lnTo>
                  <a:pt x="438924" y="213360"/>
                </a:lnTo>
                <a:lnTo>
                  <a:pt x="496836" y="213360"/>
                </a:lnTo>
                <a:lnTo>
                  <a:pt x="507504" y="271272"/>
                </a:lnTo>
                <a:lnTo>
                  <a:pt x="568464" y="271272"/>
                </a:lnTo>
                <a:close/>
              </a:path>
              <a:path w="1260475" h="334009">
                <a:moveTo>
                  <a:pt x="763524" y="271272"/>
                </a:moveTo>
                <a:lnTo>
                  <a:pt x="714514" y="169164"/>
                </a:lnTo>
                <a:lnTo>
                  <a:pt x="708660" y="156972"/>
                </a:lnTo>
                <a:lnTo>
                  <a:pt x="718362" y="151815"/>
                </a:lnTo>
                <a:lnTo>
                  <a:pt x="743381" y="118592"/>
                </a:lnTo>
                <a:lnTo>
                  <a:pt x="749808" y="86868"/>
                </a:lnTo>
                <a:lnTo>
                  <a:pt x="743546" y="51752"/>
                </a:lnTo>
                <a:lnTo>
                  <a:pt x="741349" y="48768"/>
                </a:lnTo>
                <a:lnTo>
                  <a:pt x="724852" y="26479"/>
                </a:lnTo>
                <a:lnTo>
                  <a:pt x="693877" y="11226"/>
                </a:lnTo>
                <a:lnTo>
                  <a:pt x="688848" y="10629"/>
                </a:lnTo>
                <a:lnTo>
                  <a:pt x="688848" y="86868"/>
                </a:lnTo>
                <a:lnTo>
                  <a:pt x="688276" y="96570"/>
                </a:lnTo>
                <a:lnTo>
                  <a:pt x="661492" y="127431"/>
                </a:lnTo>
                <a:lnTo>
                  <a:pt x="652272" y="128016"/>
                </a:lnTo>
                <a:lnTo>
                  <a:pt x="640080" y="128016"/>
                </a:lnTo>
                <a:lnTo>
                  <a:pt x="640080" y="48768"/>
                </a:lnTo>
                <a:lnTo>
                  <a:pt x="650748" y="48768"/>
                </a:lnTo>
                <a:lnTo>
                  <a:pt x="686562" y="69532"/>
                </a:lnTo>
                <a:lnTo>
                  <a:pt x="688848" y="86868"/>
                </a:lnTo>
                <a:lnTo>
                  <a:pt x="688848" y="10629"/>
                </a:lnTo>
                <a:lnTo>
                  <a:pt x="650748" y="6096"/>
                </a:lnTo>
                <a:lnTo>
                  <a:pt x="580644" y="6096"/>
                </a:lnTo>
                <a:lnTo>
                  <a:pt x="580644" y="271272"/>
                </a:lnTo>
                <a:lnTo>
                  <a:pt x="640080" y="271272"/>
                </a:lnTo>
                <a:lnTo>
                  <a:pt x="640080" y="169164"/>
                </a:lnTo>
                <a:lnTo>
                  <a:pt x="656844" y="169164"/>
                </a:lnTo>
                <a:lnTo>
                  <a:pt x="699516" y="271272"/>
                </a:lnTo>
                <a:lnTo>
                  <a:pt x="763524" y="271272"/>
                </a:lnTo>
                <a:close/>
              </a:path>
              <a:path w="1260475" h="334009">
                <a:moveTo>
                  <a:pt x="838212" y="6096"/>
                </a:moveTo>
                <a:lnTo>
                  <a:pt x="778764" y="6096"/>
                </a:lnTo>
                <a:lnTo>
                  <a:pt x="778764" y="271272"/>
                </a:lnTo>
                <a:lnTo>
                  <a:pt x="838212" y="271272"/>
                </a:lnTo>
                <a:lnTo>
                  <a:pt x="838212" y="6096"/>
                </a:lnTo>
                <a:close/>
              </a:path>
              <a:path w="1260475" h="334009">
                <a:moveTo>
                  <a:pt x="1051572" y="6096"/>
                </a:moveTo>
                <a:lnTo>
                  <a:pt x="999756" y="6096"/>
                </a:lnTo>
                <a:lnTo>
                  <a:pt x="999756" y="117348"/>
                </a:lnTo>
                <a:lnTo>
                  <a:pt x="1000086" y="140766"/>
                </a:lnTo>
                <a:lnTo>
                  <a:pt x="1001280" y="165163"/>
                </a:lnTo>
                <a:lnTo>
                  <a:pt x="1003604" y="190436"/>
                </a:lnTo>
                <a:lnTo>
                  <a:pt x="1007376" y="216408"/>
                </a:lnTo>
                <a:lnTo>
                  <a:pt x="950988" y="6096"/>
                </a:lnTo>
                <a:lnTo>
                  <a:pt x="877836" y="6096"/>
                </a:lnTo>
                <a:lnTo>
                  <a:pt x="877836" y="271272"/>
                </a:lnTo>
                <a:lnTo>
                  <a:pt x="929652" y="271272"/>
                </a:lnTo>
                <a:lnTo>
                  <a:pt x="929652" y="170688"/>
                </a:lnTo>
                <a:lnTo>
                  <a:pt x="929386" y="155498"/>
                </a:lnTo>
                <a:lnTo>
                  <a:pt x="928700" y="141732"/>
                </a:lnTo>
                <a:lnTo>
                  <a:pt x="927722" y="129120"/>
                </a:lnTo>
                <a:lnTo>
                  <a:pt x="924318" y="92011"/>
                </a:lnTo>
                <a:lnTo>
                  <a:pt x="922032" y="60960"/>
                </a:lnTo>
                <a:lnTo>
                  <a:pt x="976896" y="271272"/>
                </a:lnTo>
                <a:lnTo>
                  <a:pt x="1051572" y="271272"/>
                </a:lnTo>
                <a:lnTo>
                  <a:pt x="1051572" y="6096"/>
                </a:lnTo>
                <a:close/>
              </a:path>
              <a:path w="1260475" h="334009">
                <a:moveTo>
                  <a:pt x="1260348" y="118872"/>
                </a:moveTo>
                <a:lnTo>
                  <a:pt x="1171956" y="118872"/>
                </a:lnTo>
                <a:lnTo>
                  <a:pt x="1178052" y="161544"/>
                </a:lnTo>
                <a:lnTo>
                  <a:pt x="1203960" y="161544"/>
                </a:lnTo>
                <a:lnTo>
                  <a:pt x="1203960" y="225552"/>
                </a:lnTo>
                <a:lnTo>
                  <a:pt x="1197317" y="228676"/>
                </a:lnTo>
                <a:lnTo>
                  <a:pt x="1190815" y="231076"/>
                </a:lnTo>
                <a:lnTo>
                  <a:pt x="1184033" y="232625"/>
                </a:lnTo>
                <a:lnTo>
                  <a:pt x="1176528" y="233172"/>
                </a:lnTo>
                <a:lnTo>
                  <a:pt x="1167384" y="233172"/>
                </a:lnTo>
                <a:lnTo>
                  <a:pt x="1143000" y="196596"/>
                </a:lnTo>
                <a:lnTo>
                  <a:pt x="1138720" y="156095"/>
                </a:lnTo>
                <a:lnTo>
                  <a:pt x="1138428" y="138684"/>
                </a:lnTo>
                <a:lnTo>
                  <a:pt x="1139266" y="114376"/>
                </a:lnTo>
                <a:lnTo>
                  <a:pt x="1150620" y="64008"/>
                </a:lnTo>
                <a:lnTo>
                  <a:pt x="1187196" y="44196"/>
                </a:lnTo>
                <a:lnTo>
                  <a:pt x="1194816" y="44196"/>
                </a:lnTo>
                <a:lnTo>
                  <a:pt x="1202436" y="45720"/>
                </a:lnTo>
                <a:lnTo>
                  <a:pt x="1210056" y="48768"/>
                </a:lnTo>
                <a:lnTo>
                  <a:pt x="1216152" y="50292"/>
                </a:lnTo>
                <a:lnTo>
                  <a:pt x="1258824" y="32004"/>
                </a:lnTo>
                <a:lnTo>
                  <a:pt x="1224343" y="8001"/>
                </a:lnTo>
                <a:lnTo>
                  <a:pt x="1184148" y="0"/>
                </a:lnTo>
                <a:lnTo>
                  <a:pt x="1169365" y="889"/>
                </a:lnTo>
                <a:lnTo>
                  <a:pt x="1129284" y="15240"/>
                </a:lnTo>
                <a:lnTo>
                  <a:pt x="1098638" y="46964"/>
                </a:lnTo>
                <a:lnTo>
                  <a:pt x="1080135" y="96393"/>
                </a:lnTo>
                <a:lnTo>
                  <a:pt x="1075944" y="138684"/>
                </a:lnTo>
                <a:lnTo>
                  <a:pt x="1077645" y="171831"/>
                </a:lnTo>
                <a:lnTo>
                  <a:pt x="1090739" y="224409"/>
                </a:lnTo>
                <a:lnTo>
                  <a:pt x="1115910" y="258089"/>
                </a:lnTo>
                <a:lnTo>
                  <a:pt x="1153718" y="275132"/>
                </a:lnTo>
                <a:lnTo>
                  <a:pt x="1178052" y="277368"/>
                </a:lnTo>
                <a:lnTo>
                  <a:pt x="1188580" y="276821"/>
                </a:lnTo>
                <a:lnTo>
                  <a:pt x="1231633" y="265798"/>
                </a:lnTo>
                <a:lnTo>
                  <a:pt x="1260348" y="249936"/>
                </a:lnTo>
                <a:lnTo>
                  <a:pt x="1260348" y="118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2951" y="595883"/>
            <a:ext cx="785495" cy="277495"/>
          </a:xfrm>
          <a:custGeom>
            <a:avLst/>
            <a:gdLst/>
            <a:ahLst/>
            <a:cxnLst/>
            <a:rect l="l" t="t" r="r" b="b"/>
            <a:pathLst>
              <a:path w="785495" h="277494">
                <a:moveTo>
                  <a:pt x="198120" y="6096"/>
                </a:moveTo>
                <a:lnTo>
                  <a:pt x="138684" y="6096"/>
                </a:lnTo>
                <a:lnTo>
                  <a:pt x="100584" y="124968"/>
                </a:lnTo>
                <a:lnTo>
                  <a:pt x="62484" y="6096"/>
                </a:lnTo>
                <a:lnTo>
                  <a:pt x="0" y="6096"/>
                </a:lnTo>
                <a:lnTo>
                  <a:pt x="70104" y="172212"/>
                </a:lnTo>
                <a:lnTo>
                  <a:pt x="70104" y="271272"/>
                </a:lnTo>
                <a:lnTo>
                  <a:pt x="129540" y="271272"/>
                </a:lnTo>
                <a:lnTo>
                  <a:pt x="129540" y="170688"/>
                </a:lnTo>
                <a:lnTo>
                  <a:pt x="198120" y="6096"/>
                </a:lnTo>
                <a:close/>
              </a:path>
              <a:path w="785495" h="277494">
                <a:moveTo>
                  <a:pt x="390156" y="271272"/>
                </a:moveTo>
                <a:lnTo>
                  <a:pt x="376174" y="213360"/>
                </a:lnTo>
                <a:lnTo>
                  <a:pt x="365506" y="169164"/>
                </a:lnTo>
                <a:lnTo>
                  <a:pt x="336816" y="50292"/>
                </a:lnTo>
                <a:lnTo>
                  <a:pt x="326148" y="6096"/>
                </a:lnTo>
                <a:lnTo>
                  <a:pt x="312432" y="6096"/>
                </a:lnTo>
                <a:lnTo>
                  <a:pt x="312432" y="169164"/>
                </a:lnTo>
                <a:lnTo>
                  <a:pt x="268236" y="169164"/>
                </a:lnTo>
                <a:lnTo>
                  <a:pt x="289572" y="50292"/>
                </a:lnTo>
                <a:lnTo>
                  <a:pt x="312432" y="169164"/>
                </a:lnTo>
                <a:lnTo>
                  <a:pt x="312432" y="6096"/>
                </a:lnTo>
                <a:lnTo>
                  <a:pt x="254520" y="6096"/>
                </a:lnTo>
                <a:lnTo>
                  <a:pt x="190512" y="271272"/>
                </a:lnTo>
                <a:lnTo>
                  <a:pt x="249948" y="271272"/>
                </a:lnTo>
                <a:lnTo>
                  <a:pt x="260616" y="213360"/>
                </a:lnTo>
                <a:lnTo>
                  <a:pt x="320052" y="213360"/>
                </a:lnTo>
                <a:lnTo>
                  <a:pt x="330720" y="271272"/>
                </a:lnTo>
                <a:lnTo>
                  <a:pt x="390156" y="271272"/>
                </a:lnTo>
                <a:close/>
              </a:path>
              <a:path w="785495" h="277494">
                <a:moveTo>
                  <a:pt x="576072" y="6096"/>
                </a:moveTo>
                <a:lnTo>
                  <a:pt x="524256" y="6096"/>
                </a:lnTo>
                <a:lnTo>
                  <a:pt x="524256" y="117348"/>
                </a:lnTo>
                <a:lnTo>
                  <a:pt x="524827" y="140766"/>
                </a:lnTo>
                <a:lnTo>
                  <a:pt x="526542" y="165163"/>
                </a:lnTo>
                <a:lnTo>
                  <a:pt x="529399" y="190436"/>
                </a:lnTo>
                <a:lnTo>
                  <a:pt x="533400" y="216408"/>
                </a:lnTo>
                <a:lnTo>
                  <a:pt x="477012" y="6096"/>
                </a:lnTo>
                <a:lnTo>
                  <a:pt x="403860" y="6096"/>
                </a:lnTo>
                <a:lnTo>
                  <a:pt x="403860" y="271272"/>
                </a:lnTo>
                <a:lnTo>
                  <a:pt x="454152" y="271272"/>
                </a:lnTo>
                <a:lnTo>
                  <a:pt x="454152" y="170688"/>
                </a:lnTo>
                <a:lnTo>
                  <a:pt x="453517" y="129120"/>
                </a:lnTo>
                <a:lnTo>
                  <a:pt x="448564" y="77279"/>
                </a:lnTo>
                <a:lnTo>
                  <a:pt x="446532" y="60960"/>
                </a:lnTo>
                <a:lnTo>
                  <a:pt x="502920" y="271272"/>
                </a:lnTo>
                <a:lnTo>
                  <a:pt x="576072" y="271272"/>
                </a:lnTo>
                <a:lnTo>
                  <a:pt x="576072" y="6096"/>
                </a:lnTo>
                <a:close/>
              </a:path>
              <a:path w="785495" h="277494">
                <a:moveTo>
                  <a:pt x="784872" y="32004"/>
                </a:moveTo>
                <a:lnTo>
                  <a:pt x="768273" y="18008"/>
                </a:lnTo>
                <a:lnTo>
                  <a:pt x="750392" y="8001"/>
                </a:lnTo>
                <a:lnTo>
                  <a:pt x="731075" y="2006"/>
                </a:lnTo>
                <a:lnTo>
                  <a:pt x="710196" y="0"/>
                </a:lnTo>
                <a:lnTo>
                  <a:pt x="694740" y="889"/>
                </a:lnTo>
                <a:lnTo>
                  <a:pt x="653808" y="15240"/>
                </a:lnTo>
                <a:lnTo>
                  <a:pt x="623366" y="46964"/>
                </a:lnTo>
                <a:lnTo>
                  <a:pt x="605421" y="96393"/>
                </a:lnTo>
                <a:lnTo>
                  <a:pt x="601992" y="138684"/>
                </a:lnTo>
                <a:lnTo>
                  <a:pt x="603656" y="171831"/>
                </a:lnTo>
                <a:lnTo>
                  <a:pt x="616127" y="224409"/>
                </a:lnTo>
                <a:lnTo>
                  <a:pt x="640664" y="258089"/>
                </a:lnTo>
                <a:lnTo>
                  <a:pt x="679526" y="275132"/>
                </a:lnTo>
                <a:lnTo>
                  <a:pt x="704100" y="277368"/>
                </a:lnTo>
                <a:lnTo>
                  <a:pt x="714400" y="276821"/>
                </a:lnTo>
                <a:lnTo>
                  <a:pt x="757008" y="265798"/>
                </a:lnTo>
                <a:lnTo>
                  <a:pt x="784872" y="249936"/>
                </a:lnTo>
                <a:lnTo>
                  <a:pt x="784872" y="118872"/>
                </a:lnTo>
                <a:lnTo>
                  <a:pt x="698004" y="118872"/>
                </a:lnTo>
                <a:lnTo>
                  <a:pt x="704100" y="161544"/>
                </a:lnTo>
                <a:lnTo>
                  <a:pt x="728484" y="161544"/>
                </a:lnTo>
                <a:lnTo>
                  <a:pt x="728484" y="225552"/>
                </a:lnTo>
                <a:lnTo>
                  <a:pt x="722503" y="228676"/>
                </a:lnTo>
                <a:lnTo>
                  <a:pt x="716102" y="231076"/>
                </a:lnTo>
                <a:lnTo>
                  <a:pt x="709409" y="232625"/>
                </a:lnTo>
                <a:lnTo>
                  <a:pt x="702576" y="233172"/>
                </a:lnTo>
                <a:lnTo>
                  <a:pt x="693432" y="233172"/>
                </a:lnTo>
                <a:lnTo>
                  <a:pt x="667524" y="196596"/>
                </a:lnTo>
                <a:lnTo>
                  <a:pt x="664730" y="156095"/>
                </a:lnTo>
                <a:lnTo>
                  <a:pt x="664476" y="138684"/>
                </a:lnTo>
                <a:lnTo>
                  <a:pt x="665086" y="114376"/>
                </a:lnTo>
                <a:lnTo>
                  <a:pt x="676668" y="64008"/>
                </a:lnTo>
                <a:lnTo>
                  <a:pt x="713244" y="44196"/>
                </a:lnTo>
                <a:lnTo>
                  <a:pt x="720864" y="44196"/>
                </a:lnTo>
                <a:lnTo>
                  <a:pt x="728484" y="45720"/>
                </a:lnTo>
                <a:lnTo>
                  <a:pt x="734580" y="48768"/>
                </a:lnTo>
                <a:lnTo>
                  <a:pt x="742200" y="50292"/>
                </a:lnTo>
                <a:lnTo>
                  <a:pt x="748296" y="56388"/>
                </a:lnTo>
                <a:lnTo>
                  <a:pt x="755916" y="62484"/>
                </a:lnTo>
                <a:lnTo>
                  <a:pt x="784872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4491" y="601979"/>
            <a:ext cx="932815" cy="265430"/>
          </a:xfrm>
          <a:custGeom>
            <a:avLst/>
            <a:gdLst/>
            <a:ahLst/>
            <a:cxnLst/>
            <a:rect l="l" t="t" r="r" b="b"/>
            <a:pathLst>
              <a:path w="932814" h="265430">
                <a:moveTo>
                  <a:pt x="181356" y="131064"/>
                </a:moveTo>
                <a:lnTo>
                  <a:pt x="176974" y="84391"/>
                </a:lnTo>
                <a:lnTo>
                  <a:pt x="161124" y="44196"/>
                </a:lnTo>
                <a:lnTo>
                  <a:pt x="124968" y="10668"/>
                </a:lnTo>
                <a:lnTo>
                  <a:pt x="118872" y="8674"/>
                </a:lnTo>
                <a:lnTo>
                  <a:pt x="118872" y="131064"/>
                </a:lnTo>
                <a:lnTo>
                  <a:pt x="118592" y="147358"/>
                </a:lnTo>
                <a:lnTo>
                  <a:pt x="114300" y="185928"/>
                </a:lnTo>
                <a:lnTo>
                  <a:pt x="88011" y="218884"/>
                </a:lnTo>
                <a:lnTo>
                  <a:pt x="74676" y="220980"/>
                </a:lnTo>
                <a:lnTo>
                  <a:pt x="59436" y="220980"/>
                </a:lnTo>
                <a:lnTo>
                  <a:pt x="59436" y="44196"/>
                </a:lnTo>
                <a:lnTo>
                  <a:pt x="83820" y="44196"/>
                </a:lnTo>
                <a:lnTo>
                  <a:pt x="114300" y="76200"/>
                </a:lnTo>
                <a:lnTo>
                  <a:pt x="118592" y="114782"/>
                </a:lnTo>
                <a:lnTo>
                  <a:pt x="118872" y="131064"/>
                </a:lnTo>
                <a:lnTo>
                  <a:pt x="118872" y="8674"/>
                </a:lnTo>
                <a:lnTo>
                  <a:pt x="112064" y="6438"/>
                </a:lnTo>
                <a:lnTo>
                  <a:pt x="98298" y="3048"/>
                </a:lnTo>
                <a:lnTo>
                  <a:pt x="83400" y="812"/>
                </a:lnTo>
                <a:lnTo>
                  <a:pt x="67056" y="0"/>
                </a:lnTo>
                <a:lnTo>
                  <a:pt x="0" y="0"/>
                </a:lnTo>
                <a:lnTo>
                  <a:pt x="0" y="265176"/>
                </a:lnTo>
                <a:lnTo>
                  <a:pt x="70104" y="265176"/>
                </a:lnTo>
                <a:lnTo>
                  <a:pt x="115633" y="257365"/>
                </a:lnTo>
                <a:lnTo>
                  <a:pt x="150876" y="234696"/>
                </a:lnTo>
                <a:lnTo>
                  <a:pt x="161175" y="220980"/>
                </a:lnTo>
                <a:lnTo>
                  <a:pt x="164007" y="217220"/>
                </a:lnTo>
                <a:lnTo>
                  <a:pt x="173545" y="194310"/>
                </a:lnTo>
                <a:lnTo>
                  <a:pt x="179387" y="165696"/>
                </a:lnTo>
                <a:lnTo>
                  <a:pt x="181356" y="131064"/>
                </a:lnTo>
                <a:close/>
              </a:path>
              <a:path w="932814" h="265430">
                <a:moveTo>
                  <a:pt x="384060" y="265176"/>
                </a:moveTo>
                <a:lnTo>
                  <a:pt x="370078" y="207264"/>
                </a:lnTo>
                <a:lnTo>
                  <a:pt x="359410" y="163068"/>
                </a:lnTo>
                <a:lnTo>
                  <a:pt x="330720" y="44196"/>
                </a:lnTo>
                <a:lnTo>
                  <a:pt x="320052" y="0"/>
                </a:lnTo>
                <a:lnTo>
                  <a:pt x="304812" y="0"/>
                </a:lnTo>
                <a:lnTo>
                  <a:pt x="304812" y="163068"/>
                </a:lnTo>
                <a:lnTo>
                  <a:pt x="262140" y="163068"/>
                </a:lnTo>
                <a:lnTo>
                  <a:pt x="283476" y="44196"/>
                </a:lnTo>
                <a:lnTo>
                  <a:pt x="304812" y="163068"/>
                </a:lnTo>
                <a:lnTo>
                  <a:pt x="304812" y="0"/>
                </a:lnTo>
                <a:lnTo>
                  <a:pt x="248424" y="0"/>
                </a:lnTo>
                <a:lnTo>
                  <a:pt x="184416" y="265176"/>
                </a:lnTo>
                <a:lnTo>
                  <a:pt x="243852" y="265176"/>
                </a:lnTo>
                <a:lnTo>
                  <a:pt x="254520" y="207264"/>
                </a:lnTo>
                <a:lnTo>
                  <a:pt x="312432" y="207264"/>
                </a:lnTo>
                <a:lnTo>
                  <a:pt x="323100" y="265176"/>
                </a:lnTo>
                <a:lnTo>
                  <a:pt x="384060" y="265176"/>
                </a:lnTo>
                <a:close/>
              </a:path>
              <a:path w="932814" h="265430">
                <a:moveTo>
                  <a:pt x="565404" y="86868"/>
                </a:moveTo>
                <a:lnTo>
                  <a:pt x="558736" y="49149"/>
                </a:lnTo>
                <a:lnTo>
                  <a:pt x="524624" y="12865"/>
                </a:lnTo>
                <a:lnTo>
                  <a:pt x="504444" y="5105"/>
                </a:lnTo>
                <a:lnTo>
                  <a:pt x="504444" y="86868"/>
                </a:lnTo>
                <a:lnTo>
                  <a:pt x="503872" y="98348"/>
                </a:lnTo>
                <a:lnTo>
                  <a:pt x="474522" y="132003"/>
                </a:lnTo>
                <a:lnTo>
                  <a:pt x="464820" y="132588"/>
                </a:lnTo>
                <a:lnTo>
                  <a:pt x="455676" y="132588"/>
                </a:lnTo>
                <a:lnTo>
                  <a:pt x="455676" y="42672"/>
                </a:lnTo>
                <a:lnTo>
                  <a:pt x="466344" y="42672"/>
                </a:lnTo>
                <a:lnTo>
                  <a:pt x="502158" y="67246"/>
                </a:lnTo>
                <a:lnTo>
                  <a:pt x="504444" y="86868"/>
                </a:lnTo>
                <a:lnTo>
                  <a:pt x="504444" y="5105"/>
                </a:lnTo>
                <a:lnTo>
                  <a:pt x="487426" y="1435"/>
                </a:lnTo>
                <a:lnTo>
                  <a:pt x="464820" y="0"/>
                </a:lnTo>
                <a:lnTo>
                  <a:pt x="396240" y="0"/>
                </a:lnTo>
                <a:lnTo>
                  <a:pt x="396240" y="265176"/>
                </a:lnTo>
                <a:lnTo>
                  <a:pt x="455676" y="265176"/>
                </a:lnTo>
                <a:lnTo>
                  <a:pt x="455676" y="175260"/>
                </a:lnTo>
                <a:lnTo>
                  <a:pt x="470916" y="175260"/>
                </a:lnTo>
                <a:lnTo>
                  <a:pt x="510540" y="169735"/>
                </a:lnTo>
                <a:lnTo>
                  <a:pt x="551268" y="141097"/>
                </a:lnTo>
                <a:lnTo>
                  <a:pt x="563740" y="107429"/>
                </a:lnTo>
                <a:lnTo>
                  <a:pt x="565404" y="86868"/>
                </a:lnTo>
                <a:close/>
              </a:path>
              <a:path w="932814" h="265430">
                <a:moveTo>
                  <a:pt x="765060" y="265176"/>
                </a:moveTo>
                <a:lnTo>
                  <a:pt x="751078" y="207264"/>
                </a:lnTo>
                <a:lnTo>
                  <a:pt x="740410" y="163068"/>
                </a:lnTo>
                <a:lnTo>
                  <a:pt x="711720" y="44196"/>
                </a:lnTo>
                <a:lnTo>
                  <a:pt x="701052" y="0"/>
                </a:lnTo>
                <a:lnTo>
                  <a:pt x="685812" y="0"/>
                </a:lnTo>
                <a:lnTo>
                  <a:pt x="685812" y="163068"/>
                </a:lnTo>
                <a:lnTo>
                  <a:pt x="643140" y="163068"/>
                </a:lnTo>
                <a:lnTo>
                  <a:pt x="664476" y="44196"/>
                </a:lnTo>
                <a:lnTo>
                  <a:pt x="685812" y="163068"/>
                </a:lnTo>
                <a:lnTo>
                  <a:pt x="685812" y="0"/>
                </a:lnTo>
                <a:lnTo>
                  <a:pt x="629424" y="0"/>
                </a:lnTo>
                <a:lnTo>
                  <a:pt x="565416" y="265176"/>
                </a:lnTo>
                <a:lnTo>
                  <a:pt x="624852" y="265176"/>
                </a:lnTo>
                <a:lnTo>
                  <a:pt x="635520" y="207264"/>
                </a:lnTo>
                <a:lnTo>
                  <a:pt x="693432" y="207264"/>
                </a:lnTo>
                <a:lnTo>
                  <a:pt x="704100" y="265176"/>
                </a:lnTo>
                <a:lnTo>
                  <a:pt x="765060" y="265176"/>
                </a:lnTo>
                <a:close/>
              </a:path>
              <a:path w="932814" h="265430">
                <a:moveTo>
                  <a:pt x="932700" y="0"/>
                </a:moveTo>
                <a:lnTo>
                  <a:pt x="762012" y="0"/>
                </a:lnTo>
                <a:lnTo>
                  <a:pt x="762012" y="45720"/>
                </a:lnTo>
                <a:lnTo>
                  <a:pt x="815352" y="45720"/>
                </a:lnTo>
                <a:lnTo>
                  <a:pt x="815352" y="265176"/>
                </a:lnTo>
                <a:lnTo>
                  <a:pt x="876312" y="265176"/>
                </a:lnTo>
                <a:lnTo>
                  <a:pt x="876312" y="45720"/>
                </a:lnTo>
                <a:lnTo>
                  <a:pt x="926604" y="45720"/>
                </a:lnTo>
                <a:lnTo>
                  <a:pt x="93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5759" y="601979"/>
            <a:ext cx="802005" cy="265430"/>
          </a:xfrm>
          <a:custGeom>
            <a:avLst/>
            <a:gdLst/>
            <a:ahLst/>
            <a:cxnLst/>
            <a:rect l="l" t="t" r="r" b="b"/>
            <a:pathLst>
              <a:path w="802004" h="265430">
                <a:moveTo>
                  <a:pt x="199644" y="265176"/>
                </a:moveTo>
                <a:lnTo>
                  <a:pt x="185674" y="207264"/>
                </a:lnTo>
                <a:lnTo>
                  <a:pt x="175006" y="163068"/>
                </a:lnTo>
                <a:lnTo>
                  <a:pt x="146304" y="44196"/>
                </a:lnTo>
                <a:lnTo>
                  <a:pt x="135636" y="0"/>
                </a:lnTo>
                <a:lnTo>
                  <a:pt x="120396" y="0"/>
                </a:lnTo>
                <a:lnTo>
                  <a:pt x="120396" y="163068"/>
                </a:lnTo>
                <a:lnTo>
                  <a:pt x="77724" y="163068"/>
                </a:lnTo>
                <a:lnTo>
                  <a:pt x="99060" y="44196"/>
                </a:lnTo>
                <a:lnTo>
                  <a:pt x="120396" y="163068"/>
                </a:lnTo>
                <a:lnTo>
                  <a:pt x="120396" y="0"/>
                </a:lnTo>
                <a:lnTo>
                  <a:pt x="64008" y="0"/>
                </a:lnTo>
                <a:lnTo>
                  <a:pt x="0" y="265176"/>
                </a:lnTo>
                <a:lnTo>
                  <a:pt x="59436" y="265176"/>
                </a:lnTo>
                <a:lnTo>
                  <a:pt x="70104" y="207264"/>
                </a:lnTo>
                <a:lnTo>
                  <a:pt x="128016" y="207264"/>
                </a:lnTo>
                <a:lnTo>
                  <a:pt x="138684" y="265176"/>
                </a:lnTo>
                <a:lnTo>
                  <a:pt x="199644" y="265176"/>
                </a:lnTo>
                <a:close/>
              </a:path>
              <a:path w="802004" h="265430">
                <a:moveTo>
                  <a:pt x="384048" y="0"/>
                </a:moveTo>
                <a:lnTo>
                  <a:pt x="332232" y="0"/>
                </a:lnTo>
                <a:lnTo>
                  <a:pt x="332232" y="111252"/>
                </a:lnTo>
                <a:lnTo>
                  <a:pt x="332803" y="134670"/>
                </a:lnTo>
                <a:lnTo>
                  <a:pt x="334518" y="159067"/>
                </a:lnTo>
                <a:lnTo>
                  <a:pt x="337375" y="184340"/>
                </a:lnTo>
                <a:lnTo>
                  <a:pt x="341376" y="210312"/>
                </a:lnTo>
                <a:lnTo>
                  <a:pt x="284988" y="0"/>
                </a:lnTo>
                <a:lnTo>
                  <a:pt x="211836" y="0"/>
                </a:lnTo>
                <a:lnTo>
                  <a:pt x="211836" y="265176"/>
                </a:lnTo>
                <a:lnTo>
                  <a:pt x="262128" y="265176"/>
                </a:lnTo>
                <a:lnTo>
                  <a:pt x="262128" y="164592"/>
                </a:lnTo>
                <a:lnTo>
                  <a:pt x="261493" y="123024"/>
                </a:lnTo>
                <a:lnTo>
                  <a:pt x="256540" y="71183"/>
                </a:lnTo>
                <a:lnTo>
                  <a:pt x="254508" y="54864"/>
                </a:lnTo>
                <a:lnTo>
                  <a:pt x="310896" y="265176"/>
                </a:lnTo>
                <a:lnTo>
                  <a:pt x="384048" y="265176"/>
                </a:lnTo>
                <a:lnTo>
                  <a:pt x="384048" y="0"/>
                </a:lnTo>
                <a:close/>
              </a:path>
              <a:path w="802004" h="265430">
                <a:moveTo>
                  <a:pt x="598932" y="131064"/>
                </a:moveTo>
                <a:lnTo>
                  <a:pt x="594550" y="84391"/>
                </a:lnTo>
                <a:lnTo>
                  <a:pt x="578700" y="44196"/>
                </a:lnTo>
                <a:lnTo>
                  <a:pt x="542544" y="10668"/>
                </a:lnTo>
                <a:lnTo>
                  <a:pt x="536448" y="8674"/>
                </a:lnTo>
                <a:lnTo>
                  <a:pt x="536448" y="131064"/>
                </a:lnTo>
                <a:lnTo>
                  <a:pt x="536168" y="147358"/>
                </a:lnTo>
                <a:lnTo>
                  <a:pt x="531876" y="185928"/>
                </a:lnTo>
                <a:lnTo>
                  <a:pt x="505587" y="218884"/>
                </a:lnTo>
                <a:lnTo>
                  <a:pt x="492252" y="220980"/>
                </a:lnTo>
                <a:lnTo>
                  <a:pt x="477012" y="220980"/>
                </a:lnTo>
                <a:lnTo>
                  <a:pt x="477012" y="44196"/>
                </a:lnTo>
                <a:lnTo>
                  <a:pt x="501396" y="44196"/>
                </a:lnTo>
                <a:lnTo>
                  <a:pt x="531876" y="76200"/>
                </a:lnTo>
                <a:lnTo>
                  <a:pt x="536168" y="114782"/>
                </a:lnTo>
                <a:lnTo>
                  <a:pt x="536448" y="131064"/>
                </a:lnTo>
                <a:lnTo>
                  <a:pt x="536448" y="8674"/>
                </a:lnTo>
                <a:lnTo>
                  <a:pt x="529640" y="6438"/>
                </a:lnTo>
                <a:lnTo>
                  <a:pt x="515874" y="3048"/>
                </a:lnTo>
                <a:lnTo>
                  <a:pt x="500976" y="812"/>
                </a:lnTo>
                <a:lnTo>
                  <a:pt x="484632" y="0"/>
                </a:lnTo>
                <a:lnTo>
                  <a:pt x="417576" y="0"/>
                </a:lnTo>
                <a:lnTo>
                  <a:pt x="417576" y="265176"/>
                </a:lnTo>
                <a:lnTo>
                  <a:pt x="487680" y="265176"/>
                </a:lnTo>
                <a:lnTo>
                  <a:pt x="533209" y="257365"/>
                </a:lnTo>
                <a:lnTo>
                  <a:pt x="568452" y="234696"/>
                </a:lnTo>
                <a:lnTo>
                  <a:pt x="578751" y="220980"/>
                </a:lnTo>
                <a:lnTo>
                  <a:pt x="581583" y="217220"/>
                </a:lnTo>
                <a:lnTo>
                  <a:pt x="591121" y="194310"/>
                </a:lnTo>
                <a:lnTo>
                  <a:pt x="596963" y="165696"/>
                </a:lnTo>
                <a:lnTo>
                  <a:pt x="598932" y="131064"/>
                </a:lnTo>
                <a:close/>
              </a:path>
              <a:path w="802004" h="265430">
                <a:moveTo>
                  <a:pt x="801624" y="265176"/>
                </a:moveTo>
                <a:lnTo>
                  <a:pt x="787654" y="207264"/>
                </a:lnTo>
                <a:lnTo>
                  <a:pt x="776986" y="163068"/>
                </a:lnTo>
                <a:lnTo>
                  <a:pt x="748284" y="44196"/>
                </a:lnTo>
                <a:lnTo>
                  <a:pt x="737616" y="0"/>
                </a:lnTo>
                <a:lnTo>
                  <a:pt x="722376" y="0"/>
                </a:lnTo>
                <a:lnTo>
                  <a:pt x="722376" y="163068"/>
                </a:lnTo>
                <a:lnTo>
                  <a:pt x="679704" y="163068"/>
                </a:lnTo>
                <a:lnTo>
                  <a:pt x="701040" y="44196"/>
                </a:lnTo>
                <a:lnTo>
                  <a:pt x="722376" y="163068"/>
                </a:lnTo>
                <a:lnTo>
                  <a:pt x="722376" y="0"/>
                </a:lnTo>
                <a:lnTo>
                  <a:pt x="665988" y="0"/>
                </a:lnTo>
                <a:lnTo>
                  <a:pt x="601980" y="265176"/>
                </a:lnTo>
                <a:lnTo>
                  <a:pt x="661416" y="265176"/>
                </a:lnTo>
                <a:lnTo>
                  <a:pt x="672084" y="207264"/>
                </a:lnTo>
                <a:lnTo>
                  <a:pt x="729996" y="207264"/>
                </a:lnTo>
                <a:lnTo>
                  <a:pt x="740664" y="265176"/>
                </a:lnTo>
                <a:lnTo>
                  <a:pt x="801624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7311" y="595883"/>
            <a:ext cx="1384300" cy="277495"/>
          </a:xfrm>
          <a:custGeom>
            <a:avLst/>
            <a:gdLst/>
            <a:ahLst/>
            <a:cxnLst/>
            <a:rect l="l" t="t" r="r" b="b"/>
            <a:pathLst>
              <a:path w="1384300" h="277494">
                <a:moveTo>
                  <a:pt x="182880" y="32004"/>
                </a:moveTo>
                <a:lnTo>
                  <a:pt x="166039" y="18008"/>
                </a:lnTo>
                <a:lnTo>
                  <a:pt x="147637" y="8001"/>
                </a:lnTo>
                <a:lnTo>
                  <a:pt x="127800" y="2006"/>
                </a:lnTo>
                <a:lnTo>
                  <a:pt x="106680" y="0"/>
                </a:lnTo>
                <a:lnTo>
                  <a:pt x="92100" y="889"/>
                </a:lnTo>
                <a:lnTo>
                  <a:pt x="51816" y="15240"/>
                </a:lnTo>
                <a:lnTo>
                  <a:pt x="21158" y="46964"/>
                </a:lnTo>
                <a:lnTo>
                  <a:pt x="3429" y="96393"/>
                </a:lnTo>
                <a:lnTo>
                  <a:pt x="0" y="138684"/>
                </a:lnTo>
                <a:lnTo>
                  <a:pt x="1447" y="171831"/>
                </a:lnTo>
                <a:lnTo>
                  <a:pt x="13500" y="224409"/>
                </a:lnTo>
                <a:lnTo>
                  <a:pt x="38646" y="258089"/>
                </a:lnTo>
                <a:lnTo>
                  <a:pt x="76885" y="275132"/>
                </a:lnTo>
                <a:lnTo>
                  <a:pt x="100584" y="277368"/>
                </a:lnTo>
                <a:lnTo>
                  <a:pt x="111099" y="276821"/>
                </a:lnTo>
                <a:lnTo>
                  <a:pt x="154152" y="265798"/>
                </a:lnTo>
                <a:lnTo>
                  <a:pt x="182880" y="249936"/>
                </a:lnTo>
                <a:lnTo>
                  <a:pt x="182880" y="118872"/>
                </a:lnTo>
                <a:lnTo>
                  <a:pt x="96012" y="118872"/>
                </a:lnTo>
                <a:lnTo>
                  <a:pt x="100584" y="161544"/>
                </a:lnTo>
                <a:lnTo>
                  <a:pt x="126492" y="161544"/>
                </a:lnTo>
                <a:lnTo>
                  <a:pt x="126492" y="225552"/>
                </a:lnTo>
                <a:lnTo>
                  <a:pt x="120510" y="228676"/>
                </a:lnTo>
                <a:lnTo>
                  <a:pt x="114109" y="231076"/>
                </a:lnTo>
                <a:lnTo>
                  <a:pt x="107416" y="232625"/>
                </a:lnTo>
                <a:lnTo>
                  <a:pt x="100584" y="233172"/>
                </a:lnTo>
                <a:lnTo>
                  <a:pt x="91440" y="233172"/>
                </a:lnTo>
                <a:lnTo>
                  <a:pt x="65532" y="196596"/>
                </a:lnTo>
                <a:lnTo>
                  <a:pt x="61239" y="156095"/>
                </a:lnTo>
                <a:lnTo>
                  <a:pt x="60960" y="138684"/>
                </a:lnTo>
                <a:lnTo>
                  <a:pt x="61785" y="114376"/>
                </a:lnTo>
                <a:lnTo>
                  <a:pt x="73152" y="64008"/>
                </a:lnTo>
                <a:lnTo>
                  <a:pt x="109728" y="44196"/>
                </a:lnTo>
                <a:lnTo>
                  <a:pt x="118872" y="44196"/>
                </a:lnTo>
                <a:lnTo>
                  <a:pt x="124968" y="45720"/>
                </a:lnTo>
                <a:lnTo>
                  <a:pt x="132588" y="48768"/>
                </a:lnTo>
                <a:lnTo>
                  <a:pt x="138684" y="50292"/>
                </a:lnTo>
                <a:lnTo>
                  <a:pt x="153924" y="62484"/>
                </a:lnTo>
                <a:lnTo>
                  <a:pt x="182880" y="32004"/>
                </a:lnTo>
                <a:close/>
              </a:path>
              <a:path w="1384300" h="277494">
                <a:moveTo>
                  <a:pt x="385559" y="6096"/>
                </a:moveTo>
                <a:lnTo>
                  <a:pt x="324599" y="6096"/>
                </a:lnTo>
                <a:lnTo>
                  <a:pt x="324599" y="192024"/>
                </a:lnTo>
                <a:lnTo>
                  <a:pt x="324294" y="201726"/>
                </a:lnTo>
                <a:lnTo>
                  <a:pt x="306311" y="231648"/>
                </a:lnTo>
                <a:lnTo>
                  <a:pt x="286499" y="231648"/>
                </a:lnTo>
                <a:lnTo>
                  <a:pt x="268211" y="192024"/>
                </a:lnTo>
                <a:lnTo>
                  <a:pt x="268211" y="6096"/>
                </a:lnTo>
                <a:lnTo>
                  <a:pt x="208775" y="6096"/>
                </a:lnTo>
                <a:lnTo>
                  <a:pt x="208775" y="195072"/>
                </a:lnTo>
                <a:lnTo>
                  <a:pt x="210210" y="212509"/>
                </a:lnTo>
                <a:lnTo>
                  <a:pt x="231635" y="254508"/>
                </a:lnTo>
                <a:lnTo>
                  <a:pt x="276644" y="275945"/>
                </a:lnTo>
                <a:lnTo>
                  <a:pt x="297167" y="277368"/>
                </a:lnTo>
                <a:lnTo>
                  <a:pt x="310578" y="276542"/>
                </a:lnTo>
                <a:lnTo>
                  <a:pt x="354749" y="259803"/>
                </a:lnTo>
                <a:lnTo>
                  <a:pt x="379780" y="226796"/>
                </a:lnTo>
                <a:lnTo>
                  <a:pt x="385559" y="195072"/>
                </a:lnTo>
                <a:lnTo>
                  <a:pt x="385559" y="6096"/>
                </a:lnTo>
                <a:close/>
              </a:path>
              <a:path w="1384300" h="277494">
                <a:moveTo>
                  <a:pt x="591299" y="6096"/>
                </a:moveTo>
                <a:lnTo>
                  <a:pt x="539483" y="6096"/>
                </a:lnTo>
                <a:lnTo>
                  <a:pt x="539483" y="117348"/>
                </a:lnTo>
                <a:lnTo>
                  <a:pt x="540042" y="140766"/>
                </a:lnTo>
                <a:lnTo>
                  <a:pt x="541578" y="165163"/>
                </a:lnTo>
                <a:lnTo>
                  <a:pt x="543991" y="190436"/>
                </a:lnTo>
                <a:lnTo>
                  <a:pt x="547103" y="216408"/>
                </a:lnTo>
                <a:lnTo>
                  <a:pt x="492239" y="6096"/>
                </a:lnTo>
                <a:lnTo>
                  <a:pt x="417563" y="6096"/>
                </a:lnTo>
                <a:lnTo>
                  <a:pt x="417563" y="271272"/>
                </a:lnTo>
                <a:lnTo>
                  <a:pt x="469379" y="271272"/>
                </a:lnTo>
                <a:lnTo>
                  <a:pt x="469379" y="170688"/>
                </a:lnTo>
                <a:lnTo>
                  <a:pt x="469150" y="155498"/>
                </a:lnTo>
                <a:lnTo>
                  <a:pt x="468096" y="129120"/>
                </a:lnTo>
                <a:lnTo>
                  <a:pt x="467855" y="117348"/>
                </a:lnTo>
                <a:lnTo>
                  <a:pt x="463791" y="77279"/>
                </a:lnTo>
                <a:lnTo>
                  <a:pt x="461759" y="60960"/>
                </a:lnTo>
                <a:lnTo>
                  <a:pt x="516623" y="271272"/>
                </a:lnTo>
                <a:lnTo>
                  <a:pt x="591299" y="271272"/>
                </a:lnTo>
                <a:lnTo>
                  <a:pt x="591299" y="6096"/>
                </a:lnTo>
                <a:close/>
              </a:path>
              <a:path w="1384300" h="277494">
                <a:moveTo>
                  <a:pt x="801624" y="271272"/>
                </a:moveTo>
                <a:lnTo>
                  <a:pt x="787641" y="213360"/>
                </a:lnTo>
                <a:lnTo>
                  <a:pt x="776973" y="169164"/>
                </a:lnTo>
                <a:lnTo>
                  <a:pt x="748271" y="50292"/>
                </a:lnTo>
                <a:lnTo>
                  <a:pt x="737603" y="6096"/>
                </a:lnTo>
                <a:lnTo>
                  <a:pt x="723887" y="6096"/>
                </a:lnTo>
                <a:lnTo>
                  <a:pt x="723887" y="169164"/>
                </a:lnTo>
                <a:lnTo>
                  <a:pt x="679691" y="169164"/>
                </a:lnTo>
                <a:lnTo>
                  <a:pt x="701027" y="50292"/>
                </a:lnTo>
                <a:lnTo>
                  <a:pt x="723887" y="169164"/>
                </a:lnTo>
                <a:lnTo>
                  <a:pt x="723887" y="6096"/>
                </a:lnTo>
                <a:lnTo>
                  <a:pt x="665975" y="6096"/>
                </a:lnTo>
                <a:lnTo>
                  <a:pt x="601967" y="271272"/>
                </a:lnTo>
                <a:lnTo>
                  <a:pt x="661403" y="271272"/>
                </a:lnTo>
                <a:lnTo>
                  <a:pt x="672071" y="213360"/>
                </a:lnTo>
                <a:lnTo>
                  <a:pt x="731507" y="213360"/>
                </a:lnTo>
                <a:lnTo>
                  <a:pt x="742188" y="271272"/>
                </a:lnTo>
                <a:lnTo>
                  <a:pt x="801624" y="271272"/>
                </a:lnTo>
                <a:close/>
              </a:path>
              <a:path w="1384300" h="277494">
                <a:moveTo>
                  <a:pt x="874763" y="6096"/>
                </a:moveTo>
                <a:lnTo>
                  <a:pt x="813803" y="6096"/>
                </a:lnTo>
                <a:lnTo>
                  <a:pt x="813803" y="271272"/>
                </a:lnTo>
                <a:lnTo>
                  <a:pt x="874763" y="271272"/>
                </a:lnTo>
                <a:lnTo>
                  <a:pt x="874763" y="6096"/>
                </a:lnTo>
                <a:close/>
              </a:path>
              <a:path w="1384300" h="277494">
                <a:moveTo>
                  <a:pt x="1199375" y="271272"/>
                </a:moveTo>
                <a:lnTo>
                  <a:pt x="1185405" y="213360"/>
                </a:lnTo>
                <a:lnTo>
                  <a:pt x="1174737" y="169164"/>
                </a:lnTo>
                <a:lnTo>
                  <a:pt x="1146035" y="50292"/>
                </a:lnTo>
                <a:lnTo>
                  <a:pt x="1135367" y="6096"/>
                </a:lnTo>
                <a:lnTo>
                  <a:pt x="1120127" y="6096"/>
                </a:lnTo>
                <a:lnTo>
                  <a:pt x="1120127" y="169164"/>
                </a:lnTo>
                <a:lnTo>
                  <a:pt x="1077455" y="169164"/>
                </a:lnTo>
                <a:lnTo>
                  <a:pt x="1098791" y="50292"/>
                </a:lnTo>
                <a:lnTo>
                  <a:pt x="1120127" y="169164"/>
                </a:lnTo>
                <a:lnTo>
                  <a:pt x="1120127" y="6096"/>
                </a:lnTo>
                <a:lnTo>
                  <a:pt x="1063739" y="6096"/>
                </a:lnTo>
                <a:lnTo>
                  <a:pt x="1002245" y="260858"/>
                </a:lnTo>
                <a:lnTo>
                  <a:pt x="935723" y="124968"/>
                </a:lnTo>
                <a:lnTo>
                  <a:pt x="1001255" y="6096"/>
                </a:lnTo>
                <a:lnTo>
                  <a:pt x="941819" y="6096"/>
                </a:lnTo>
                <a:lnTo>
                  <a:pt x="876287" y="129540"/>
                </a:lnTo>
                <a:lnTo>
                  <a:pt x="941819" y="271272"/>
                </a:lnTo>
                <a:lnTo>
                  <a:pt x="999731" y="271272"/>
                </a:lnTo>
                <a:lnTo>
                  <a:pt x="1007351" y="271272"/>
                </a:lnTo>
                <a:lnTo>
                  <a:pt x="1059167" y="271272"/>
                </a:lnTo>
                <a:lnTo>
                  <a:pt x="1068311" y="213360"/>
                </a:lnTo>
                <a:lnTo>
                  <a:pt x="1127747" y="213360"/>
                </a:lnTo>
                <a:lnTo>
                  <a:pt x="1138415" y="271272"/>
                </a:lnTo>
                <a:lnTo>
                  <a:pt x="1199375" y="271272"/>
                </a:lnTo>
                <a:close/>
              </a:path>
              <a:path w="1384300" h="277494">
                <a:moveTo>
                  <a:pt x="1383779" y="6096"/>
                </a:moveTo>
                <a:lnTo>
                  <a:pt x="1331963" y="6096"/>
                </a:lnTo>
                <a:lnTo>
                  <a:pt x="1331963" y="117348"/>
                </a:lnTo>
                <a:lnTo>
                  <a:pt x="1332534" y="140766"/>
                </a:lnTo>
                <a:lnTo>
                  <a:pt x="1334249" y="165163"/>
                </a:lnTo>
                <a:lnTo>
                  <a:pt x="1337106" y="190436"/>
                </a:lnTo>
                <a:lnTo>
                  <a:pt x="1341107" y="216408"/>
                </a:lnTo>
                <a:lnTo>
                  <a:pt x="1284719" y="6096"/>
                </a:lnTo>
                <a:lnTo>
                  <a:pt x="1211567" y="6096"/>
                </a:lnTo>
                <a:lnTo>
                  <a:pt x="1211567" y="271272"/>
                </a:lnTo>
                <a:lnTo>
                  <a:pt x="1263383" y="271272"/>
                </a:lnTo>
                <a:lnTo>
                  <a:pt x="1263383" y="170688"/>
                </a:lnTo>
                <a:lnTo>
                  <a:pt x="1263129" y="155498"/>
                </a:lnTo>
                <a:lnTo>
                  <a:pt x="1262430" y="141732"/>
                </a:lnTo>
                <a:lnTo>
                  <a:pt x="1261465" y="129120"/>
                </a:lnTo>
                <a:lnTo>
                  <a:pt x="1258049" y="92011"/>
                </a:lnTo>
                <a:lnTo>
                  <a:pt x="1255763" y="60960"/>
                </a:lnTo>
                <a:lnTo>
                  <a:pt x="1310627" y="271272"/>
                </a:lnTo>
                <a:lnTo>
                  <a:pt x="1383779" y="271272"/>
                </a:lnTo>
                <a:lnTo>
                  <a:pt x="138377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2919" y="1427988"/>
            <a:ext cx="7983220" cy="3324225"/>
            <a:chOff x="502919" y="1427988"/>
            <a:chExt cx="7983220" cy="3324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" y="1427988"/>
              <a:ext cx="6330696" cy="31577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5080" y="1743358"/>
              <a:ext cx="2130551" cy="30084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122</Words>
  <Application>Microsoft Office PowerPoint</Application>
  <PresentationFormat>Custom</PresentationFormat>
  <Paragraphs>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JEJARING KERJA - BT_8065.pdf</dc:title>
  <dc:creator>user</dc:creator>
  <cp:lastModifiedBy>user</cp:lastModifiedBy>
  <cp:revision>1</cp:revision>
  <dcterms:created xsi:type="dcterms:W3CDTF">2023-08-28T04:50:00Z</dcterms:created>
  <dcterms:modified xsi:type="dcterms:W3CDTF">2023-08-28T04:51:55Z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</Properties>
</file>