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70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E471-B54E-40A0-A314-BB86EBA097FF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27CF-AB01-498C-AA52-5C0598459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E471-B54E-40A0-A314-BB86EBA097FF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27CF-AB01-498C-AA52-5C0598459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E471-B54E-40A0-A314-BB86EBA097FF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27CF-AB01-498C-AA52-5C0598459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E471-B54E-40A0-A314-BB86EBA097FF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27CF-AB01-498C-AA52-5C0598459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E471-B54E-40A0-A314-BB86EBA097FF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27CF-AB01-498C-AA52-5C0598459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E471-B54E-40A0-A314-BB86EBA097FF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27CF-AB01-498C-AA52-5C0598459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E471-B54E-40A0-A314-BB86EBA097FF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27CF-AB01-498C-AA52-5C0598459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E471-B54E-40A0-A314-BB86EBA097FF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27CF-AB01-498C-AA52-5C0598459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E471-B54E-40A0-A314-BB86EBA097FF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27CF-AB01-498C-AA52-5C0598459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E471-B54E-40A0-A314-BB86EBA097FF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27CF-AB01-498C-AA52-5C0598459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E471-B54E-40A0-A314-BB86EBA097FF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27CF-AB01-498C-AA52-5C0598459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AE471-B54E-40A0-A314-BB86EBA097FF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527CF-AB01-498C-AA52-5C0598459B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organik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7.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hara</a:t>
            </a:r>
            <a:r>
              <a:rPr lang="en-US" dirty="0"/>
              <a:t> Nitrogen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Fosfor</a:t>
            </a:r>
            <a:r>
              <a:rPr lang="en-US" dirty="0"/>
              <a:t> </a:t>
            </a:r>
            <a:r>
              <a:rPr lang="en-US" dirty="0" err="1"/>
              <a:t>terlarut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</a:p>
          <a:p>
            <a:r>
              <a:rPr lang="en-US" dirty="0"/>
              <a:t>8. </a:t>
            </a:r>
            <a:r>
              <a:rPr lang="en-US" dirty="0" err="1"/>
              <a:t>Keberadaan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melimpah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didapatkan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hayati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hayati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mikroorganisme</a:t>
            </a:r>
            <a:endParaRPr lang="en-US" dirty="0"/>
          </a:p>
          <a:p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hayati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suplai</a:t>
            </a:r>
            <a:r>
              <a:rPr lang="en-US" dirty="0"/>
              <a:t> </a:t>
            </a:r>
            <a:r>
              <a:rPr lang="en-US" dirty="0" err="1"/>
              <a:t>hara</a:t>
            </a:r>
            <a:r>
              <a:rPr lang="en-US" dirty="0"/>
              <a:t> </a:t>
            </a:r>
            <a:r>
              <a:rPr lang="en-US" dirty="0" err="1"/>
              <a:t>tanaman</a:t>
            </a:r>
            <a:endParaRPr lang="en-US" dirty="0"/>
          </a:p>
          <a:p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hayati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inokulan</a:t>
            </a:r>
            <a:r>
              <a:rPr lang="en-US" dirty="0"/>
              <a:t> </a:t>
            </a:r>
            <a:r>
              <a:rPr lang="en-US" dirty="0" err="1"/>
              <a:t>berbahan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yang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menambat</a:t>
            </a:r>
            <a:r>
              <a:rPr lang="en-US" dirty="0"/>
              <a:t> </a:t>
            </a:r>
            <a:r>
              <a:rPr lang="en-US" dirty="0" err="1"/>
              <a:t>hara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memfasilitasi</a:t>
            </a:r>
            <a:r>
              <a:rPr lang="en-US" dirty="0"/>
              <a:t> </a:t>
            </a:r>
            <a:r>
              <a:rPr lang="en-US" dirty="0" err="1"/>
              <a:t>tersedianya</a:t>
            </a:r>
            <a:r>
              <a:rPr lang="en-US" dirty="0"/>
              <a:t> </a:t>
            </a:r>
            <a:r>
              <a:rPr lang="en-US" dirty="0" err="1"/>
              <a:t>hara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tanaman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prosesnya</a:t>
            </a:r>
            <a:r>
              <a:rPr lang="en-US" dirty="0"/>
              <a:t>,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hara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hara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hayati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biofertilizer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menyebutnya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bio</a:t>
            </a:r>
          </a:p>
          <a:p>
            <a:r>
              <a:rPr lang="en-US" dirty="0" err="1"/>
              <a:t>Kandungan</a:t>
            </a:r>
            <a:r>
              <a:rPr lang="en-US" dirty="0"/>
              <a:t> </a:t>
            </a:r>
            <a:r>
              <a:rPr lang="en-US" dirty="0" err="1"/>
              <a:t>mikororganisme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peranan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.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mikroba</a:t>
            </a:r>
            <a:r>
              <a:rPr lang="en-US" dirty="0"/>
              <a:t> </a:t>
            </a:r>
            <a:r>
              <a:rPr lang="en-US" dirty="0" err="1"/>
              <a:t>inilah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menambat</a:t>
            </a:r>
            <a:r>
              <a:rPr lang="en-US" dirty="0"/>
              <a:t> 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, </a:t>
            </a:r>
            <a:r>
              <a:rPr lang="en-US" dirty="0" err="1"/>
              <a:t>mikroba</a:t>
            </a:r>
            <a:r>
              <a:rPr lang="en-US" dirty="0"/>
              <a:t> yang </a:t>
            </a:r>
            <a:r>
              <a:rPr lang="en-US" dirty="0" err="1"/>
              <a:t>melarutkan</a:t>
            </a:r>
            <a:r>
              <a:rPr lang="en-US" dirty="0"/>
              <a:t> </a:t>
            </a:r>
            <a:r>
              <a:rPr lang="en-US" dirty="0" err="1"/>
              <a:t>hara</a:t>
            </a:r>
            <a:r>
              <a:rPr lang="en-US" dirty="0"/>
              <a:t> (</a:t>
            </a:r>
            <a:r>
              <a:rPr lang="en-US" dirty="0" err="1"/>
              <a:t>terutama</a:t>
            </a:r>
            <a:r>
              <a:rPr lang="en-US" dirty="0"/>
              <a:t> P </a:t>
            </a:r>
            <a:r>
              <a:rPr lang="en-US" dirty="0" err="1"/>
              <a:t>dan</a:t>
            </a:r>
            <a:r>
              <a:rPr lang="en-US" dirty="0"/>
              <a:t> K)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mikroba-mikroba</a:t>
            </a:r>
            <a:r>
              <a:rPr lang="en-US" dirty="0"/>
              <a:t> yang </a:t>
            </a:r>
            <a:r>
              <a:rPr lang="en-US" dirty="0" err="1"/>
              <a:t>merangsang</a:t>
            </a:r>
            <a:r>
              <a:rPr lang="en-US" dirty="0"/>
              <a:t> </a:t>
            </a:r>
            <a:r>
              <a:rPr lang="en-US" dirty="0" err="1"/>
              <a:t>petumbuhan</a:t>
            </a:r>
            <a:r>
              <a:rPr lang="en-US" dirty="0"/>
              <a:t> </a:t>
            </a:r>
            <a:r>
              <a:rPr lang="en-US" dirty="0" err="1"/>
              <a:t>tanaman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Analisa</a:t>
            </a:r>
            <a:r>
              <a:rPr lang="en-US" dirty="0"/>
              <a:t> </a:t>
            </a:r>
            <a:r>
              <a:rPr lang="en-US" dirty="0" err="1"/>
              <a:t>Lahan</a:t>
            </a:r>
            <a:r>
              <a:rPr lang="en-US" dirty="0"/>
              <a:t> </a:t>
            </a:r>
            <a:r>
              <a:rPr lang="en-US" dirty="0" err="1"/>
              <a:t>Pertanian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lahan</a:t>
            </a:r>
            <a:r>
              <a:rPr lang="en-US" dirty="0"/>
              <a:t> (</a:t>
            </a:r>
            <a:r>
              <a:rPr lang="en-US" dirty="0" err="1"/>
              <a:t>sawah</a:t>
            </a:r>
            <a:r>
              <a:rPr lang="en-US" dirty="0"/>
              <a:t> </a:t>
            </a:r>
            <a:r>
              <a:rPr lang="en-US" dirty="0" err="1"/>
              <a:t>irigasi</a:t>
            </a:r>
            <a:r>
              <a:rPr lang="en-US" dirty="0"/>
              <a:t>) yang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anorganik</a:t>
            </a:r>
            <a:r>
              <a:rPr lang="en-US" dirty="0"/>
              <a:t> (</a:t>
            </a:r>
            <a:r>
              <a:rPr lang="en-US" dirty="0" err="1"/>
              <a:t>kimia</a:t>
            </a:r>
            <a:r>
              <a:rPr lang="en-US" dirty="0"/>
              <a:t>) yang </a:t>
            </a:r>
            <a:r>
              <a:rPr lang="en-US" dirty="0" err="1"/>
              <a:t>berlebihan</a:t>
            </a:r>
            <a:r>
              <a:rPr lang="en-US" dirty="0"/>
              <a:t>.</a:t>
            </a:r>
          </a:p>
          <a:p>
            <a:r>
              <a:rPr lang="en-US" dirty="0" err="1"/>
              <a:t>Dikhawatirkan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bertambah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deptan</a:t>
            </a:r>
            <a:r>
              <a:rPr lang="en-US" dirty="0"/>
              <a:t> </a:t>
            </a:r>
            <a:r>
              <a:rPr lang="en-US" dirty="0" err="1"/>
              <a:t>menghimbau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petani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bercocok</a:t>
            </a:r>
            <a:r>
              <a:rPr lang="en-US" dirty="0"/>
              <a:t> </a:t>
            </a:r>
            <a:r>
              <a:rPr lang="en-US" dirty="0" err="1"/>
              <a:t>tanam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anorganik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praktis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nutrisi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terpenuhi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produktifitas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endParaRPr lang="en-US" dirty="0"/>
          </a:p>
          <a:p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supaya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mencemari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penyakit</a:t>
            </a:r>
            <a:endParaRPr lang="en-US" dirty="0"/>
          </a:p>
          <a:p>
            <a:r>
              <a:rPr lang="en-US" dirty="0" err="1"/>
              <a:t>Akibatnya</a:t>
            </a:r>
            <a:r>
              <a:rPr lang="en-US" dirty="0"/>
              <a:t> </a:t>
            </a:r>
            <a:r>
              <a:rPr lang="en-US" dirty="0" err="1"/>
              <a:t>lahan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panen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lahan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diperbaiki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organik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begitu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karakteristiknya</a:t>
            </a:r>
            <a:r>
              <a:rPr lang="en-US" dirty="0"/>
              <a:t>, </a:t>
            </a:r>
            <a:r>
              <a:rPr lang="en-US" dirty="0" err="1"/>
              <a:t>sehing-ga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gembur</a:t>
            </a:r>
            <a:r>
              <a:rPr lang="en-US" dirty="0"/>
              <a:t>, </a:t>
            </a:r>
            <a:r>
              <a:rPr lang="en-US" dirty="0" err="1"/>
              <a:t>ringan,mu-dah</a:t>
            </a:r>
            <a:r>
              <a:rPr lang="en-US" dirty="0"/>
              <a:t> </a:t>
            </a:r>
            <a:r>
              <a:rPr lang="en-US" dirty="0" err="1"/>
              <a:t>diolah,dan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ditembus</a:t>
            </a:r>
            <a:r>
              <a:rPr lang="en-US" dirty="0"/>
              <a:t> </a:t>
            </a:r>
            <a:r>
              <a:rPr lang="en-US" dirty="0" err="1"/>
              <a:t>akar</a:t>
            </a:r>
            <a:endParaRPr lang="en-US" dirty="0"/>
          </a:p>
          <a:p>
            <a:r>
              <a:rPr lang="en-US" dirty="0"/>
              <a:t>Tanah-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diolah</a:t>
            </a:r>
            <a:r>
              <a:rPr lang="en-US" dirty="0"/>
              <a:t>.</a:t>
            </a:r>
          </a:p>
          <a:p>
            <a:r>
              <a:rPr lang="en-US" dirty="0" err="1"/>
              <a:t>Kesuburan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.</a:t>
            </a:r>
          </a:p>
          <a:p>
            <a:r>
              <a:rPr lang="en-US" b="1" dirty="0" err="1"/>
              <a:t>Aktivitas</a:t>
            </a:r>
            <a:r>
              <a:rPr lang="en-US" b="1" dirty="0"/>
              <a:t> </a:t>
            </a:r>
            <a:r>
              <a:rPr lang="en-US" b="1" dirty="0" err="1"/>
              <a:t>mikroba</a:t>
            </a:r>
            <a:r>
              <a:rPr lang="en-US" b="1" dirty="0"/>
              <a:t> </a:t>
            </a:r>
            <a:r>
              <a:rPr lang="en-US" b="1" dirty="0" err="1"/>
              <a:t>tanah</a:t>
            </a:r>
            <a:r>
              <a:rPr lang="en-US" b="1" dirty="0"/>
              <a:t> pun </a:t>
            </a:r>
            <a:r>
              <a:rPr lang="en-US" b="1" dirty="0" err="1"/>
              <a:t>mening-kat</a:t>
            </a:r>
            <a:r>
              <a:rPr lang="en-US" b="1" dirty="0"/>
              <a:t>.</a:t>
            </a:r>
          </a:p>
          <a:p>
            <a:r>
              <a:rPr lang="en-US" dirty="0" err="1"/>
              <a:t>Kapasitas</a:t>
            </a:r>
            <a:r>
              <a:rPr lang="en-US" dirty="0"/>
              <a:t> </a:t>
            </a:r>
            <a:r>
              <a:rPr lang="en-US" dirty="0" err="1"/>
              <a:t>penyerapan</a:t>
            </a:r>
            <a:r>
              <a:rPr lang="en-US" dirty="0"/>
              <a:t> air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men-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air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.</a:t>
            </a:r>
          </a:p>
          <a:p>
            <a:r>
              <a:rPr lang="en-US" dirty="0" err="1"/>
              <a:t>Memperbaiki</a:t>
            </a:r>
            <a:r>
              <a:rPr lang="en-US" dirty="0"/>
              <a:t> habitat </a:t>
            </a:r>
            <a:r>
              <a:rPr lang="en-US" dirty="0" err="1"/>
              <a:t>hewan</a:t>
            </a:r>
            <a:r>
              <a:rPr lang="en-US" dirty="0"/>
              <a:t> yang hi-dup </a:t>
            </a:r>
            <a:r>
              <a:rPr lang="en-US" dirty="0" err="1"/>
              <a:t>ditanah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ketersediaan</a:t>
            </a:r>
            <a:r>
              <a:rPr lang="en-US" dirty="0"/>
              <a:t> </a:t>
            </a:r>
            <a:r>
              <a:rPr lang="en-US" dirty="0" err="1"/>
              <a:t>maka-nan</a:t>
            </a:r>
            <a:r>
              <a:rPr lang="en-US" dirty="0"/>
              <a:t> </a:t>
            </a:r>
            <a:r>
              <a:rPr lang="en-US" dirty="0" err="1"/>
              <a:t>hewan-hewan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terjamin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ketahanan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tiba-tiba</a:t>
            </a:r>
            <a:r>
              <a:rPr lang="en-US" dirty="0"/>
              <a:t>.</a:t>
            </a:r>
          </a:p>
          <a:p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mikroba</a:t>
            </a:r>
            <a:r>
              <a:rPr lang="en-US" dirty="0"/>
              <a:t> yang </a:t>
            </a:r>
            <a:r>
              <a:rPr lang="en-US" dirty="0" err="1"/>
              <a:t>bertugas</a:t>
            </a:r>
            <a:r>
              <a:rPr lang="en-US" dirty="0"/>
              <a:t> </a:t>
            </a:r>
            <a:r>
              <a:rPr lang="en-US" dirty="0" err="1"/>
              <a:t>mengurai</a:t>
            </a:r>
            <a:r>
              <a:rPr lang="en-US" dirty="0"/>
              <a:t> </a:t>
            </a:r>
            <a:r>
              <a:rPr lang="en-US" dirty="0" err="1"/>
              <a:t>bahan-bahan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.</a:t>
            </a:r>
          </a:p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kapasitas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kation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,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hara</a:t>
            </a:r>
            <a:r>
              <a:rPr lang="en-US" dirty="0"/>
              <a:t> </a:t>
            </a:r>
            <a:r>
              <a:rPr lang="en-US" dirty="0" err="1"/>
              <a:t>tana</a:t>
            </a:r>
            <a:r>
              <a:rPr lang="en-US" dirty="0"/>
              <a:t>-man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tercuci</a:t>
            </a:r>
            <a:r>
              <a:rPr lang="en-US" dirty="0"/>
              <a:t>.</a:t>
            </a:r>
          </a:p>
          <a:p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br>
              <a:rPr lang="en-US" dirty="0"/>
            </a:br>
            <a:r>
              <a:rPr lang="en-US" dirty="0" err="1"/>
              <a:t>ketersediaan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hara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tanah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organik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(</a:t>
            </a:r>
            <a:r>
              <a:rPr lang="en-US" dirty="0" err="1"/>
              <a:t>kompos</a:t>
            </a:r>
            <a:r>
              <a:rPr lang="en-US" dirty="0"/>
              <a:t>)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mentah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diserang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mikroba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hara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menja-di</a:t>
            </a:r>
            <a:r>
              <a:rPr lang="en-US" dirty="0"/>
              <a:t> </a:t>
            </a:r>
            <a:r>
              <a:rPr lang="en-US" dirty="0" err="1"/>
              <a:t>berkurang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“</a:t>
            </a:r>
            <a:r>
              <a:rPr lang="en-US" dirty="0" err="1"/>
              <a:t>dimakan</a:t>
            </a:r>
            <a:r>
              <a:rPr lang="en-US" dirty="0"/>
              <a:t>”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mikroba-mikroba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kompos</a:t>
            </a:r>
            <a:r>
              <a:rPr lang="en-US" dirty="0"/>
              <a:t> men-</a:t>
            </a:r>
            <a:r>
              <a:rPr lang="en-US" dirty="0" err="1"/>
              <a:t>tah</a:t>
            </a:r>
            <a:endParaRPr lang="en-US" dirty="0"/>
          </a:p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lim</a:t>
            </a:r>
            <a:r>
              <a:rPr lang="en-US" dirty="0"/>
              <a:t>-bah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sampah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kali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mikroba</a:t>
            </a:r>
            <a:r>
              <a:rPr lang="en-US" dirty="0"/>
              <a:t> </a:t>
            </a:r>
            <a:r>
              <a:rPr lang="en-US" dirty="0" err="1"/>
              <a:t>patogen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logam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, yang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ber-pengaruh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, </a:t>
            </a:r>
            <a:r>
              <a:rPr lang="en-US" dirty="0" err="1"/>
              <a:t>akan</a:t>
            </a:r>
            <a:br>
              <a:rPr lang="en-US" dirty="0"/>
            </a:b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hewan</a:t>
            </a:r>
            <a:r>
              <a:rPr lang="en-US" dirty="0"/>
              <a:t> pun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kena</a:t>
            </a:r>
            <a:r>
              <a:rPr lang="en-US" dirty="0"/>
              <a:t> </a:t>
            </a:r>
            <a:r>
              <a:rPr lang="en-US" dirty="0" err="1"/>
              <a:t>imbasnya</a:t>
            </a:r>
            <a:r>
              <a:rPr lang="en-US" dirty="0"/>
              <a:t> (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negatifnya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Pemakaian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kontinu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berkesinambungan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800" dirty="0"/>
              <a:t>1. </a:t>
            </a:r>
            <a:r>
              <a:rPr lang="en-US" sz="3800" dirty="0" err="1"/>
              <a:t>Pupuk</a:t>
            </a:r>
            <a:r>
              <a:rPr lang="en-US" sz="3800" dirty="0"/>
              <a:t> </a:t>
            </a:r>
            <a:r>
              <a:rPr lang="en-US" sz="3800" dirty="0" err="1"/>
              <a:t>organik</a:t>
            </a:r>
            <a:r>
              <a:rPr lang="en-US" sz="3800" dirty="0"/>
              <a:t> </a:t>
            </a:r>
            <a:r>
              <a:rPr lang="en-US" sz="3800" dirty="0" err="1"/>
              <a:t>mampu</a:t>
            </a:r>
            <a:r>
              <a:rPr lang="en-US" sz="3800" dirty="0"/>
              <a:t> </a:t>
            </a:r>
            <a:r>
              <a:rPr lang="en-US" sz="3800" dirty="0" err="1"/>
              <a:t>berperan</a:t>
            </a:r>
            <a:r>
              <a:rPr lang="en-US" sz="3800" dirty="0"/>
              <a:t> </a:t>
            </a:r>
            <a:r>
              <a:rPr lang="en-US" sz="3800" dirty="0" err="1"/>
              <a:t>memobilisasi</a:t>
            </a:r>
            <a:r>
              <a:rPr lang="en-US" sz="3800" dirty="0"/>
              <a:t> </a:t>
            </a:r>
            <a:r>
              <a:rPr lang="en-US" sz="3800" dirty="0" err="1"/>
              <a:t>atau</a:t>
            </a:r>
            <a:r>
              <a:rPr lang="en-US" sz="3800" dirty="0"/>
              <a:t> </a:t>
            </a:r>
            <a:r>
              <a:rPr lang="en-US" sz="3800" dirty="0" err="1"/>
              <a:t>menjembatani</a:t>
            </a:r>
            <a:r>
              <a:rPr lang="en-US" sz="3800" dirty="0"/>
              <a:t> </a:t>
            </a:r>
            <a:r>
              <a:rPr lang="en-US" sz="3800" dirty="0" err="1"/>
              <a:t>hara</a:t>
            </a:r>
            <a:r>
              <a:rPr lang="en-US" sz="3800" dirty="0"/>
              <a:t> yang </a:t>
            </a:r>
            <a:r>
              <a:rPr lang="en-US" sz="3800" dirty="0" err="1"/>
              <a:t>sudah</a:t>
            </a:r>
            <a:r>
              <a:rPr lang="en-US" sz="3800" dirty="0"/>
              <a:t> </a:t>
            </a:r>
            <a:r>
              <a:rPr lang="en-US" sz="3800" dirty="0" err="1"/>
              <a:t>ada</a:t>
            </a:r>
            <a:r>
              <a:rPr lang="en-US" sz="3800" dirty="0"/>
              <a:t> </a:t>
            </a:r>
            <a:r>
              <a:rPr lang="en-US" sz="3800" dirty="0" err="1"/>
              <a:t>ditanah</a:t>
            </a:r>
            <a:r>
              <a:rPr lang="en-US" sz="3800" dirty="0"/>
              <a:t> </a:t>
            </a:r>
            <a:r>
              <a:rPr lang="en-US" sz="3800" dirty="0" err="1"/>
              <a:t>sehingga</a:t>
            </a:r>
            <a:r>
              <a:rPr lang="en-US" sz="3800" dirty="0"/>
              <a:t> </a:t>
            </a:r>
            <a:r>
              <a:rPr lang="en-US" sz="3800" dirty="0" err="1"/>
              <a:t>mampu</a:t>
            </a:r>
            <a:r>
              <a:rPr lang="en-US" sz="3800" dirty="0"/>
              <a:t> </a:t>
            </a:r>
            <a:r>
              <a:rPr lang="en-US" sz="3800" dirty="0" err="1"/>
              <a:t>membentuk</a:t>
            </a:r>
            <a:r>
              <a:rPr lang="en-US" sz="3800" dirty="0"/>
              <a:t> </a:t>
            </a:r>
            <a:r>
              <a:rPr lang="en-US" sz="3800" dirty="0" err="1"/>
              <a:t>partikel</a:t>
            </a:r>
            <a:r>
              <a:rPr lang="en-US" sz="3800" dirty="0"/>
              <a:t> ion yang </a:t>
            </a:r>
            <a:r>
              <a:rPr lang="en-US" sz="3800" dirty="0" err="1"/>
              <a:t>mudah</a:t>
            </a:r>
            <a:r>
              <a:rPr lang="en-US" sz="3800" dirty="0"/>
              <a:t> </a:t>
            </a:r>
            <a:r>
              <a:rPr lang="en-US" sz="3800" dirty="0" err="1"/>
              <a:t>diserap</a:t>
            </a:r>
            <a:r>
              <a:rPr lang="en-US" sz="3800" dirty="0"/>
              <a:t> </a:t>
            </a:r>
            <a:r>
              <a:rPr lang="en-US" sz="3800" dirty="0" err="1"/>
              <a:t>oleh</a:t>
            </a:r>
            <a:r>
              <a:rPr lang="en-US" sz="3800" dirty="0"/>
              <a:t> </a:t>
            </a:r>
            <a:r>
              <a:rPr lang="en-US" sz="3800" dirty="0" err="1"/>
              <a:t>akar</a:t>
            </a:r>
            <a:r>
              <a:rPr lang="en-US" sz="3800" dirty="0"/>
              <a:t> </a:t>
            </a:r>
            <a:r>
              <a:rPr lang="en-US" sz="3800" dirty="0" err="1"/>
              <a:t>tanaman</a:t>
            </a:r>
            <a:r>
              <a:rPr lang="en-US" sz="3800" dirty="0"/>
              <a:t>. </a:t>
            </a:r>
          </a:p>
          <a:p>
            <a:r>
              <a:rPr lang="en-US" sz="3800" dirty="0"/>
              <a:t>2. </a:t>
            </a:r>
            <a:r>
              <a:rPr lang="en-US" sz="3800" dirty="0" err="1"/>
              <a:t>Pupuk</a:t>
            </a:r>
            <a:r>
              <a:rPr lang="en-US" sz="3800" dirty="0"/>
              <a:t> </a:t>
            </a:r>
            <a:r>
              <a:rPr lang="en-US" sz="3800" dirty="0" err="1"/>
              <a:t>organik</a:t>
            </a:r>
            <a:r>
              <a:rPr lang="en-US" sz="3800" dirty="0"/>
              <a:t> </a:t>
            </a:r>
            <a:r>
              <a:rPr lang="en-US" sz="3800" dirty="0" err="1"/>
              <a:t>berperan</a:t>
            </a:r>
            <a:r>
              <a:rPr lang="en-US" sz="3800" dirty="0"/>
              <a:t> </a:t>
            </a:r>
            <a:r>
              <a:rPr lang="en-US" sz="3800" dirty="0" err="1"/>
              <a:t>dalam</a:t>
            </a:r>
            <a:r>
              <a:rPr lang="en-US" sz="3800" dirty="0"/>
              <a:t> </a:t>
            </a:r>
            <a:r>
              <a:rPr lang="en-US" sz="3800" dirty="0" err="1"/>
              <a:t>pelepasan</a:t>
            </a:r>
            <a:r>
              <a:rPr lang="en-US" sz="3800" dirty="0"/>
              <a:t> </a:t>
            </a:r>
            <a:r>
              <a:rPr lang="en-US" sz="3800" dirty="0" err="1"/>
              <a:t>hara</a:t>
            </a:r>
            <a:r>
              <a:rPr lang="en-US" sz="3800" dirty="0"/>
              <a:t> </a:t>
            </a:r>
            <a:r>
              <a:rPr lang="en-US" sz="3800" dirty="0" err="1"/>
              <a:t>tanah</a:t>
            </a:r>
            <a:r>
              <a:rPr lang="en-US" sz="3800" dirty="0"/>
              <a:t> </a:t>
            </a:r>
            <a:r>
              <a:rPr lang="en-US" sz="3800" dirty="0" err="1"/>
              <a:t>secara</a:t>
            </a:r>
            <a:r>
              <a:rPr lang="en-US" sz="3800" dirty="0"/>
              <a:t> </a:t>
            </a:r>
            <a:r>
              <a:rPr lang="en-US" sz="3800" dirty="0" err="1"/>
              <a:t>perlahan</a:t>
            </a:r>
            <a:r>
              <a:rPr lang="en-US" sz="3800" dirty="0"/>
              <a:t> </a:t>
            </a:r>
            <a:r>
              <a:rPr lang="en-US" sz="3800" dirty="0" err="1"/>
              <a:t>dan</a:t>
            </a:r>
            <a:r>
              <a:rPr lang="en-US" sz="3800" dirty="0"/>
              <a:t> </a:t>
            </a:r>
            <a:r>
              <a:rPr lang="en-US" sz="3800" dirty="0" err="1"/>
              <a:t>kontinu</a:t>
            </a:r>
            <a:r>
              <a:rPr lang="en-US" sz="3800" dirty="0"/>
              <a:t> </a:t>
            </a:r>
            <a:r>
              <a:rPr lang="en-US" sz="3800" dirty="0" err="1"/>
              <a:t>sehingga</a:t>
            </a:r>
            <a:r>
              <a:rPr lang="en-US" sz="3800" dirty="0"/>
              <a:t> </a:t>
            </a:r>
            <a:r>
              <a:rPr lang="en-US" sz="3800" dirty="0" err="1"/>
              <a:t>dapat</a:t>
            </a:r>
            <a:r>
              <a:rPr lang="en-US" sz="3800" dirty="0"/>
              <a:t> </a:t>
            </a:r>
            <a:r>
              <a:rPr lang="en-US" sz="3800" dirty="0" err="1"/>
              <a:t>membantu</a:t>
            </a:r>
            <a:r>
              <a:rPr lang="en-US" sz="3800" dirty="0"/>
              <a:t> </a:t>
            </a:r>
            <a:r>
              <a:rPr lang="en-US" sz="3800" dirty="0" err="1"/>
              <a:t>dan</a:t>
            </a:r>
            <a:r>
              <a:rPr lang="en-US" sz="3800" dirty="0"/>
              <a:t> </a:t>
            </a:r>
            <a:r>
              <a:rPr lang="en-US" sz="3800" dirty="0" err="1"/>
              <a:t>mencegah</a:t>
            </a:r>
            <a:r>
              <a:rPr lang="en-US" sz="3800" dirty="0"/>
              <a:t> </a:t>
            </a:r>
            <a:r>
              <a:rPr lang="en-US" sz="3800" dirty="0" err="1"/>
              <a:t>terjadinya</a:t>
            </a:r>
            <a:r>
              <a:rPr lang="en-US" sz="3800" dirty="0"/>
              <a:t> </a:t>
            </a:r>
            <a:r>
              <a:rPr lang="en-US" sz="3800" dirty="0" err="1"/>
              <a:t>ledakan</a:t>
            </a:r>
            <a:r>
              <a:rPr lang="en-US" sz="3800" dirty="0"/>
              <a:t> </a:t>
            </a:r>
            <a:r>
              <a:rPr lang="en-US" sz="3800" dirty="0" err="1"/>
              <a:t>suplai</a:t>
            </a:r>
            <a:r>
              <a:rPr lang="en-US" sz="3800" dirty="0"/>
              <a:t> </a:t>
            </a:r>
            <a:r>
              <a:rPr lang="en-US" sz="3800" dirty="0" err="1"/>
              <a:t>hara</a:t>
            </a:r>
            <a:r>
              <a:rPr lang="en-US" sz="3800" dirty="0"/>
              <a:t> yang </a:t>
            </a:r>
            <a:r>
              <a:rPr lang="en-US" sz="3800" dirty="0" err="1"/>
              <a:t>dapat</a:t>
            </a:r>
            <a:r>
              <a:rPr lang="en-US" sz="3800" dirty="0"/>
              <a:t> </a:t>
            </a:r>
            <a:r>
              <a:rPr lang="en-US" sz="3800" dirty="0" err="1"/>
              <a:t>membuat</a:t>
            </a:r>
            <a:r>
              <a:rPr lang="en-US" sz="3800" dirty="0"/>
              <a:t> </a:t>
            </a:r>
            <a:r>
              <a:rPr lang="en-US" sz="3800" dirty="0" err="1"/>
              <a:t>tanaman</a:t>
            </a:r>
            <a:r>
              <a:rPr lang="en-US" sz="3800" dirty="0"/>
              <a:t> </a:t>
            </a:r>
            <a:r>
              <a:rPr lang="en-US" sz="3800" dirty="0" err="1"/>
              <a:t>menjadi</a:t>
            </a:r>
            <a:r>
              <a:rPr lang="en-US" sz="3800" dirty="0"/>
              <a:t> </a:t>
            </a:r>
            <a:r>
              <a:rPr lang="en-US" sz="3800" dirty="0" err="1"/>
              <a:t>keracunan</a:t>
            </a:r>
            <a:r>
              <a:rPr lang="en-US" sz="3800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3.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kelembaban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tegangan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akar-akar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</a:p>
          <a:p>
            <a:r>
              <a:rPr lang="en-US" dirty="0"/>
              <a:t>4.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komposisi</a:t>
            </a:r>
            <a:r>
              <a:rPr lang="en-US" dirty="0"/>
              <a:t> </a:t>
            </a:r>
            <a:r>
              <a:rPr lang="en-US" dirty="0" err="1"/>
              <a:t>partikel</a:t>
            </a:r>
            <a:r>
              <a:rPr lang="en-US" dirty="0"/>
              <a:t> yang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stabil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pergerakan</a:t>
            </a:r>
            <a:r>
              <a:rPr lang="en-US" dirty="0"/>
              <a:t> air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partikel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, </a:t>
            </a:r>
            <a:r>
              <a:rPr lang="en-US" dirty="0" err="1"/>
              <a:t>aktifitas</a:t>
            </a:r>
            <a:r>
              <a:rPr lang="en-US" dirty="0"/>
              <a:t> </a:t>
            </a:r>
            <a:r>
              <a:rPr lang="en-US" dirty="0" err="1"/>
              <a:t>mikroorganisme</a:t>
            </a:r>
            <a:r>
              <a:rPr lang="en-US" dirty="0"/>
              <a:t> </a:t>
            </a:r>
            <a:r>
              <a:rPr lang="en-US" dirty="0" err="1"/>
              <a:t>menguntungkan</a:t>
            </a:r>
            <a:r>
              <a:rPr lang="en-US" dirty="0"/>
              <a:t>,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kecambah</a:t>
            </a:r>
            <a:r>
              <a:rPr lang="en-US" dirty="0"/>
              <a:t> </a:t>
            </a:r>
            <a:r>
              <a:rPr lang="en-US" dirty="0" err="1"/>
              <a:t>biji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5.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erosi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hara</a:t>
            </a:r>
            <a:r>
              <a:rPr lang="en-US" dirty="0"/>
              <a:t>. </a:t>
            </a:r>
          </a:p>
          <a:p>
            <a:r>
              <a:rPr lang="en-US" dirty="0"/>
              <a:t>6. </a:t>
            </a:r>
            <a:r>
              <a:rPr lang="en-US" dirty="0" err="1"/>
              <a:t>Pemakaian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merawat</a:t>
            </a:r>
            <a:r>
              <a:rPr lang="en-US" dirty="0"/>
              <a:t>/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kesuburan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keadaaan</a:t>
            </a:r>
            <a:r>
              <a:rPr lang="en-US" dirty="0"/>
              <a:t> </a:t>
            </a:r>
            <a:r>
              <a:rPr lang="en-US" dirty="0" err="1"/>
              <a:t>berlebihan</a:t>
            </a:r>
            <a:r>
              <a:rPr lang="en-US" dirty="0"/>
              <a:t> </a:t>
            </a:r>
            <a:r>
              <a:rPr lang="en-US" dirty="0" err="1"/>
              <a:t>pemupukan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 </a:t>
            </a:r>
            <a:r>
              <a:rPr lang="en-US" dirty="0" err="1"/>
              <a:t>anorganik</a:t>
            </a:r>
            <a:r>
              <a:rPr lang="en-US" dirty="0"/>
              <a:t>/</a:t>
            </a:r>
            <a:r>
              <a:rPr lang="en-US" dirty="0" err="1"/>
              <a:t>kimia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595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Manfaat pupuk organik</vt:lpstr>
      <vt:lpstr>Analisa Lahan Pertanian</vt:lpstr>
      <vt:lpstr>PowerPoint Presentation</vt:lpstr>
      <vt:lpstr>Manfaat pupuk organik</vt:lpstr>
      <vt:lpstr>PowerPoint Presentation</vt:lpstr>
      <vt:lpstr>Kerugian pupuk organik</vt:lpstr>
      <vt:lpstr>Pemakaian secara kontinu dan berkesinambungan</vt:lpstr>
      <vt:lpstr>PowerPoint Presentation</vt:lpstr>
      <vt:lpstr>PowerPoint Presentation</vt:lpstr>
      <vt:lpstr>PowerPoint Presentation</vt:lpstr>
      <vt:lpstr>Pupuk organik hayati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Manfaat pupuk organik</dc:title>
  <dc:creator>Mr. Abr</dc:creator>
  <cp:lastModifiedBy>user</cp:lastModifiedBy>
  <cp:revision>11</cp:revision>
  <dcterms:created xsi:type="dcterms:W3CDTF">2015-10-12T00:18:19Z</dcterms:created>
  <dcterms:modified xsi:type="dcterms:W3CDTF">2022-10-04T05:23:13Z</dcterms:modified>
</cp:coreProperties>
</file>