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92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000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59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042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962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947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516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988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640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936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34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8B287-70B3-4FA8-9313-F03E7144FF23}" type="datetimeFigureOut">
              <a:rPr lang="id-ID" smtClean="0"/>
              <a:t>18/10/2022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BA0FA-6CE0-4C8C-9FD0-B6416B78225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022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Cara membuat pupuk organik cair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687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anaerop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423940"/>
            <a:ext cx="10121153" cy="5060577"/>
          </a:xfrm>
        </p:spPr>
      </p:pic>
    </p:spTree>
    <p:extLst>
      <p:ext uri="{BB962C8B-B14F-4D97-AF65-F5344CB8AC3E}">
        <p14:creationId xmlns:p14="http://schemas.microsoft.com/office/powerpoint/2010/main" val="395322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4317"/>
            <a:ext cx="9397181" cy="6493453"/>
          </a:xfrm>
        </p:spPr>
      </p:pic>
    </p:spTree>
    <p:extLst>
      <p:ext uri="{BB962C8B-B14F-4D97-AF65-F5344CB8AC3E}">
        <p14:creationId xmlns:p14="http://schemas.microsoft.com/office/powerpoint/2010/main" val="396969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aerop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030" y="365125"/>
            <a:ext cx="7190535" cy="6094303"/>
          </a:xfrm>
        </p:spPr>
      </p:pic>
    </p:spTree>
    <p:extLst>
      <p:ext uri="{BB962C8B-B14F-4D97-AF65-F5344CB8AC3E}">
        <p14:creationId xmlns:p14="http://schemas.microsoft.com/office/powerpoint/2010/main" val="91743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365" y="252320"/>
            <a:ext cx="6393564" cy="6393564"/>
          </a:xfrm>
        </p:spPr>
      </p:pic>
    </p:spTree>
    <p:extLst>
      <p:ext uri="{BB962C8B-B14F-4D97-AF65-F5344CB8AC3E}">
        <p14:creationId xmlns:p14="http://schemas.microsoft.com/office/powerpoint/2010/main" val="348594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Bahan bahan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EM4</a:t>
            </a:r>
          </a:p>
          <a:p>
            <a:r>
              <a:rPr lang="id-ID" dirty="0"/>
              <a:t>Sampah rumah tangga organik (sayuran, buah)</a:t>
            </a:r>
          </a:p>
          <a:p>
            <a:r>
              <a:rPr lang="id-ID" dirty="0"/>
              <a:t>Kotoran sapi, kambing, ayam dll</a:t>
            </a:r>
          </a:p>
          <a:p>
            <a:r>
              <a:rPr lang="id-ID" dirty="0"/>
              <a:t>Air </a:t>
            </a:r>
          </a:p>
          <a:p>
            <a:r>
              <a:rPr lang="id-ID" dirty="0"/>
              <a:t>Gula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4841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Cara membuat pupuk organik cair</vt:lpstr>
      <vt:lpstr>anaerop</vt:lpstr>
      <vt:lpstr>PowerPoint Presentation</vt:lpstr>
      <vt:lpstr>aerop</vt:lpstr>
      <vt:lpstr>PowerPoint Presentation</vt:lpstr>
      <vt:lpstr>Bahan bahan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 membuat pupuk organik cair</dc:title>
  <dc:creator>Windows User</dc:creator>
  <cp:lastModifiedBy>user</cp:lastModifiedBy>
  <cp:revision>3</cp:revision>
  <dcterms:created xsi:type="dcterms:W3CDTF">2018-09-06T09:32:39Z</dcterms:created>
  <dcterms:modified xsi:type="dcterms:W3CDTF">2022-10-18T02:37:37Z</dcterms:modified>
</cp:coreProperties>
</file>