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1" r:id="rId5"/>
    <p:sldId id="27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3" r:id="rId19"/>
    <p:sldId id="274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4E1E86-E65D-4DE7-89B5-5771C3EA5C0A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1E86-E65D-4DE7-89B5-5771C3EA5C0A}" type="slidenum">
              <a:rPr lang="id-ID" smtClean="0"/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4E1E86-E65D-4DE7-89B5-5771C3EA5C0A}" type="slidenum">
              <a:rPr lang="id-ID" smtClean="0"/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984CE648-B9A2-46E2-A1AC-059E86FE6EF0}" type="datetimeFigureOut">
              <a:rPr lang="id-ID" smtClean="0"/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F4E1E86-E65D-4DE7-89B5-5771C3EA5C0A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mailto:fefinurdiana@unmuhjember.ac.i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MENENTUKAN PELUANG USAHA</a:t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Olehnya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,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memilih</a:t>
            </a:r>
            <a:r>
              <a:rPr lang="en-US" dirty="0" smtClean="0"/>
              <a:t>  </a:t>
            </a:r>
            <a:r>
              <a:rPr lang="en-US" dirty="0" err="1" smtClean="0"/>
              <a:t>lapangan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 yang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kita</a:t>
            </a:r>
            <a:r>
              <a:rPr lang="en-US" dirty="0" smtClean="0"/>
              <a:t>  </a:t>
            </a:r>
            <a:r>
              <a:rPr lang="en-US" dirty="0" err="1" smtClean="0"/>
              <a:t>geluti</a:t>
            </a:r>
            <a:r>
              <a:rPr lang="en-US" dirty="0" smtClean="0"/>
              <a:t>, 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dipertimbangkan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a.  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b.   </a:t>
            </a:r>
            <a:r>
              <a:rPr lang="en-US" dirty="0" err="1" smtClean="0"/>
              <a:t>Lapangan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 yang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masa</a:t>
            </a:r>
            <a:r>
              <a:rPr lang="en-US" dirty="0" smtClean="0"/>
              <a:t>  </a:t>
            </a:r>
            <a:r>
              <a:rPr lang="en-US" dirty="0" err="1" smtClean="0"/>
              <a:t>lalu</a:t>
            </a:r>
            <a:r>
              <a:rPr lang="en-US" dirty="0" smtClean="0"/>
              <a:t>  </a:t>
            </a:r>
            <a:r>
              <a:rPr lang="en-US" dirty="0" err="1" smtClean="0"/>
              <a:t>menguntungkan</a:t>
            </a:r>
            <a:r>
              <a:rPr lang="en-US" dirty="0" smtClean="0"/>
              <a:t>,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belum</a:t>
            </a:r>
            <a:r>
              <a:rPr lang="en-US" dirty="0" smtClean="0"/>
              <a:t>  </a:t>
            </a:r>
            <a:r>
              <a:rPr lang="en-US" dirty="0" err="1" smtClean="0"/>
              <a:t>tentu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saat</a:t>
            </a:r>
            <a:r>
              <a:rPr lang="en-US" dirty="0" smtClean="0"/>
              <a:t> 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 </a:t>
            </a:r>
            <a:r>
              <a:rPr lang="en-US" dirty="0" err="1" smtClean="0"/>
              <a:t>menguntungkan</a:t>
            </a:r>
            <a:r>
              <a:rPr lang="en-US" dirty="0" smtClean="0"/>
              <a:t>,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lapangan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 yang  </a:t>
            </a:r>
            <a:r>
              <a:rPr lang="en-US" dirty="0" err="1" smtClean="0"/>
              <a:t>menguntungkan</a:t>
            </a:r>
            <a:r>
              <a:rPr lang="en-US" dirty="0" smtClean="0"/>
              <a:t>  </a:t>
            </a:r>
            <a:r>
              <a:rPr lang="en-US" dirty="0" err="1" smtClean="0"/>
              <a:t>saat</a:t>
            </a:r>
            <a:r>
              <a:rPr lang="en-US" dirty="0" smtClean="0"/>
              <a:t>  </a:t>
            </a:r>
            <a:r>
              <a:rPr lang="en-US" dirty="0" err="1" smtClean="0"/>
              <a:t>ini</a:t>
            </a:r>
            <a:r>
              <a:rPr lang="en-US" dirty="0" smtClean="0"/>
              <a:t> 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menguntungkan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c.   </a:t>
            </a:r>
            <a:r>
              <a:rPr lang="en-US" dirty="0" err="1" smtClean="0"/>
              <a:t>Lapangan</a:t>
            </a:r>
            <a:r>
              <a:rPr lang="en-US" dirty="0" smtClean="0"/>
              <a:t>   </a:t>
            </a:r>
            <a:r>
              <a:rPr lang="en-US" dirty="0" err="1" smtClean="0"/>
              <a:t>usaha</a:t>
            </a:r>
            <a:r>
              <a:rPr lang="en-US" dirty="0" smtClean="0"/>
              <a:t>   yang   </a:t>
            </a:r>
            <a:r>
              <a:rPr lang="en-US" dirty="0" err="1" smtClean="0"/>
              <a:t>berkembang</a:t>
            </a:r>
            <a:r>
              <a:rPr lang="en-US" dirty="0" smtClean="0"/>
              <a:t>   </a:t>
            </a:r>
            <a:r>
              <a:rPr lang="en-US" dirty="0" err="1" smtClean="0"/>
              <a:t>baik</a:t>
            </a:r>
            <a:r>
              <a:rPr lang="en-US" dirty="0" smtClean="0"/>
              <a:t>   </a:t>
            </a:r>
            <a:r>
              <a:rPr lang="en-US" dirty="0" err="1" smtClean="0"/>
              <a:t>di</a:t>
            </a:r>
            <a:r>
              <a:rPr lang="en-US" dirty="0" smtClean="0"/>
              <a:t>   </a:t>
            </a:r>
            <a:r>
              <a:rPr lang="en-US" dirty="0" err="1" smtClean="0"/>
              <a:t>suatu</a:t>
            </a:r>
            <a:r>
              <a:rPr lang="en-US" dirty="0" smtClean="0"/>
              <a:t>   </a:t>
            </a:r>
            <a:r>
              <a:rPr lang="id-ID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daerah</a:t>
            </a:r>
            <a:r>
              <a:rPr lang="en-US" dirty="0" smtClean="0"/>
              <a:t>,   </a:t>
            </a:r>
            <a:r>
              <a:rPr lang="en-US" dirty="0" err="1" smtClean="0"/>
              <a:t>belum</a:t>
            </a:r>
            <a:r>
              <a:rPr lang="en-US" dirty="0" smtClean="0"/>
              <a:t>   </a:t>
            </a:r>
            <a:r>
              <a:rPr lang="en-US" dirty="0" err="1" smtClean="0"/>
              <a:t>tentu</a:t>
            </a:r>
            <a:r>
              <a:rPr lang="en-US" dirty="0" smtClean="0"/>
              <a:t>   </a:t>
            </a:r>
            <a:r>
              <a:rPr lang="en-US" dirty="0" err="1" smtClean="0"/>
              <a:t>dapat</a:t>
            </a:r>
            <a:r>
              <a:rPr lang="id-ID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pula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lain,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Memilih</a:t>
            </a:r>
            <a:r>
              <a:rPr lang="en-US" sz="4400" dirty="0" smtClean="0"/>
              <a:t> </a:t>
            </a:r>
            <a:r>
              <a:rPr lang="en-US" sz="4400" dirty="0" err="1" smtClean="0"/>
              <a:t>Lapangan</a:t>
            </a:r>
            <a:r>
              <a:rPr lang="en-US" sz="4400" dirty="0" smtClean="0"/>
              <a:t> Usaha 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Mengembangkan</a:t>
            </a:r>
            <a:r>
              <a:rPr lang="en-US" sz="4400" dirty="0" smtClean="0"/>
              <a:t>  </a:t>
            </a:r>
            <a:r>
              <a:rPr lang="en-US" sz="4400" dirty="0" err="1" smtClean="0"/>
              <a:t>Gagasan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d.   </a:t>
            </a:r>
            <a:r>
              <a:rPr lang="en-US" dirty="0" err="1" smtClean="0"/>
              <a:t>Berangkat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pertimbangan-pertimbangan</a:t>
            </a:r>
            <a:r>
              <a:rPr lang="en-US" dirty="0" smtClean="0"/>
              <a:t> 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,  </a:t>
            </a:r>
            <a:r>
              <a:rPr lang="en-US" dirty="0" err="1" smtClean="0"/>
              <a:t>kita</a:t>
            </a:r>
            <a:r>
              <a:rPr lang="en-US" dirty="0" smtClean="0"/>
              <a:t>  </a:t>
            </a:r>
            <a:r>
              <a:rPr lang="en-US" dirty="0" err="1" smtClean="0"/>
              <a:t>perlu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kembali</a:t>
            </a:r>
            <a:r>
              <a:rPr lang="en-US" dirty="0" smtClean="0"/>
              <a:t>  </a:t>
            </a:r>
            <a:r>
              <a:rPr lang="en-US" dirty="0" err="1" smtClean="0"/>
              <a:t>melihat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mengkaji</a:t>
            </a:r>
            <a:r>
              <a:rPr lang="en-US" dirty="0" smtClean="0"/>
              <a:t>  </a:t>
            </a:r>
            <a:r>
              <a:rPr lang="en-US" dirty="0" err="1" smtClean="0"/>
              <a:t>kondisi</a:t>
            </a:r>
            <a:r>
              <a:rPr lang="en-US" dirty="0" smtClean="0"/>
              <a:t>  internal  </a:t>
            </a:r>
            <a:r>
              <a:rPr lang="en-US" dirty="0" err="1" smtClean="0"/>
              <a:t>kita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jalankan</a:t>
            </a:r>
            <a:r>
              <a:rPr lang="en-US" dirty="0" smtClean="0"/>
              <a:t>,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id-ID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menentukan</a:t>
            </a:r>
            <a:r>
              <a:rPr lang="en-US" dirty="0" smtClean="0"/>
              <a:t>  </a:t>
            </a:r>
            <a:r>
              <a:rPr lang="en-US" dirty="0" err="1" smtClean="0"/>
              <a:t>kesuksesan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usaha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internal yang </a:t>
            </a:r>
            <a:r>
              <a:rPr lang="en-US" dirty="0" err="1" smtClean="0"/>
              <a:t>dimaksud</a:t>
            </a:r>
            <a:r>
              <a:rPr lang="en-US" dirty="0" smtClean="0"/>
              <a:t>    </a:t>
            </a:r>
            <a:r>
              <a:rPr lang="en-US" dirty="0" err="1" smtClean="0"/>
              <a:t>seperti</a:t>
            </a:r>
            <a:r>
              <a:rPr lang="en-US" dirty="0" smtClean="0"/>
              <a:t>    </a:t>
            </a:r>
            <a:r>
              <a:rPr lang="en-US" dirty="0" err="1" smtClean="0"/>
              <a:t>penguasaan</a:t>
            </a:r>
            <a:r>
              <a:rPr lang="en-US" dirty="0" smtClean="0"/>
              <a:t>    </a:t>
            </a:r>
            <a:r>
              <a:rPr lang="en-US" dirty="0" err="1" smtClean="0"/>
              <a:t>sumberdaya</a:t>
            </a:r>
            <a:r>
              <a:rPr lang="en-US" dirty="0" smtClean="0"/>
              <a:t>    (</a:t>
            </a:r>
            <a:r>
              <a:rPr lang="en-US" dirty="0" err="1" smtClean="0"/>
              <a:t>lahan</a:t>
            </a:r>
            <a:r>
              <a:rPr lang="en-US" dirty="0" smtClean="0"/>
              <a:t>,   </a:t>
            </a:r>
            <a:r>
              <a:rPr lang="en-US" dirty="0" err="1" smtClean="0"/>
              <a:t>bangunan</a:t>
            </a:r>
            <a:r>
              <a:rPr lang="en-US" dirty="0" smtClean="0"/>
              <a:t>,    </a:t>
            </a:r>
            <a:r>
              <a:rPr lang="en-US" dirty="0" err="1" smtClean="0"/>
              <a:t>peralatan</a:t>
            </a:r>
            <a:r>
              <a:rPr lang="en-US" dirty="0" smtClean="0"/>
              <a:t> 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), </a:t>
            </a:r>
            <a:r>
              <a:rPr lang="en-US" dirty="0" err="1" smtClean="0"/>
              <a:t>penguasaan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, </a:t>
            </a:r>
            <a:r>
              <a:rPr lang="en-US" dirty="0" err="1" smtClean="0"/>
              <a:t>penguasaan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 yang  </a:t>
            </a:r>
            <a:r>
              <a:rPr lang="en-US" dirty="0" err="1" smtClean="0"/>
              <a:t>kita</a:t>
            </a:r>
            <a:r>
              <a:rPr lang="en-US" dirty="0" smtClean="0"/>
              <a:t>  </a:t>
            </a:r>
            <a:r>
              <a:rPr lang="en-US" dirty="0" err="1" smtClean="0"/>
              <a:t>miliki</a:t>
            </a:r>
            <a:r>
              <a:rPr lang="en-US" dirty="0" smtClean="0"/>
              <a:t>.  </a:t>
            </a:r>
            <a:r>
              <a:rPr lang="en-US" dirty="0" err="1" smtClean="0"/>
              <a:t>Sedangkan</a:t>
            </a:r>
            <a:r>
              <a:rPr lang="en-US" dirty="0" smtClean="0"/>
              <a:t>  </a:t>
            </a:r>
            <a:r>
              <a:rPr lang="en-US" dirty="0" err="1" smtClean="0"/>
              <a:t>faktor</a:t>
            </a:r>
            <a:r>
              <a:rPr lang="en-US" dirty="0" smtClean="0"/>
              <a:t>   </a:t>
            </a:r>
            <a:r>
              <a:rPr lang="en-US" dirty="0" err="1" smtClean="0"/>
              <a:t>eksternal</a:t>
            </a:r>
            <a:r>
              <a:rPr lang="en-US" dirty="0" smtClean="0"/>
              <a:t>  </a:t>
            </a:r>
            <a:r>
              <a:rPr lang="en-US" dirty="0" err="1" smtClean="0"/>
              <a:t>seperti</a:t>
            </a:r>
            <a:r>
              <a:rPr lang="en-US" dirty="0" smtClean="0"/>
              <a:t>  </a:t>
            </a:r>
            <a:r>
              <a:rPr lang="en-US" dirty="0" err="1" smtClean="0"/>
              <a:t>peraturan</a:t>
            </a:r>
            <a:r>
              <a:rPr lang="en-US" dirty="0" smtClean="0"/>
              <a:t> 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tingkat</a:t>
            </a:r>
            <a:r>
              <a:rPr lang="en-US" dirty="0" smtClean="0"/>
              <a:t>   </a:t>
            </a:r>
            <a:r>
              <a:rPr lang="en-US" dirty="0" err="1" smtClean="0"/>
              <a:t>permintaan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,  </a:t>
            </a:r>
            <a:r>
              <a:rPr lang="en-US" dirty="0" err="1" smtClean="0"/>
              <a:t>persaingan</a:t>
            </a:r>
            <a:r>
              <a:rPr lang="en-US" dirty="0" smtClean="0"/>
              <a:t>,  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prospek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regional,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global.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Memilih</a:t>
            </a:r>
            <a:r>
              <a:rPr lang="en-US" sz="4400" dirty="0" smtClean="0"/>
              <a:t> </a:t>
            </a:r>
            <a:r>
              <a:rPr lang="en-US" sz="4400" dirty="0" err="1" smtClean="0"/>
              <a:t>Lapangan</a:t>
            </a:r>
            <a:r>
              <a:rPr lang="en-US" sz="4400" dirty="0" smtClean="0"/>
              <a:t> Usaha 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Mengembangkan</a:t>
            </a:r>
            <a:r>
              <a:rPr lang="en-US" sz="4400" dirty="0" smtClean="0"/>
              <a:t>  </a:t>
            </a:r>
            <a:r>
              <a:rPr lang="en-US" sz="4400" dirty="0" err="1" smtClean="0"/>
              <a:t>Gagasan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L</a:t>
            </a:r>
            <a:r>
              <a:rPr lang="en-US" dirty="0" err="1" smtClean="0"/>
              <a:t>angkah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menginventarisir</a:t>
            </a:r>
            <a:r>
              <a:rPr lang="en-US" dirty="0" smtClean="0"/>
              <a:t> 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 </a:t>
            </a:r>
            <a:r>
              <a:rPr lang="en-US" dirty="0" err="1" smtClean="0"/>
              <a:t>kebutuhannya</a:t>
            </a:r>
            <a:r>
              <a:rPr lang="en-US" dirty="0" smtClean="0"/>
              <a:t>  </a:t>
            </a:r>
            <a:r>
              <a:rPr lang="en-US" dirty="0" err="1" smtClean="0"/>
              <a:t>terpenuhi</a:t>
            </a:r>
            <a:r>
              <a:rPr lang="en-US" dirty="0" smtClean="0"/>
              <a:t>.  </a:t>
            </a:r>
            <a:r>
              <a:rPr lang="en-US" dirty="0" err="1" smtClean="0"/>
              <a:t>Komponen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 </a:t>
            </a:r>
            <a:r>
              <a:rPr lang="en-US" dirty="0" err="1" smtClean="0"/>
              <a:t>kualitas</a:t>
            </a:r>
            <a:r>
              <a:rPr lang="en-US" dirty="0" smtClean="0"/>
              <a:t>  </a:t>
            </a:r>
            <a:r>
              <a:rPr lang="en-US" dirty="0" err="1" smtClean="0"/>
              <a:t>kehidupan</a:t>
            </a:r>
            <a:r>
              <a:rPr lang="en-US" dirty="0" smtClean="0"/>
              <a:t> 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Suryana</a:t>
            </a:r>
            <a:r>
              <a:rPr lang="en-US" dirty="0" smtClean="0"/>
              <a:t> (2007)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 smtClean="0"/>
              <a:t>Memilih</a:t>
            </a:r>
            <a:r>
              <a:rPr lang="en-US" sz="4000" dirty="0" smtClean="0"/>
              <a:t> </a:t>
            </a:r>
            <a:r>
              <a:rPr lang="en-US" sz="4000" dirty="0" err="1" smtClean="0"/>
              <a:t>Lapangan</a:t>
            </a:r>
            <a:r>
              <a:rPr lang="en-US" sz="4000" dirty="0" smtClean="0"/>
              <a:t> Usaha 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Mengembangkan</a:t>
            </a:r>
            <a:r>
              <a:rPr lang="en-US" sz="4000" dirty="0" smtClean="0"/>
              <a:t>  </a:t>
            </a:r>
            <a:r>
              <a:rPr lang="en-US" sz="4000" dirty="0" err="1" smtClean="0"/>
              <a:t>Gagasan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 smtClean="0"/>
              <a:t>Memilih</a:t>
            </a:r>
            <a:r>
              <a:rPr lang="en-US" sz="4000" dirty="0" smtClean="0"/>
              <a:t> </a:t>
            </a:r>
            <a:r>
              <a:rPr lang="en-US" sz="4000" dirty="0" err="1" smtClean="0"/>
              <a:t>Lapangan</a:t>
            </a:r>
            <a:r>
              <a:rPr lang="en-US" sz="4000" dirty="0" smtClean="0"/>
              <a:t> Usaha 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Mengembangkan</a:t>
            </a:r>
            <a:r>
              <a:rPr lang="en-US" sz="4000" dirty="0" smtClean="0"/>
              <a:t>  </a:t>
            </a:r>
            <a:r>
              <a:rPr lang="en-US" sz="4000" dirty="0" err="1" smtClean="0"/>
              <a:t>Gagasan</a:t>
            </a:r>
            <a:endParaRPr lang="id-ID" dirty="0"/>
          </a:p>
        </p:txBody>
      </p:sp>
      <p:pic>
        <p:nvPicPr>
          <p:cNvPr id="2050" name="Picture 2" descr="C:\Users\TOSHIBA\Pictures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0" y="1500174"/>
            <a:ext cx="9143999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 </a:t>
            </a:r>
            <a:r>
              <a:rPr lang="en-US" dirty="0" err="1" smtClean="0"/>
              <a:t>ratusan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 </a:t>
            </a:r>
            <a:r>
              <a:rPr lang="en-US" dirty="0" err="1" smtClean="0"/>
              <a:t>ribuan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memperkecil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 </a:t>
            </a:r>
            <a:r>
              <a:rPr lang="en-US" dirty="0" err="1" smtClean="0"/>
              <a:t>menyeleksi</a:t>
            </a:r>
            <a:r>
              <a:rPr lang="en-US" dirty="0" smtClean="0"/>
              <a:t>  </a:t>
            </a:r>
            <a:r>
              <a:rPr lang="en-US" dirty="0" err="1" smtClean="0"/>
              <a:t>berbagai</a:t>
            </a:r>
            <a:r>
              <a:rPr lang="en-US" dirty="0" smtClean="0"/>
              <a:t>  </a:t>
            </a:r>
            <a:r>
              <a:rPr lang="en-US" dirty="0" err="1" smtClean="0"/>
              <a:t>jenis</a:t>
            </a:r>
            <a:r>
              <a:rPr lang="en-US" dirty="0" smtClean="0"/>
              <a:t>  </a:t>
            </a:r>
            <a:r>
              <a:rPr lang="en-US" dirty="0" err="1" smtClean="0"/>
              <a:t>gagasan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 yang  </a:t>
            </a:r>
            <a:r>
              <a:rPr lang="en-US" dirty="0" err="1" smtClean="0"/>
              <a:t>telah</a:t>
            </a:r>
            <a:r>
              <a:rPr lang="en-US" dirty="0" smtClean="0"/>
              <a:t>  </a:t>
            </a:r>
            <a:r>
              <a:rPr lang="en-US" dirty="0" err="1" smtClean="0"/>
              <a:t>kita</a:t>
            </a:r>
            <a:r>
              <a:rPr lang="en-US" dirty="0" smtClean="0"/>
              <a:t>  </a:t>
            </a:r>
            <a:r>
              <a:rPr lang="en-US" dirty="0" err="1" smtClean="0"/>
              <a:t>lakukan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 </a:t>
            </a:r>
            <a:r>
              <a:rPr lang="en-US" dirty="0" err="1" smtClean="0"/>
              <a:t>tadi</a:t>
            </a:r>
            <a:r>
              <a:rPr lang="en-US" dirty="0" smtClean="0"/>
              <a:t>. 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Gagasan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 yang  </a:t>
            </a:r>
            <a:r>
              <a:rPr lang="en-US" dirty="0" err="1" smtClean="0"/>
              <a:t>dipilih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gagasan</a:t>
            </a:r>
            <a:r>
              <a:rPr lang="en-US" dirty="0" smtClean="0"/>
              <a:t>  yang 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prospek</a:t>
            </a:r>
            <a:r>
              <a:rPr lang="en-US" dirty="0" smtClean="0"/>
              <a:t> 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vital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memadai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br>
              <a:rPr lang="en-US" dirty="0" smtClean="0"/>
            </a:br>
            <a:br>
              <a:rPr lang="en-US" dirty="0" smtClean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Memilih</a:t>
            </a:r>
            <a:r>
              <a:rPr lang="en-US" sz="4400" dirty="0" smtClean="0"/>
              <a:t> </a:t>
            </a:r>
            <a:r>
              <a:rPr lang="en-US" sz="4400" dirty="0" err="1" smtClean="0"/>
              <a:t>Lapangan</a:t>
            </a:r>
            <a:r>
              <a:rPr lang="en-US" sz="4400" dirty="0" smtClean="0"/>
              <a:t> Usaha 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Mengembangkan</a:t>
            </a:r>
            <a:r>
              <a:rPr lang="en-US" sz="4400" dirty="0" smtClean="0"/>
              <a:t>  </a:t>
            </a:r>
            <a:r>
              <a:rPr lang="en-US" sz="4400" dirty="0" err="1" smtClean="0"/>
              <a:t>Gagasan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Selanjutnya</a:t>
            </a:r>
            <a:r>
              <a:rPr lang="en-US" dirty="0" smtClean="0"/>
              <a:t> 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diperkecil</a:t>
            </a:r>
            <a:r>
              <a:rPr lang="en-US" dirty="0" smtClean="0"/>
              <a:t> 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memilih</a:t>
            </a:r>
            <a:r>
              <a:rPr lang="en-US" dirty="0" smtClean="0"/>
              <a:t>  </a:t>
            </a:r>
            <a:r>
              <a:rPr lang="en-US" dirty="0" err="1" smtClean="0"/>
              <a:t>beberapa</a:t>
            </a:r>
            <a:r>
              <a:rPr lang="en-US" dirty="0" smtClean="0"/>
              <a:t> 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(</a:t>
            </a:r>
            <a:r>
              <a:rPr lang="en-US" dirty="0" err="1" smtClean="0"/>
              <a:t>faktor</a:t>
            </a:r>
            <a:r>
              <a:rPr lang="en-US" dirty="0" smtClean="0"/>
              <a:t> internal)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- </a:t>
            </a:r>
            <a:r>
              <a:rPr lang="en-US" dirty="0" err="1" smtClean="0"/>
              <a:t>langkah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terurut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prioritasnya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Agar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br>
              <a:rPr lang="en-US" dirty="0" smtClean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Memilih</a:t>
            </a:r>
            <a:r>
              <a:rPr lang="en-US" sz="4400" dirty="0" smtClean="0"/>
              <a:t> </a:t>
            </a:r>
            <a:r>
              <a:rPr lang="en-US" sz="4400" dirty="0" err="1" smtClean="0"/>
              <a:t>Lapangan</a:t>
            </a:r>
            <a:r>
              <a:rPr lang="en-US" sz="4400" dirty="0" smtClean="0"/>
              <a:t> Usaha 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Mengembangkan</a:t>
            </a:r>
            <a:r>
              <a:rPr lang="en-US" sz="4400" dirty="0" smtClean="0"/>
              <a:t>  </a:t>
            </a:r>
            <a:r>
              <a:rPr lang="en-US" sz="4400" dirty="0" err="1" smtClean="0"/>
              <a:t>Gagasan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Analisis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r>
              <a:rPr lang="en-US" dirty="0" smtClean="0"/>
              <a:t> 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miliki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dihadapi</a:t>
            </a:r>
            <a:r>
              <a:rPr lang="en-US" dirty="0" smtClean="0"/>
              <a:t> 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menjatuhkan</a:t>
            </a:r>
            <a:r>
              <a:rPr lang="en-US" dirty="0" smtClean="0"/>
              <a:t> 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analisis</a:t>
            </a:r>
            <a:r>
              <a:rPr lang="en-US" dirty="0" smtClean="0"/>
              <a:t> SWOT. 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,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menjatuhkan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Memilih</a:t>
            </a:r>
            <a:r>
              <a:rPr lang="en-US" sz="4400" dirty="0" smtClean="0"/>
              <a:t> </a:t>
            </a:r>
            <a:r>
              <a:rPr lang="en-US" sz="4400" dirty="0" err="1" smtClean="0"/>
              <a:t>Lapangan</a:t>
            </a:r>
            <a:r>
              <a:rPr lang="en-US" sz="4400" dirty="0" smtClean="0"/>
              <a:t> Usaha 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Mengembangkan</a:t>
            </a:r>
            <a:r>
              <a:rPr lang="en-US" sz="4400" dirty="0" smtClean="0"/>
              <a:t>  </a:t>
            </a:r>
            <a:r>
              <a:rPr lang="en-US" sz="4400" dirty="0" err="1" smtClean="0"/>
              <a:t>Gagasan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C:\Users\TOSHIBA\Downloads\thank-you.jpe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5572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1. </a:t>
            </a:r>
            <a:r>
              <a:rPr lang="id-ID" dirty="0" err="1" smtClean="0"/>
              <a:t>M</a:t>
            </a:r>
            <a:r>
              <a:rPr lang="en-US" dirty="0" err="1" smtClean="0"/>
              <a:t>engidentifikasi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prospek</a:t>
            </a:r>
            <a:r>
              <a:rPr lang="en-US" dirty="0" smtClean="0"/>
              <a:t> yang </a:t>
            </a:r>
            <a:r>
              <a:rPr lang="en-US" dirty="0" err="1" smtClean="0"/>
              <a:t>cerah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id-ID" dirty="0" smtClean="0"/>
              <a:t>2. </a:t>
            </a:r>
            <a:r>
              <a:rPr lang="id-ID" dirty="0" err="1" smtClean="0"/>
              <a:t>M</a:t>
            </a:r>
            <a:r>
              <a:rPr lang="en-US" dirty="0" err="1" smtClean="0"/>
              <a:t>enuliskan</a:t>
            </a:r>
            <a:r>
              <a:rPr lang="en-US" dirty="0" smtClean="0"/>
              <a:t>    </a:t>
            </a:r>
            <a:r>
              <a:rPr lang="en-US" dirty="0" err="1" smtClean="0"/>
              <a:t>hasil</a:t>
            </a:r>
            <a:r>
              <a:rPr lang="en-US" dirty="0" smtClean="0"/>
              <a:t>   </a:t>
            </a:r>
            <a:r>
              <a:rPr lang="en-US" dirty="0" err="1" smtClean="0"/>
              <a:t>identifikasinya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</a:t>
            </a:r>
            <a:r>
              <a:rPr lang="en-US" dirty="0" err="1" smtClean="0"/>
              <a:t>tersebut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matriks</a:t>
            </a:r>
            <a:r>
              <a:rPr lang="en-US" dirty="0" smtClean="0"/>
              <a:t>  yang  </a:t>
            </a:r>
            <a:r>
              <a:rPr lang="en-US" dirty="0" err="1" smtClean="0"/>
              <a:t>tersedia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</a:t>
            </a:r>
            <a:r>
              <a:rPr lang="en-US" dirty="0" err="1" smtClean="0"/>
              <a:t>sesuai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jenis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</a:t>
            </a:r>
            <a:r>
              <a:rPr lang="en-US" dirty="0" smtClean="0"/>
              <a:t>(</a:t>
            </a:r>
            <a:r>
              <a:rPr lang="en-US" dirty="0" err="1" smtClean="0"/>
              <a:t>fisik</a:t>
            </a:r>
            <a:r>
              <a:rPr lang="en-US" dirty="0" smtClean="0"/>
              <a:t>, mental-</a:t>
            </a:r>
            <a:r>
              <a:rPr lang="en-US" dirty="0" err="1" smtClean="0"/>
              <a:t>rasional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err="1" smtClean="0"/>
              <a:t>psiko</a:t>
            </a:r>
            <a:r>
              <a:rPr lang="en-US" dirty="0" smtClean="0"/>
              <a:t>-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psiko</a:t>
            </a:r>
            <a:r>
              <a:rPr lang="en-US" dirty="0" smtClean="0"/>
              <a:t>-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</a:t>
            </a:r>
            <a:r>
              <a:rPr lang="en-US" dirty="0" smtClean="0"/>
              <a:t>personal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spritual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3. </a:t>
            </a:r>
            <a:r>
              <a:rPr lang="id-ID" dirty="0" smtClean="0"/>
              <a:t>Dikumpulkan </a:t>
            </a:r>
            <a:r>
              <a:rPr lang="en-US" dirty="0" err="1" smtClean="0"/>
              <a:t>lewat</a:t>
            </a:r>
            <a:r>
              <a:rPr lang="en-US" dirty="0" smtClean="0"/>
              <a:t> email   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1"/>
              </a:rPr>
              <a:t> </a:t>
            </a:r>
            <a:r>
              <a:rPr lang="en-US" dirty="0" smtClean="0">
                <a:hlinkClick r:id="rId1"/>
              </a:rPr>
              <a:t>      </a:t>
            </a:r>
            <a:r>
              <a:rPr lang="en-US" dirty="0" smtClean="0">
                <a:hlinkClick r:id="rId1"/>
              </a:rPr>
              <a:t>fefinurdiana@unmuhjember.ac.id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id-ID" dirty="0" smtClean="0"/>
              <a:t>TUGAS </a:t>
            </a:r>
            <a:r>
              <a:rPr lang="en-US" dirty="0" smtClean="0"/>
              <a:t>MANDIRI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TOSHIBA\Downloads\benjamin-disraeli-statesman-the-secret-of-success-is-to-be-ready-when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500034" y="285728"/>
            <a:ext cx="8215370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Kewirausahaan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Sebagaimana</a:t>
            </a:r>
            <a:r>
              <a:rPr lang="en-US" dirty="0" smtClean="0"/>
              <a:t>    </a:t>
            </a:r>
            <a:r>
              <a:rPr lang="en-US" dirty="0" err="1" smtClean="0"/>
              <a:t>beberapa</a:t>
            </a:r>
            <a:r>
              <a:rPr lang="en-US" dirty="0" smtClean="0"/>
              <a:t>   </a:t>
            </a:r>
            <a:r>
              <a:rPr lang="en-US" dirty="0" err="1" smtClean="0"/>
              <a:t>ahli</a:t>
            </a:r>
            <a:r>
              <a:rPr lang="en-US" dirty="0" smtClean="0"/>
              <a:t>   </a:t>
            </a:r>
            <a:r>
              <a:rPr lang="en-US" dirty="0" err="1" smtClean="0"/>
              <a:t>mendefinisikan</a:t>
            </a:r>
            <a:r>
              <a:rPr lang="en-US" dirty="0" smtClean="0"/>
              <a:t>    </a:t>
            </a:r>
            <a:r>
              <a:rPr lang="en-US" dirty="0" err="1" smtClean="0"/>
              <a:t>kewirausahaan</a:t>
            </a:r>
            <a:r>
              <a:rPr lang="en-US" dirty="0" smtClean="0"/>
              <a:t>    </a:t>
            </a:r>
            <a:r>
              <a:rPr lang="en-US" dirty="0" err="1" smtClean="0"/>
              <a:t>sebagai</a:t>
            </a:r>
            <a:r>
              <a:rPr lang="en-US" dirty="0" smtClean="0"/>
              <a:t>   </a:t>
            </a:r>
            <a:r>
              <a:rPr lang="en-US" dirty="0" err="1" smtClean="0"/>
              <a:t>tanggapan</a:t>
            </a:r>
            <a:r>
              <a:rPr lang="en-US" dirty="0" smtClean="0"/>
              <a:t>   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peluang-peluang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berdirinya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unit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tindakannya</a:t>
            </a:r>
            <a:r>
              <a:rPr lang="en-US" dirty="0" smtClean="0"/>
              <a:t>.  </a:t>
            </a:r>
            <a:endParaRPr lang="en-US" dirty="0" smtClean="0"/>
          </a:p>
          <a:p>
            <a:endParaRPr lang="id-ID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perspektif</a:t>
            </a:r>
            <a:r>
              <a:rPr lang="en-US" dirty="0" smtClean="0"/>
              <a:t>   </a:t>
            </a:r>
            <a:r>
              <a:rPr lang="en-US" dirty="0" err="1" smtClean="0"/>
              <a:t>sosiologi</a:t>
            </a:r>
            <a:r>
              <a:rPr lang="en-US" dirty="0" smtClean="0"/>
              <a:t>  </a:t>
            </a:r>
            <a:r>
              <a:rPr lang="en-US" dirty="0" err="1" smtClean="0"/>
              <a:t>kemampuan</a:t>
            </a:r>
            <a:r>
              <a:rPr lang="en-US" dirty="0" smtClean="0"/>
              <a:t>  </a:t>
            </a:r>
            <a:r>
              <a:rPr lang="en-US" dirty="0" err="1" smtClean="0"/>
              <a:t>menemukan</a:t>
            </a:r>
            <a:r>
              <a:rPr lang="en-US" dirty="0" smtClean="0"/>
              <a:t>  </a:t>
            </a:r>
            <a:r>
              <a:rPr lang="en-US" dirty="0" err="1" smtClean="0"/>
              <a:t>peluang</a:t>
            </a:r>
            <a:r>
              <a:rPr lang="en-US" dirty="0" smtClean="0"/>
              <a:t>  </a:t>
            </a:r>
            <a:r>
              <a:rPr lang="en-US" dirty="0" err="1" smtClean="0"/>
              <a:t>sangat</a:t>
            </a:r>
            <a:r>
              <a:rPr lang="en-US" dirty="0" smtClean="0"/>
              <a:t>  </a:t>
            </a:r>
            <a:r>
              <a:rPr lang="en-US" dirty="0" err="1" smtClean="0"/>
              <a:t>tergantung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antar-manusia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  </a:t>
            </a:r>
            <a:r>
              <a:rPr lang="en-US" dirty="0" err="1" smtClean="0"/>
              <a:t>memperoleh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  </a:t>
            </a:r>
            <a:r>
              <a:rPr lang="en-US" dirty="0" err="1" smtClean="0"/>
              <a:t>mengakses</a:t>
            </a:r>
            <a:r>
              <a:rPr lang="en-US" dirty="0" smtClean="0"/>
              <a:t>   </a:t>
            </a:r>
            <a:r>
              <a:rPr lang="en-US" dirty="0" err="1" smtClean="0"/>
              <a:t>informasi</a:t>
            </a:r>
            <a:r>
              <a:rPr lang="en-US" dirty="0" smtClean="0"/>
              <a:t>   yang  </a:t>
            </a:r>
            <a:r>
              <a:rPr lang="en-US" dirty="0" err="1" smtClean="0"/>
              <a:t>dibutuhkan</a:t>
            </a:r>
            <a:r>
              <a:rPr lang="en-US" dirty="0" smtClean="0"/>
              <a:t>  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luang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  <a:endParaRPr lang="en-US" dirty="0" smtClean="0"/>
          </a:p>
          <a:p>
            <a:endParaRPr lang="id-ID" dirty="0" smtClean="0"/>
          </a:p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 yang </a:t>
            </a:r>
            <a:r>
              <a:rPr lang="en-US" dirty="0" err="1" smtClean="0"/>
              <a:t>dimilikinya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br>
              <a:rPr lang="id-ID" dirty="0" smtClean="0"/>
            </a:br>
            <a:r>
              <a:rPr lang="en-US" dirty="0" smtClean="0"/>
              <a:t>(problem solving)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kiranya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jeli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memanfaatkannya</a:t>
            </a:r>
            <a:r>
              <a:rPr lang="en-US" dirty="0" smtClean="0"/>
              <a:t>  </a:t>
            </a:r>
            <a:r>
              <a:rPr lang="en-US" dirty="0" err="1" smtClean="0"/>
              <a:t>sebelum</a:t>
            </a:r>
            <a:r>
              <a:rPr lang="en-US" dirty="0" smtClean="0"/>
              <a:t> 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orang</a:t>
            </a:r>
            <a:r>
              <a:rPr lang="en-US" dirty="0" smtClean="0"/>
              <a:t> lain. 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modal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memunculkan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berwirausaha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apalagi</a:t>
            </a:r>
            <a:r>
              <a:rPr lang="en-US" dirty="0" smtClean="0"/>
              <a:t> </a:t>
            </a:r>
            <a:r>
              <a:rPr lang="en-US" dirty="0" err="1" smtClean="0"/>
              <a:t>memanfaatkannya</a:t>
            </a:r>
            <a:r>
              <a:rPr lang="en-US" dirty="0" smtClean="0"/>
              <a:t>,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tidaklah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 </a:t>
            </a:r>
            <a:r>
              <a:rPr lang="en-US" dirty="0" err="1" smtClean="0"/>
              <a:t>mengenal</a:t>
            </a:r>
            <a:r>
              <a:rPr lang="en-US" dirty="0" smtClean="0"/>
              <a:t>  </a:t>
            </a:r>
            <a:r>
              <a:rPr lang="en-US" dirty="0" err="1" smtClean="0"/>
              <a:t>potensi</a:t>
            </a:r>
            <a:r>
              <a:rPr lang="en-US" dirty="0" smtClean="0"/>
              <a:t>  </a:t>
            </a:r>
            <a:r>
              <a:rPr lang="en-US" dirty="0" err="1" smtClean="0"/>
              <a:t>diri</a:t>
            </a:r>
            <a:r>
              <a:rPr lang="en-US" dirty="0" smtClean="0"/>
              <a:t>  yang  </a:t>
            </a:r>
            <a:r>
              <a:rPr lang="en-US" dirty="0" err="1" smtClean="0"/>
              <a:t>dimilikinya</a:t>
            </a:r>
            <a:r>
              <a:rPr lang="en-US" dirty="0" smtClean="0"/>
              <a:t>  </a:t>
            </a:r>
            <a:r>
              <a:rPr lang="en-US" dirty="0" err="1" smtClean="0"/>
              <a:t>lebih</a:t>
            </a:r>
            <a:r>
              <a:rPr lang="en-US" dirty="0" smtClean="0"/>
              <a:t>  </a:t>
            </a:r>
            <a:r>
              <a:rPr lang="en-US" dirty="0" err="1" smtClean="0"/>
              <a:t>cenderung</a:t>
            </a:r>
            <a:r>
              <a:rPr lang="en-US" dirty="0" smtClean="0"/>
              <a:t> 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br>
              <a:rPr lang="id-ID" dirty="0" smtClean="0"/>
            </a:br>
            <a:r>
              <a:rPr lang="en-US" dirty="0" smtClean="0"/>
              <a:t>(problem solving)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berwirausaha</a:t>
            </a:r>
            <a:r>
              <a:rPr lang="en-US" dirty="0" smtClean="0"/>
              <a:t>, </a:t>
            </a:r>
            <a:r>
              <a:rPr lang="en-US" dirty="0" err="1" smtClean="0"/>
              <a:t>hendaknya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Apakah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menjadi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kebutuhan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masyarakat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kebanyakan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anggota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masyarakat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saat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ini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masa</a:t>
            </a:r>
            <a:r>
              <a:rPr lang="en-US" dirty="0" smtClean="0">
                <a:solidFill>
                  <a:srgbClr val="FF0000"/>
                </a:solidFill>
              </a:rPr>
              <a:t>  yang  </a:t>
            </a:r>
            <a:r>
              <a:rPr lang="en-US" dirty="0" err="1" smtClean="0">
                <a:solidFill>
                  <a:srgbClr val="FF0000"/>
                </a:solidFill>
              </a:rPr>
              <a:t>akan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datang</a:t>
            </a:r>
            <a:r>
              <a:rPr lang="en-US" dirty="0" smtClean="0">
                <a:solidFill>
                  <a:srgbClr val="FF0000"/>
                </a:solidFill>
              </a:rPr>
              <a:t>?”.   </a:t>
            </a:r>
            <a:endParaRPr lang="id-ID" dirty="0" smtClean="0">
              <a:solidFill>
                <a:srgbClr val="FF0000"/>
              </a:solidFill>
            </a:endParaRPr>
          </a:p>
          <a:p>
            <a:endParaRPr lang="id-ID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memahami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diagnosa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,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persaingan</a:t>
            </a:r>
            <a:r>
              <a:rPr lang="en-US" dirty="0" smtClean="0"/>
              <a:t>, </a:t>
            </a:r>
            <a:r>
              <a:rPr lang="en-US" dirty="0" err="1" smtClean="0"/>
              <a:t>pemasok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geografi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Usaha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perubahannya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pula </a:t>
            </a:r>
            <a:r>
              <a:rPr lang="en-US" dirty="0" err="1" smtClean="0"/>
              <a:t>perubahan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r>
              <a:rPr lang="en-US" dirty="0" smtClean="0"/>
              <a:t>.  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 yang </a:t>
            </a:r>
            <a:r>
              <a:rPr lang="en-US" dirty="0" err="1" smtClean="0"/>
              <a:t>prospektif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  <a:r>
              <a:rPr lang="en-US" dirty="0" err="1" smtClean="0"/>
              <a:t>wirausahawan</a:t>
            </a:r>
            <a:r>
              <a:rPr lang="en-US" dirty="0" smtClean="0"/>
              <a:t>  </a:t>
            </a:r>
            <a:r>
              <a:rPr lang="en-US" dirty="0" err="1" smtClean="0"/>
              <a:t>senantiasa</a:t>
            </a:r>
            <a:r>
              <a:rPr lang="en-US" dirty="0" smtClean="0"/>
              <a:t> 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 </a:t>
            </a:r>
            <a:r>
              <a:rPr lang="en-US" dirty="0" err="1" smtClean="0"/>
              <a:t>lingkungan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diperoleh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instansi</a:t>
            </a:r>
            <a:r>
              <a:rPr lang="en-US" dirty="0" smtClean="0"/>
              <a:t>/</a:t>
            </a:r>
            <a:r>
              <a:rPr lang="en-US" dirty="0" err="1" smtClean="0"/>
              <a:t>lembaga</a:t>
            </a:r>
            <a:r>
              <a:rPr lang="en-US" dirty="0" smtClean="0"/>
              <a:t>  </a:t>
            </a:r>
            <a:r>
              <a:rPr lang="en-US" dirty="0" err="1" smtClean="0"/>
              <a:t>pemerintah</a:t>
            </a:r>
            <a:r>
              <a:rPr lang="en-US" dirty="0" smtClean="0"/>
              <a:t>,  media  </a:t>
            </a:r>
            <a:r>
              <a:rPr lang="en-US" dirty="0" err="1" smtClean="0"/>
              <a:t>massa</a:t>
            </a:r>
            <a:r>
              <a:rPr lang="en-US" dirty="0" smtClean="0"/>
              <a:t>,  </a:t>
            </a:r>
            <a:r>
              <a:rPr lang="en-US" dirty="0" err="1" smtClean="0"/>
              <a:t>pasar</a:t>
            </a:r>
            <a:r>
              <a:rPr lang="en-US" dirty="0" smtClean="0"/>
              <a:t> 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perubahan-perubahan</a:t>
            </a:r>
            <a:r>
              <a:rPr lang="en-US" dirty="0" smtClean="0"/>
              <a:t>    </a:t>
            </a:r>
            <a:r>
              <a:rPr lang="en-US" dirty="0" err="1" smtClean="0"/>
              <a:t>terus</a:t>
            </a:r>
            <a:r>
              <a:rPr lang="en-US" dirty="0" smtClean="0"/>
              <a:t>   </a:t>
            </a:r>
            <a:r>
              <a:rPr lang="en-US" dirty="0" err="1" smtClean="0"/>
              <a:t>berlangsung</a:t>
            </a:r>
            <a:r>
              <a:rPr lang="en-US" dirty="0" smtClean="0"/>
              <a:t>   </a:t>
            </a:r>
            <a:r>
              <a:rPr lang="en-US" dirty="0" err="1" smtClean="0"/>
              <a:t>baik</a:t>
            </a:r>
            <a:r>
              <a:rPr lang="en-US" dirty="0" smtClean="0"/>
              <a:t>   </a:t>
            </a:r>
            <a:r>
              <a:rPr lang="en-US" dirty="0" err="1" smtClean="0"/>
              <a:t>di</a:t>
            </a:r>
            <a:r>
              <a:rPr lang="en-US" dirty="0" smtClean="0"/>
              <a:t>   </a:t>
            </a:r>
            <a:r>
              <a:rPr lang="en-US" dirty="0" err="1" smtClean="0"/>
              <a:t>tingkat</a:t>
            </a:r>
            <a:r>
              <a:rPr lang="en-US" dirty="0" smtClean="0"/>
              <a:t>   </a:t>
            </a:r>
            <a:r>
              <a:rPr lang="en-US" dirty="0" err="1" smtClean="0"/>
              <a:t>individu</a:t>
            </a:r>
            <a:r>
              <a:rPr lang="en-US" dirty="0" smtClean="0"/>
              <a:t>,   </a:t>
            </a:r>
            <a:r>
              <a:rPr lang="en-US" dirty="0" err="1" smtClean="0"/>
              <a:t>maupun</a:t>
            </a:r>
            <a:r>
              <a:rPr lang="en-US" dirty="0" smtClean="0"/>
              <a:t>   </a:t>
            </a:r>
            <a:r>
              <a:rPr lang="en-US" dirty="0" err="1" smtClean="0"/>
              <a:t>ditingkat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err="1" smtClean="0"/>
              <a:t>Kemampuan</a:t>
            </a:r>
            <a:r>
              <a:rPr lang="en-US" dirty="0" smtClean="0"/>
              <a:t> 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peroleh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d-ID" dirty="0" smtClean="0"/>
              <a:t>  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Usaha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Berangkat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pertanyaan</a:t>
            </a:r>
            <a:r>
              <a:rPr lang="en-US" dirty="0" smtClean="0"/>
              <a:t>  </a:t>
            </a:r>
            <a:r>
              <a:rPr lang="en-US" dirty="0" err="1" smtClean="0"/>
              <a:t>di</a:t>
            </a:r>
            <a:r>
              <a:rPr lang="en-US" dirty="0" smtClean="0"/>
              <a:t>  </a:t>
            </a:r>
            <a:r>
              <a:rPr lang="en-US" dirty="0" err="1" smtClean="0"/>
              <a:t>atas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memanfaatkan</a:t>
            </a:r>
            <a:r>
              <a:rPr lang="en-US" dirty="0" smtClean="0"/>
              <a:t>  </a:t>
            </a:r>
            <a:r>
              <a:rPr lang="en-US" dirty="0" err="1" smtClean="0"/>
              <a:t>potensi</a:t>
            </a:r>
            <a:r>
              <a:rPr lang="en-US" dirty="0" smtClean="0"/>
              <a:t>  </a:t>
            </a:r>
            <a:r>
              <a:rPr lang="en-US" dirty="0" err="1" smtClean="0"/>
              <a:t>diri</a:t>
            </a:r>
            <a:r>
              <a:rPr lang="en-US" dirty="0" smtClean="0"/>
              <a:t>  </a:t>
            </a:r>
            <a:r>
              <a:rPr lang="en-US" dirty="0" err="1" smtClean="0"/>
              <a:t>kita</a:t>
            </a:r>
            <a:r>
              <a:rPr lang="en-US" dirty="0" smtClean="0"/>
              <a:t>,  </a:t>
            </a:r>
            <a:r>
              <a:rPr lang="en-US" dirty="0" err="1" smtClean="0"/>
              <a:t>maka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cocok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a.   </a:t>
            </a:r>
            <a:r>
              <a:rPr lang="en-US" dirty="0" err="1" smtClean="0"/>
              <a:t>Pendekatan</a:t>
            </a:r>
            <a:r>
              <a:rPr lang="en-US" dirty="0" smtClean="0"/>
              <a:t>  in-side-out  (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)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keberhasilan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diraih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b.   </a:t>
            </a:r>
            <a:r>
              <a:rPr lang="en-US" dirty="0" err="1" smtClean="0"/>
              <a:t>Pendekatan</a:t>
            </a:r>
            <a:r>
              <a:rPr lang="en-US" dirty="0" smtClean="0"/>
              <a:t>  out-side-in  (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luar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)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keberhasilan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diraih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endParaRPr lang="id-ID" dirty="0" smtClean="0"/>
          </a:p>
          <a:p>
            <a:pPr>
              <a:buNone/>
            </a:pPr>
            <a:br>
              <a:rPr lang="en-US" dirty="0" smtClean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 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Usaha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Autofit/>
          </a:bodyPr>
          <a:lstStyle/>
          <a:p>
            <a:r>
              <a:rPr lang="id-ID" sz="2000" dirty="0" smtClean="0"/>
              <a:t>S</a:t>
            </a:r>
            <a:r>
              <a:rPr lang="en-US" sz="2000" dirty="0" err="1" smtClean="0"/>
              <a:t>etelah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 </a:t>
            </a:r>
            <a:r>
              <a:rPr lang="en-US" sz="2000" dirty="0" err="1" smtClean="0"/>
              <a:t>menemukan</a:t>
            </a:r>
            <a:r>
              <a:rPr lang="id-ID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 </a:t>
            </a:r>
            <a:r>
              <a:rPr lang="en-US" sz="2000" dirty="0" err="1" smtClean="0"/>
              <a:t>lapangan</a:t>
            </a:r>
            <a:r>
              <a:rPr lang="en-US" sz="2000" dirty="0" smtClean="0"/>
              <a:t> 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gagasan</a:t>
            </a:r>
            <a:r>
              <a:rPr lang="en-US" sz="2000" dirty="0" smtClean="0"/>
              <a:t>  </a:t>
            </a:r>
            <a:r>
              <a:rPr lang="en-US" sz="2000" dirty="0" err="1" smtClean="0"/>
              <a:t>usaha</a:t>
            </a:r>
            <a:r>
              <a:rPr lang="en-US" sz="2000" dirty="0" smtClean="0"/>
              <a:t>, 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langkah</a:t>
            </a:r>
            <a:r>
              <a:rPr lang="en-US" sz="2000" dirty="0" smtClean="0"/>
              <a:t>  </a:t>
            </a:r>
            <a:r>
              <a:rPr lang="en-US" sz="2000" dirty="0" err="1" smtClean="0"/>
              <a:t>berikutnya</a:t>
            </a:r>
            <a:r>
              <a:rPr lang="en-US" sz="2000" dirty="0" smtClean="0"/>
              <a:t>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dirty="0" err="1" smtClean="0"/>
              <a:t>menjawab</a:t>
            </a:r>
            <a:r>
              <a:rPr lang="en-US" sz="2000" dirty="0" smtClean="0"/>
              <a:t> </a:t>
            </a:r>
            <a:r>
              <a:rPr lang="en-US" sz="2000" dirty="0" err="1" smtClean="0"/>
              <a:t>pertanyaan</a:t>
            </a:r>
            <a:r>
              <a:rPr lang="en-US" sz="2000" dirty="0" smtClean="0"/>
              <a:t>:  </a:t>
            </a:r>
            <a:r>
              <a:rPr lang="en-US" sz="2000" dirty="0" smtClean="0">
                <a:solidFill>
                  <a:srgbClr val="FF0000"/>
                </a:solidFill>
              </a:rPr>
              <a:t>“</a:t>
            </a:r>
            <a:r>
              <a:rPr lang="en-US" sz="2000" dirty="0" err="1" smtClean="0">
                <a:solidFill>
                  <a:srgbClr val="FF0000"/>
                </a:solidFill>
              </a:rPr>
              <a:t>Manakah</a:t>
            </a:r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dirty="0" err="1" smtClean="0">
                <a:solidFill>
                  <a:srgbClr val="FF0000"/>
                </a:solidFill>
              </a:rPr>
              <a:t>di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antara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lapangan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usaha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dan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gagasan-gagasan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usaha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tersebut</a:t>
            </a:r>
            <a:r>
              <a:rPr lang="en-US" sz="2000" dirty="0" smtClean="0">
                <a:solidFill>
                  <a:srgbClr val="FF0000"/>
                </a:solidFill>
              </a:rPr>
              <a:t> yang  paling  </a:t>
            </a:r>
            <a:r>
              <a:rPr lang="en-US" sz="2000" dirty="0" err="1" smtClean="0">
                <a:solidFill>
                  <a:srgbClr val="FF0000"/>
                </a:solidFill>
              </a:rPr>
              <a:t>tepat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cocok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untuk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saya</a:t>
            </a:r>
            <a:r>
              <a:rPr lang="en-US" sz="2000" dirty="0" smtClean="0">
                <a:solidFill>
                  <a:srgbClr val="FF0000"/>
                </a:solidFill>
              </a:rPr>
              <a:t>?”</a:t>
            </a:r>
            <a:endParaRPr lang="id-ID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err="1" smtClean="0"/>
              <a:t>Pertanyaan</a:t>
            </a:r>
            <a:r>
              <a:rPr lang="en-US" sz="2000" dirty="0" smtClean="0"/>
              <a:t> 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 </a:t>
            </a:r>
            <a:r>
              <a:rPr lang="en-US" sz="2000" dirty="0" err="1" smtClean="0"/>
              <a:t>tepat</a:t>
            </a:r>
            <a:r>
              <a:rPr lang="en-US" sz="2000" dirty="0" smtClean="0"/>
              <a:t>, </a:t>
            </a:r>
            <a:r>
              <a:rPr lang="en-US" sz="2000" dirty="0" err="1" smtClean="0"/>
              <a:t>mengingat</a:t>
            </a:r>
            <a:r>
              <a:rPr lang="en-US" sz="2000" dirty="0" smtClean="0"/>
              <a:t> 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 </a:t>
            </a:r>
            <a:r>
              <a:rPr lang="en-US" sz="2000" dirty="0" err="1" smtClean="0"/>
              <a:t>potensi</a:t>
            </a:r>
            <a:r>
              <a:rPr lang="en-US" sz="2000" dirty="0" smtClean="0"/>
              <a:t>  </a:t>
            </a:r>
            <a:r>
              <a:rPr lang="en-US" sz="2000" dirty="0" err="1" smtClean="0"/>
              <a:t>diri</a:t>
            </a:r>
            <a:r>
              <a:rPr lang="en-US" sz="2000" dirty="0" smtClean="0"/>
              <a:t>  yang </a:t>
            </a:r>
            <a:r>
              <a:rPr lang="en-US" sz="2000" dirty="0" err="1" smtClean="0"/>
              <a:t>berbeda-beda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err="1" smtClean="0"/>
              <a:t>Tentunya</a:t>
            </a:r>
            <a:r>
              <a:rPr lang="en-US" sz="2000" dirty="0" smtClean="0"/>
              <a:t>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 </a:t>
            </a:r>
            <a:r>
              <a:rPr lang="en-US" sz="2000" dirty="0" err="1" smtClean="0"/>
              <a:t>lapangan</a:t>
            </a:r>
            <a:r>
              <a:rPr lang="en-US" sz="2000" dirty="0" smtClean="0"/>
              <a:t> 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mengembangkan</a:t>
            </a:r>
            <a:r>
              <a:rPr lang="en-US" sz="2000" dirty="0" smtClean="0"/>
              <a:t>  </a:t>
            </a:r>
            <a:r>
              <a:rPr lang="en-US" sz="2000" dirty="0" err="1" smtClean="0"/>
              <a:t>gagasan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,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menyesuaikan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potensi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miliki</a:t>
            </a:r>
            <a:r>
              <a:rPr lang="en-US" sz="2000" dirty="0" smtClean="0"/>
              <a:t>.  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err="1" smtClean="0"/>
              <a:t>Kekeliruan</a:t>
            </a:r>
            <a:r>
              <a:rPr lang="en-US" sz="2000" dirty="0" smtClean="0"/>
              <a:t>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 yang  </a:t>
            </a:r>
            <a:r>
              <a:rPr lang="en-US" sz="2000" dirty="0" err="1" smtClean="0"/>
              <a:t>disebabkan</a:t>
            </a:r>
            <a:r>
              <a:rPr lang="en-US" sz="2000" dirty="0" smtClean="0"/>
              <a:t> 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 </a:t>
            </a:r>
            <a:r>
              <a:rPr lang="en-US" sz="2000" dirty="0" err="1" smtClean="0"/>
              <a:t>ketidakcocokan</a:t>
            </a:r>
            <a:r>
              <a:rPr lang="en-US" sz="2000" dirty="0" smtClean="0"/>
              <a:t> 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Ketidaksesuaian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akhirnya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mendatangkan</a:t>
            </a:r>
            <a:r>
              <a:rPr lang="en-US" sz="2000" dirty="0" smtClean="0"/>
              <a:t> </a:t>
            </a:r>
            <a:r>
              <a:rPr lang="en-US" sz="2000" dirty="0" err="1" smtClean="0"/>
              <a:t>kesulitan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bahkan</a:t>
            </a:r>
            <a:r>
              <a:rPr lang="en-US" sz="2000" dirty="0" smtClean="0"/>
              <a:t> </a:t>
            </a:r>
            <a:r>
              <a:rPr lang="en-US" sz="2000" dirty="0" err="1" smtClean="0"/>
              <a:t>kegagalan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hari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endParaRPr lang="id-ID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err="1" smtClean="0"/>
              <a:t>Memilih</a:t>
            </a:r>
            <a:r>
              <a:rPr lang="en-US" sz="3600" dirty="0" smtClean="0"/>
              <a:t> </a:t>
            </a:r>
            <a:r>
              <a:rPr lang="en-US" sz="3600" dirty="0" err="1" smtClean="0"/>
              <a:t>Lapangan</a:t>
            </a:r>
            <a:r>
              <a:rPr lang="en-US" sz="3600" dirty="0" smtClean="0"/>
              <a:t> Usaha 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Mengembangkan</a:t>
            </a:r>
            <a:r>
              <a:rPr lang="en-US" sz="3600" dirty="0" smtClean="0"/>
              <a:t>  </a:t>
            </a:r>
            <a:r>
              <a:rPr lang="en-US" sz="3600" dirty="0" err="1" smtClean="0"/>
              <a:t>Gagasan</a:t>
            </a:r>
            <a:br>
              <a:rPr lang="id-ID" dirty="0" smtClean="0"/>
            </a:br>
            <a:r>
              <a:rPr lang="en-US" dirty="0" smtClean="0"/>
              <a:t> 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err="1" smtClean="0"/>
              <a:t>Telah</a:t>
            </a:r>
            <a:r>
              <a:rPr lang="en-US" sz="8000" dirty="0" smtClean="0"/>
              <a:t> </a:t>
            </a:r>
            <a:r>
              <a:rPr lang="en-US" sz="8000" dirty="0" err="1" smtClean="0"/>
              <a:t>banyak</a:t>
            </a:r>
            <a:r>
              <a:rPr lang="en-US" sz="8000" dirty="0" smtClean="0"/>
              <a:t> </a:t>
            </a:r>
            <a:r>
              <a:rPr lang="en-US" sz="8000" dirty="0" err="1" smtClean="0"/>
              <a:t>fakta</a:t>
            </a:r>
            <a:r>
              <a:rPr lang="en-US" sz="8000" dirty="0" smtClean="0"/>
              <a:t> yang </a:t>
            </a:r>
            <a:r>
              <a:rPr lang="en-US" sz="8000" dirty="0" err="1" smtClean="0"/>
              <a:t>dapat</a:t>
            </a:r>
            <a:r>
              <a:rPr lang="en-US" sz="8000" dirty="0" smtClean="0"/>
              <a:t> </a:t>
            </a:r>
            <a:r>
              <a:rPr lang="en-US" sz="8000" dirty="0" err="1" smtClean="0"/>
              <a:t>dikemukakan</a:t>
            </a:r>
            <a:r>
              <a:rPr lang="en-US" sz="8000" dirty="0" smtClean="0"/>
              <a:t>, </a:t>
            </a:r>
            <a:r>
              <a:rPr lang="en-US" sz="8000" dirty="0" err="1" smtClean="0"/>
              <a:t>bahwa</a:t>
            </a:r>
            <a:r>
              <a:rPr lang="en-US" sz="8000" dirty="0" smtClean="0"/>
              <a:t> </a:t>
            </a:r>
            <a:r>
              <a:rPr lang="en-US" sz="8000" dirty="0" err="1" smtClean="0"/>
              <a:t>masih</a:t>
            </a:r>
            <a:r>
              <a:rPr lang="en-US" sz="8000" dirty="0" smtClean="0"/>
              <a:t> </a:t>
            </a:r>
            <a:r>
              <a:rPr lang="en-US" sz="8000" dirty="0" err="1" smtClean="0"/>
              <a:t>banyak</a:t>
            </a:r>
            <a:r>
              <a:rPr lang="en-US" sz="8000" dirty="0" smtClean="0"/>
              <a:t> </a:t>
            </a:r>
            <a:r>
              <a:rPr lang="en-US" sz="8000" dirty="0" err="1" smtClean="0"/>
              <a:t>wirausahawan</a:t>
            </a:r>
            <a:r>
              <a:rPr lang="en-US" sz="8000" dirty="0" smtClean="0"/>
              <a:t> yang </a:t>
            </a:r>
            <a:r>
              <a:rPr lang="en-US" sz="8000" dirty="0" err="1" smtClean="0"/>
              <a:t>memulai</a:t>
            </a:r>
            <a:r>
              <a:rPr lang="en-US" sz="8000" dirty="0" smtClean="0"/>
              <a:t>  </a:t>
            </a:r>
            <a:r>
              <a:rPr lang="en-US" sz="8000" dirty="0" err="1" smtClean="0"/>
              <a:t>usahanya</a:t>
            </a:r>
            <a:r>
              <a:rPr lang="en-US" sz="8000" dirty="0" smtClean="0"/>
              <a:t>  </a:t>
            </a:r>
            <a:r>
              <a:rPr lang="en-US" sz="8000" dirty="0" err="1" smtClean="0"/>
              <a:t>dengan</a:t>
            </a:r>
            <a:r>
              <a:rPr lang="en-US" sz="8000" dirty="0" smtClean="0"/>
              <a:t>  </a:t>
            </a:r>
            <a:r>
              <a:rPr lang="en-US" sz="8000" dirty="0" err="1" smtClean="0"/>
              <a:t>melihat</a:t>
            </a:r>
            <a:r>
              <a:rPr lang="en-US" sz="8000" dirty="0" smtClean="0"/>
              <a:t>  </a:t>
            </a:r>
            <a:r>
              <a:rPr lang="en-US" sz="8000" dirty="0" err="1" smtClean="0"/>
              <a:t>keberhasilan</a:t>
            </a:r>
            <a:r>
              <a:rPr lang="en-US" sz="8000" dirty="0" smtClean="0"/>
              <a:t>  </a:t>
            </a:r>
            <a:r>
              <a:rPr lang="en-US" sz="8000" dirty="0" err="1" smtClean="0"/>
              <a:t>orang</a:t>
            </a:r>
            <a:r>
              <a:rPr lang="en-US" sz="8000" dirty="0" smtClean="0"/>
              <a:t>  lain </a:t>
            </a:r>
            <a:r>
              <a:rPr lang="en-US" sz="8000" dirty="0" err="1" smtClean="0"/>
              <a:t>dalam</a:t>
            </a:r>
            <a:r>
              <a:rPr lang="en-US" sz="8000" dirty="0" smtClean="0"/>
              <a:t>  </a:t>
            </a:r>
            <a:r>
              <a:rPr lang="en-US" sz="8000" dirty="0" err="1" smtClean="0"/>
              <a:t>menjalankan</a:t>
            </a:r>
            <a:r>
              <a:rPr lang="en-US" sz="8000" dirty="0" smtClean="0"/>
              <a:t>  </a:t>
            </a:r>
            <a:r>
              <a:rPr lang="en-US" sz="8000" dirty="0" err="1" smtClean="0"/>
              <a:t>usahanya</a:t>
            </a:r>
            <a:r>
              <a:rPr lang="en-US" sz="8000" dirty="0" smtClean="0"/>
              <a:t> (</a:t>
            </a:r>
            <a:r>
              <a:rPr lang="en-US" sz="8000" dirty="0" err="1" smtClean="0"/>
              <a:t>latah</a:t>
            </a:r>
            <a:r>
              <a:rPr lang="en-US" sz="8000" dirty="0" smtClean="0"/>
              <a:t>  </a:t>
            </a:r>
            <a:r>
              <a:rPr lang="en-US" sz="8000" dirty="0" err="1" smtClean="0"/>
              <a:t>atau</a:t>
            </a:r>
            <a:r>
              <a:rPr lang="en-US" sz="8000" dirty="0" smtClean="0"/>
              <a:t>  </a:t>
            </a:r>
            <a:r>
              <a:rPr lang="en-US" sz="8000" dirty="0" err="1" smtClean="0"/>
              <a:t>ikut-ikutan</a:t>
            </a:r>
            <a:r>
              <a:rPr lang="en-US" sz="8000" dirty="0" smtClean="0"/>
              <a:t>).  </a:t>
            </a:r>
            <a:endParaRPr lang="id-ID" sz="8000" dirty="0" smtClean="0"/>
          </a:p>
          <a:p>
            <a:pPr>
              <a:buNone/>
            </a:pPr>
            <a:endParaRPr lang="id-ID" sz="8000" dirty="0" smtClean="0"/>
          </a:p>
          <a:p>
            <a:r>
              <a:rPr lang="en-US" sz="8000" dirty="0" err="1" smtClean="0"/>
              <a:t>Pada</a:t>
            </a:r>
            <a:r>
              <a:rPr lang="en-US" sz="8000" dirty="0" smtClean="0"/>
              <a:t>  </a:t>
            </a:r>
            <a:r>
              <a:rPr lang="en-US" sz="8000" dirty="0" err="1" smtClean="0"/>
              <a:t>hal</a:t>
            </a:r>
            <a:r>
              <a:rPr lang="en-US" sz="8000" dirty="0" smtClean="0"/>
              <a:t> </a:t>
            </a:r>
            <a:r>
              <a:rPr lang="en-US" sz="8000" dirty="0" err="1" smtClean="0"/>
              <a:t>belum</a:t>
            </a:r>
            <a:r>
              <a:rPr lang="en-US" sz="8000" dirty="0" smtClean="0"/>
              <a:t>  </a:t>
            </a:r>
            <a:r>
              <a:rPr lang="en-US" sz="8000" dirty="0" err="1" smtClean="0"/>
              <a:t>tentu</a:t>
            </a:r>
            <a:r>
              <a:rPr lang="en-US" sz="8000" dirty="0" smtClean="0"/>
              <a:t>  </a:t>
            </a:r>
            <a:r>
              <a:rPr lang="en-US" sz="8000" dirty="0" err="1" smtClean="0"/>
              <a:t>orang</a:t>
            </a:r>
            <a:r>
              <a:rPr lang="en-US" sz="8000" dirty="0" smtClean="0"/>
              <a:t>  lain  </a:t>
            </a:r>
            <a:r>
              <a:rPr lang="en-US" sz="8000" dirty="0" err="1" smtClean="0"/>
              <a:t>berhasil</a:t>
            </a:r>
            <a:r>
              <a:rPr lang="en-US" sz="8000" dirty="0" smtClean="0"/>
              <a:t>  </a:t>
            </a:r>
            <a:r>
              <a:rPr lang="en-US" sz="8000" dirty="0" err="1" smtClean="0"/>
              <a:t>dalam</a:t>
            </a:r>
            <a:r>
              <a:rPr lang="en-US" sz="8000" dirty="0" smtClean="0"/>
              <a:t>  </a:t>
            </a:r>
            <a:r>
              <a:rPr lang="en-US" sz="8000" dirty="0" err="1" smtClean="0"/>
              <a:t>suatu</a:t>
            </a:r>
            <a:r>
              <a:rPr lang="en-US" sz="8000" dirty="0" smtClean="0"/>
              <a:t>  </a:t>
            </a:r>
            <a:r>
              <a:rPr lang="en-US" sz="8000" dirty="0" err="1" smtClean="0"/>
              <a:t>lapangan</a:t>
            </a:r>
            <a:r>
              <a:rPr lang="en-US" sz="8000" dirty="0" smtClean="0"/>
              <a:t> </a:t>
            </a:r>
            <a:r>
              <a:rPr lang="en-US" sz="8000" dirty="0" err="1" smtClean="0"/>
              <a:t>usaha</a:t>
            </a:r>
            <a:r>
              <a:rPr lang="en-US" sz="8000" dirty="0" smtClean="0"/>
              <a:t>,  </a:t>
            </a:r>
            <a:r>
              <a:rPr lang="en-US" sz="8000" dirty="0" err="1" smtClean="0"/>
              <a:t>kita</a:t>
            </a:r>
            <a:r>
              <a:rPr lang="en-US" sz="8000" dirty="0" smtClean="0"/>
              <a:t>  </a:t>
            </a:r>
            <a:r>
              <a:rPr lang="en-US" sz="8000" dirty="0" err="1" smtClean="0"/>
              <a:t>juga</a:t>
            </a:r>
            <a:r>
              <a:rPr lang="en-US" sz="8000" dirty="0" smtClean="0"/>
              <a:t> </a:t>
            </a:r>
            <a:r>
              <a:rPr lang="en-US" sz="8000" dirty="0" err="1" smtClean="0"/>
              <a:t>dapat</a:t>
            </a:r>
            <a:r>
              <a:rPr lang="en-US" sz="8000" dirty="0" smtClean="0"/>
              <a:t>  </a:t>
            </a:r>
            <a:r>
              <a:rPr lang="en-US" sz="8000" dirty="0" err="1" smtClean="0"/>
              <a:t>berhasil</a:t>
            </a:r>
            <a:r>
              <a:rPr lang="en-US" sz="8000" dirty="0" smtClean="0"/>
              <a:t>  </a:t>
            </a:r>
            <a:r>
              <a:rPr lang="en-US" sz="8000" dirty="0" err="1" smtClean="0"/>
              <a:t>dengan</a:t>
            </a:r>
            <a:r>
              <a:rPr lang="en-US" sz="8000" dirty="0" smtClean="0"/>
              <a:t> </a:t>
            </a:r>
            <a:r>
              <a:rPr lang="en-US" sz="8000" dirty="0" err="1" smtClean="0"/>
              <a:t>lapangan</a:t>
            </a:r>
            <a:r>
              <a:rPr lang="en-US" sz="8000" dirty="0" smtClean="0"/>
              <a:t> </a:t>
            </a:r>
            <a:r>
              <a:rPr lang="en-US" sz="8000" dirty="0" err="1" smtClean="0"/>
              <a:t>usaha</a:t>
            </a:r>
            <a:r>
              <a:rPr lang="en-US" sz="8000" dirty="0" smtClean="0"/>
              <a:t> yang </a:t>
            </a:r>
            <a:r>
              <a:rPr lang="en-US" sz="8000" dirty="0" err="1" smtClean="0"/>
              <a:t>sama</a:t>
            </a:r>
            <a:r>
              <a:rPr lang="en-US" sz="8000" dirty="0" smtClean="0"/>
              <a:t>.  </a:t>
            </a:r>
            <a:endParaRPr lang="id-ID" sz="8000" dirty="0" smtClean="0"/>
          </a:p>
          <a:p>
            <a:pPr>
              <a:buNone/>
            </a:pPr>
            <a:endParaRPr lang="id-ID" sz="8000" dirty="0" smtClean="0"/>
          </a:p>
          <a:p>
            <a:r>
              <a:rPr lang="en-US" sz="8000" dirty="0" err="1" smtClean="0"/>
              <a:t>Mungkin</a:t>
            </a:r>
            <a:r>
              <a:rPr lang="en-US" sz="8000" dirty="0" smtClean="0"/>
              <a:t> </a:t>
            </a:r>
            <a:r>
              <a:rPr lang="en-US" sz="8000" dirty="0" err="1" smtClean="0"/>
              <a:t>saja</a:t>
            </a:r>
            <a:r>
              <a:rPr lang="en-US" sz="8000" dirty="0" smtClean="0"/>
              <a:t> </a:t>
            </a:r>
            <a:r>
              <a:rPr lang="en-US" sz="8000" dirty="0" err="1" smtClean="0"/>
              <a:t>orang</a:t>
            </a:r>
            <a:r>
              <a:rPr lang="en-US" sz="8000" dirty="0" smtClean="0"/>
              <a:t> lain </a:t>
            </a:r>
            <a:r>
              <a:rPr lang="en-US" sz="8000" dirty="0" err="1" smtClean="0"/>
              <a:t>berhasil</a:t>
            </a:r>
            <a:r>
              <a:rPr lang="en-US" sz="8000" dirty="0" smtClean="0"/>
              <a:t>  </a:t>
            </a:r>
            <a:r>
              <a:rPr lang="en-US" sz="8000" dirty="0" err="1" smtClean="0"/>
              <a:t>karena</a:t>
            </a:r>
            <a:r>
              <a:rPr lang="en-US" sz="8000" dirty="0" smtClean="0"/>
              <a:t>  </a:t>
            </a:r>
            <a:r>
              <a:rPr lang="en-US" sz="8000" dirty="0" err="1" smtClean="0"/>
              <a:t>potensi</a:t>
            </a:r>
            <a:r>
              <a:rPr lang="en-US" sz="8000" dirty="0" smtClean="0"/>
              <a:t>  </a:t>
            </a:r>
            <a:r>
              <a:rPr lang="en-US" sz="8000" dirty="0" err="1" smtClean="0"/>
              <a:t>diri</a:t>
            </a:r>
            <a:r>
              <a:rPr lang="en-US" sz="8000" dirty="0" smtClean="0"/>
              <a:t>  yang </a:t>
            </a:r>
            <a:r>
              <a:rPr lang="en-US" sz="8000" dirty="0" err="1" smtClean="0"/>
              <a:t>dimilikinya</a:t>
            </a:r>
            <a:r>
              <a:rPr lang="en-US" sz="8000" dirty="0" smtClean="0"/>
              <a:t>  </a:t>
            </a:r>
            <a:r>
              <a:rPr lang="en-US" sz="8000" dirty="0" err="1" smtClean="0"/>
              <a:t>cocok</a:t>
            </a:r>
            <a:r>
              <a:rPr lang="en-US" sz="8000" dirty="0" smtClean="0"/>
              <a:t>  </a:t>
            </a:r>
            <a:r>
              <a:rPr lang="en-US" sz="8000" dirty="0" err="1" smtClean="0"/>
              <a:t>dengan</a:t>
            </a:r>
            <a:r>
              <a:rPr lang="en-US" sz="8000" dirty="0" smtClean="0"/>
              <a:t>  </a:t>
            </a:r>
            <a:r>
              <a:rPr lang="en-US" sz="8000" dirty="0" err="1" smtClean="0"/>
              <a:t>lapangan</a:t>
            </a:r>
            <a:r>
              <a:rPr lang="en-US" sz="8000" dirty="0" smtClean="0"/>
              <a:t>  </a:t>
            </a:r>
            <a:r>
              <a:rPr lang="en-US" sz="8000" dirty="0" err="1" smtClean="0"/>
              <a:t>usaha</a:t>
            </a:r>
            <a:r>
              <a:rPr lang="en-US" sz="8000" dirty="0" smtClean="0"/>
              <a:t>  </a:t>
            </a:r>
            <a:r>
              <a:rPr lang="en-US" sz="8000" dirty="0" err="1" smtClean="0"/>
              <a:t>tersebut</a:t>
            </a:r>
            <a:r>
              <a:rPr lang="en-US" sz="8000" dirty="0" smtClean="0"/>
              <a:t>  </a:t>
            </a:r>
            <a:r>
              <a:rPr lang="en-US" sz="8000" dirty="0" err="1" smtClean="0"/>
              <a:t>dan</a:t>
            </a:r>
            <a:r>
              <a:rPr lang="en-US" sz="8000" dirty="0" smtClean="0"/>
              <a:t> </a:t>
            </a:r>
            <a:r>
              <a:rPr lang="en-US" sz="8000" dirty="0" err="1" smtClean="0"/>
              <a:t>kemampuan</a:t>
            </a:r>
            <a:r>
              <a:rPr lang="en-US" sz="8000" dirty="0" smtClean="0"/>
              <a:t> </a:t>
            </a:r>
            <a:r>
              <a:rPr lang="en-US" sz="8000" dirty="0" err="1" smtClean="0"/>
              <a:t>dia</a:t>
            </a:r>
            <a:r>
              <a:rPr lang="en-US" sz="8000" dirty="0" smtClean="0"/>
              <a:t> </a:t>
            </a:r>
            <a:r>
              <a:rPr lang="en-US" sz="8000" dirty="0" err="1" smtClean="0"/>
              <a:t>untuk</a:t>
            </a:r>
            <a:r>
              <a:rPr lang="en-US" sz="8000" dirty="0" smtClean="0"/>
              <a:t> </a:t>
            </a:r>
            <a:r>
              <a:rPr lang="en-US" sz="8000" dirty="0" err="1" smtClean="0"/>
              <a:t>mengakses</a:t>
            </a:r>
            <a:r>
              <a:rPr lang="en-US" sz="8000" dirty="0" smtClean="0"/>
              <a:t> </a:t>
            </a:r>
            <a:r>
              <a:rPr lang="en-US" sz="8000" dirty="0" err="1" smtClean="0"/>
              <a:t>informasi</a:t>
            </a:r>
            <a:r>
              <a:rPr lang="en-US" sz="8000" dirty="0" smtClean="0"/>
              <a:t> </a:t>
            </a:r>
            <a:r>
              <a:rPr lang="en-US" sz="8000" dirty="0" err="1" smtClean="0"/>
              <a:t>terkait</a:t>
            </a:r>
            <a:r>
              <a:rPr lang="en-US" sz="8000" dirty="0" smtClean="0"/>
              <a:t> </a:t>
            </a:r>
            <a:r>
              <a:rPr lang="en-US" sz="8000" dirty="0" err="1" smtClean="0"/>
              <a:t>dengan</a:t>
            </a:r>
            <a:r>
              <a:rPr lang="en-US" sz="8000" dirty="0" smtClean="0"/>
              <a:t> </a:t>
            </a:r>
            <a:r>
              <a:rPr lang="en-US" sz="8000" dirty="0" err="1" smtClean="0"/>
              <a:t>usaha</a:t>
            </a:r>
            <a:r>
              <a:rPr lang="en-US" sz="8000" dirty="0" smtClean="0"/>
              <a:t> yang </a:t>
            </a:r>
            <a:r>
              <a:rPr lang="en-US" sz="8000" dirty="0" err="1" smtClean="0"/>
              <a:t>dijalankannya</a:t>
            </a:r>
            <a:r>
              <a:rPr lang="en-US" sz="8000" dirty="0" smtClean="0"/>
              <a:t>. </a:t>
            </a:r>
            <a:endParaRPr lang="id-ID" sz="8000" dirty="0" smtClean="0"/>
          </a:p>
          <a:p>
            <a:pPr>
              <a:buNone/>
            </a:pPr>
            <a:endParaRPr lang="id-ID" sz="8000" dirty="0" smtClean="0"/>
          </a:p>
          <a:p>
            <a:r>
              <a:rPr lang="en-US" sz="8000" dirty="0" err="1" smtClean="0"/>
              <a:t>Bisa</a:t>
            </a:r>
            <a:r>
              <a:rPr lang="en-US" sz="8000" dirty="0" smtClean="0"/>
              <a:t> </a:t>
            </a:r>
            <a:r>
              <a:rPr lang="en-US" sz="8000" dirty="0" err="1" smtClean="0"/>
              <a:t>saja</a:t>
            </a:r>
            <a:r>
              <a:rPr lang="en-US" sz="8000" dirty="0" smtClean="0"/>
              <a:t> </a:t>
            </a:r>
            <a:r>
              <a:rPr lang="en-US" sz="8000" dirty="0" err="1" smtClean="0"/>
              <a:t>kita</a:t>
            </a:r>
            <a:r>
              <a:rPr lang="en-US" sz="8000" dirty="0" smtClean="0"/>
              <a:t> </a:t>
            </a:r>
            <a:r>
              <a:rPr lang="en-US" sz="8000" dirty="0" err="1" smtClean="0"/>
              <a:t>mengikuti</a:t>
            </a:r>
            <a:r>
              <a:rPr lang="en-US" sz="8000" dirty="0" smtClean="0"/>
              <a:t> </a:t>
            </a:r>
            <a:r>
              <a:rPr lang="en-US" sz="8000" dirty="0" err="1" smtClean="0"/>
              <a:t>orang</a:t>
            </a:r>
            <a:r>
              <a:rPr lang="en-US" sz="8000" dirty="0" smtClean="0"/>
              <a:t> yang </a:t>
            </a:r>
            <a:r>
              <a:rPr lang="en-US" sz="8000" dirty="0" err="1" smtClean="0"/>
              <a:t>telah</a:t>
            </a:r>
            <a:r>
              <a:rPr lang="en-US" sz="8000" dirty="0" smtClean="0"/>
              <a:t> </a:t>
            </a:r>
            <a:r>
              <a:rPr lang="en-US" sz="8000" dirty="0" err="1" smtClean="0"/>
              <a:t>berhasil</a:t>
            </a:r>
            <a:r>
              <a:rPr lang="en-US" sz="8000" dirty="0" smtClean="0"/>
              <a:t> </a:t>
            </a:r>
            <a:r>
              <a:rPr lang="en-US" sz="8000" dirty="0" err="1" smtClean="0"/>
              <a:t>dalam</a:t>
            </a:r>
            <a:r>
              <a:rPr lang="en-US" sz="8000" dirty="0" smtClean="0"/>
              <a:t> </a:t>
            </a:r>
            <a:r>
              <a:rPr lang="en-US" sz="8000" dirty="0" err="1" smtClean="0"/>
              <a:t>suatu</a:t>
            </a:r>
            <a:r>
              <a:rPr lang="en-US" sz="8000" dirty="0" smtClean="0"/>
              <a:t> </a:t>
            </a:r>
            <a:r>
              <a:rPr lang="en-US" sz="8000" dirty="0" err="1" smtClean="0"/>
              <a:t>lapangan</a:t>
            </a:r>
            <a:r>
              <a:rPr lang="en-US" sz="8000" dirty="0" smtClean="0"/>
              <a:t> </a:t>
            </a:r>
            <a:r>
              <a:rPr lang="en-US" sz="8000" dirty="0" err="1" smtClean="0"/>
              <a:t>usaha</a:t>
            </a:r>
            <a:r>
              <a:rPr lang="en-US" sz="8000" dirty="0" smtClean="0"/>
              <a:t>, </a:t>
            </a:r>
            <a:r>
              <a:rPr lang="en-US" sz="8000" dirty="0" err="1" smtClean="0"/>
              <a:t>namun</a:t>
            </a:r>
            <a:r>
              <a:rPr lang="en-US" sz="8000" dirty="0" smtClean="0"/>
              <a:t> </a:t>
            </a:r>
            <a:r>
              <a:rPr lang="en-US" sz="8000" dirty="0" err="1" smtClean="0"/>
              <a:t>kita</a:t>
            </a:r>
            <a:r>
              <a:rPr lang="en-US" sz="8000" dirty="0" smtClean="0"/>
              <a:t> </a:t>
            </a:r>
            <a:r>
              <a:rPr lang="en-US" sz="8000" dirty="0" err="1" smtClean="0"/>
              <a:t>perlu</a:t>
            </a:r>
            <a:r>
              <a:rPr lang="en-US" sz="8000" dirty="0" smtClean="0"/>
              <a:t> </a:t>
            </a:r>
            <a:r>
              <a:rPr lang="en-US" sz="8000" dirty="0" err="1" smtClean="0"/>
              <a:t>memiliki</a:t>
            </a:r>
            <a:r>
              <a:rPr lang="en-US" sz="8000" dirty="0" smtClean="0"/>
              <a:t> </a:t>
            </a:r>
            <a:r>
              <a:rPr lang="en-US" sz="8000" dirty="0" err="1" smtClean="0"/>
              <a:t>nilai</a:t>
            </a:r>
            <a:r>
              <a:rPr lang="en-US" sz="8000" dirty="0" smtClean="0"/>
              <a:t> </a:t>
            </a:r>
            <a:r>
              <a:rPr lang="en-US" sz="8000" dirty="0" err="1" smtClean="0"/>
              <a:t>lebih</a:t>
            </a:r>
            <a:r>
              <a:rPr lang="en-US" sz="8000" dirty="0" smtClean="0"/>
              <a:t> </a:t>
            </a:r>
            <a:r>
              <a:rPr lang="en-US" sz="8000" dirty="0" err="1" smtClean="0"/>
              <a:t>dari</a:t>
            </a:r>
            <a:r>
              <a:rPr lang="en-US" sz="8000" dirty="0" smtClean="0"/>
              <a:t> </a:t>
            </a:r>
            <a:r>
              <a:rPr lang="en-US" sz="8000" dirty="0" err="1" smtClean="0"/>
              <a:t>aspek</a:t>
            </a:r>
            <a:r>
              <a:rPr lang="en-US" sz="8000" dirty="0" smtClean="0"/>
              <a:t> </a:t>
            </a:r>
            <a:r>
              <a:rPr lang="en-US" sz="8000" dirty="0" err="1" smtClean="0"/>
              <a:t>kualitas</a:t>
            </a:r>
            <a:r>
              <a:rPr lang="en-US" sz="8000" dirty="0" smtClean="0"/>
              <a:t> yang </a:t>
            </a:r>
            <a:r>
              <a:rPr lang="en-US" sz="8000" dirty="0" err="1" smtClean="0"/>
              <a:t>kita</a:t>
            </a:r>
            <a:r>
              <a:rPr lang="en-US" sz="8000" dirty="0" smtClean="0"/>
              <a:t> </a:t>
            </a:r>
            <a:r>
              <a:rPr lang="en-US" sz="8000" dirty="0" err="1" smtClean="0"/>
              <a:t>tawarkan</a:t>
            </a:r>
            <a:r>
              <a:rPr lang="en-US" sz="8000" dirty="0" smtClean="0"/>
              <a:t> </a:t>
            </a:r>
            <a:r>
              <a:rPr lang="en-US" sz="8000" dirty="0" err="1" smtClean="0"/>
              <a:t>kepada</a:t>
            </a:r>
            <a:r>
              <a:rPr lang="en-US" sz="8000" dirty="0" smtClean="0"/>
              <a:t> </a:t>
            </a:r>
            <a:r>
              <a:rPr lang="en-US" sz="8000" dirty="0" err="1" smtClean="0"/>
              <a:t>konsumen</a:t>
            </a:r>
            <a:r>
              <a:rPr lang="en-US" sz="8000" dirty="0" smtClean="0"/>
              <a:t>.</a:t>
            </a:r>
            <a:endParaRPr lang="id-ID" sz="8000" dirty="0" smtClean="0"/>
          </a:p>
          <a:p>
            <a:pPr>
              <a:buNone/>
            </a:pPr>
            <a:endParaRPr lang="id-ID" sz="8000" dirty="0" smtClean="0"/>
          </a:p>
          <a:p>
            <a:r>
              <a:rPr lang="en-US" sz="8000" dirty="0" err="1" smtClean="0"/>
              <a:t>Namun</a:t>
            </a:r>
            <a:r>
              <a:rPr lang="en-US" sz="8000" dirty="0" smtClean="0"/>
              <a:t> </a:t>
            </a:r>
            <a:r>
              <a:rPr lang="en-US" sz="8000" dirty="0" err="1" smtClean="0"/>
              <a:t>kemampuan</a:t>
            </a:r>
            <a:r>
              <a:rPr lang="en-US" sz="8000" dirty="0" smtClean="0"/>
              <a:t>  </a:t>
            </a:r>
            <a:r>
              <a:rPr lang="en-US" sz="8000" dirty="0" err="1" smtClean="0"/>
              <a:t>menawarkan</a:t>
            </a:r>
            <a:r>
              <a:rPr lang="en-US" sz="8000" dirty="0" smtClean="0"/>
              <a:t>  </a:t>
            </a:r>
            <a:r>
              <a:rPr lang="en-US" sz="8000" dirty="0" err="1" smtClean="0"/>
              <a:t>aspek</a:t>
            </a:r>
            <a:r>
              <a:rPr lang="en-US" sz="8000" dirty="0" smtClean="0"/>
              <a:t> </a:t>
            </a:r>
            <a:r>
              <a:rPr lang="en-US" sz="8000" dirty="0" err="1" smtClean="0"/>
              <a:t>kualitas</a:t>
            </a:r>
            <a:r>
              <a:rPr lang="en-US" sz="8000" dirty="0" smtClean="0"/>
              <a:t> yang </a:t>
            </a:r>
            <a:r>
              <a:rPr lang="en-US" sz="8000" dirty="0" err="1" smtClean="0"/>
              <a:t>lebih</a:t>
            </a:r>
            <a:r>
              <a:rPr lang="id-ID" sz="8000" dirty="0" smtClean="0"/>
              <a:t>,</a:t>
            </a:r>
            <a:r>
              <a:rPr lang="en-US" sz="8000" dirty="0" smtClean="0"/>
              <a:t> </a:t>
            </a:r>
            <a:r>
              <a:rPr lang="en-US" sz="8000" dirty="0" err="1" smtClean="0"/>
              <a:t>tetap</a:t>
            </a:r>
            <a:r>
              <a:rPr lang="en-US" sz="8000" dirty="0" smtClean="0"/>
              <a:t> </a:t>
            </a:r>
            <a:r>
              <a:rPr lang="en-US" sz="8000" dirty="0" err="1" smtClean="0"/>
              <a:t>juga</a:t>
            </a:r>
            <a:r>
              <a:rPr lang="en-US" sz="8000" dirty="0" smtClean="0"/>
              <a:t> </a:t>
            </a:r>
            <a:r>
              <a:rPr lang="en-US" sz="8000" dirty="0" err="1" smtClean="0"/>
              <a:t>terkait</a:t>
            </a:r>
            <a:r>
              <a:rPr lang="en-US" sz="8000" dirty="0" smtClean="0"/>
              <a:t> </a:t>
            </a:r>
            <a:r>
              <a:rPr lang="en-US" sz="8000" dirty="0" err="1" smtClean="0"/>
              <a:t>dengan</a:t>
            </a:r>
            <a:r>
              <a:rPr lang="en-US" sz="8000" dirty="0" smtClean="0"/>
              <a:t> </a:t>
            </a:r>
            <a:r>
              <a:rPr lang="en-US" sz="8000" dirty="0" err="1" smtClean="0"/>
              <a:t>potensi</a:t>
            </a:r>
            <a:r>
              <a:rPr lang="en-US" sz="8000" dirty="0" smtClean="0"/>
              <a:t> </a:t>
            </a:r>
            <a:r>
              <a:rPr lang="en-US" sz="8000" dirty="0" err="1" smtClean="0"/>
              <a:t>diri</a:t>
            </a:r>
            <a:r>
              <a:rPr lang="en-US" sz="8000" dirty="0" smtClean="0"/>
              <a:t> yang </a:t>
            </a:r>
            <a:r>
              <a:rPr lang="en-US" sz="8000" dirty="0" err="1" smtClean="0"/>
              <a:t>kita</a:t>
            </a:r>
            <a:r>
              <a:rPr lang="en-US" sz="8000" dirty="0" smtClean="0"/>
              <a:t> </a:t>
            </a:r>
            <a:r>
              <a:rPr lang="en-US" sz="8000" dirty="0" err="1" smtClean="0"/>
              <a:t>miliki</a:t>
            </a:r>
            <a:r>
              <a:rPr lang="en-US" sz="8000" dirty="0" smtClean="0"/>
              <a:t>.</a:t>
            </a:r>
            <a:endParaRPr lang="id-ID" sz="8000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Memilih</a:t>
            </a:r>
            <a:r>
              <a:rPr lang="en-US" sz="4400" dirty="0" smtClean="0"/>
              <a:t> </a:t>
            </a:r>
            <a:r>
              <a:rPr lang="en-US" sz="4400" dirty="0" err="1" smtClean="0"/>
              <a:t>Lapangan</a:t>
            </a:r>
            <a:r>
              <a:rPr lang="en-US" sz="4400" dirty="0" smtClean="0"/>
              <a:t> Usaha 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Mengembangkan</a:t>
            </a:r>
            <a:r>
              <a:rPr lang="en-US" sz="4400" dirty="0" smtClean="0"/>
              <a:t>  </a:t>
            </a:r>
            <a:r>
              <a:rPr lang="en-US" sz="4400" dirty="0" err="1" smtClean="0"/>
              <a:t>Gagasan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8849</Words>
  <Application>WPS Presentation</Application>
  <PresentationFormat>On-screen Show (4:3)</PresentationFormat>
  <Paragraphs>164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Concourse</vt:lpstr>
      <vt:lpstr>MENENTUKAN PELUANG USAHA </vt:lpstr>
      <vt:lpstr>PowerPoint 演示文稿</vt:lpstr>
      <vt:lpstr>Menjalankan usaha  (problem solving)</vt:lpstr>
      <vt:lpstr>Menjalankan usaha  (problem solving)</vt:lpstr>
      <vt:lpstr>     Menemukan Peluang Usaha</vt:lpstr>
      <vt:lpstr>   Menemukan Peluang Usaha</vt:lpstr>
      <vt:lpstr>   Menemukan Peluang Usaha</vt:lpstr>
      <vt:lpstr>Memilih Lapangan Usaha  dan Mengembangkan  Gagasan   </vt:lpstr>
      <vt:lpstr>Memilih Lapangan Usaha  dan Mengembangkan  Gagasan</vt:lpstr>
      <vt:lpstr>Memilih Lapangan Usaha  dan Mengembangkan  Gagasan</vt:lpstr>
      <vt:lpstr>Memilih Lapangan Usaha  dan Mengembangkan  Gagasan</vt:lpstr>
      <vt:lpstr>Memilih Lapangan Usaha  dan Mengembangkan  Gagasan</vt:lpstr>
      <vt:lpstr>Memilih Lapangan Usaha  dan Mengembangkan  Gagasan</vt:lpstr>
      <vt:lpstr>Memilih Lapangan Usaha  dan Mengembangkan  Gagasan</vt:lpstr>
      <vt:lpstr>Memilih Lapangan Usaha  dan Mengembangkan  Gagasan</vt:lpstr>
      <vt:lpstr>Memilih Lapangan Usaha  dan Mengembangkan  Gagasan</vt:lpstr>
      <vt:lpstr>PowerPoint 演示文稿</vt:lpstr>
      <vt:lpstr>TUGAS MANDIRI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MENENTUKAN PELUANG USAHA</dc:title>
  <dc:creator>TOSHIBA</dc:creator>
  <cp:lastModifiedBy>Fefi</cp:lastModifiedBy>
  <cp:revision>57</cp:revision>
  <dcterms:created xsi:type="dcterms:W3CDTF">2016-10-04T16:13:00Z</dcterms:created>
  <dcterms:modified xsi:type="dcterms:W3CDTF">2021-03-22T15:55:50Z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