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95" r:id="rId3"/>
  </p:sldMasterIdLst>
  <p:notesMasterIdLst>
    <p:notesMasterId r:id="rId17"/>
  </p:notesMasterIdLst>
  <p:sldIdLst>
    <p:sldId id="300" r:id="rId4"/>
    <p:sldId id="402" r:id="rId5"/>
    <p:sldId id="382" r:id="rId6"/>
    <p:sldId id="375" r:id="rId7"/>
    <p:sldId id="383" r:id="rId8"/>
    <p:sldId id="384" r:id="rId9"/>
    <p:sldId id="394" r:id="rId10"/>
    <p:sldId id="395" r:id="rId11"/>
    <p:sldId id="398" r:id="rId12"/>
    <p:sldId id="396" r:id="rId13"/>
    <p:sldId id="399" r:id="rId14"/>
    <p:sldId id="392" r:id="rId15"/>
    <p:sldId id="401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2AEB8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 varScale="1">
        <p:scale>
          <a:sx n="78" d="100"/>
          <a:sy n="78" d="100"/>
        </p:scale>
        <p:origin x="1004" y="5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EA397-A57C-4C84-84C9-35628C550E96}" type="datetimeFigureOut">
              <a:rPr lang="en-ID" smtClean="0"/>
              <a:t>25/09/2023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727CE-1E20-410B-8FAC-D64BA2EE8B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757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2092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40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B282-1523-4ACE-BBE0-53D088B7529F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017C-0122-4E1E-B38C-195DBDFEA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8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9ED1162-2827-4077-BDCC-4845791D164B}" type="datetimeFigureOut">
              <a:rPr lang="en-ID" smtClean="0"/>
              <a:t>25/09/2023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412058-F545-456D-9FB9-FF321654ABF7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972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76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733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7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51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6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514350"/>
            <a:ext cx="4559300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1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04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3846692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2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3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50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285750"/>
            <a:ext cx="185737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5750"/>
            <a:ext cx="5800725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75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3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3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13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6" r:id="rId17"/>
    <p:sldLayoutId id="2147483678" r:id="rId18"/>
    <p:sldLayoutId id="2147483679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274320"/>
            <a:ext cx="726948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98157" y="748903"/>
            <a:ext cx="14287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506" y="3034903"/>
            <a:ext cx="2686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  <p:sldLayoutId id="214748364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9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267494"/>
            <a:ext cx="8820472" cy="4320479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3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Hibah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Daring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Kolaboratif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(PDK)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51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ahun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en-ID" sz="5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4200" b="0" i="0" dirty="0">
              <a:solidFill>
                <a:srgbClr val="20212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4500" b="0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Kolaborasi</a:t>
            </a:r>
            <a:r>
              <a:rPr lang="en-ID" sz="4500" b="0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500" b="0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4500" b="0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4500" b="0" i="0" dirty="0">
              <a:solidFill>
                <a:srgbClr val="20212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4500" b="1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 Teknik </a:t>
            </a:r>
            <a:r>
              <a:rPr lang="en-ID" sz="4500" b="1" dirty="0" err="1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ID" sz="4500" b="1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Universitas Borobudur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4500" b="1" i="0" dirty="0">
              <a:solidFill>
                <a:srgbClr val="20212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45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 Teknik </a:t>
            </a:r>
            <a:r>
              <a:rPr lang="en-ID" sz="45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ID" sz="45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Universitas </a:t>
            </a:r>
            <a:r>
              <a:rPr lang="en-ID" sz="45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Iqra</a:t>
            </a:r>
            <a:r>
              <a:rPr lang="en-ID" sz="45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Buru</a:t>
            </a:r>
            <a:endParaRPr lang="en-ID" sz="4500" b="1" i="0" dirty="0">
              <a:solidFill>
                <a:srgbClr val="202124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9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3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dirty="0">
              <a:solidFill>
                <a:srgbClr val="202124"/>
              </a:solidFill>
              <a:latin typeface="docs-Roboto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722DE-EE86-4AF2-873D-5C0A77DDCCD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203" y="501943"/>
            <a:ext cx="1008111" cy="971490"/>
          </a:xfrm>
          <a:prstGeom prst="pentagon">
            <a:avLst/>
          </a:prstGeom>
          <a:noFill/>
          <a:ln w="9525" algn="in">
            <a:solidFill>
              <a:srgbClr val="FAF1D2"/>
            </a:solidFill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1E65F0-BFBD-31D8-6A30-81C82B8CE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19" y="555527"/>
            <a:ext cx="944775" cy="91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4E950-5187-9191-319F-72BAAA72E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385" y="487319"/>
            <a:ext cx="944775" cy="998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7F60F-4A62-2315-430C-93352186C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3" y="180463"/>
            <a:ext cx="2171812" cy="8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2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6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38EA3-F491-B77B-03D2-38040632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2" y="1167594"/>
            <a:ext cx="85895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6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44F7C0-E507-B6E7-848B-D06AF80B0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5" y="1077584"/>
            <a:ext cx="7416824" cy="2988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F4F09-FD67-036D-346C-149AD7D30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0" y="1077584"/>
            <a:ext cx="7416824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Kita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awali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dengan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membuka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aplikasi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Microsoft office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visio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disini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kita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buka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file yang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sudah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kita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buat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untuk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penyelesaian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soal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KRB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seperti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tergambar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sebelumnya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jika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nantinya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kita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akan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membuat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baru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tinggal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klik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new file,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kemudian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tentukan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skala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yang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akan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dipakai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skala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yang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akan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kita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gunakan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adalah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skala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untuk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gaya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karena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beban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di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soalnya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dalam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satuan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ton,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maka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kita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bisa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gunakan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skalanya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yaitu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1 cm = 1 m (m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disini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dibaca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sebagai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ton),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caranya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klik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File-page setup-drawing scale,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tampilannya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sebagai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berikut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: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4B3F0-F3B1-25AA-7233-80C751F8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371576"/>
            <a:ext cx="4176464" cy="25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6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Sekian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terimakasih</a:t>
            </a: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Wassalamualaikum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wr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docs-Roboto"/>
              </a:rPr>
              <a:t>wb</a:t>
            </a: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dirty="0" err="1">
                <a:solidFill>
                  <a:srgbClr val="202124"/>
                </a:solidFill>
                <a:latin typeface="docs-Roboto"/>
              </a:rPr>
              <a:t>Sampai</a:t>
            </a:r>
            <a:r>
              <a:rPr lang="en-ID" sz="2000" dirty="0">
                <a:solidFill>
                  <a:srgbClr val="202124"/>
                </a:solidFill>
                <a:latin typeface="docs-Roboto"/>
              </a:rPr>
              <a:t> </a:t>
            </a:r>
            <a:r>
              <a:rPr lang="en-ID" sz="2000" dirty="0" err="1">
                <a:solidFill>
                  <a:srgbClr val="202124"/>
                </a:solidFill>
                <a:latin typeface="docs-Roboto"/>
              </a:rPr>
              <a:t>bertemu</a:t>
            </a:r>
            <a:r>
              <a:rPr lang="en-ID" sz="2000" dirty="0">
                <a:solidFill>
                  <a:srgbClr val="202124"/>
                </a:solidFill>
                <a:latin typeface="docs-Roboto"/>
              </a:rPr>
              <a:t> di video </a:t>
            </a:r>
            <a:r>
              <a:rPr lang="en-ID" sz="2000" dirty="0" err="1">
                <a:solidFill>
                  <a:srgbClr val="202124"/>
                </a:solidFill>
                <a:latin typeface="docs-Roboto"/>
              </a:rPr>
              <a:t>lainnya</a:t>
            </a: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6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6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C6F34-EA89-4CBE-9D6B-5085DBF4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7" y="699542"/>
            <a:ext cx="823065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EAF3C-50CD-16E8-59E2-4AFF80DA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17100"/>
            <a:ext cx="7200800" cy="435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8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E1A29-4A02-D879-829B-542A699AE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95486"/>
            <a:ext cx="9144000" cy="4608511"/>
          </a:xfrm>
        </p:spPr>
        <p:txBody>
          <a:bodyPr>
            <a:normAutofit/>
          </a:bodyPr>
          <a:lstStyle/>
          <a:p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F94D6-BBA0-A323-08A1-4C27D193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19522"/>
            <a:ext cx="7416824" cy="2988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D193E-367B-CC3B-4213-EFD68E8A1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41500"/>
            <a:ext cx="7416824" cy="14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5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4E920DA-364C-2EFA-2412-A72B9F68E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AFA5EC-3AA2-414E-4CD9-681BE1517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52643"/>
              </p:ext>
            </p:extLst>
          </p:nvPr>
        </p:nvGraphicFramePr>
        <p:xfrm>
          <a:off x="1907704" y="56093"/>
          <a:ext cx="3724425" cy="508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647688" imgH="9092184" progId="Visio.Drawing.11">
                  <p:embed/>
                </p:oleObj>
              </mc:Choice>
              <mc:Fallback>
                <p:oleObj name="Visio" r:id="rId3" imgW="6647688" imgH="909218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6093"/>
                        <a:ext cx="3724425" cy="5087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62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13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6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29F93-5A88-ACFE-234F-E5D1D6DE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4" y="61282"/>
            <a:ext cx="4877051" cy="3600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F398B-A687-2979-741B-17C095996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343" y="1425402"/>
            <a:ext cx="4864350" cy="24512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8F1286A-F2DC-ABFB-07F1-9B2EB9B5FDE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428" y="1701473"/>
            <a:ext cx="63872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1A16B43-9642-0064-819D-3FCF1F816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226178"/>
              </p:ext>
            </p:extLst>
          </p:nvPr>
        </p:nvGraphicFramePr>
        <p:xfrm>
          <a:off x="5580112" y="3319105"/>
          <a:ext cx="3384376" cy="155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373624" imgH="2465832" progId="Visio.Drawing.11">
                  <p:embed/>
                </p:oleObj>
              </mc:Choice>
              <mc:Fallback>
                <p:oleObj name="Visio" r:id="rId5" imgW="5373624" imgH="246583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319105"/>
                        <a:ext cx="3384376" cy="1556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76418CD-E5D1-EFBB-1326-FAFCD3503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463" y="2614131"/>
            <a:ext cx="3190796" cy="632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5275AF-A9C6-3E86-9D16-5C61C3FC77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519" y="3723331"/>
            <a:ext cx="4544369" cy="1372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0464E5-A149-0EA1-F3C8-A8ACDAA42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819" y="120272"/>
            <a:ext cx="3924502" cy="14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3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95736" y="1491630"/>
            <a:ext cx="6768752" cy="345638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6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A01F3-75D8-E787-3D7C-669F72C0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4256"/>
            <a:ext cx="4813547" cy="66440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C72636-5487-18D5-390E-8C9BB2257A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21008" y="-1"/>
            <a:ext cx="7222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0915A-1BFF-C215-77AF-FB6F37931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30124"/>
            <a:ext cx="2774294" cy="50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7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67494"/>
            <a:ext cx="8568952" cy="46805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ID" sz="6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solidFill>
                <a:srgbClr val="202124"/>
              </a:solidFill>
              <a:latin typeface="docs-Roboto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5F73B-B96B-0CBD-C665-DFFA7078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1" y="1131590"/>
            <a:ext cx="840721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5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0269D-98DF-43F8-8BEC-206F34C1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9" y="61282"/>
            <a:ext cx="9144000" cy="5020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267494"/>
            <a:ext cx="8820472" cy="4320479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3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8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3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Assalamualaikum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wb</a:t>
            </a:r>
            <a:endParaRPr lang="en-ID" sz="5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51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luaran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Hibah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Daring 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Kolaboratif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(PDK)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51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51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ahun</a:t>
            </a:r>
            <a:r>
              <a:rPr lang="en-ID" sz="51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en-ID" sz="5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4200" b="0" i="0" dirty="0">
              <a:solidFill>
                <a:srgbClr val="20212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4500" b="0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Kolaborasi</a:t>
            </a:r>
            <a:r>
              <a:rPr lang="en-ID" sz="4500" b="0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500" b="0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4500" b="0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4500" b="0" i="0" dirty="0">
              <a:solidFill>
                <a:srgbClr val="20212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4500" b="1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 Teknik </a:t>
            </a:r>
            <a:r>
              <a:rPr lang="en-ID" sz="4500" b="1" dirty="0" err="1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ID" sz="4500" b="1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Universitas Borobudur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4500" b="1" i="0" dirty="0">
              <a:solidFill>
                <a:srgbClr val="20212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45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 Teknik </a:t>
            </a:r>
            <a:r>
              <a:rPr lang="en-ID" sz="45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ID" sz="45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Universitas </a:t>
            </a:r>
            <a:r>
              <a:rPr lang="en-ID" sz="45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Iqra</a:t>
            </a:r>
            <a:r>
              <a:rPr lang="en-ID" sz="45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Buru</a:t>
            </a:r>
            <a:endParaRPr lang="en-ID" sz="4500" b="1" i="0" dirty="0">
              <a:solidFill>
                <a:srgbClr val="202124"/>
              </a:solidFill>
              <a:effectLst/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9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3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dirty="0">
              <a:solidFill>
                <a:srgbClr val="202124"/>
              </a:solidFill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800" dirty="0">
              <a:solidFill>
                <a:srgbClr val="202124"/>
              </a:solidFill>
              <a:latin typeface="docs-Roboto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altLang="ko-KR" sz="2000" kern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722DE-EE86-4AF2-873D-5C0A77DDCCD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393" y="494234"/>
            <a:ext cx="1008111" cy="971490"/>
          </a:xfrm>
          <a:prstGeom prst="pentagon">
            <a:avLst/>
          </a:prstGeom>
          <a:noFill/>
          <a:ln w="9525" algn="in">
            <a:solidFill>
              <a:srgbClr val="FAF1D2"/>
            </a:solidFill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1E65F0-BFBD-31D8-6A30-81C82B8CE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19" y="555527"/>
            <a:ext cx="944775" cy="91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4E950-5187-9191-319F-72BAAA72E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47257"/>
            <a:ext cx="1008111" cy="106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7F60F-4A62-2315-430C-93352186C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62" y="259139"/>
            <a:ext cx="2171812" cy="8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1657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157</Words>
  <Application>Microsoft Office PowerPoint</Application>
  <PresentationFormat>On-screen Show (16:9)</PresentationFormat>
  <Paragraphs>174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Century Schoolbook</vt:lpstr>
      <vt:lpstr>docs-Roboto</vt:lpstr>
      <vt:lpstr>Times New Roman</vt:lpstr>
      <vt:lpstr>Wingdings 2</vt:lpstr>
      <vt:lpstr>Contents Slide Master</vt:lpstr>
      <vt:lpstr>Section Break Slide Master</vt:lpstr>
      <vt:lpstr>View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Inggar Fipiana</cp:lastModifiedBy>
  <cp:revision>186</cp:revision>
  <cp:lastPrinted>2023-09-15T03:10:46Z</cp:lastPrinted>
  <dcterms:created xsi:type="dcterms:W3CDTF">2016-12-05T23:26:54Z</dcterms:created>
  <dcterms:modified xsi:type="dcterms:W3CDTF">2023-09-24T23:52:04Z</dcterms:modified>
</cp:coreProperties>
</file>