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3" r:id="rId2"/>
    <p:sldMasterId id="2147483695" r:id="rId3"/>
  </p:sldMasterIdLst>
  <p:notesMasterIdLst>
    <p:notesMasterId r:id="rId5"/>
  </p:notesMasterIdLst>
  <p:sldIdLst>
    <p:sldId id="300" r:id="rId4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93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32AEB8"/>
    <a:srgbClr val="F2A4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26" autoAdjust="0"/>
    <p:restoredTop sz="94628" autoAdjust="0"/>
  </p:normalViewPr>
  <p:slideViewPr>
    <p:cSldViewPr>
      <p:cViewPr varScale="1">
        <p:scale>
          <a:sx n="78" d="100"/>
          <a:sy n="78" d="100"/>
        </p:scale>
        <p:origin x="1004" y="52"/>
      </p:cViewPr>
      <p:guideLst>
        <p:guide orient="horz" pos="139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5EA397-A57C-4C84-84C9-35628C550E96}" type="datetimeFigureOut">
              <a:rPr lang="en-ID" smtClean="0"/>
              <a:t>24/09/2023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B727CE-1E20-410B-8FAC-D64BA2EE8B5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47576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2604" y="0"/>
            <a:ext cx="1584176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074" name="Picture 2" descr="E:\002-KIMS BUSINESS\007-02-Fullslidesppt-Contents\20161228\02-edu\bulb-item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484" y="938231"/>
            <a:ext cx="1584176" cy="3515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789484" y="938231"/>
            <a:ext cx="792088" cy="3515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5712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9144000" cy="3076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5063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131840" y="181632"/>
            <a:ext cx="6012160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131840" y="757696"/>
            <a:ext cx="6012160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3059832" cy="51435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3146470" y="1131590"/>
            <a:ext cx="3059832" cy="40119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888771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411510"/>
            <a:ext cx="6444208" cy="43204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35622" y="195487"/>
            <a:ext cx="1944216" cy="47525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2223854" y="195487"/>
            <a:ext cx="1944216" cy="47525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312086" y="195487"/>
            <a:ext cx="1944216" cy="47525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421378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444208" y="267494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6444208" y="2715766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3986213" y="267494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3986213" y="2715766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093977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95536" y="3291830"/>
            <a:ext cx="8748464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95536" y="3867894"/>
            <a:ext cx="8748464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4963500"/>
            <a:ext cx="9144000" cy="1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467544" y="339502"/>
            <a:ext cx="3312128" cy="280807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3995936" y="339502"/>
            <a:ext cx="468052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3995936" y="1815574"/>
            <a:ext cx="144000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5616196" y="1815574"/>
            <a:ext cx="144000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7236456" y="1815574"/>
            <a:ext cx="144000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524261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s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42646" y="92609"/>
            <a:ext cx="8679898" cy="5431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5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Fully Editable Shapes</a:t>
            </a:r>
          </a:p>
        </p:txBody>
      </p:sp>
    </p:spTree>
    <p:extLst>
      <p:ext uri="{BB962C8B-B14F-4D97-AF65-F5344CB8AC3E}">
        <p14:creationId xmlns:p14="http://schemas.microsoft.com/office/powerpoint/2010/main" val="31069092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11" name="Rounded Rectangle 10"/>
          <p:cNvSpPr/>
          <p:nvPr userDrawn="1"/>
        </p:nvSpPr>
        <p:spPr>
          <a:xfrm>
            <a:off x="354008" y="1131589"/>
            <a:ext cx="2849840" cy="3649171"/>
          </a:xfrm>
          <a:prstGeom prst="roundRect">
            <a:avLst>
              <a:gd name="adj" fmla="val 396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Rounded Rectangle 16"/>
          <p:cNvSpPr/>
          <p:nvPr userDrawn="1"/>
        </p:nvSpPr>
        <p:spPr>
          <a:xfrm>
            <a:off x="531932" y="1347500"/>
            <a:ext cx="108520" cy="3240473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18" name="Half Frame 17"/>
          <p:cNvSpPr/>
          <p:nvPr userDrawn="1"/>
        </p:nvSpPr>
        <p:spPr>
          <a:xfrm rot="5400000">
            <a:off x="2592642" y="1238201"/>
            <a:ext cx="502331" cy="502331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1822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2647" y="254632"/>
            <a:ext cx="8679898" cy="5431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5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3620920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Brea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2571750"/>
            <a:ext cx="9144000" cy="25717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Rectangle 1"/>
          <p:cNvSpPr/>
          <p:nvPr userDrawn="1"/>
        </p:nvSpPr>
        <p:spPr>
          <a:xfrm>
            <a:off x="2116108" y="843558"/>
            <a:ext cx="4896544" cy="34563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2116108" y="0"/>
            <a:ext cx="4896544" cy="1954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2116108" y="4948014"/>
            <a:ext cx="4896544" cy="1954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116108" y="3049518"/>
            <a:ext cx="4896544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SECTION BREAK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116108" y="3625582"/>
            <a:ext cx="4896544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2050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155985" y="1156325"/>
            <a:ext cx="816788" cy="1812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62402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BB282-1523-4ACE-BBE0-53D088B7529F}" type="datetimeFigureOut">
              <a:rPr lang="en-US" smtClean="0"/>
              <a:pPr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5017C-0122-4E1E-B38C-195DBDFEA2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081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2604" y="0"/>
            <a:ext cx="1584176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074" name="Picture 2" descr="E:\002-KIMS BUSINESS\007-02-Fullslidesppt-Contents\20161228\02-edu\bulb-item2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735" y="2931790"/>
            <a:ext cx="945499" cy="2098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59988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2571750"/>
            <a:ext cx="9144000" cy="25717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Rectangle 1"/>
          <p:cNvSpPr/>
          <p:nvPr userDrawn="1"/>
        </p:nvSpPr>
        <p:spPr>
          <a:xfrm>
            <a:off x="2116108" y="843558"/>
            <a:ext cx="4896544" cy="34563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2116108" y="0"/>
            <a:ext cx="4896544" cy="1954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2116108" y="4948014"/>
            <a:ext cx="4896544" cy="1954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116108" y="3049518"/>
            <a:ext cx="4896544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SECTION BREAK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116108" y="3625582"/>
            <a:ext cx="4896544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2050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155985" y="1156325"/>
            <a:ext cx="816788" cy="1812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82354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6404" y="569214"/>
            <a:ext cx="7063740" cy="3031236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54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6404" y="3600450"/>
            <a:ext cx="7063740" cy="1268730"/>
          </a:xfrm>
        </p:spPr>
        <p:txBody>
          <a:bodyPr>
            <a:normAutofit/>
          </a:bodyPr>
          <a:lstStyle>
            <a:lvl1pPr marL="0" indent="0" algn="l">
              <a:buNone/>
              <a:defRPr sz="1650" baseline="0">
                <a:solidFill>
                  <a:schemeClr val="tx1">
                    <a:lumMod val="75000"/>
                  </a:schemeClr>
                </a:solidFill>
              </a:defRPr>
            </a:lvl1pPr>
            <a:lvl2pPr marL="342900" indent="0" algn="ctr">
              <a:buNone/>
              <a:defRPr sz="1650"/>
            </a:lvl2pPr>
            <a:lvl3pPr marL="685800" indent="0" algn="ctr">
              <a:buNone/>
              <a:defRPr sz="165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59ED1162-2827-4077-BDCC-4845791D164B}" type="datetimeFigureOut">
              <a:rPr lang="en-ID" smtClean="0"/>
              <a:t>24/09/2023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F8412058-F545-456D-9FB9-FF321654ABF7}" type="slidenum">
              <a:rPr lang="en-ID" smtClean="0"/>
              <a:t>‹#›</a:t>
            </a:fld>
            <a:endParaRPr lang="en-ID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69721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9/24/2023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9764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04" y="569214"/>
            <a:ext cx="7063740" cy="3031236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5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3600450"/>
            <a:ext cx="7063740" cy="1268730"/>
          </a:xfrm>
        </p:spPr>
        <p:txBody>
          <a:bodyPr anchor="t">
            <a:normAutofit/>
          </a:bodyPr>
          <a:lstStyle>
            <a:lvl1pPr marL="0" indent="0">
              <a:buNone/>
              <a:defRPr sz="16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9/24/2023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37334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6404" y="1371600"/>
            <a:ext cx="3360420" cy="3263503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4860" y="1371600"/>
            <a:ext cx="3360420" cy="3263503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9/24/2023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4720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285241"/>
            <a:ext cx="3360420" cy="54864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6404" y="1880662"/>
            <a:ext cx="3360420" cy="2748488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94860" y="1285241"/>
            <a:ext cx="3360420" cy="54864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15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5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94860" y="1880662"/>
            <a:ext cx="3360420" cy="2748488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9/24/2023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4326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9/24/2023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9513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9/24/2023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23632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342900"/>
            <a:ext cx="2400300" cy="1200148"/>
          </a:xfrm>
        </p:spPr>
        <p:txBody>
          <a:bodyPr anchor="b">
            <a:normAutofit/>
          </a:bodyPr>
          <a:lstStyle>
            <a:lvl1pPr>
              <a:defRPr sz="24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8200" y="514350"/>
            <a:ext cx="4559300" cy="411480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1574801"/>
            <a:ext cx="2400300" cy="28575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600"/>
              </a:spcBef>
              <a:buNone/>
              <a:defRPr sz="9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9/24/2023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50430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29050"/>
            <a:ext cx="8469630" cy="131445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943350"/>
            <a:ext cx="7486650" cy="685800"/>
          </a:xfrm>
        </p:spPr>
        <p:txBody>
          <a:bodyPr anchor="b">
            <a:normAutofit/>
          </a:bodyPr>
          <a:lstStyle>
            <a:lvl1pPr>
              <a:defRPr sz="21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1"/>
            <a:ext cx="8469630" cy="3846692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581442"/>
            <a:ext cx="7486650" cy="44775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975">
                <a:solidFill>
                  <a:schemeClr val="bg1">
                    <a:lumMod val="85000"/>
                  </a:schemeClr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9/24/2023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34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3399842"/>
            <a:ext cx="9144000" cy="17436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Oval 3"/>
          <p:cNvSpPr/>
          <p:nvPr userDrawn="1"/>
        </p:nvSpPr>
        <p:spPr>
          <a:xfrm>
            <a:off x="4043561" y="2859782"/>
            <a:ext cx="1080120" cy="1080120"/>
          </a:xfrm>
          <a:prstGeom prst="ellipse">
            <a:avLst/>
          </a:prstGeom>
          <a:solidFill>
            <a:schemeClr val="accent1"/>
          </a:solidFill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057" y="3010192"/>
            <a:ext cx="351128" cy="77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686780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9/24/2023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45015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6525" y="285750"/>
            <a:ext cx="1857375" cy="442317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285750"/>
            <a:ext cx="5800725" cy="442317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9/24/2023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27543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3399843"/>
            <a:ext cx="9144000" cy="17436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80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9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3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Oval 3"/>
          <p:cNvSpPr/>
          <p:nvPr userDrawn="1"/>
        </p:nvSpPr>
        <p:spPr>
          <a:xfrm>
            <a:off x="4043561" y="2859782"/>
            <a:ext cx="1080120" cy="1080120"/>
          </a:xfrm>
          <a:prstGeom prst="ellipse">
            <a:avLst/>
          </a:prstGeom>
          <a:solidFill>
            <a:schemeClr val="accent1"/>
          </a:solidFill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pic>
        <p:nvPicPr>
          <p:cNvPr id="5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057" y="3010193"/>
            <a:ext cx="351128" cy="77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401378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851920" y="1794902"/>
            <a:ext cx="5292080" cy="1080121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buNone/>
              <a:defRPr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>
                <a:ea typeface="맑은 고딕" pitchFamily="50" charset="-127"/>
              </a:rPr>
              <a:t>FREE </a:t>
            </a:r>
          </a:p>
          <a:p>
            <a:r>
              <a:rPr lang="en-US" altLang="ko-KR" dirty="0">
                <a:ea typeface="맑은 고딕" pitchFamily="50" charset="-127"/>
              </a:rPr>
              <a:t>PPT TEMPLATES</a:t>
            </a:r>
            <a:endParaRPr lang="en-US" altLang="ko-KR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851772" y="2947030"/>
            <a:ext cx="5292080" cy="48881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en-US" altLang="ko-KR" b="1" dirty="0"/>
              <a:t>INSERT THE TITLE </a:t>
            </a:r>
          </a:p>
          <a:p>
            <a:pPr>
              <a:spcBef>
                <a:spcPts val="0"/>
              </a:spcBef>
              <a:defRPr/>
            </a:pPr>
            <a:r>
              <a:rPr lang="en-US" altLang="ko-KR" b="1" dirty="0"/>
              <a:t>OF YOUR PRESENTATION HERE</a:t>
            </a:r>
            <a:endParaRPr lang="en-US" altLang="ko-KR" dirty="0"/>
          </a:p>
        </p:txBody>
      </p:sp>
      <p:pic>
        <p:nvPicPr>
          <p:cNvPr id="1026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640" y="657349"/>
            <a:ext cx="1765300" cy="391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2736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4963500"/>
            <a:ext cx="9144000" cy="1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904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960850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 and Contents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43508" y="92609"/>
            <a:ext cx="8856984" cy="495828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0" y="1347774"/>
            <a:ext cx="2160240" cy="187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2327920" y="1347774"/>
            <a:ext cx="2160240" cy="187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4655840" y="1347774"/>
            <a:ext cx="2160240" cy="187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6983760" y="1347774"/>
            <a:ext cx="2160240" cy="187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3219822"/>
            <a:ext cx="2160000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328000" y="3219822"/>
            <a:ext cx="2160000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4656000" y="3219822"/>
            <a:ext cx="2160000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6984000" y="3219822"/>
            <a:ext cx="2160000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5967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2932113"/>
            <a:ext cx="9144000" cy="22113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5" name="Picture 3" descr="D:\Fullppt\005-PNG이미지\노트북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131590"/>
            <a:ext cx="7230270" cy="3677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513480" y="1626257"/>
            <a:ext cx="3465217" cy="256260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467544" y="3363838"/>
            <a:ext cx="3024336" cy="1008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6058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1759754"/>
            <a:ext cx="9144000" cy="22113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pic>
        <p:nvPicPr>
          <p:cNvPr id="6" name="Picture 2" descr="D:\Fullppt\PNG이미지\핸드폰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3208" y="1042230"/>
            <a:ext cx="2869272" cy="3474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380312" y="1175233"/>
            <a:ext cx="1008112" cy="25561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5643269" y="1261134"/>
            <a:ext cx="1654766" cy="25561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00137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3059832" cy="51435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4860032" y="0"/>
            <a:ext cx="36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4896032" y="1311750"/>
            <a:ext cx="180000" cy="25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440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32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55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72" r:id="rId2"/>
    <p:sldLayoutId id="2147483670" r:id="rId3"/>
    <p:sldLayoutId id="2147483652" r:id="rId4"/>
    <p:sldLayoutId id="2147483671" r:id="rId5"/>
    <p:sldLayoutId id="2147483655" r:id="rId6"/>
    <p:sldLayoutId id="2147483662" r:id="rId7"/>
    <p:sldLayoutId id="2147483663" r:id="rId8"/>
    <p:sldLayoutId id="2147483665" r:id="rId9"/>
    <p:sldLayoutId id="2147483666" r:id="rId10"/>
    <p:sldLayoutId id="2147483667" r:id="rId11"/>
    <p:sldLayoutId id="2147483664" r:id="rId12"/>
    <p:sldLayoutId id="2147483668" r:id="rId13"/>
    <p:sldLayoutId id="2147483669" r:id="rId14"/>
    <p:sldLayoutId id="2147483673" r:id="rId15"/>
    <p:sldLayoutId id="2147483656" r:id="rId16"/>
    <p:sldLayoutId id="2147483676" r:id="rId17"/>
    <p:sldLayoutId id="2147483678" r:id="rId18"/>
    <p:sldLayoutId id="2147483679" r:id="rId19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471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469630" y="0"/>
            <a:ext cx="685800" cy="51435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6404" y="274320"/>
            <a:ext cx="7269480" cy="9941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371600"/>
            <a:ext cx="6446520" cy="3263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8098157" y="748903"/>
            <a:ext cx="142874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0E59FD0C-5451-4CA0-86AF-E70AE3279989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469506" y="3034903"/>
            <a:ext cx="268605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69630" y="4629150"/>
            <a:ext cx="685800" cy="445294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27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100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8" r:id="rId12"/>
    <p:sldLayoutId id="2147483649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 spc="-38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7160" indent="-137160" algn="l" defTabSz="685800" rtl="0" eaLnBrk="1" latinLnBrk="0" hangingPunct="1">
        <a:lnSpc>
          <a:spcPct val="95000"/>
        </a:lnSpc>
        <a:spcBef>
          <a:spcPts val="1050"/>
        </a:spcBef>
        <a:spcAft>
          <a:spcPts val="150"/>
        </a:spcAft>
        <a:buClr>
          <a:schemeClr val="accent1"/>
        </a:buClr>
        <a:buSzPct val="80000"/>
        <a:buFont typeface="Arial" pitchFamily="34" charset="0"/>
        <a:buChar char="•"/>
        <a:defRPr sz="1350" kern="1200" spc="8" baseline="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225"/>
        </a:spcBef>
        <a:spcAft>
          <a:spcPts val="225"/>
        </a:spcAft>
        <a:buClr>
          <a:schemeClr val="accent1"/>
        </a:buClr>
        <a:buFont typeface="Wingdings 2" pitchFamily="18" charset="2"/>
        <a:buChar char=""/>
        <a:defRPr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225"/>
        </a:spcBef>
        <a:spcAft>
          <a:spcPts val="225"/>
        </a:spcAft>
        <a:buClr>
          <a:schemeClr val="accent1"/>
        </a:buClr>
        <a:buFont typeface="Wingdings 2" pitchFamily="18" charset="2"/>
        <a:buChar char=""/>
        <a:defRPr sz="10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225"/>
        </a:spcBef>
        <a:spcAft>
          <a:spcPts val="225"/>
        </a:spcAft>
        <a:buClr>
          <a:schemeClr val="accent1"/>
        </a:buClr>
        <a:buFont typeface="Wingdings 2" pitchFamily="18" charset="2"/>
        <a:buChar char=""/>
        <a:defRPr sz="10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960120" indent="-137160" algn="l" defTabSz="685800" rtl="0" eaLnBrk="1" latinLnBrk="0" hangingPunct="1">
        <a:lnSpc>
          <a:spcPct val="90000"/>
        </a:lnSpc>
        <a:spcBef>
          <a:spcPts val="225"/>
        </a:spcBef>
        <a:spcAft>
          <a:spcPts val="225"/>
        </a:spcAft>
        <a:buClr>
          <a:schemeClr val="accent1"/>
        </a:buClr>
        <a:buFont typeface="Wingdings 2" pitchFamily="18" charset="2"/>
        <a:buChar char=""/>
        <a:defRPr sz="10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171450" algn="l" defTabSz="685800" rtl="0" eaLnBrk="1" latinLnBrk="0" hangingPunct="1">
        <a:lnSpc>
          <a:spcPct val="90000"/>
        </a:lnSpc>
        <a:spcBef>
          <a:spcPts val="225"/>
        </a:spcBef>
        <a:spcAft>
          <a:spcPts val="225"/>
        </a:spcAft>
        <a:buClr>
          <a:schemeClr val="accent1"/>
        </a:buClr>
        <a:buFont typeface="Wingdings 2" pitchFamily="18" charset="2"/>
        <a:buChar char=""/>
        <a:defRPr sz="10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25000" indent="-171450" algn="l" defTabSz="685800" rtl="0" eaLnBrk="1" latinLnBrk="0" hangingPunct="1">
        <a:lnSpc>
          <a:spcPct val="90000"/>
        </a:lnSpc>
        <a:spcBef>
          <a:spcPts val="225"/>
        </a:spcBef>
        <a:spcAft>
          <a:spcPts val="225"/>
        </a:spcAft>
        <a:buClr>
          <a:schemeClr val="accent1"/>
        </a:buClr>
        <a:buFont typeface="Wingdings 2" pitchFamily="18" charset="2"/>
        <a:buChar char=""/>
        <a:defRPr sz="10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50000" indent="-171450" algn="l" defTabSz="685800" rtl="0" eaLnBrk="1" latinLnBrk="0" hangingPunct="1">
        <a:lnSpc>
          <a:spcPct val="90000"/>
        </a:lnSpc>
        <a:spcBef>
          <a:spcPts val="225"/>
        </a:spcBef>
        <a:spcAft>
          <a:spcPts val="225"/>
        </a:spcAft>
        <a:buClr>
          <a:schemeClr val="accent1"/>
        </a:buClr>
        <a:buFont typeface="Wingdings 2" pitchFamily="18" charset="2"/>
        <a:buChar char=""/>
        <a:defRPr sz="10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75000" indent="-171450" algn="l" defTabSz="685800" rtl="0" eaLnBrk="1" latinLnBrk="0" hangingPunct="1">
        <a:lnSpc>
          <a:spcPct val="90000"/>
        </a:lnSpc>
        <a:spcBef>
          <a:spcPts val="225"/>
        </a:spcBef>
        <a:spcAft>
          <a:spcPts val="225"/>
        </a:spcAft>
        <a:buClr>
          <a:schemeClr val="accent1"/>
        </a:buClr>
        <a:buFont typeface="Wingdings 2" pitchFamily="18" charset="2"/>
        <a:buChar char=""/>
        <a:defRPr sz="10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em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CC10269D-98DF-43F8-8BEC-206F34C14D3E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669" y="61282"/>
            <a:ext cx="9144000" cy="502093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23528" y="267494"/>
            <a:ext cx="8820472" cy="4320479"/>
          </a:xfrm>
        </p:spPr>
        <p:txBody>
          <a:bodyPr>
            <a:normAutofit fontScale="70000" lnSpcReduction="20000"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ID" sz="2800" b="0" i="0" dirty="0">
              <a:solidFill>
                <a:srgbClr val="202124"/>
              </a:solidFill>
              <a:effectLst/>
              <a:latin typeface="docs-Roboto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ID" sz="2800" b="0" i="0" dirty="0">
              <a:solidFill>
                <a:srgbClr val="202124"/>
              </a:solidFill>
              <a:effectLst/>
              <a:latin typeface="docs-Roboto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ID" sz="2300" b="0" i="0" dirty="0">
              <a:solidFill>
                <a:srgbClr val="202124"/>
              </a:solidFill>
              <a:effectLst/>
              <a:latin typeface="docs-Roboto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ID" sz="1800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ID" sz="1800" b="1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ID" sz="1800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ID" sz="1800" b="1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ID" sz="3100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ID" sz="3100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ID" sz="3100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ID" sz="3100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ID" sz="2200" b="1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Assalamualaikum</a:t>
            </a:r>
            <a:r>
              <a:rPr lang="en-ID" sz="22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200" b="1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wr.wb</a:t>
            </a:r>
            <a:r>
              <a:rPr lang="en-ID" sz="22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ID" sz="22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Saya Inggar Fipiana, </a:t>
            </a:r>
            <a:r>
              <a:rPr lang="en-ID" sz="2200" b="1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Dosen</a:t>
            </a:r>
            <a:r>
              <a:rPr lang="en-ID" sz="22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200" b="1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pengampu</a:t>
            </a:r>
            <a:r>
              <a:rPr lang="en-ID" sz="22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200" b="1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mata</a:t>
            </a:r>
            <a:r>
              <a:rPr lang="en-ID" sz="22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200" b="1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kuliah</a:t>
            </a:r>
            <a:r>
              <a:rPr lang="en-ID" sz="22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200" b="1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Statika</a:t>
            </a:r>
            <a:r>
              <a:rPr lang="en-ID" sz="22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2b/</a:t>
            </a:r>
            <a:r>
              <a:rPr lang="en-ID" sz="2200" b="1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Mekanika</a:t>
            </a:r>
            <a:r>
              <a:rPr lang="en-ID" sz="22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200" b="1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Rekayasa</a:t>
            </a:r>
            <a:r>
              <a:rPr lang="en-ID" sz="22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</a:t>
            </a:r>
            <a:endParaRPr lang="en-ID" sz="2200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ID" sz="2200" b="1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Kelas</a:t>
            </a:r>
            <a:r>
              <a:rPr lang="en-ID" sz="22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200" b="1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Hibah</a:t>
            </a:r>
            <a:r>
              <a:rPr lang="en-ID" sz="22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200" b="1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Pembelajaran</a:t>
            </a:r>
            <a:r>
              <a:rPr lang="en-ID" sz="22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Daring </a:t>
            </a:r>
            <a:r>
              <a:rPr lang="en-ID" sz="2200" b="1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Kolaboratif</a:t>
            </a:r>
            <a:r>
              <a:rPr lang="en-ID" sz="22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(PDK) </a:t>
            </a:r>
            <a:r>
              <a:rPr lang="en-ID" sz="2200" b="1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ID" sz="2200" b="1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ahun</a:t>
            </a:r>
            <a:r>
              <a:rPr lang="en-ID" sz="22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2023</a:t>
            </a:r>
            <a:r>
              <a:rPr lang="en-ID" sz="2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ID" sz="2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Antara 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ID" sz="2200" b="1" dirty="0">
                <a:solidFill>
                  <a:srgbClr val="20212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Prodi Teknik </a:t>
            </a:r>
            <a:r>
              <a:rPr lang="en-ID" sz="2200" b="1" dirty="0" err="1">
                <a:solidFill>
                  <a:srgbClr val="20212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Sipil</a:t>
            </a:r>
            <a:r>
              <a:rPr lang="en-ID" sz="2200" b="1" dirty="0">
                <a:solidFill>
                  <a:srgbClr val="20212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Universitas Borobudur vs </a:t>
            </a:r>
            <a:r>
              <a:rPr lang="en-ID" sz="2200" b="1" i="0" dirty="0">
                <a:solidFill>
                  <a:srgbClr val="202124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Prodi Teknik </a:t>
            </a:r>
            <a:r>
              <a:rPr lang="en-ID" sz="2200" b="1" i="0" dirty="0" err="1">
                <a:solidFill>
                  <a:srgbClr val="202124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Sipil</a:t>
            </a:r>
            <a:r>
              <a:rPr lang="en-ID" sz="2200" b="1" i="0" dirty="0">
                <a:solidFill>
                  <a:srgbClr val="202124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Universitas </a:t>
            </a:r>
            <a:r>
              <a:rPr lang="en-ID" sz="2200" b="1" i="0" dirty="0" err="1">
                <a:solidFill>
                  <a:srgbClr val="202124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Iqra</a:t>
            </a:r>
            <a:r>
              <a:rPr lang="en-ID" sz="2200" b="1" i="0" dirty="0">
                <a:solidFill>
                  <a:srgbClr val="202124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Buru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ID" sz="2200" b="1" dirty="0">
              <a:solidFill>
                <a:srgbClr val="202124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ID" sz="2200" b="1" i="0" dirty="0" err="1">
                <a:solidFill>
                  <a:srgbClr val="202124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Berikut</a:t>
            </a:r>
            <a:r>
              <a:rPr lang="en-ID" sz="2200" b="1" i="0" dirty="0">
                <a:solidFill>
                  <a:srgbClr val="202124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kami </a:t>
            </a:r>
            <a:r>
              <a:rPr lang="en-ID" sz="2200" b="1" i="0" dirty="0" err="1">
                <a:solidFill>
                  <a:srgbClr val="202124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tampilkan</a:t>
            </a:r>
            <a:r>
              <a:rPr lang="en-ID" sz="2200" b="1" i="0" dirty="0">
                <a:solidFill>
                  <a:srgbClr val="202124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video tutorial </a:t>
            </a:r>
            <a:r>
              <a:rPr lang="en-ID" sz="2200" b="1" i="0" dirty="0" err="1">
                <a:solidFill>
                  <a:srgbClr val="202124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mencari</a:t>
            </a:r>
            <a:r>
              <a:rPr lang="en-ID" sz="2200" b="1" i="0" dirty="0">
                <a:solidFill>
                  <a:srgbClr val="202124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200" b="1" i="0" dirty="0" err="1">
                <a:solidFill>
                  <a:srgbClr val="202124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reaksi</a:t>
            </a:r>
            <a:r>
              <a:rPr lang="en-ID" sz="2200" b="1" i="0" dirty="0">
                <a:solidFill>
                  <a:srgbClr val="202124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ID" sz="2200" b="1" i="0" dirty="0" err="1">
                <a:solidFill>
                  <a:srgbClr val="202124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gaya</a:t>
            </a:r>
            <a:r>
              <a:rPr lang="en-ID" sz="2200" b="1" i="0" dirty="0">
                <a:solidFill>
                  <a:srgbClr val="202124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200" b="1" i="0" dirty="0" err="1">
                <a:solidFill>
                  <a:srgbClr val="202124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batang</a:t>
            </a:r>
            <a:r>
              <a:rPr lang="en-ID" sz="2200" b="1" i="0" dirty="0">
                <a:solidFill>
                  <a:srgbClr val="202124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pada model </a:t>
            </a:r>
            <a:r>
              <a:rPr lang="en-ID" sz="2200" b="1" i="0" dirty="0" err="1">
                <a:solidFill>
                  <a:srgbClr val="202124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struktur</a:t>
            </a:r>
            <a:r>
              <a:rPr lang="en-ID" sz="2200" b="1" i="0" dirty="0">
                <a:solidFill>
                  <a:srgbClr val="202124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200" b="1" i="0" dirty="0" err="1">
                <a:solidFill>
                  <a:srgbClr val="202124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konstruksi</a:t>
            </a:r>
            <a:r>
              <a:rPr lang="en-ID" sz="2200" b="1" i="0" dirty="0">
                <a:solidFill>
                  <a:srgbClr val="202124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200" b="1" i="0" dirty="0" err="1">
                <a:solidFill>
                  <a:srgbClr val="202124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rangka</a:t>
            </a:r>
            <a:r>
              <a:rPr lang="en-ID" sz="2200" b="1" i="0" dirty="0">
                <a:solidFill>
                  <a:srgbClr val="202124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200" b="1" i="0" dirty="0" err="1">
                <a:solidFill>
                  <a:srgbClr val="202124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batang</a:t>
            </a:r>
            <a:r>
              <a:rPr lang="en-ID" sz="2200" b="1" i="0" dirty="0">
                <a:solidFill>
                  <a:srgbClr val="202124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200" b="1" i="0" dirty="0" err="1">
                <a:solidFill>
                  <a:srgbClr val="202124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simetris</a:t>
            </a:r>
            <a:r>
              <a:rPr lang="en-ID" sz="2200" b="1" i="0" dirty="0">
                <a:solidFill>
                  <a:srgbClr val="202124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200" b="1" i="0" dirty="0" err="1">
                <a:solidFill>
                  <a:srgbClr val="202124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seperti</a:t>
            </a:r>
            <a:r>
              <a:rPr lang="en-ID" sz="2200" b="1" i="0" dirty="0">
                <a:solidFill>
                  <a:srgbClr val="202124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200" b="1" i="0" dirty="0" err="1">
                <a:solidFill>
                  <a:srgbClr val="202124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tergambar</a:t>
            </a:r>
            <a:r>
              <a:rPr lang="en-ID" sz="2200" b="1" i="0" dirty="0">
                <a:solidFill>
                  <a:srgbClr val="202124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200" b="1" i="0" dirty="0" err="1">
                <a:solidFill>
                  <a:srgbClr val="202124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menggunakan</a:t>
            </a:r>
            <a:r>
              <a:rPr lang="en-ID" sz="2200" b="1" i="0" dirty="0">
                <a:solidFill>
                  <a:srgbClr val="202124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200" b="1" i="0" dirty="0" err="1">
                <a:solidFill>
                  <a:srgbClr val="202124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metode</a:t>
            </a:r>
            <a:r>
              <a:rPr lang="en-ID" sz="2200" b="1" i="0" dirty="0">
                <a:solidFill>
                  <a:srgbClr val="202124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200" b="1" i="0" dirty="0" err="1">
                <a:solidFill>
                  <a:srgbClr val="202124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grafis:cremona</a:t>
            </a:r>
            <a:r>
              <a:rPr lang="en-ID" sz="2200" b="1" i="0" dirty="0">
                <a:solidFill>
                  <a:srgbClr val="202124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200" b="1" i="0" dirty="0" err="1">
                <a:solidFill>
                  <a:srgbClr val="202124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ID" sz="2200" b="1" i="0" dirty="0">
                <a:solidFill>
                  <a:srgbClr val="202124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200" b="1" i="0" dirty="0" err="1">
                <a:solidFill>
                  <a:srgbClr val="202124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bantuan</a:t>
            </a:r>
            <a:r>
              <a:rPr lang="en-ID" sz="2200" b="1" i="0" dirty="0">
                <a:solidFill>
                  <a:srgbClr val="202124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200" b="1" i="0" dirty="0" err="1">
                <a:solidFill>
                  <a:srgbClr val="202124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aplikasi</a:t>
            </a:r>
            <a:r>
              <a:rPr lang="en-ID" sz="2200" b="1" i="0" dirty="0">
                <a:solidFill>
                  <a:srgbClr val="202124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200" b="1" i="0" dirty="0" err="1">
                <a:solidFill>
                  <a:srgbClr val="202124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microsoft</a:t>
            </a:r>
            <a:r>
              <a:rPr lang="en-ID" sz="2200" b="1" i="0" dirty="0">
                <a:solidFill>
                  <a:srgbClr val="202124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office </a:t>
            </a:r>
            <a:r>
              <a:rPr lang="en-ID" sz="2200" b="1" i="0" dirty="0" err="1">
                <a:solidFill>
                  <a:srgbClr val="202124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visio</a:t>
            </a:r>
            <a:endParaRPr lang="en-ID" sz="2200" b="1" i="0" dirty="0">
              <a:solidFill>
                <a:srgbClr val="202124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ID" sz="4500" b="1" i="0" dirty="0">
              <a:solidFill>
                <a:srgbClr val="202124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ID" sz="4500" b="1" i="0" dirty="0">
              <a:solidFill>
                <a:srgbClr val="202124"/>
              </a:solidFill>
              <a:effectLst/>
              <a:latin typeface="Arial Narrow" panose="020B0606020202030204" pitchFamily="34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ID" sz="4500" b="1" dirty="0">
              <a:solidFill>
                <a:srgbClr val="202124"/>
              </a:solidFill>
              <a:latin typeface="Arial Narrow" panose="020B0606020202030204" pitchFamily="34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ID" sz="1900" dirty="0">
              <a:solidFill>
                <a:srgbClr val="202124"/>
              </a:solidFill>
              <a:latin typeface="docs-Roboto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2300" dirty="0">
              <a:solidFill>
                <a:srgbClr val="202124"/>
              </a:solidFill>
              <a:latin typeface="docs-Roboto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ID" sz="2800" b="0" i="0" dirty="0">
              <a:solidFill>
                <a:srgbClr val="202124"/>
              </a:solidFill>
              <a:effectLst/>
              <a:latin typeface="docs-Roboto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ID" sz="2800" dirty="0">
              <a:solidFill>
                <a:srgbClr val="202124"/>
              </a:solidFill>
              <a:latin typeface="docs-Roboto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ID" sz="2800" b="0" i="0" dirty="0">
              <a:solidFill>
                <a:srgbClr val="202124"/>
              </a:solidFill>
              <a:effectLst/>
              <a:latin typeface="docs-Roboto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ID" sz="2800" b="0" i="0" dirty="0">
              <a:solidFill>
                <a:srgbClr val="202124"/>
              </a:solidFill>
              <a:effectLst/>
              <a:latin typeface="docs-Roboto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ID" sz="2800" dirty="0">
              <a:solidFill>
                <a:srgbClr val="202124"/>
              </a:solidFill>
              <a:latin typeface="docs-Roboto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ID" altLang="ko-KR" sz="2000" kern="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33722DE-EE86-4AF2-873D-5C0A77DDCCD1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59203" y="501943"/>
            <a:ext cx="1008111" cy="971490"/>
          </a:xfrm>
          <a:prstGeom prst="pentagon">
            <a:avLst/>
          </a:prstGeom>
          <a:noFill/>
          <a:ln w="9525" algn="in">
            <a:solidFill>
              <a:srgbClr val="FAF1D2"/>
            </a:solidFill>
            <a:miter lim="800000"/>
            <a:headEnd/>
            <a:tailEnd/>
          </a:ln>
          <a:effectLst/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D81E65F0-BFBD-31D8-6A30-81C82B8CE1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7619" y="555527"/>
            <a:ext cx="944775" cy="91680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944E950-5187-9191-319F-72BAAA72E39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65385" y="487319"/>
            <a:ext cx="944775" cy="99850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C67F60F-4A62-2315-430C-93352186CF6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7086" y="208454"/>
            <a:ext cx="2171812" cy="81919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3C888454-7C87-1663-5338-A4C705FB583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51720" y="2854104"/>
            <a:ext cx="4752528" cy="2080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222179"/>
      </p:ext>
    </p:extLst>
  </p:cSld>
  <p:clrMapOvr>
    <a:masterClrMapping/>
  </p:clrMapOvr>
</p:sld>
</file>

<file path=ppt/theme/theme1.xml><?xml version="1.0" encoding="utf-8"?>
<a:theme xmlns:a="http://schemas.openxmlformats.org/drawingml/2006/main" name="Contents Slide Master">
  <a:themeElements>
    <a:clrScheme name="ALLPPT-COLOR-A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2AEB8"/>
      </a:accent1>
      <a:accent2>
        <a:srgbClr val="F2A40D"/>
      </a:accent2>
      <a:accent3>
        <a:srgbClr val="32AEB8"/>
      </a:accent3>
      <a:accent4>
        <a:srgbClr val="F2A40D"/>
      </a:accent4>
      <a:accent5>
        <a:srgbClr val="32AEB8"/>
      </a:accent5>
      <a:accent6>
        <a:srgbClr val="F2A40D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2AEB8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Section Break Slide Master">
  <a:themeElements>
    <a:clrScheme name="ALLPPT-COLOR-A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2AEB8"/>
      </a:accent1>
      <a:accent2>
        <a:srgbClr val="F2A40D"/>
      </a:accent2>
      <a:accent3>
        <a:srgbClr val="32AEB8"/>
      </a:accent3>
      <a:accent4>
        <a:srgbClr val="F2A40D"/>
      </a:accent4>
      <a:accent5>
        <a:srgbClr val="32AEB8"/>
      </a:accent5>
      <a:accent6>
        <a:srgbClr val="F2A40D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4249</TotalTime>
  <Words>75</Words>
  <Application>Microsoft Office PowerPoint</Application>
  <PresentationFormat>On-screen Show (16:9)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Arial Narrow</vt:lpstr>
      <vt:lpstr>Calibri</vt:lpstr>
      <vt:lpstr>Century Schoolbook</vt:lpstr>
      <vt:lpstr>docs-Roboto</vt:lpstr>
      <vt:lpstr>Times New Roman</vt:lpstr>
      <vt:lpstr>Wingdings 2</vt:lpstr>
      <vt:lpstr>Contents Slide Master</vt:lpstr>
      <vt:lpstr>Section Break Slide Master</vt:lpstr>
      <vt:lpstr>View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Inggar Fipiana</cp:lastModifiedBy>
  <cp:revision>191</cp:revision>
  <cp:lastPrinted>2023-09-15T03:10:46Z</cp:lastPrinted>
  <dcterms:created xsi:type="dcterms:W3CDTF">2016-12-05T23:26:54Z</dcterms:created>
  <dcterms:modified xsi:type="dcterms:W3CDTF">2023-09-24T17:19:12Z</dcterms:modified>
</cp:coreProperties>
</file>