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2AED271-5ED4-4179-B4C2-4CAA0CED4DFD}" type="datetimeFigureOut">
              <a:rPr lang="id-ID" smtClean="0"/>
              <a:t>27/11/2023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EAAF16-341A-46FB-A99D-382463B91E4D}" type="slidenum">
              <a:rPr lang="id-ID" smtClean="0"/>
              <a:t>‹#›</a:t>
            </a:fld>
            <a:endParaRPr lang="id-ID"/>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AED271-5ED4-4179-B4C2-4CAA0CED4DFD}" type="datetimeFigureOut">
              <a:rPr lang="id-ID" smtClean="0"/>
              <a:t>27/11/2023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AED271-5ED4-4179-B4C2-4CAA0CED4DFD}" type="datetimeFigureOut">
              <a:rPr lang="id-ID" smtClean="0"/>
              <a:t>27/11/2023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AED271-5ED4-4179-B4C2-4CAA0CED4DFD}" type="datetimeFigureOut">
              <a:rPr lang="id-ID" smtClean="0"/>
              <a:t>27/11/2023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A2AED271-5ED4-4179-B4C2-4CAA0CED4DFD}" type="datetimeFigureOut">
              <a:rPr lang="id-ID" smtClean="0"/>
              <a:t>27/11/2023</a:t>
            </a:fld>
            <a:endParaRPr lang="id-ID"/>
          </a:p>
        </p:txBody>
      </p:sp>
      <p:sp>
        <p:nvSpPr>
          <p:cNvPr id="91" name="Footer Placeholder 90"/>
          <p:cNvSpPr>
            <a:spLocks noGrp="1"/>
          </p:cNvSpPr>
          <p:nvPr>
            <p:ph type="ftr" sz="quarter" idx="11"/>
          </p:nvPr>
        </p:nvSpPr>
        <p:spPr/>
        <p:txBody>
          <a:bodyPr/>
          <a:lstStyle/>
          <a:p>
            <a:endParaRPr lang="id-ID"/>
          </a:p>
        </p:txBody>
      </p:sp>
      <p:sp>
        <p:nvSpPr>
          <p:cNvPr id="92" name="Slide Number Placeholder 91"/>
          <p:cNvSpPr>
            <a:spLocks noGrp="1"/>
          </p:cNvSpPr>
          <p:nvPr>
            <p:ph type="sldNum" sz="quarter" idx="12"/>
          </p:nvPr>
        </p:nvSpPr>
        <p:spPr/>
        <p:txBody>
          <a:bodyPr/>
          <a:lstStyle/>
          <a:p>
            <a:fld id="{CDEAAF16-341A-46FB-A99D-382463B91E4D}"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AED271-5ED4-4179-B4C2-4CAA0CED4DFD}" type="datetimeFigureOut">
              <a:rPr lang="id-ID" smtClean="0"/>
              <a:t>27/11/2023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AED271-5ED4-4179-B4C2-4CAA0CED4DFD}" type="datetimeFigureOut">
              <a:rPr lang="id-ID" smtClean="0"/>
              <a:t>27/11/2023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AED271-5ED4-4179-B4C2-4CAA0CED4DFD}" type="datetimeFigureOut">
              <a:rPr lang="id-ID" smtClean="0"/>
              <a:t>27/11/2023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AED271-5ED4-4179-B4C2-4CAA0CED4DFD}" type="datetimeFigureOut">
              <a:rPr lang="id-ID" smtClean="0"/>
              <a:t>27/11/2023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DEAAF16-341A-46FB-A99D-382463B91E4D}"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AED271-5ED4-4179-B4C2-4CAA0CED4DFD}" type="datetimeFigureOut">
              <a:rPr lang="id-ID" smtClean="0"/>
              <a:t>27/11/2023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DEAAF16-341A-46FB-A99D-382463B91E4D}" type="slidenum">
              <a:rPr lang="id-ID" smtClean="0"/>
              <a:t>‹#›</a:t>
            </a:fld>
            <a:endParaRPr lang="id-ID"/>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2AED271-5ED4-4179-B4C2-4CAA0CED4DFD}" type="datetimeFigureOut">
              <a:rPr lang="id-ID" smtClean="0"/>
              <a:t>27/11/2023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DEAAF16-341A-46FB-A99D-382463B91E4D}" type="slidenum">
              <a:rPr lang="id-ID" smtClean="0"/>
              <a:t>‹#›</a:t>
            </a:fld>
            <a:endParaRPr lang="id-ID"/>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2AED271-5ED4-4179-B4C2-4CAA0CED4DFD}" type="datetimeFigureOut">
              <a:rPr lang="id-ID" smtClean="0"/>
              <a:t>27/11/2023</a:t>
            </a:fld>
            <a:endParaRPr lang="id-ID"/>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id-ID"/>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DEAAF16-341A-46FB-A99D-382463B91E4D}"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3240360"/>
          </a:xfrm>
        </p:spPr>
        <p:txBody>
          <a:bodyPr/>
          <a:lstStyle/>
          <a:p>
            <a:endParaRPr lang="id-ID" dirty="0"/>
          </a:p>
        </p:txBody>
      </p:sp>
      <p:sp>
        <p:nvSpPr>
          <p:cNvPr id="3" name="Subtitle 2"/>
          <p:cNvSpPr>
            <a:spLocks noGrp="1"/>
          </p:cNvSpPr>
          <p:nvPr>
            <p:ph type="subTitle" idx="1"/>
          </p:nvPr>
        </p:nvSpPr>
        <p:spPr/>
        <p:txBody>
          <a:bodyPr>
            <a:normAutofit fontScale="55000" lnSpcReduction="20000"/>
          </a:bodyPr>
          <a:lstStyle/>
          <a:p>
            <a:r>
              <a:rPr lang="id-ID" sz="4000" b="1" dirty="0" smtClean="0">
                <a:solidFill>
                  <a:schemeClr val="tx1"/>
                </a:solidFill>
                <a:latin typeface="+mj-lt"/>
              </a:rPr>
              <a:t>HOW TO APPLY</a:t>
            </a:r>
          </a:p>
          <a:p>
            <a:r>
              <a:rPr lang="id-ID" sz="4000" b="1" dirty="0" smtClean="0">
                <a:solidFill>
                  <a:schemeClr val="tx1"/>
                </a:solidFill>
                <a:latin typeface="+mj-lt"/>
              </a:rPr>
              <a:t>ENGLISH SPEAKING PRACTICE APPLICATION</a:t>
            </a:r>
            <a:endParaRPr lang="id-ID" sz="4000" b="1" dirty="0">
              <a:solidFill>
                <a:schemeClr val="tx1"/>
              </a:solidFill>
              <a:latin typeface="+mj-lt"/>
            </a:endParaRPr>
          </a:p>
        </p:txBody>
      </p:sp>
      <p:pic>
        <p:nvPicPr>
          <p:cNvPr id="1026" name="Picture 2" descr="C:\Users\user\Documents\PMDS\unnam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3284" y="1916832"/>
            <a:ext cx="3513762"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838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29600" cy="1440160"/>
          </a:xfrm>
        </p:spPr>
        <p:txBody>
          <a:bodyPr>
            <a:normAutofit fontScale="90000"/>
          </a:bodyPr>
          <a:lstStyle/>
          <a:p>
            <a:r>
              <a:rPr lang="id-ID" b="1" dirty="0" smtClean="0"/>
              <a:t>DOWNLOAD THE APPLICATION “ENGLISH SPEAKING PRACTICE” AT PLAYSTORE OR APPSTORE</a:t>
            </a:r>
            <a:endParaRPr lang="id-ID" b="1" dirty="0"/>
          </a:p>
        </p:txBody>
      </p:sp>
      <p:sp>
        <p:nvSpPr>
          <p:cNvPr id="3" name="Content Placeholder 2"/>
          <p:cNvSpPr>
            <a:spLocks noGrp="1"/>
          </p:cNvSpPr>
          <p:nvPr>
            <p:ph idx="1"/>
          </p:nvPr>
        </p:nvSpPr>
        <p:spPr>
          <a:xfrm>
            <a:off x="457200" y="2492896"/>
            <a:ext cx="8229600" cy="3633267"/>
          </a:xfrm>
        </p:spPr>
        <p:txBody>
          <a:bodyPr/>
          <a:lstStyle/>
          <a:p>
            <a:pPr marL="0" indent="0" algn="ctr">
              <a:buNone/>
            </a:pPr>
            <a:endParaRPr lang="id-ID" dirty="0"/>
          </a:p>
        </p:txBody>
      </p:sp>
      <p:pic>
        <p:nvPicPr>
          <p:cNvPr id="2050" name="Picture 2" descr="C:\Users\user\Documents\PMDS\google_pl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2708920"/>
            <a:ext cx="3064685" cy="321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40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2736304"/>
          </a:xfrm>
        </p:spPr>
        <p:txBody>
          <a:bodyPr>
            <a:normAutofit/>
          </a:bodyPr>
          <a:lstStyle/>
          <a:p>
            <a:r>
              <a:rPr lang="id-ID" sz="2400" b="1" dirty="0" smtClean="0"/>
              <a:t>IF YOU HAVE DOWNLOADED IT, PLEASE OPEN THE APP AND THERE ARE TWO DIFFERENT LEVEL OF SPEAKING PRACTICE</a:t>
            </a:r>
            <a:br>
              <a:rPr lang="id-ID" sz="2400" b="1" dirty="0" smtClean="0"/>
            </a:br>
            <a:r>
              <a:rPr lang="id-ID" sz="2400" b="1" dirty="0" smtClean="0"/>
              <a:t>1. CHOOSE BEGINNER “BEGINNER ENGLISH CONVERSATION” IF YOU ARE BEGINNER LEVEL</a:t>
            </a:r>
            <a:br>
              <a:rPr lang="id-ID" sz="2400" b="1" dirty="0" smtClean="0"/>
            </a:br>
            <a:r>
              <a:rPr lang="id-ID" sz="2400" b="1" dirty="0" smtClean="0"/>
              <a:t>2. CHOOSE BUSINESS ENGLISH CONVERSATION IF YOU ARE UPPER AND INTERMEDIATE LEVEL</a:t>
            </a:r>
            <a:endParaRPr lang="id-ID" sz="2400" b="1" dirty="0"/>
          </a:p>
        </p:txBody>
      </p:sp>
      <p:sp>
        <p:nvSpPr>
          <p:cNvPr id="3" name="Content Placeholder 2"/>
          <p:cNvSpPr>
            <a:spLocks noGrp="1"/>
          </p:cNvSpPr>
          <p:nvPr>
            <p:ph idx="1"/>
          </p:nvPr>
        </p:nvSpPr>
        <p:spPr>
          <a:xfrm>
            <a:off x="457200" y="3501008"/>
            <a:ext cx="8229600" cy="3024336"/>
          </a:xfrm>
        </p:spPr>
        <p:txBody>
          <a:bodyPr/>
          <a:lstStyle/>
          <a:p>
            <a:pPr marL="0" indent="0">
              <a:buNone/>
            </a:pPr>
            <a:endParaRPr lang="id-ID" dirty="0"/>
          </a:p>
        </p:txBody>
      </p:sp>
      <p:pic>
        <p:nvPicPr>
          <p:cNvPr id="3074" name="Picture 2" descr="C:\Users\user\Downloads\WhatsApp Image 2023-11-27 at 11.28.07.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924944"/>
            <a:ext cx="4032448" cy="378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67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368152"/>
          </a:xfrm>
        </p:spPr>
        <p:txBody>
          <a:bodyPr>
            <a:noAutofit/>
          </a:bodyPr>
          <a:lstStyle/>
          <a:p>
            <a:r>
              <a:rPr lang="id-ID" sz="3200" b="1" dirty="0" smtClean="0"/>
              <a:t>THEN IF YOU HAVE CHOSEN IT, PLEASE CLICK START AND THEN PICK ONE OF TOPIC CONVERSATION</a:t>
            </a:r>
            <a:endParaRPr lang="id-ID" sz="3200" b="1" dirty="0"/>
          </a:p>
        </p:txBody>
      </p:sp>
      <p:sp>
        <p:nvSpPr>
          <p:cNvPr id="3" name="Content Placeholder 2"/>
          <p:cNvSpPr>
            <a:spLocks noGrp="1"/>
          </p:cNvSpPr>
          <p:nvPr>
            <p:ph idx="1"/>
          </p:nvPr>
        </p:nvSpPr>
        <p:spPr>
          <a:xfrm>
            <a:off x="457200" y="1988840"/>
            <a:ext cx="8229600" cy="4137323"/>
          </a:xfrm>
        </p:spPr>
        <p:txBody>
          <a:bodyPr/>
          <a:lstStyle/>
          <a:p>
            <a:pPr marL="0" indent="0" algn="ctr">
              <a:buNone/>
            </a:pPr>
            <a:endParaRPr lang="id-ID" dirty="0"/>
          </a:p>
        </p:txBody>
      </p:sp>
      <p:pic>
        <p:nvPicPr>
          <p:cNvPr id="4098" name="Picture 2" descr="C:\Users\user\Downloads\WhatsApp Image 2023-11-27 at 11.30.4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1988840"/>
            <a:ext cx="3199234"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47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872208"/>
          </a:xfrm>
        </p:spPr>
        <p:txBody>
          <a:bodyPr>
            <a:noAutofit/>
          </a:bodyPr>
          <a:lstStyle/>
          <a:p>
            <a:r>
              <a:rPr lang="id-ID" sz="2800" b="1" dirty="0" smtClean="0"/>
              <a:t>YOU WILL PRACTICE WITH ANONYMOUS SPEAKER, YOU ALLOW TO DO THE TASK AND YOU ARE ABLE TO RECORD YOUR VOICE WHILE YOU PRACTICE THE CONVERSATION</a:t>
            </a:r>
            <a:endParaRPr lang="id-ID" sz="2800" b="1" dirty="0"/>
          </a:p>
        </p:txBody>
      </p:sp>
      <p:sp>
        <p:nvSpPr>
          <p:cNvPr id="3" name="Content Placeholder 2"/>
          <p:cNvSpPr>
            <a:spLocks noGrp="1"/>
          </p:cNvSpPr>
          <p:nvPr>
            <p:ph idx="1"/>
          </p:nvPr>
        </p:nvSpPr>
        <p:spPr>
          <a:xfrm>
            <a:off x="457200" y="2564904"/>
            <a:ext cx="8229600" cy="3816424"/>
          </a:xfrm>
        </p:spPr>
        <p:txBody>
          <a:bodyPr/>
          <a:lstStyle/>
          <a:p>
            <a:pPr marL="0" indent="0" algn="ctr">
              <a:buNone/>
            </a:pPr>
            <a:endParaRPr lang="id-ID" dirty="0"/>
          </a:p>
        </p:txBody>
      </p:sp>
      <p:pic>
        <p:nvPicPr>
          <p:cNvPr id="5122" name="Picture 2" descr="C:\Users\user\Downloads\WhatsApp Image 2023-11-27 at 11.30.42 (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2348880"/>
            <a:ext cx="3384376" cy="4509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220337"/>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35</TotalTime>
  <Words>81</Words>
  <Application>Microsoft Office PowerPoint</Application>
  <PresentationFormat>On-screen Show (4:3)</PresentationFormat>
  <Paragraphs>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Thatch</vt:lpstr>
      <vt:lpstr>PowerPoint Presentation</vt:lpstr>
      <vt:lpstr>DOWNLOAD THE APPLICATION “ENGLISH SPEAKING PRACTICE” AT PLAYSTORE OR APPSTORE</vt:lpstr>
      <vt:lpstr>IF YOU HAVE DOWNLOADED IT, PLEASE OPEN THE APP AND THERE ARE TWO DIFFERENT LEVEL OF SPEAKING PRACTICE 1. CHOOSE BEGINNER “BEGINNER ENGLISH CONVERSATION” IF YOU ARE BEGINNER LEVEL 2. CHOOSE BUSINESS ENGLISH CONVERSATION IF YOU ARE UPPER AND INTERMEDIATE LEVEL</vt:lpstr>
      <vt:lpstr>THEN IF YOU HAVE CHOSEN IT, PLEASE CLICK START AND THEN PICK ONE OF TOPIC CONVERSATION</vt:lpstr>
      <vt:lpstr>YOU WILL PRACTICE WITH ANONYMOUS SPEAKER, YOU ALLOW TO DO THE TASK AND YOU ARE ABLE TO RECORD YOUR VOICE WHILE YOU PRACTICE THE CONVERSATION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2023-11-27T04:05:26Z</dcterms:created>
  <dcterms:modified xsi:type="dcterms:W3CDTF">2023-11-27T04:40:59Z</dcterms:modified>
</cp:coreProperties>
</file>