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69" r:id="rId8"/>
    <p:sldId id="270" r:id="rId9"/>
    <p:sldId id="271" r:id="rId10"/>
    <p:sldId id="272" r:id="rId11"/>
    <p:sldId id="268" r:id="rId12"/>
    <p:sldId id="259" r:id="rId13"/>
    <p:sldId id="260" r:id="rId14"/>
    <p:sldId id="261" r:id="rId15"/>
    <p:sldId id="267" r:id="rId16"/>
    <p:sldId id="273" r:id="rId17"/>
    <p:sldId id="262" r:id="rId18"/>
    <p:sldId id="274" r:id="rId19"/>
    <p:sldId id="263" r:id="rId20"/>
    <p:sldId id="264" r:id="rId21"/>
    <p:sldId id="275" r:id="rId22"/>
    <p:sldId id="276" r:id="rId23"/>
    <p:sldId id="277" r:id="rId24"/>
    <p:sldId id="278" r:id="rId25"/>
    <p:sldId id="265" r:id="rId26"/>
    <p:sldId id="279" r:id="rId27"/>
    <p:sldId id="266" r:id="rId28"/>
    <p:sldId id="280" r:id="rId2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2FED9-595C-49D8-B484-32F5FEF581D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6646FF61-B1C3-48A9-9699-303114B46150}">
      <dgm:prSet phldrT="[Text]"/>
      <dgm:spPr/>
      <dgm:t>
        <a:bodyPr/>
        <a:lstStyle/>
        <a:p>
          <a:r>
            <a:rPr lang="id-ID" dirty="0" smtClean="0"/>
            <a:t>Sumber Daya Alam Materi</a:t>
          </a:r>
          <a:endParaRPr lang="id-ID" dirty="0"/>
        </a:p>
      </dgm:t>
    </dgm:pt>
    <dgm:pt modelId="{DD068114-FA1E-4642-9532-ABCF18CB8F61}" type="parTrans" cxnId="{94330C59-BCE8-48E5-94B0-0135E638AA76}">
      <dgm:prSet/>
      <dgm:spPr/>
      <dgm:t>
        <a:bodyPr/>
        <a:lstStyle/>
        <a:p>
          <a:endParaRPr lang="id-ID"/>
        </a:p>
      </dgm:t>
    </dgm:pt>
    <dgm:pt modelId="{986B1E39-0B2C-4274-BC62-B13C0689F5FC}" type="sibTrans" cxnId="{94330C59-BCE8-48E5-94B0-0135E638AA76}">
      <dgm:prSet/>
      <dgm:spPr/>
      <dgm:t>
        <a:bodyPr/>
        <a:lstStyle/>
        <a:p>
          <a:endParaRPr lang="id-ID"/>
        </a:p>
      </dgm:t>
    </dgm:pt>
    <dgm:pt modelId="{D165186F-F27A-4798-9F9D-EFA41585ED89}">
      <dgm:prSet phldrT="[Text]"/>
      <dgm:spPr/>
      <dgm:t>
        <a:bodyPr/>
        <a:lstStyle/>
        <a:p>
          <a:r>
            <a:rPr lang="id-ID" dirty="0" smtClean="0"/>
            <a:t>SDA yang berbentuk materi, yang dimanfaatkan oleh manusia adalah materi sumber daya alam itu sendiri</a:t>
          </a:r>
          <a:endParaRPr lang="id-ID" dirty="0"/>
        </a:p>
      </dgm:t>
    </dgm:pt>
    <dgm:pt modelId="{D13E3C9E-EACD-43FF-BA67-B5AC295D812C}" type="parTrans" cxnId="{DAA1DF9F-9DC9-401F-945D-D48AEFE295A4}">
      <dgm:prSet/>
      <dgm:spPr/>
      <dgm:t>
        <a:bodyPr/>
        <a:lstStyle/>
        <a:p>
          <a:endParaRPr lang="id-ID"/>
        </a:p>
      </dgm:t>
    </dgm:pt>
    <dgm:pt modelId="{DA8E985E-E3C7-482A-A933-F0036D60FFE1}" type="sibTrans" cxnId="{DAA1DF9F-9DC9-401F-945D-D48AEFE295A4}">
      <dgm:prSet/>
      <dgm:spPr/>
      <dgm:t>
        <a:bodyPr/>
        <a:lstStyle/>
        <a:p>
          <a:endParaRPr lang="id-ID"/>
        </a:p>
      </dgm:t>
    </dgm:pt>
    <dgm:pt modelId="{C5D63ED8-5678-4F15-B128-DAA455E559AD}">
      <dgm:prSet phldrT="[Text]"/>
      <dgm:spPr/>
      <dgm:t>
        <a:bodyPr/>
        <a:lstStyle/>
        <a:p>
          <a:r>
            <a:rPr lang="id-ID" dirty="0" smtClean="0"/>
            <a:t>Sumber Daya Energi</a:t>
          </a:r>
          <a:endParaRPr lang="id-ID" dirty="0"/>
        </a:p>
      </dgm:t>
    </dgm:pt>
    <dgm:pt modelId="{0D4587C8-DCF9-4E8E-81B7-35E2C3E4337A}" type="parTrans" cxnId="{1BF1DE41-29C6-499B-AFF9-6019FE234D7E}">
      <dgm:prSet/>
      <dgm:spPr/>
      <dgm:t>
        <a:bodyPr/>
        <a:lstStyle/>
        <a:p>
          <a:endParaRPr lang="id-ID"/>
        </a:p>
      </dgm:t>
    </dgm:pt>
    <dgm:pt modelId="{40664E88-F7DB-4399-834C-909FBE1E51D5}" type="sibTrans" cxnId="{1BF1DE41-29C6-499B-AFF9-6019FE234D7E}">
      <dgm:prSet/>
      <dgm:spPr/>
      <dgm:t>
        <a:bodyPr/>
        <a:lstStyle/>
        <a:p>
          <a:endParaRPr lang="id-ID"/>
        </a:p>
      </dgm:t>
    </dgm:pt>
    <dgm:pt modelId="{B50E5353-0EBC-438B-92F6-A0528127760A}">
      <dgm:prSet phldrT="[Text]"/>
      <dgm:spPr/>
      <dgm:t>
        <a:bodyPr/>
        <a:lstStyle/>
        <a:p>
          <a:r>
            <a:rPr lang="id-ID" dirty="0" smtClean="0"/>
            <a:t>SDA yang berguna untuk menghasilkan energi</a:t>
          </a:r>
          <a:endParaRPr lang="id-ID" dirty="0"/>
        </a:p>
      </dgm:t>
    </dgm:pt>
    <dgm:pt modelId="{4A93761D-0657-424C-A31D-6211053817D8}" type="parTrans" cxnId="{B026E061-7BEB-4CE8-8244-C7ED453ABE1A}">
      <dgm:prSet/>
      <dgm:spPr/>
      <dgm:t>
        <a:bodyPr/>
        <a:lstStyle/>
        <a:p>
          <a:endParaRPr lang="id-ID"/>
        </a:p>
      </dgm:t>
    </dgm:pt>
    <dgm:pt modelId="{36D8DD53-8580-4559-96AB-96890BBB2D84}" type="sibTrans" cxnId="{B026E061-7BEB-4CE8-8244-C7ED453ABE1A}">
      <dgm:prSet/>
      <dgm:spPr/>
      <dgm:t>
        <a:bodyPr/>
        <a:lstStyle/>
        <a:p>
          <a:endParaRPr lang="id-ID"/>
        </a:p>
      </dgm:t>
    </dgm:pt>
    <dgm:pt modelId="{FF2A0FFB-508F-4FB5-84D4-81014ACB0DFE}">
      <dgm:prSet phldrT="[Text]"/>
      <dgm:spPr/>
      <dgm:t>
        <a:bodyPr/>
        <a:lstStyle/>
        <a:p>
          <a:r>
            <a:rPr lang="id-ID" dirty="0" smtClean="0"/>
            <a:t>Sumber Daya Ruang</a:t>
          </a:r>
          <a:endParaRPr lang="id-ID" dirty="0"/>
        </a:p>
      </dgm:t>
    </dgm:pt>
    <dgm:pt modelId="{E6831660-11C0-49D7-A38D-EB80ECBD2161}" type="parTrans" cxnId="{E4F22610-8A86-4CCC-B246-D39C4B68C35B}">
      <dgm:prSet/>
      <dgm:spPr/>
      <dgm:t>
        <a:bodyPr/>
        <a:lstStyle/>
        <a:p>
          <a:endParaRPr lang="id-ID"/>
        </a:p>
      </dgm:t>
    </dgm:pt>
    <dgm:pt modelId="{9FE53139-AAA9-4EC1-9EE8-7A4DBC8473F4}" type="sibTrans" cxnId="{E4F22610-8A86-4CCC-B246-D39C4B68C35B}">
      <dgm:prSet/>
      <dgm:spPr/>
      <dgm:t>
        <a:bodyPr/>
        <a:lstStyle/>
        <a:p>
          <a:endParaRPr lang="id-ID"/>
        </a:p>
      </dgm:t>
    </dgm:pt>
    <dgm:pt modelId="{5654951C-6F92-4E58-B493-C8B03E076C59}">
      <dgm:prSet phldrT="[Text]"/>
      <dgm:spPr/>
      <dgm:t>
        <a:bodyPr/>
        <a:lstStyle/>
        <a:p>
          <a:r>
            <a:rPr lang="id-ID" dirty="0" smtClean="0"/>
            <a:t>Tempat yang diperlukan manusia dalam hidupnya</a:t>
          </a:r>
          <a:endParaRPr lang="id-ID" dirty="0"/>
        </a:p>
      </dgm:t>
    </dgm:pt>
    <dgm:pt modelId="{67CB1BBC-E825-4FDD-9238-3A811DE9A382}" type="parTrans" cxnId="{9A5B91F7-D105-4680-A04A-D6726B017F39}">
      <dgm:prSet/>
      <dgm:spPr/>
      <dgm:t>
        <a:bodyPr/>
        <a:lstStyle/>
        <a:p>
          <a:endParaRPr lang="id-ID"/>
        </a:p>
      </dgm:t>
    </dgm:pt>
    <dgm:pt modelId="{287D3453-9EE4-48E4-8E36-070F87BB9EB2}" type="sibTrans" cxnId="{9A5B91F7-D105-4680-A04A-D6726B017F39}">
      <dgm:prSet/>
      <dgm:spPr/>
      <dgm:t>
        <a:bodyPr/>
        <a:lstStyle/>
        <a:p>
          <a:endParaRPr lang="id-ID"/>
        </a:p>
      </dgm:t>
    </dgm:pt>
    <dgm:pt modelId="{5F9C2138-7F59-4B1F-88B3-17BE587186A3}" type="pres">
      <dgm:prSet presAssocID="{2282FED9-595C-49D8-B484-32F5FEF581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5750DCB-0C44-43D4-A033-B6E77FAB9A01}" type="pres">
      <dgm:prSet presAssocID="{6646FF61-B1C3-48A9-9699-303114B46150}" presName="linNode" presStyleCnt="0"/>
      <dgm:spPr/>
    </dgm:pt>
    <dgm:pt modelId="{CFC24CBE-6828-48AD-A4BA-708720D7FAA4}" type="pres">
      <dgm:prSet presAssocID="{6646FF61-B1C3-48A9-9699-303114B4615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B188E6-B15A-41DD-98D9-D7C21C8746DB}" type="pres">
      <dgm:prSet presAssocID="{6646FF61-B1C3-48A9-9699-303114B4615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818D97-5259-42A4-A6EC-39E8CE1BC5E3}" type="pres">
      <dgm:prSet presAssocID="{986B1E39-0B2C-4274-BC62-B13C0689F5FC}" presName="sp" presStyleCnt="0"/>
      <dgm:spPr/>
    </dgm:pt>
    <dgm:pt modelId="{1CF149FF-4226-462D-8592-22ED774658B6}" type="pres">
      <dgm:prSet presAssocID="{C5D63ED8-5678-4F15-B128-DAA455E559AD}" presName="linNode" presStyleCnt="0"/>
      <dgm:spPr/>
    </dgm:pt>
    <dgm:pt modelId="{4C8C1FD3-82B4-474E-8D69-D08F363DA188}" type="pres">
      <dgm:prSet presAssocID="{C5D63ED8-5678-4F15-B128-DAA455E559A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DF49ED-9678-4362-A5C7-8FC041E21E8C}" type="pres">
      <dgm:prSet presAssocID="{C5D63ED8-5678-4F15-B128-DAA455E559A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2724298-A86E-4438-B45B-68E003E2C4E4}" type="pres">
      <dgm:prSet presAssocID="{40664E88-F7DB-4399-834C-909FBE1E51D5}" presName="sp" presStyleCnt="0"/>
      <dgm:spPr/>
    </dgm:pt>
    <dgm:pt modelId="{AA8B154C-DDAF-41F5-AF52-F7391B71046F}" type="pres">
      <dgm:prSet presAssocID="{FF2A0FFB-508F-4FB5-84D4-81014ACB0DFE}" presName="linNode" presStyleCnt="0"/>
      <dgm:spPr/>
    </dgm:pt>
    <dgm:pt modelId="{5E1CEC1D-F670-4916-B6F7-0CE1EF807C83}" type="pres">
      <dgm:prSet presAssocID="{FF2A0FFB-508F-4FB5-84D4-81014ACB0DF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4A94CFC-273E-4070-A1F4-81354BF0861D}" type="pres">
      <dgm:prSet presAssocID="{FF2A0FFB-508F-4FB5-84D4-81014ACB0DF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97326F8-9A13-4546-AB1E-B145504EA336}" type="presOf" srcId="{6646FF61-B1C3-48A9-9699-303114B46150}" destId="{CFC24CBE-6828-48AD-A4BA-708720D7FAA4}" srcOrd="0" destOrd="0" presId="urn:microsoft.com/office/officeart/2005/8/layout/vList5"/>
    <dgm:cxn modelId="{1E37A73E-312A-4B29-8F46-EA32569F9DBB}" type="presOf" srcId="{B50E5353-0EBC-438B-92F6-A0528127760A}" destId="{6BDF49ED-9678-4362-A5C7-8FC041E21E8C}" srcOrd="0" destOrd="0" presId="urn:microsoft.com/office/officeart/2005/8/layout/vList5"/>
    <dgm:cxn modelId="{EC7E04C6-CCC7-4181-A7CE-191145E53BA8}" type="presOf" srcId="{2282FED9-595C-49D8-B484-32F5FEF581D8}" destId="{5F9C2138-7F59-4B1F-88B3-17BE587186A3}" srcOrd="0" destOrd="0" presId="urn:microsoft.com/office/officeart/2005/8/layout/vList5"/>
    <dgm:cxn modelId="{E3BEB40F-17C8-4F6D-A363-87B1233624F6}" type="presOf" srcId="{C5D63ED8-5678-4F15-B128-DAA455E559AD}" destId="{4C8C1FD3-82B4-474E-8D69-D08F363DA188}" srcOrd="0" destOrd="0" presId="urn:microsoft.com/office/officeart/2005/8/layout/vList5"/>
    <dgm:cxn modelId="{1BF1DE41-29C6-499B-AFF9-6019FE234D7E}" srcId="{2282FED9-595C-49D8-B484-32F5FEF581D8}" destId="{C5D63ED8-5678-4F15-B128-DAA455E559AD}" srcOrd="1" destOrd="0" parTransId="{0D4587C8-DCF9-4E8E-81B7-35E2C3E4337A}" sibTransId="{40664E88-F7DB-4399-834C-909FBE1E51D5}"/>
    <dgm:cxn modelId="{B026E061-7BEB-4CE8-8244-C7ED453ABE1A}" srcId="{C5D63ED8-5678-4F15-B128-DAA455E559AD}" destId="{B50E5353-0EBC-438B-92F6-A0528127760A}" srcOrd="0" destOrd="0" parTransId="{4A93761D-0657-424C-A31D-6211053817D8}" sibTransId="{36D8DD53-8580-4559-96AB-96890BBB2D84}"/>
    <dgm:cxn modelId="{1A9D0DEC-01CA-43F0-861B-2EC951716093}" type="presOf" srcId="{D165186F-F27A-4798-9F9D-EFA41585ED89}" destId="{0FB188E6-B15A-41DD-98D9-D7C21C8746DB}" srcOrd="0" destOrd="0" presId="urn:microsoft.com/office/officeart/2005/8/layout/vList5"/>
    <dgm:cxn modelId="{FC8B0C88-C23D-4F82-B515-5C53B71B994D}" type="presOf" srcId="{5654951C-6F92-4E58-B493-C8B03E076C59}" destId="{34A94CFC-273E-4070-A1F4-81354BF0861D}" srcOrd="0" destOrd="0" presId="urn:microsoft.com/office/officeart/2005/8/layout/vList5"/>
    <dgm:cxn modelId="{E4F22610-8A86-4CCC-B246-D39C4B68C35B}" srcId="{2282FED9-595C-49D8-B484-32F5FEF581D8}" destId="{FF2A0FFB-508F-4FB5-84D4-81014ACB0DFE}" srcOrd="2" destOrd="0" parTransId="{E6831660-11C0-49D7-A38D-EB80ECBD2161}" sibTransId="{9FE53139-AAA9-4EC1-9EE8-7A4DBC8473F4}"/>
    <dgm:cxn modelId="{94330C59-BCE8-48E5-94B0-0135E638AA76}" srcId="{2282FED9-595C-49D8-B484-32F5FEF581D8}" destId="{6646FF61-B1C3-48A9-9699-303114B46150}" srcOrd="0" destOrd="0" parTransId="{DD068114-FA1E-4642-9532-ABCF18CB8F61}" sibTransId="{986B1E39-0B2C-4274-BC62-B13C0689F5FC}"/>
    <dgm:cxn modelId="{DAA1DF9F-9DC9-401F-945D-D48AEFE295A4}" srcId="{6646FF61-B1C3-48A9-9699-303114B46150}" destId="{D165186F-F27A-4798-9F9D-EFA41585ED89}" srcOrd="0" destOrd="0" parTransId="{D13E3C9E-EACD-43FF-BA67-B5AC295D812C}" sibTransId="{DA8E985E-E3C7-482A-A933-F0036D60FFE1}"/>
    <dgm:cxn modelId="{9A5B91F7-D105-4680-A04A-D6726B017F39}" srcId="{FF2A0FFB-508F-4FB5-84D4-81014ACB0DFE}" destId="{5654951C-6F92-4E58-B493-C8B03E076C59}" srcOrd="0" destOrd="0" parTransId="{67CB1BBC-E825-4FDD-9238-3A811DE9A382}" sibTransId="{287D3453-9EE4-48E4-8E36-070F87BB9EB2}"/>
    <dgm:cxn modelId="{1D49BD09-6E8E-4453-8E3D-72B5DBD9516C}" type="presOf" srcId="{FF2A0FFB-508F-4FB5-84D4-81014ACB0DFE}" destId="{5E1CEC1D-F670-4916-B6F7-0CE1EF807C83}" srcOrd="0" destOrd="0" presId="urn:microsoft.com/office/officeart/2005/8/layout/vList5"/>
    <dgm:cxn modelId="{450354D9-1615-444A-9C15-50890EEF88E7}" type="presParOf" srcId="{5F9C2138-7F59-4B1F-88B3-17BE587186A3}" destId="{A5750DCB-0C44-43D4-A033-B6E77FAB9A01}" srcOrd="0" destOrd="0" presId="urn:microsoft.com/office/officeart/2005/8/layout/vList5"/>
    <dgm:cxn modelId="{28D5DBCE-410D-45D3-AC14-A0587373A1C7}" type="presParOf" srcId="{A5750DCB-0C44-43D4-A033-B6E77FAB9A01}" destId="{CFC24CBE-6828-48AD-A4BA-708720D7FAA4}" srcOrd="0" destOrd="0" presId="urn:microsoft.com/office/officeart/2005/8/layout/vList5"/>
    <dgm:cxn modelId="{4138830A-3636-4F97-A5C3-6B56DD3198FB}" type="presParOf" srcId="{A5750DCB-0C44-43D4-A033-B6E77FAB9A01}" destId="{0FB188E6-B15A-41DD-98D9-D7C21C8746DB}" srcOrd="1" destOrd="0" presId="urn:microsoft.com/office/officeart/2005/8/layout/vList5"/>
    <dgm:cxn modelId="{77E63EAE-6980-4230-8D07-D50BEDAAFC83}" type="presParOf" srcId="{5F9C2138-7F59-4B1F-88B3-17BE587186A3}" destId="{C0818D97-5259-42A4-A6EC-39E8CE1BC5E3}" srcOrd="1" destOrd="0" presId="urn:microsoft.com/office/officeart/2005/8/layout/vList5"/>
    <dgm:cxn modelId="{5EC1C601-C22E-41C6-A2C8-B3DF0090000C}" type="presParOf" srcId="{5F9C2138-7F59-4B1F-88B3-17BE587186A3}" destId="{1CF149FF-4226-462D-8592-22ED774658B6}" srcOrd="2" destOrd="0" presId="urn:microsoft.com/office/officeart/2005/8/layout/vList5"/>
    <dgm:cxn modelId="{2BC6A226-19C6-4DA9-B3AD-C369BD2F4D1F}" type="presParOf" srcId="{1CF149FF-4226-462D-8592-22ED774658B6}" destId="{4C8C1FD3-82B4-474E-8D69-D08F363DA188}" srcOrd="0" destOrd="0" presId="urn:microsoft.com/office/officeart/2005/8/layout/vList5"/>
    <dgm:cxn modelId="{7EF41D4D-2A5B-4658-9E1A-49426F3B86F0}" type="presParOf" srcId="{1CF149FF-4226-462D-8592-22ED774658B6}" destId="{6BDF49ED-9678-4362-A5C7-8FC041E21E8C}" srcOrd="1" destOrd="0" presId="urn:microsoft.com/office/officeart/2005/8/layout/vList5"/>
    <dgm:cxn modelId="{7DF1549F-0091-41D2-A8D0-BE01E3DD5ABC}" type="presParOf" srcId="{5F9C2138-7F59-4B1F-88B3-17BE587186A3}" destId="{62724298-A86E-4438-B45B-68E003E2C4E4}" srcOrd="3" destOrd="0" presId="urn:microsoft.com/office/officeart/2005/8/layout/vList5"/>
    <dgm:cxn modelId="{3664E14A-5567-40FB-8631-1DC2C3949A5E}" type="presParOf" srcId="{5F9C2138-7F59-4B1F-88B3-17BE587186A3}" destId="{AA8B154C-DDAF-41F5-AF52-F7391B71046F}" srcOrd="4" destOrd="0" presId="urn:microsoft.com/office/officeart/2005/8/layout/vList5"/>
    <dgm:cxn modelId="{C32D67A2-2553-47DA-9440-5BE1DAF8D41C}" type="presParOf" srcId="{AA8B154C-DDAF-41F5-AF52-F7391B71046F}" destId="{5E1CEC1D-F670-4916-B6F7-0CE1EF807C83}" srcOrd="0" destOrd="0" presId="urn:microsoft.com/office/officeart/2005/8/layout/vList5"/>
    <dgm:cxn modelId="{009CC16E-50D4-4004-BDD4-FE5EE695DFA9}" type="presParOf" srcId="{AA8B154C-DDAF-41F5-AF52-F7391B71046F}" destId="{34A94CFC-273E-4070-A1F4-81354BF0861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82FED9-595C-49D8-B484-32F5FEF581D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6646FF61-B1C3-48A9-9699-303114B46150}">
      <dgm:prSet phldrT="[Text]"/>
      <dgm:spPr/>
      <dgm:t>
        <a:bodyPr/>
        <a:lstStyle/>
        <a:p>
          <a:r>
            <a:rPr lang="id-ID" dirty="0" smtClean="0"/>
            <a:t>Sumber Daya Alam yang dapat diperbaharui</a:t>
          </a:r>
          <a:endParaRPr lang="id-ID" dirty="0"/>
        </a:p>
      </dgm:t>
    </dgm:pt>
    <dgm:pt modelId="{DD068114-FA1E-4642-9532-ABCF18CB8F61}" type="parTrans" cxnId="{94330C59-BCE8-48E5-94B0-0135E638AA76}">
      <dgm:prSet/>
      <dgm:spPr/>
      <dgm:t>
        <a:bodyPr/>
        <a:lstStyle/>
        <a:p>
          <a:endParaRPr lang="id-ID"/>
        </a:p>
      </dgm:t>
    </dgm:pt>
    <dgm:pt modelId="{986B1E39-0B2C-4274-BC62-B13C0689F5FC}" type="sibTrans" cxnId="{94330C59-BCE8-48E5-94B0-0135E638AA76}">
      <dgm:prSet/>
      <dgm:spPr/>
      <dgm:t>
        <a:bodyPr/>
        <a:lstStyle/>
        <a:p>
          <a:endParaRPr lang="id-ID"/>
        </a:p>
      </dgm:t>
    </dgm:pt>
    <dgm:pt modelId="{D165186F-F27A-4798-9F9D-EFA41585ED89}">
      <dgm:prSet phldrT="[Text]"/>
      <dgm:spPr/>
      <dgm:t>
        <a:bodyPr/>
        <a:lstStyle/>
        <a:p>
          <a:r>
            <a:rPr lang="id-ID" dirty="0" smtClean="0"/>
            <a:t>SDA yang tidak akan habis karena bagian-bagian yang telah terpakai dapat diganti dengan yang baru</a:t>
          </a:r>
          <a:endParaRPr lang="id-ID" dirty="0"/>
        </a:p>
      </dgm:t>
    </dgm:pt>
    <dgm:pt modelId="{D13E3C9E-EACD-43FF-BA67-B5AC295D812C}" type="parTrans" cxnId="{DAA1DF9F-9DC9-401F-945D-D48AEFE295A4}">
      <dgm:prSet/>
      <dgm:spPr/>
      <dgm:t>
        <a:bodyPr/>
        <a:lstStyle/>
        <a:p>
          <a:endParaRPr lang="id-ID"/>
        </a:p>
      </dgm:t>
    </dgm:pt>
    <dgm:pt modelId="{DA8E985E-E3C7-482A-A933-F0036D60FFE1}" type="sibTrans" cxnId="{DAA1DF9F-9DC9-401F-945D-D48AEFE295A4}">
      <dgm:prSet/>
      <dgm:spPr/>
      <dgm:t>
        <a:bodyPr/>
        <a:lstStyle/>
        <a:p>
          <a:endParaRPr lang="id-ID"/>
        </a:p>
      </dgm:t>
    </dgm:pt>
    <dgm:pt modelId="{C5D63ED8-5678-4F15-B128-DAA455E559AD}">
      <dgm:prSet phldrT="[Text]"/>
      <dgm:spPr/>
      <dgm:t>
        <a:bodyPr/>
        <a:lstStyle/>
        <a:p>
          <a:r>
            <a:rPr lang="id-ID" dirty="0" smtClean="0"/>
            <a:t>Sumber Daya Alam yang tidak dapat diperbaharui</a:t>
          </a:r>
          <a:endParaRPr lang="id-ID" dirty="0"/>
        </a:p>
      </dgm:t>
    </dgm:pt>
    <dgm:pt modelId="{0D4587C8-DCF9-4E8E-81B7-35E2C3E4337A}" type="parTrans" cxnId="{1BF1DE41-29C6-499B-AFF9-6019FE234D7E}">
      <dgm:prSet/>
      <dgm:spPr/>
      <dgm:t>
        <a:bodyPr/>
        <a:lstStyle/>
        <a:p>
          <a:endParaRPr lang="id-ID"/>
        </a:p>
      </dgm:t>
    </dgm:pt>
    <dgm:pt modelId="{40664E88-F7DB-4399-834C-909FBE1E51D5}" type="sibTrans" cxnId="{1BF1DE41-29C6-499B-AFF9-6019FE234D7E}">
      <dgm:prSet/>
      <dgm:spPr/>
      <dgm:t>
        <a:bodyPr/>
        <a:lstStyle/>
        <a:p>
          <a:endParaRPr lang="id-ID"/>
        </a:p>
      </dgm:t>
    </dgm:pt>
    <dgm:pt modelId="{B50E5353-0EBC-438B-92F6-A0528127760A}">
      <dgm:prSet phldrT="[Text]"/>
      <dgm:spPr/>
      <dgm:t>
        <a:bodyPr/>
        <a:lstStyle/>
        <a:p>
          <a:r>
            <a:rPr lang="id-ID" dirty="0" smtClean="0"/>
            <a:t>SDA jika digunakan secara terus menerus, maka lama kelamaan akan habis dan tidak dapat dihasilkan sendiri oleh manusia</a:t>
          </a:r>
          <a:endParaRPr lang="id-ID" dirty="0"/>
        </a:p>
      </dgm:t>
    </dgm:pt>
    <dgm:pt modelId="{4A93761D-0657-424C-A31D-6211053817D8}" type="parTrans" cxnId="{B026E061-7BEB-4CE8-8244-C7ED453ABE1A}">
      <dgm:prSet/>
      <dgm:spPr/>
      <dgm:t>
        <a:bodyPr/>
        <a:lstStyle/>
        <a:p>
          <a:endParaRPr lang="id-ID"/>
        </a:p>
      </dgm:t>
    </dgm:pt>
    <dgm:pt modelId="{36D8DD53-8580-4559-96AB-96890BBB2D84}" type="sibTrans" cxnId="{B026E061-7BEB-4CE8-8244-C7ED453ABE1A}">
      <dgm:prSet/>
      <dgm:spPr/>
      <dgm:t>
        <a:bodyPr/>
        <a:lstStyle/>
        <a:p>
          <a:endParaRPr lang="id-ID"/>
        </a:p>
      </dgm:t>
    </dgm:pt>
    <dgm:pt modelId="{5F9C2138-7F59-4B1F-88B3-17BE587186A3}" type="pres">
      <dgm:prSet presAssocID="{2282FED9-595C-49D8-B484-32F5FEF581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5750DCB-0C44-43D4-A033-B6E77FAB9A01}" type="pres">
      <dgm:prSet presAssocID="{6646FF61-B1C3-48A9-9699-303114B46150}" presName="linNode" presStyleCnt="0"/>
      <dgm:spPr/>
    </dgm:pt>
    <dgm:pt modelId="{CFC24CBE-6828-48AD-A4BA-708720D7FAA4}" type="pres">
      <dgm:prSet presAssocID="{6646FF61-B1C3-48A9-9699-303114B4615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B188E6-B15A-41DD-98D9-D7C21C8746DB}" type="pres">
      <dgm:prSet presAssocID="{6646FF61-B1C3-48A9-9699-303114B4615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818D97-5259-42A4-A6EC-39E8CE1BC5E3}" type="pres">
      <dgm:prSet presAssocID="{986B1E39-0B2C-4274-BC62-B13C0689F5FC}" presName="sp" presStyleCnt="0"/>
      <dgm:spPr/>
    </dgm:pt>
    <dgm:pt modelId="{1CF149FF-4226-462D-8592-22ED774658B6}" type="pres">
      <dgm:prSet presAssocID="{C5D63ED8-5678-4F15-B128-DAA455E559AD}" presName="linNode" presStyleCnt="0"/>
      <dgm:spPr/>
    </dgm:pt>
    <dgm:pt modelId="{4C8C1FD3-82B4-474E-8D69-D08F363DA188}" type="pres">
      <dgm:prSet presAssocID="{C5D63ED8-5678-4F15-B128-DAA455E559A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DF49ED-9678-4362-A5C7-8FC041E21E8C}" type="pres">
      <dgm:prSet presAssocID="{C5D63ED8-5678-4F15-B128-DAA455E559A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4330C59-BCE8-48E5-94B0-0135E638AA76}" srcId="{2282FED9-595C-49D8-B484-32F5FEF581D8}" destId="{6646FF61-B1C3-48A9-9699-303114B46150}" srcOrd="0" destOrd="0" parTransId="{DD068114-FA1E-4642-9532-ABCF18CB8F61}" sibTransId="{986B1E39-0B2C-4274-BC62-B13C0689F5FC}"/>
    <dgm:cxn modelId="{DAA1DF9F-9DC9-401F-945D-D48AEFE295A4}" srcId="{6646FF61-B1C3-48A9-9699-303114B46150}" destId="{D165186F-F27A-4798-9F9D-EFA41585ED89}" srcOrd="0" destOrd="0" parTransId="{D13E3C9E-EACD-43FF-BA67-B5AC295D812C}" sibTransId="{DA8E985E-E3C7-482A-A933-F0036D60FFE1}"/>
    <dgm:cxn modelId="{1BF1DE41-29C6-499B-AFF9-6019FE234D7E}" srcId="{2282FED9-595C-49D8-B484-32F5FEF581D8}" destId="{C5D63ED8-5678-4F15-B128-DAA455E559AD}" srcOrd="1" destOrd="0" parTransId="{0D4587C8-DCF9-4E8E-81B7-35E2C3E4337A}" sibTransId="{40664E88-F7DB-4399-834C-909FBE1E51D5}"/>
    <dgm:cxn modelId="{E049EBA1-5F50-43F7-A40B-946926599BAB}" type="presOf" srcId="{B50E5353-0EBC-438B-92F6-A0528127760A}" destId="{6BDF49ED-9678-4362-A5C7-8FC041E21E8C}" srcOrd="0" destOrd="0" presId="urn:microsoft.com/office/officeart/2005/8/layout/vList5"/>
    <dgm:cxn modelId="{EE9CA2C5-750A-487E-BAEE-2A619800B28E}" type="presOf" srcId="{D165186F-F27A-4798-9F9D-EFA41585ED89}" destId="{0FB188E6-B15A-41DD-98D9-D7C21C8746DB}" srcOrd="0" destOrd="0" presId="urn:microsoft.com/office/officeart/2005/8/layout/vList5"/>
    <dgm:cxn modelId="{D7D8F301-B1A9-4E0C-8921-5EDE5B033249}" type="presOf" srcId="{C5D63ED8-5678-4F15-B128-DAA455E559AD}" destId="{4C8C1FD3-82B4-474E-8D69-D08F363DA188}" srcOrd="0" destOrd="0" presId="urn:microsoft.com/office/officeart/2005/8/layout/vList5"/>
    <dgm:cxn modelId="{07E8EA27-FDD4-41E5-891D-A9E611DD84B3}" type="presOf" srcId="{2282FED9-595C-49D8-B484-32F5FEF581D8}" destId="{5F9C2138-7F59-4B1F-88B3-17BE587186A3}" srcOrd="0" destOrd="0" presId="urn:microsoft.com/office/officeart/2005/8/layout/vList5"/>
    <dgm:cxn modelId="{B026E061-7BEB-4CE8-8244-C7ED453ABE1A}" srcId="{C5D63ED8-5678-4F15-B128-DAA455E559AD}" destId="{B50E5353-0EBC-438B-92F6-A0528127760A}" srcOrd="0" destOrd="0" parTransId="{4A93761D-0657-424C-A31D-6211053817D8}" sibTransId="{36D8DD53-8580-4559-96AB-96890BBB2D84}"/>
    <dgm:cxn modelId="{B0F204BF-2FBF-4965-A529-4D82D209DB73}" type="presOf" srcId="{6646FF61-B1C3-48A9-9699-303114B46150}" destId="{CFC24CBE-6828-48AD-A4BA-708720D7FAA4}" srcOrd="0" destOrd="0" presId="urn:microsoft.com/office/officeart/2005/8/layout/vList5"/>
    <dgm:cxn modelId="{56CF2CB0-2454-4355-862F-DE22E43A063F}" type="presParOf" srcId="{5F9C2138-7F59-4B1F-88B3-17BE587186A3}" destId="{A5750DCB-0C44-43D4-A033-B6E77FAB9A01}" srcOrd="0" destOrd="0" presId="urn:microsoft.com/office/officeart/2005/8/layout/vList5"/>
    <dgm:cxn modelId="{D4468835-E1B5-44DD-9579-B84286FFEF14}" type="presParOf" srcId="{A5750DCB-0C44-43D4-A033-B6E77FAB9A01}" destId="{CFC24CBE-6828-48AD-A4BA-708720D7FAA4}" srcOrd="0" destOrd="0" presId="urn:microsoft.com/office/officeart/2005/8/layout/vList5"/>
    <dgm:cxn modelId="{5F41FA2D-B699-4902-A949-A6BC192B220F}" type="presParOf" srcId="{A5750DCB-0C44-43D4-A033-B6E77FAB9A01}" destId="{0FB188E6-B15A-41DD-98D9-D7C21C8746DB}" srcOrd="1" destOrd="0" presId="urn:microsoft.com/office/officeart/2005/8/layout/vList5"/>
    <dgm:cxn modelId="{768E34EC-9C61-4B58-BB38-0D15DFDB43B7}" type="presParOf" srcId="{5F9C2138-7F59-4B1F-88B3-17BE587186A3}" destId="{C0818D97-5259-42A4-A6EC-39E8CE1BC5E3}" srcOrd="1" destOrd="0" presId="urn:microsoft.com/office/officeart/2005/8/layout/vList5"/>
    <dgm:cxn modelId="{03007DB8-DD3C-4DE6-BE22-20B761962478}" type="presParOf" srcId="{5F9C2138-7F59-4B1F-88B3-17BE587186A3}" destId="{1CF149FF-4226-462D-8592-22ED774658B6}" srcOrd="2" destOrd="0" presId="urn:microsoft.com/office/officeart/2005/8/layout/vList5"/>
    <dgm:cxn modelId="{8E4153B6-8D75-4B60-B52F-5D444DFBC0BA}" type="presParOf" srcId="{1CF149FF-4226-462D-8592-22ED774658B6}" destId="{4C8C1FD3-82B4-474E-8D69-D08F363DA188}" srcOrd="0" destOrd="0" presId="urn:microsoft.com/office/officeart/2005/8/layout/vList5"/>
    <dgm:cxn modelId="{1EEE4BA6-3F79-45FA-B225-EB3416F8E0F3}" type="presParOf" srcId="{1CF149FF-4226-462D-8592-22ED774658B6}" destId="{6BDF49ED-9678-4362-A5C7-8FC041E21E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82FED9-595C-49D8-B484-32F5FEF581D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6646FF61-B1C3-48A9-9699-303114B46150}">
      <dgm:prSet phldrT="[Text]"/>
      <dgm:spPr/>
      <dgm:t>
        <a:bodyPr/>
        <a:lstStyle/>
        <a:p>
          <a:r>
            <a:rPr lang="id-ID" dirty="0" smtClean="0"/>
            <a:t>Sumber Daya Alam Hayati</a:t>
          </a:r>
          <a:endParaRPr lang="id-ID" dirty="0"/>
        </a:p>
      </dgm:t>
    </dgm:pt>
    <dgm:pt modelId="{DD068114-FA1E-4642-9532-ABCF18CB8F61}" type="parTrans" cxnId="{94330C59-BCE8-48E5-94B0-0135E638AA76}">
      <dgm:prSet/>
      <dgm:spPr/>
      <dgm:t>
        <a:bodyPr/>
        <a:lstStyle/>
        <a:p>
          <a:endParaRPr lang="id-ID"/>
        </a:p>
      </dgm:t>
    </dgm:pt>
    <dgm:pt modelId="{986B1E39-0B2C-4274-BC62-B13C0689F5FC}" type="sibTrans" cxnId="{94330C59-BCE8-48E5-94B0-0135E638AA76}">
      <dgm:prSet/>
      <dgm:spPr/>
      <dgm:t>
        <a:bodyPr/>
        <a:lstStyle/>
        <a:p>
          <a:endParaRPr lang="id-ID"/>
        </a:p>
      </dgm:t>
    </dgm:pt>
    <dgm:pt modelId="{D165186F-F27A-4798-9F9D-EFA41585ED89}">
      <dgm:prSet phldrT="[Text]"/>
      <dgm:spPr/>
      <dgm:t>
        <a:bodyPr/>
        <a:lstStyle/>
        <a:p>
          <a:r>
            <a:rPr lang="id-ID" dirty="0" smtClean="0"/>
            <a:t>SDA yang terdiri dari makhluk hidup, yaitu manusia, tumbuhan, hewan, mikroorganisme</a:t>
          </a:r>
          <a:endParaRPr lang="id-ID" dirty="0"/>
        </a:p>
      </dgm:t>
    </dgm:pt>
    <dgm:pt modelId="{D13E3C9E-EACD-43FF-BA67-B5AC295D812C}" type="parTrans" cxnId="{DAA1DF9F-9DC9-401F-945D-D48AEFE295A4}">
      <dgm:prSet/>
      <dgm:spPr/>
      <dgm:t>
        <a:bodyPr/>
        <a:lstStyle/>
        <a:p>
          <a:endParaRPr lang="id-ID"/>
        </a:p>
      </dgm:t>
    </dgm:pt>
    <dgm:pt modelId="{DA8E985E-E3C7-482A-A933-F0036D60FFE1}" type="sibTrans" cxnId="{DAA1DF9F-9DC9-401F-945D-D48AEFE295A4}">
      <dgm:prSet/>
      <dgm:spPr/>
      <dgm:t>
        <a:bodyPr/>
        <a:lstStyle/>
        <a:p>
          <a:endParaRPr lang="id-ID"/>
        </a:p>
      </dgm:t>
    </dgm:pt>
    <dgm:pt modelId="{C5D63ED8-5678-4F15-B128-DAA455E559AD}">
      <dgm:prSet phldrT="[Text]"/>
      <dgm:spPr/>
      <dgm:t>
        <a:bodyPr/>
        <a:lstStyle/>
        <a:p>
          <a:r>
            <a:rPr lang="id-ID" dirty="0" smtClean="0"/>
            <a:t>Sumber Daya Alam Nonhayati</a:t>
          </a:r>
          <a:endParaRPr lang="id-ID" dirty="0"/>
        </a:p>
      </dgm:t>
    </dgm:pt>
    <dgm:pt modelId="{0D4587C8-DCF9-4E8E-81B7-35E2C3E4337A}" type="parTrans" cxnId="{1BF1DE41-29C6-499B-AFF9-6019FE234D7E}">
      <dgm:prSet/>
      <dgm:spPr/>
      <dgm:t>
        <a:bodyPr/>
        <a:lstStyle/>
        <a:p>
          <a:endParaRPr lang="id-ID"/>
        </a:p>
      </dgm:t>
    </dgm:pt>
    <dgm:pt modelId="{40664E88-F7DB-4399-834C-909FBE1E51D5}" type="sibTrans" cxnId="{1BF1DE41-29C6-499B-AFF9-6019FE234D7E}">
      <dgm:prSet/>
      <dgm:spPr/>
      <dgm:t>
        <a:bodyPr/>
        <a:lstStyle/>
        <a:p>
          <a:endParaRPr lang="id-ID"/>
        </a:p>
      </dgm:t>
    </dgm:pt>
    <dgm:pt modelId="{B50E5353-0EBC-438B-92F6-A0528127760A}">
      <dgm:prSet phldrT="[Text]"/>
      <dgm:spPr/>
      <dgm:t>
        <a:bodyPr/>
        <a:lstStyle/>
        <a:p>
          <a:r>
            <a:rPr lang="id-ID" dirty="0" smtClean="0"/>
            <a:t>SDA fisik berupa tanah, air, mineral dan udara</a:t>
          </a:r>
          <a:endParaRPr lang="id-ID" dirty="0"/>
        </a:p>
      </dgm:t>
    </dgm:pt>
    <dgm:pt modelId="{4A93761D-0657-424C-A31D-6211053817D8}" type="parTrans" cxnId="{B026E061-7BEB-4CE8-8244-C7ED453ABE1A}">
      <dgm:prSet/>
      <dgm:spPr/>
      <dgm:t>
        <a:bodyPr/>
        <a:lstStyle/>
        <a:p>
          <a:endParaRPr lang="id-ID"/>
        </a:p>
      </dgm:t>
    </dgm:pt>
    <dgm:pt modelId="{36D8DD53-8580-4559-96AB-96890BBB2D84}" type="sibTrans" cxnId="{B026E061-7BEB-4CE8-8244-C7ED453ABE1A}">
      <dgm:prSet/>
      <dgm:spPr/>
      <dgm:t>
        <a:bodyPr/>
        <a:lstStyle/>
        <a:p>
          <a:endParaRPr lang="id-ID"/>
        </a:p>
      </dgm:t>
    </dgm:pt>
    <dgm:pt modelId="{5F9C2138-7F59-4B1F-88B3-17BE587186A3}" type="pres">
      <dgm:prSet presAssocID="{2282FED9-595C-49D8-B484-32F5FEF581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5750DCB-0C44-43D4-A033-B6E77FAB9A01}" type="pres">
      <dgm:prSet presAssocID="{6646FF61-B1C3-48A9-9699-303114B46150}" presName="linNode" presStyleCnt="0"/>
      <dgm:spPr/>
    </dgm:pt>
    <dgm:pt modelId="{CFC24CBE-6828-48AD-A4BA-708720D7FAA4}" type="pres">
      <dgm:prSet presAssocID="{6646FF61-B1C3-48A9-9699-303114B4615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B188E6-B15A-41DD-98D9-D7C21C8746DB}" type="pres">
      <dgm:prSet presAssocID="{6646FF61-B1C3-48A9-9699-303114B4615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818D97-5259-42A4-A6EC-39E8CE1BC5E3}" type="pres">
      <dgm:prSet presAssocID="{986B1E39-0B2C-4274-BC62-B13C0689F5FC}" presName="sp" presStyleCnt="0"/>
      <dgm:spPr/>
    </dgm:pt>
    <dgm:pt modelId="{1CF149FF-4226-462D-8592-22ED774658B6}" type="pres">
      <dgm:prSet presAssocID="{C5D63ED8-5678-4F15-B128-DAA455E559AD}" presName="linNode" presStyleCnt="0"/>
      <dgm:spPr/>
    </dgm:pt>
    <dgm:pt modelId="{4C8C1FD3-82B4-474E-8D69-D08F363DA188}" type="pres">
      <dgm:prSet presAssocID="{C5D63ED8-5678-4F15-B128-DAA455E559A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DF49ED-9678-4362-A5C7-8FC041E21E8C}" type="pres">
      <dgm:prSet presAssocID="{C5D63ED8-5678-4F15-B128-DAA455E559A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9466A0F-BC35-4AF1-BD10-DC5EA584A474}" type="presOf" srcId="{6646FF61-B1C3-48A9-9699-303114B46150}" destId="{CFC24CBE-6828-48AD-A4BA-708720D7FAA4}" srcOrd="0" destOrd="0" presId="urn:microsoft.com/office/officeart/2005/8/layout/vList5"/>
    <dgm:cxn modelId="{94330C59-BCE8-48E5-94B0-0135E638AA76}" srcId="{2282FED9-595C-49D8-B484-32F5FEF581D8}" destId="{6646FF61-B1C3-48A9-9699-303114B46150}" srcOrd="0" destOrd="0" parTransId="{DD068114-FA1E-4642-9532-ABCF18CB8F61}" sibTransId="{986B1E39-0B2C-4274-BC62-B13C0689F5FC}"/>
    <dgm:cxn modelId="{DAA1DF9F-9DC9-401F-945D-D48AEFE295A4}" srcId="{6646FF61-B1C3-48A9-9699-303114B46150}" destId="{D165186F-F27A-4798-9F9D-EFA41585ED89}" srcOrd="0" destOrd="0" parTransId="{D13E3C9E-EACD-43FF-BA67-B5AC295D812C}" sibTransId="{DA8E985E-E3C7-482A-A933-F0036D60FFE1}"/>
    <dgm:cxn modelId="{FF0604AA-4AB3-4D86-8FC5-96C4C757DE99}" type="presOf" srcId="{C5D63ED8-5678-4F15-B128-DAA455E559AD}" destId="{4C8C1FD3-82B4-474E-8D69-D08F363DA188}" srcOrd="0" destOrd="0" presId="urn:microsoft.com/office/officeart/2005/8/layout/vList5"/>
    <dgm:cxn modelId="{1BF1DE41-29C6-499B-AFF9-6019FE234D7E}" srcId="{2282FED9-595C-49D8-B484-32F5FEF581D8}" destId="{C5D63ED8-5678-4F15-B128-DAA455E559AD}" srcOrd="1" destOrd="0" parTransId="{0D4587C8-DCF9-4E8E-81B7-35E2C3E4337A}" sibTransId="{40664E88-F7DB-4399-834C-909FBE1E51D5}"/>
    <dgm:cxn modelId="{847F0ED5-3E4F-4167-88BA-58B6E060D08C}" type="presOf" srcId="{2282FED9-595C-49D8-B484-32F5FEF581D8}" destId="{5F9C2138-7F59-4B1F-88B3-17BE587186A3}" srcOrd="0" destOrd="0" presId="urn:microsoft.com/office/officeart/2005/8/layout/vList5"/>
    <dgm:cxn modelId="{48519F11-9C7B-4995-B200-BB730F48206D}" type="presOf" srcId="{D165186F-F27A-4798-9F9D-EFA41585ED89}" destId="{0FB188E6-B15A-41DD-98D9-D7C21C8746DB}" srcOrd="0" destOrd="0" presId="urn:microsoft.com/office/officeart/2005/8/layout/vList5"/>
    <dgm:cxn modelId="{52B474AD-02B2-4C9B-B3D9-F8B55A5DCE93}" type="presOf" srcId="{B50E5353-0EBC-438B-92F6-A0528127760A}" destId="{6BDF49ED-9678-4362-A5C7-8FC041E21E8C}" srcOrd="0" destOrd="0" presId="urn:microsoft.com/office/officeart/2005/8/layout/vList5"/>
    <dgm:cxn modelId="{B026E061-7BEB-4CE8-8244-C7ED453ABE1A}" srcId="{C5D63ED8-5678-4F15-B128-DAA455E559AD}" destId="{B50E5353-0EBC-438B-92F6-A0528127760A}" srcOrd="0" destOrd="0" parTransId="{4A93761D-0657-424C-A31D-6211053817D8}" sibTransId="{36D8DD53-8580-4559-96AB-96890BBB2D84}"/>
    <dgm:cxn modelId="{B364AF89-0414-451C-962D-028E9B259CAA}" type="presParOf" srcId="{5F9C2138-7F59-4B1F-88B3-17BE587186A3}" destId="{A5750DCB-0C44-43D4-A033-B6E77FAB9A01}" srcOrd="0" destOrd="0" presId="urn:microsoft.com/office/officeart/2005/8/layout/vList5"/>
    <dgm:cxn modelId="{AEA78ACF-E3C1-4524-B4F0-DC2F036C7F46}" type="presParOf" srcId="{A5750DCB-0C44-43D4-A033-B6E77FAB9A01}" destId="{CFC24CBE-6828-48AD-A4BA-708720D7FAA4}" srcOrd="0" destOrd="0" presId="urn:microsoft.com/office/officeart/2005/8/layout/vList5"/>
    <dgm:cxn modelId="{63622B3A-AEF5-42EA-856F-A722177C02F6}" type="presParOf" srcId="{A5750DCB-0C44-43D4-A033-B6E77FAB9A01}" destId="{0FB188E6-B15A-41DD-98D9-D7C21C8746DB}" srcOrd="1" destOrd="0" presId="urn:microsoft.com/office/officeart/2005/8/layout/vList5"/>
    <dgm:cxn modelId="{6642526E-3E53-45DB-AD35-F9B109A1EC67}" type="presParOf" srcId="{5F9C2138-7F59-4B1F-88B3-17BE587186A3}" destId="{C0818D97-5259-42A4-A6EC-39E8CE1BC5E3}" srcOrd="1" destOrd="0" presId="urn:microsoft.com/office/officeart/2005/8/layout/vList5"/>
    <dgm:cxn modelId="{469A9453-A9B1-4AA0-AA04-F304AF60B200}" type="presParOf" srcId="{5F9C2138-7F59-4B1F-88B3-17BE587186A3}" destId="{1CF149FF-4226-462D-8592-22ED774658B6}" srcOrd="2" destOrd="0" presId="urn:microsoft.com/office/officeart/2005/8/layout/vList5"/>
    <dgm:cxn modelId="{2AB054D1-F1AA-4539-A724-4D3259F14BF6}" type="presParOf" srcId="{1CF149FF-4226-462D-8592-22ED774658B6}" destId="{4C8C1FD3-82B4-474E-8D69-D08F363DA188}" srcOrd="0" destOrd="0" presId="urn:microsoft.com/office/officeart/2005/8/layout/vList5"/>
    <dgm:cxn modelId="{530C2FFA-D6A4-405A-8FBF-E6D04DEF2C31}" type="presParOf" srcId="{1CF149FF-4226-462D-8592-22ED774658B6}" destId="{6BDF49ED-9678-4362-A5C7-8FC041E21E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82FED9-595C-49D8-B484-32F5FEF581D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6646FF61-B1C3-48A9-9699-303114B46150}">
      <dgm:prSet phldrT="[Text]"/>
      <dgm:spPr/>
      <dgm:t>
        <a:bodyPr/>
        <a:lstStyle/>
        <a:p>
          <a:r>
            <a:rPr lang="id-ID" dirty="0" smtClean="0"/>
            <a:t>Sumber Daya Manusia</a:t>
          </a:r>
          <a:endParaRPr lang="id-ID" dirty="0"/>
        </a:p>
      </dgm:t>
    </dgm:pt>
    <dgm:pt modelId="{DD068114-FA1E-4642-9532-ABCF18CB8F61}" type="parTrans" cxnId="{94330C59-BCE8-48E5-94B0-0135E638AA76}">
      <dgm:prSet/>
      <dgm:spPr/>
      <dgm:t>
        <a:bodyPr/>
        <a:lstStyle/>
        <a:p>
          <a:endParaRPr lang="id-ID"/>
        </a:p>
      </dgm:t>
    </dgm:pt>
    <dgm:pt modelId="{986B1E39-0B2C-4274-BC62-B13C0689F5FC}" type="sibTrans" cxnId="{94330C59-BCE8-48E5-94B0-0135E638AA76}">
      <dgm:prSet/>
      <dgm:spPr/>
      <dgm:t>
        <a:bodyPr/>
        <a:lstStyle/>
        <a:p>
          <a:endParaRPr lang="id-ID"/>
        </a:p>
      </dgm:t>
    </dgm:pt>
    <dgm:pt modelId="{D165186F-F27A-4798-9F9D-EFA41585ED89}">
      <dgm:prSet phldrT="[Text]"/>
      <dgm:spPr/>
      <dgm:t>
        <a:bodyPr/>
        <a:lstStyle/>
        <a:p>
          <a:r>
            <a:rPr lang="id-ID" dirty="0" smtClean="0"/>
            <a:t>Bagian integral dari sistem ang membentuk suatu organisasi yang mengelola Sumber Daya Alam</a:t>
          </a:r>
          <a:endParaRPr lang="id-ID" dirty="0"/>
        </a:p>
      </dgm:t>
    </dgm:pt>
    <dgm:pt modelId="{D13E3C9E-EACD-43FF-BA67-B5AC295D812C}" type="parTrans" cxnId="{DAA1DF9F-9DC9-401F-945D-D48AEFE295A4}">
      <dgm:prSet/>
      <dgm:spPr/>
      <dgm:t>
        <a:bodyPr/>
        <a:lstStyle/>
        <a:p>
          <a:endParaRPr lang="id-ID"/>
        </a:p>
      </dgm:t>
    </dgm:pt>
    <dgm:pt modelId="{DA8E985E-E3C7-482A-A933-F0036D60FFE1}" type="sibTrans" cxnId="{DAA1DF9F-9DC9-401F-945D-D48AEFE295A4}">
      <dgm:prSet/>
      <dgm:spPr/>
      <dgm:t>
        <a:bodyPr/>
        <a:lstStyle/>
        <a:p>
          <a:endParaRPr lang="id-ID"/>
        </a:p>
      </dgm:t>
    </dgm:pt>
    <dgm:pt modelId="{C5D63ED8-5678-4F15-B128-DAA455E559AD}">
      <dgm:prSet phldrT="[Text]"/>
      <dgm:spPr/>
      <dgm:t>
        <a:bodyPr/>
        <a:lstStyle/>
        <a:p>
          <a:r>
            <a:rPr lang="id-ID" dirty="0" smtClean="0"/>
            <a:t>Sumber Daya Buatan</a:t>
          </a:r>
          <a:endParaRPr lang="id-ID" dirty="0"/>
        </a:p>
      </dgm:t>
    </dgm:pt>
    <dgm:pt modelId="{0D4587C8-DCF9-4E8E-81B7-35E2C3E4337A}" type="parTrans" cxnId="{1BF1DE41-29C6-499B-AFF9-6019FE234D7E}">
      <dgm:prSet/>
      <dgm:spPr/>
      <dgm:t>
        <a:bodyPr/>
        <a:lstStyle/>
        <a:p>
          <a:endParaRPr lang="id-ID"/>
        </a:p>
      </dgm:t>
    </dgm:pt>
    <dgm:pt modelId="{40664E88-F7DB-4399-834C-909FBE1E51D5}" type="sibTrans" cxnId="{1BF1DE41-29C6-499B-AFF9-6019FE234D7E}">
      <dgm:prSet/>
      <dgm:spPr/>
      <dgm:t>
        <a:bodyPr/>
        <a:lstStyle/>
        <a:p>
          <a:endParaRPr lang="id-ID"/>
        </a:p>
      </dgm:t>
    </dgm:pt>
    <dgm:pt modelId="{B50E5353-0EBC-438B-92F6-A0528127760A}">
      <dgm:prSet phldrT="[Text]"/>
      <dgm:spPr/>
      <dgm:t>
        <a:bodyPr/>
        <a:lstStyle/>
        <a:p>
          <a:r>
            <a:rPr lang="id-ID" dirty="0" smtClean="0"/>
            <a:t>SDA yang telah ditingkatkan daya gunanya untuk memenuhi kebutuhan manusia dan kepentingan pertahanan negara</a:t>
          </a:r>
          <a:endParaRPr lang="id-ID" dirty="0"/>
        </a:p>
      </dgm:t>
    </dgm:pt>
    <dgm:pt modelId="{4A93761D-0657-424C-A31D-6211053817D8}" type="parTrans" cxnId="{B026E061-7BEB-4CE8-8244-C7ED453ABE1A}">
      <dgm:prSet/>
      <dgm:spPr/>
      <dgm:t>
        <a:bodyPr/>
        <a:lstStyle/>
        <a:p>
          <a:endParaRPr lang="id-ID"/>
        </a:p>
      </dgm:t>
    </dgm:pt>
    <dgm:pt modelId="{36D8DD53-8580-4559-96AB-96890BBB2D84}" type="sibTrans" cxnId="{B026E061-7BEB-4CE8-8244-C7ED453ABE1A}">
      <dgm:prSet/>
      <dgm:spPr/>
      <dgm:t>
        <a:bodyPr/>
        <a:lstStyle/>
        <a:p>
          <a:endParaRPr lang="id-ID"/>
        </a:p>
      </dgm:t>
    </dgm:pt>
    <dgm:pt modelId="{5F9C2138-7F59-4B1F-88B3-17BE587186A3}" type="pres">
      <dgm:prSet presAssocID="{2282FED9-595C-49D8-B484-32F5FEF581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5750DCB-0C44-43D4-A033-B6E77FAB9A01}" type="pres">
      <dgm:prSet presAssocID="{6646FF61-B1C3-48A9-9699-303114B46150}" presName="linNode" presStyleCnt="0"/>
      <dgm:spPr/>
    </dgm:pt>
    <dgm:pt modelId="{CFC24CBE-6828-48AD-A4BA-708720D7FAA4}" type="pres">
      <dgm:prSet presAssocID="{6646FF61-B1C3-48A9-9699-303114B46150}" presName="parentText" presStyleLbl="node1" presStyleIdx="0" presStyleCnt="2" custLinFactNeighborX="-21948" custLinFactNeighborY="-12151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B188E6-B15A-41DD-98D9-D7C21C8746DB}" type="pres">
      <dgm:prSet presAssocID="{6646FF61-B1C3-48A9-9699-303114B4615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818D97-5259-42A4-A6EC-39E8CE1BC5E3}" type="pres">
      <dgm:prSet presAssocID="{986B1E39-0B2C-4274-BC62-B13C0689F5FC}" presName="sp" presStyleCnt="0"/>
      <dgm:spPr/>
    </dgm:pt>
    <dgm:pt modelId="{1CF149FF-4226-462D-8592-22ED774658B6}" type="pres">
      <dgm:prSet presAssocID="{C5D63ED8-5678-4F15-B128-DAA455E559AD}" presName="linNode" presStyleCnt="0"/>
      <dgm:spPr/>
    </dgm:pt>
    <dgm:pt modelId="{4C8C1FD3-82B4-474E-8D69-D08F363DA188}" type="pres">
      <dgm:prSet presAssocID="{C5D63ED8-5678-4F15-B128-DAA455E559A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DF49ED-9678-4362-A5C7-8FC041E21E8C}" type="pres">
      <dgm:prSet presAssocID="{C5D63ED8-5678-4F15-B128-DAA455E559A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1D53E0E-2C77-4205-93CA-5F6759D1A7F5}" type="presOf" srcId="{C5D63ED8-5678-4F15-B128-DAA455E559AD}" destId="{4C8C1FD3-82B4-474E-8D69-D08F363DA188}" srcOrd="0" destOrd="0" presId="urn:microsoft.com/office/officeart/2005/8/layout/vList5"/>
    <dgm:cxn modelId="{B6496B6A-B4EE-4011-97CE-96EB0AAB5D5E}" type="presOf" srcId="{D165186F-F27A-4798-9F9D-EFA41585ED89}" destId="{0FB188E6-B15A-41DD-98D9-D7C21C8746DB}" srcOrd="0" destOrd="0" presId="urn:microsoft.com/office/officeart/2005/8/layout/vList5"/>
    <dgm:cxn modelId="{DCBCA2E8-A1F8-41DA-95C0-8494BA7B0B5F}" type="presOf" srcId="{B50E5353-0EBC-438B-92F6-A0528127760A}" destId="{6BDF49ED-9678-4362-A5C7-8FC041E21E8C}" srcOrd="0" destOrd="0" presId="urn:microsoft.com/office/officeart/2005/8/layout/vList5"/>
    <dgm:cxn modelId="{1BF1DE41-29C6-499B-AFF9-6019FE234D7E}" srcId="{2282FED9-595C-49D8-B484-32F5FEF581D8}" destId="{C5D63ED8-5678-4F15-B128-DAA455E559AD}" srcOrd="1" destOrd="0" parTransId="{0D4587C8-DCF9-4E8E-81B7-35E2C3E4337A}" sibTransId="{40664E88-F7DB-4399-834C-909FBE1E51D5}"/>
    <dgm:cxn modelId="{B026E061-7BEB-4CE8-8244-C7ED453ABE1A}" srcId="{C5D63ED8-5678-4F15-B128-DAA455E559AD}" destId="{B50E5353-0EBC-438B-92F6-A0528127760A}" srcOrd="0" destOrd="0" parTransId="{4A93761D-0657-424C-A31D-6211053817D8}" sibTransId="{36D8DD53-8580-4559-96AB-96890BBB2D84}"/>
    <dgm:cxn modelId="{94330C59-BCE8-48E5-94B0-0135E638AA76}" srcId="{2282FED9-595C-49D8-B484-32F5FEF581D8}" destId="{6646FF61-B1C3-48A9-9699-303114B46150}" srcOrd="0" destOrd="0" parTransId="{DD068114-FA1E-4642-9532-ABCF18CB8F61}" sibTransId="{986B1E39-0B2C-4274-BC62-B13C0689F5FC}"/>
    <dgm:cxn modelId="{DAA1DF9F-9DC9-401F-945D-D48AEFE295A4}" srcId="{6646FF61-B1C3-48A9-9699-303114B46150}" destId="{D165186F-F27A-4798-9F9D-EFA41585ED89}" srcOrd="0" destOrd="0" parTransId="{D13E3C9E-EACD-43FF-BA67-B5AC295D812C}" sibTransId="{DA8E985E-E3C7-482A-A933-F0036D60FFE1}"/>
    <dgm:cxn modelId="{211EF4C0-BFE6-458B-90B0-6D9363B702EC}" type="presOf" srcId="{6646FF61-B1C3-48A9-9699-303114B46150}" destId="{CFC24CBE-6828-48AD-A4BA-708720D7FAA4}" srcOrd="0" destOrd="0" presId="urn:microsoft.com/office/officeart/2005/8/layout/vList5"/>
    <dgm:cxn modelId="{A0AD5F2C-6B8C-46DA-895E-E13BE5DE2779}" type="presOf" srcId="{2282FED9-595C-49D8-B484-32F5FEF581D8}" destId="{5F9C2138-7F59-4B1F-88B3-17BE587186A3}" srcOrd="0" destOrd="0" presId="urn:microsoft.com/office/officeart/2005/8/layout/vList5"/>
    <dgm:cxn modelId="{FD77A802-4BCA-49BD-9F6A-A7AEDD2E427B}" type="presParOf" srcId="{5F9C2138-7F59-4B1F-88B3-17BE587186A3}" destId="{A5750DCB-0C44-43D4-A033-B6E77FAB9A01}" srcOrd="0" destOrd="0" presId="urn:microsoft.com/office/officeart/2005/8/layout/vList5"/>
    <dgm:cxn modelId="{977352E7-503D-44EE-8316-A052F7E73426}" type="presParOf" srcId="{A5750DCB-0C44-43D4-A033-B6E77FAB9A01}" destId="{CFC24CBE-6828-48AD-A4BA-708720D7FAA4}" srcOrd="0" destOrd="0" presId="urn:microsoft.com/office/officeart/2005/8/layout/vList5"/>
    <dgm:cxn modelId="{6BE8EA97-E2A0-4CFB-A885-F62E96D537CC}" type="presParOf" srcId="{A5750DCB-0C44-43D4-A033-B6E77FAB9A01}" destId="{0FB188E6-B15A-41DD-98D9-D7C21C8746DB}" srcOrd="1" destOrd="0" presId="urn:microsoft.com/office/officeart/2005/8/layout/vList5"/>
    <dgm:cxn modelId="{00A8273F-B9D8-42C1-ABBB-CDAD0E4D5A3A}" type="presParOf" srcId="{5F9C2138-7F59-4B1F-88B3-17BE587186A3}" destId="{C0818D97-5259-42A4-A6EC-39E8CE1BC5E3}" srcOrd="1" destOrd="0" presId="urn:microsoft.com/office/officeart/2005/8/layout/vList5"/>
    <dgm:cxn modelId="{8373FDC0-074E-42CB-A40E-E1445A530441}" type="presParOf" srcId="{5F9C2138-7F59-4B1F-88B3-17BE587186A3}" destId="{1CF149FF-4226-462D-8592-22ED774658B6}" srcOrd="2" destOrd="0" presId="urn:microsoft.com/office/officeart/2005/8/layout/vList5"/>
    <dgm:cxn modelId="{85B04A7C-E331-4ADE-AD67-B44342216DFB}" type="presParOf" srcId="{1CF149FF-4226-462D-8592-22ED774658B6}" destId="{4C8C1FD3-82B4-474E-8D69-D08F363DA188}" srcOrd="0" destOrd="0" presId="urn:microsoft.com/office/officeart/2005/8/layout/vList5"/>
    <dgm:cxn modelId="{4635BF1D-2ECA-48AA-8AC2-9D245507A041}" type="presParOf" srcId="{1CF149FF-4226-462D-8592-22ED774658B6}" destId="{6BDF49ED-9678-4362-A5C7-8FC041E21E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188E6-B15A-41DD-98D9-D7C21C8746DB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300" kern="1200" dirty="0" smtClean="0"/>
            <a:t>SDA yang berbentuk materi, yang dimanfaatkan oleh manusia adalah materi sumber daya alam itu sendiri</a:t>
          </a:r>
          <a:endParaRPr lang="id-ID" sz="2300" kern="1200" dirty="0"/>
        </a:p>
      </dsp:txBody>
      <dsp:txXfrm rot="-5400000">
        <a:off x="3785616" y="197117"/>
        <a:ext cx="6675221" cy="1012303"/>
      </dsp:txXfrm>
    </dsp:sp>
    <dsp:sp modelId="{CFC24CBE-6828-48AD-A4BA-708720D7FAA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Sumber Daya Alam Materi</a:t>
          </a:r>
          <a:endParaRPr lang="id-ID" sz="3900" kern="1200" dirty="0"/>
        </a:p>
      </dsp:txBody>
      <dsp:txXfrm>
        <a:off x="68454" y="70578"/>
        <a:ext cx="3648708" cy="1265378"/>
      </dsp:txXfrm>
    </dsp:sp>
    <dsp:sp modelId="{6BDF49ED-9678-4362-A5C7-8FC041E21E8C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300" kern="1200" dirty="0" smtClean="0"/>
            <a:t>SDA yang berguna untuk menghasilkan energi</a:t>
          </a:r>
          <a:endParaRPr lang="id-ID" sz="2300" kern="1200" dirty="0"/>
        </a:p>
      </dsp:txBody>
      <dsp:txXfrm rot="-5400000">
        <a:off x="3785616" y="1669517"/>
        <a:ext cx="6675221" cy="1012303"/>
      </dsp:txXfrm>
    </dsp:sp>
    <dsp:sp modelId="{4C8C1FD3-82B4-474E-8D69-D08F363DA188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Sumber Daya Energi</a:t>
          </a:r>
          <a:endParaRPr lang="id-ID" sz="3900" kern="1200" dirty="0"/>
        </a:p>
      </dsp:txBody>
      <dsp:txXfrm>
        <a:off x="68454" y="1542979"/>
        <a:ext cx="3648708" cy="1265378"/>
      </dsp:txXfrm>
    </dsp:sp>
    <dsp:sp modelId="{34A94CFC-273E-4070-A1F4-81354BF0861D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300" kern="1200" dirty="0" smtClean="0"/>
            <a:t>Tempat yang diperlukan manusia dalam hidupnya</a:t>
          </a:r>
          <a:endParaRPr lang="id-ID" sz="2300" kern="1200" dirty="0"/>
        </a:p>
      </dsp:txBody>
      <dsp:txXfrm rot="-5400000">
        <a:off x="3785616" y="3141918"/>
        <a:ext cx="6675221" cy="1012303"/>
      </dsp:txXfrm>
    </dsp:sp>
    <dsp:sp modelId="{5E1CEC1D-F670-4916-B6F7-0CE1EF807C83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Sumber Daya Ruang</a:t>
          </a:r>
          <a:endParaRPr lang="id-ID" sz="3900" kern="1200" dirty="0"/>
        </a:p>
      </dsp:txBody>
      <dsp:txXfrm>
        <a:off x="68454" y="3015380"/>
        <a:ext cx="3648708" cy="1265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268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900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9288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5900" y="3209009"/>
            <a:ext cx="15593530" cy="22142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800" y="5853690"/>
            <a:ext cx="12841730" cy="2639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8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4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4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32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20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35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44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154" y="6638009"/>
            <a:ext cx="15593530" cy="2051661"/>
          </a:xfrm>
        </p:spPr>
        <p:txBody>
          <a:bodyPr anchor="t"/>
          <a:lstStyle>
            <a:lvl1pPr algn="l">
              <a:defRPr sz="602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154" y="4378313"/>
            <a:ext cx="15593530" cy="2259696"/>
          </a:xfrm>
        </p:spPr>
        <p:txBody>
          <a:bodyPr anchor="b"/>
          <a:lstStyle>
            <a:lvl1pPr marL="0" indent="0">
              <a:buNone/>
              <a:defRPr sz="3013">
                <a:solidFill>
                  <a:schemeClr val="tx1">
                    <a:tint val="75000"/>
                  </a:schemeClr>
                </a:solidFill>
              </a:defRPr>
            </a:lvl1pPr>
            <a:lvl2pPr marL="688680" indent="0">
              <a:buNone/>
              <a:defRPr sz="2711">
                <a:solidFill>
                  <a:schemeClr val="tx1">
                    <a:tint val="75000"/>
                  </a:schemeClr>
                </a:solidFill>
              </a:defRPr>
            </a:lvl2pPr>
            <a:lvl3pPr marL="1377361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3pPr>
            <a:lvl4pPr marL="206604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4pPr>
            <a:lvl5pPr marL="275472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5pPr>
            <a:lvl6pPr marL="344340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6pPr>
            <a:lvl7pPr marL="413208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7pPr>
            <a:lvl8pPr marL="48207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8pPr>
            <a:lvl9pPr marL="550944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22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67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5543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5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312304"/>
            <a:ext cx="8105706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267" y="3275962"/>
            <a:ext cx="8105706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19174" y="2312304"/>
            <a:ext cx="8108890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19174" y="3275962"/>
            <a:ext cx="8108890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74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31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67" y="411289"/>
            <a:ext cx="6035487" cy="1750368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2514" y="411289"/>
            <a:ext cx="10255549" cy="8816405"/>
          </a:xfrm>
        </p:spPr>
        <p:txBody>
          <a:bodyPr/>
          <a:lstStyle>
            <a:lvl1pPr>
              <a:defRPr sz="4820"/>
            </a:lvl1pPr>
            <a:lvl2pPr>
              <a:defRPr sz="4218"/>
            </a:lvl2pPr>
            <a:lvl3pPr>
              <a:defRPr sz="3615"/>
            </a:lvl3pPr>
            <a:lvl4pPr>
              <a:defRPr sz="3013"/>
            </a:lvl4pPr>
            <a:lvl5pPr>
              <a:defRPr sz="3013"/>
            </a:lvl5pPr>
            <a:lvl6pPr>
              <a:defRPr sz="3013"/>
            </a:lvl6pPr>
            <a:lvl7pPr>
              <a:defRPr sz="3013"/>
            </a:lvl7pPr>
            <a:lvl8pPr>
              <a:defRPr sz="3013"/>
            </a:lvl8pPr>
            <a:lvl9pPr>
              <a:defRPr sz="3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67" y="2161658"/>
            <a:ext cx="6035487" cy="7066036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9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356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813" y="7231029"/>
            <a:ext cx="11007197" cy="853664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95813" y="923008"/>
            <a:ext cx="11007197" cy="6198025"/>
          </a:xfrm>
        </p:spPr>
        <p:txBody>
          <a:bodyPr/>
          <a:lstStyle>
            <a:lvl1pPr marL="0" indent="0">
              <a:buNone/>
              <a:defRPr sz="4820"/>
            </a:lvl1pPr>
            <a:lvl2pPr marL="688680" indent="0">
              <a:buNone/>
              <a:defRPr sz="4218"/>
            </a:lvl2pPr>
            <a:lvl3pPr marL="1377361" indent="0">
              <a:buNone/>
              <a:defRPr sz="3615"/>
            </a:lvl3pPr>
            <a:lvl4pPr marL="2066041" indent="0">
              <a:buNone/>
              <a:defRPr sz="3013"/>
            </a:lvl4pPr>
            <a:lvl5pPr marL="2754721" indent="0">
              <a:buNone/>
              <a:defRPr sz="3013"/>
            </a:lvl5pPr>
            <a:lvl6pPr marL="3443402" indent="0">
              <a:buNone/>
              <a:defRPr sz="3013"/>
            </a:lvl6pPr>
            <a:lvl7pPr marL="4132082" indent="0">
              <a:buNone/>
              <a:defRPr sz="3013"/>
            </a:lvl7pPr>
            <a:lvl8pPr marL="4820763" indent="0">
              <a:buNone/>
              <a:defRPr sz="3013"/>
            </a:lvl8pPr>
            <a:lvl9pPr marL="5509443" indent="0">
              <a:buNone/>
              <a:defRPr sz="30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813" y="8084693"/>
            <a:ext cx="11007197" cy="1212344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18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3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00364" y="413681"/>
            <a:ext cx="4127699" cy="8814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266" y="413681"/>
            <a:ext cx="12077342" cy="8814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72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5900" y="3209009"/>
            <a:ext cx="15593530" cy="22142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800" y="5853690"/>
            <a:ext cx="12841730" cy="2639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8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4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4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32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20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85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26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154" y="6638009"/>
            <a:ext cx="15593530" cy="2051661"/>
          </a:xfrm>
        </p:spPr>
        <p:txBody>
          <a:bodyPr anchor="t"/>
          <a:lstStyle>
            <a:lvl1pPr algn="l">
              <a:defRPr sz="602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154" y="4378313"/>
            <a:ext cx="15593530" cy="2259696"/>
          </a:xfrm>
        </p:spPr>
        <p:txBody>
          <a:bodyPr anchor="b"/>
          <a:lstStyle>
            <a:lvl1pPr marL="0" indent="0">
              <a:buNone/>
              <a:defRPr sz="3013">
                <a:solidFill>
                  <a:schemeClr val="tx1">
                    <a:tint val="75000"/>
                  </a:schemeClr>
                </a:solidFill>
              </a:defRPr>
            </a:lvl1pPr>
            <a:lvl2pPr marL="688680" indent="0">
              <a:buNone/>
              <a:defRPr sz="2711">
                <a:solidFill>
                  <a:schemeClr val="tx1">
                    <a:tint val="75000"/>
                  </a:schemeClr>
                </a:solidFill>
              </a:defRPr>
            </a:lvl2pPr>
            <a:lvl3pPr marL="1377361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3pPr>
            <a:lvl4pPr marL="206604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4pPr>
            <a:lvl5pPr marL="275472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5pPr>
            <a:lvl6pPr marL="344340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6pPr>
            <a:lvl7pPr marL="413208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7pPr>
            <a:lvl8pPr marL="48207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8pPr>
            <a:lvl9pPr marL="550944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53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67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5543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755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312304"/>
            <a:ext cx="8105706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267" y="3275962"/>
            <a:ext cx="8105706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19174" y="2312304"/>
            <a:ext cx="8108890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19174" y="3275962"/>
            <a:ext cx="8108890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872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18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1940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67" y="411289"/>
            <a:ext cx="6035487" cy="1750368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2514" y="411289"/>
            <a:ext cx="10255549" cy="8816405"/>
          </a:xfrm>
        </p:spPr>
        <p:txBody>
          <a:bodyPr/>
          <a:lstStyle>
            <a:lvl1pPr>
              <a:defRPr sz="4820"/>
            </a:lvl1pPr>
            <a:lvl2pPr>
              <a:defRPr sz="4218"/>
            </a:lvl2pPr>
            <a:lvl3pPr>
              <a:defRPr sz="3615"/>
            </a:lvl3pPr>
            <a:lvl4pPr>
              <a:defRPr sz="3013"/>
            </a:lvl4pPr>
            <a:lvl5pPr>
              <a:defRPr sz="3013"/>
            </a:lvl5pPr>
            <a:lvl6pPr>
              <a:defRPr sz="3013"/>
            </a:lvl6pPr>
            <a:lvl7pPr>
              <a:defRPr sz="3013"/>
            </a:lvl7pPr>
            <a:lvl8pPr>
              <a:defRPr sz="3013"/>
            </a:lvl8pPr>
            <a:lvl9pPr>
              <a:defRPr sz="3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67" y="2161658"/>
            <a:ext cx="6035487" cy="7066036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38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813" y="7231029"/>
            <a:ext cx="11007197" cy="853664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95813" y="923008"/>
            <a:ext cx="11007197" cy="6198025"/>
          </a:xfrm>
        </p:spPr>
        <p:txBody>
          <a:bodyPr/>
          <a:lstStyle>
            <a:lvl1pPr marL="0" indent="0">
              <a:buNone/>
              <a:defRPr sz="4820"/>
            </a:lvl1pPr>
            <a:lvl2pPr marL="688680" indent="0">
              <a:buNone/>
              <a:defRPr sz="4218"/>
            </a:lvl2pPr>
            <a:lvl3pPr marL="1377361" indent="0">
              <a:buNone/>
              <a:defRPr sz="3615"/>
            </a:lvl3pPr>
            <a:lvl4pPr marL="2066041" indent="0">
              <a:buNone/>
              <a:defRPr sz="3013"/>
            </a:lvl4pPr>
            <a:lvl5pPr marL="2754721" indent="0">
              <a:buNone/>
              <a:defRPr sz="3013"/>
            </a:lvl5pPr>
            <a:lvl6pPr marL="3443402" indent="0">
              <a:buNone/>
              <a:defRPr sz="3013"/>
            </a:lvl6pPr>
            <a:lvl7pPr marL="4132082" indent="0">
              <a:buNone/>
              <a:defRPr sz="3013"/>
            </a:lvl7pPr>
            <a:lvl8pPr marL="4820763" indent="0">
              <a:buNone/>
              <a:defRPr sz="3013"/>
            </a:lvl8pPr>
            <a:lvl9pPr marL="5509443" indent="0">
              <a:buNone/>
              <a:defRPr sz="30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813" y="8084693"/>
            <a:ext cx="11007197" cy="1212344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6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818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00364" y="413681"/>
            <a:ext cx="4127699" cy="8814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266" y="413681"/>
            <a:ext cx="12077342" cy="8814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8605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5900" y="3209009"/>
            <a:ext cx="15593530" cy="22142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800" y="5853690"/>
            <a:ext cx="12841730" cy="2639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8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4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4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32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20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53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967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154" y="6638009"/>
            <a:ext cx="15593530" cy="2051661"/>
          </a:xfrm>
        </p:spPr>
        <p:txBody>
          <a:bodyPr anchor="t"/>
          <a:lstStyle>
            <a:lvl1pPr algn="l">
              <a:defRPr sz="602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154" y="4378313"/>
            <a:ext cx="15593530" cy="2259696"/>
          </a:xfrm>
        </p:spPr>
        <p:txBody>
          <a:bodyPr anchor="b"/>
          <a:lstStyle>
            <a:lvl1pPr marL="0" indent="0">
              <a:buNone/>
              <a:defRPr sz="3013">
                <a:solidFill>
                  <a:schemeClr val="tx1">
                    <a:tint val="75000"/>
                  </a:schemeClr>
                </a:solidFill>
              </a:defRPr>
            </a:lvl1pPr>
            <a:lvl2pPr marL="688680" indent="0">
              <a:buNone/>
              <a:defRPr sz="2711">
                <a:solidFill>
                  <a:schemeClr val="tx1">
                    <a:tint val="75000"/>
                  </a:schemeClr>
                </a:solidFill>
              </a:defRPr>
            </a:lvl2pPr>
            <a:lvl3pPr marL="1377361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3pPr>
            <a:lvl4pPr marL="206604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4pPr>
            <a:lvl5pPr marL="275472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5pPr>
            <a:lvl6pPr marL="344340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6pPr>
            <a:lvl7pPr marL="413208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7pPr>
            <a:lvl8pPr marL="48207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8pPr>
            <a:lvl9pPr marL="550944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18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67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5543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580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312304"/>
            <a:ext cx="8105706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267" y="3275962"/>
            <a:ext cx="8105706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19174" y="2312304"/>
            <a:ext cx="8108890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19174" y="3275962"/>
            <a:ext cx="8108890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5899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6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58465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179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67" y="411289"/>
            <a:ext cx="6035487" cy="1750368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2514" y="411289"/>
            <a:ext cx="10255549" cy="8816405"/>
          </a:xfrm>
        </p:spPr>
        <p:txBody>
          <a:bodyPr/>
          <a:lstStyle>
            <a:lvl1pPr>
              <a:defRPr sz="4820"/>
            </a:lvl1pPr>
            <a:lvl2pPr>
              <a:defRPr sz="4218"/>
            </a:lvl2pPr>
            <a:lvl3pPr>
              <a:defRPr sz="3615"/>
            </a:lvl3pPr>
            <a:lvl4pPr>
              <a:defRPr sz="3013"/>
            </a:lvl4pPr>
            <a:lvl5pPr>
              <a:defRPr sz="3013"/>
            </a:lvl5pPr>
            <a:lvl6pPr>
              <a:defRPr sz="3013"/>
            </a:lvl6pPr>
            <a:lvl7pPr>
              <a:defRPr sz="3013"/>
            </a:lvl7pPr>
            <a:lvl8pPr>
              <a:defRPr sz="3013"/>
            </a:lvl8pPr>
            <a:lvl9pPr>
              <a:defRPr sz="3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67" y="2161658"/>
            <a:ext cx="6035487" cy="7066036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681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813" y="7231029"/>
            <a:ext cx="11007197" cy="853664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95813" y="923008"/>
            <a:ext cx="11007197" cy="6198025"/>
          </a:xfrm>
        </p:spPr>
        <p:txBody>
          <a:bodyPr/>
          <a:lstStyle>
            <a:lvl1pPr marL="0" indent="0">
              <a:buNone/>
              <a:defRPr sz="4820"/>
            </a:lvl1pPr>
            <a:lvl2pPr marL="688680" indent="0">
              <a:buNone/>
              <a:defRPr sz="4218"/>
            </a:lvl2pPr>
            <a:lvl3pPr marL="1377361" indent="0">
              <a:buNone/>
              <a:defRPr sz="3615"/>
            </a:lvl3pPr>
            <a:lvl4pPr marL="2066041" indent="0">
              <a:buNone/>
              <a:defRPr sz="3013"/>
            </a:lvl4pPr>
            <a:lvl5pPr marL="2754721" indent="0">
              <a:buNone/>
              <a:defRPr sz="3013"/>
            </a:lvl5pPr>
            <a:lvl6pPr marL="3443402" indent="0">
              <a:buNone/>
              <a:defRPr sz="3013"/>
            </a:lvl6pPr>
            <a:lvl7pPr marL="4132082" indent="0">
              <a:buNone/>
              <a:defRPr sz="3013"/>
            </a:lvl7pPr>
            <a:lvl8pPr marL="4820763" indent="0">
              <a:buNone/>
              <a:defRPr sz="3013"/>
            </a:lvl8pPr>
            <a:lvl9pPr marL="5509443" indent="0">
              <a:buNone/>
              <a:defRPr sz="30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813" y="8084693"/>
            <a:ext cx="11007197" cy="1212344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300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8828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00364" y="413681"/>
            <a:ext cx="4127699" cy="8814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266" y="413681"/>
            <a:ext cx="12077342" cy="8814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926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5900" y="3209009"/>
            <a:ext cx="15593530" cy="22142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800" y="5853690"/>
            <a:ext cx="12841730" cy="2639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8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4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4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32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20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284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926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154" y="6638009"/>
            <a:ext cx="15593530" cy="2051661"/>
          </a:xfrm>
        </p:spPr>
        <p:txBody>
          <a:bodyPr anchor="t"/>
          <a:lstStyle>
            <a:lvl1pPr algn="l">
              <a:defRPr sz="602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154" y="4378313"/>
            <a:ext cx="15593530" cy="2259696"/>
          </a:xfrm>
        </p:spPr>
        <p:txBody>
          <a:bodyPr anchor="b"/>
          <a:lstStyle>
            <a:lvl1pPr marL="0" indent="0">
              <a:buNone/>
              <a:defRPr sz="3013">
                <a:solidFill>
                  <a:schemeClr val="tx1">
                    <a:tint val="75000"/>
                  </a:schemeClr>
                </a:solidFill>
              </a:defRPr>
            </a:lvl1pPr>
            <a:lvl2pPr marL="688680" indent="0">
              <a:buNone/>
              <a:defRPr sz="2711">
                <a:solidFill>
                  <a:schemeClr val="tx1">
                    <a:tint val="75000"/>
                  </a:schemeClr>
                </a:solidFill>
              </a:defRPr>
            </a:lvl2pPr>
            <a:lvl3pPr marL="1377361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3pPr>
            <a:lvl4pPr marL="206604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4pPr>
            <a:lvl5pPr marL="2754721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5pPr>
            <a:lvl6pPr marL="344340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6pPr>
            <a:lvl7pPr marL="4132082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7pPr>
            <a:lvl8pPr marL="48207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8pPr>
            <a:lvl9pPr marL="550944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643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67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5543" y="2410344"/>
            <a:ext cx="8102520" cy="6817350"/>
          </a:xfrm>
        </p:spPr>
        <p:txBody>
          <a:bodyPr/>
          <a:lstStyle>
            <a:lvl1pPr>
              <a:defRPr sz="4218"/>
            </a:lvl1pPr>
            <a:lvl2pPr>
              <a:defRPr sz="3615"/>
            </a:lvl2pPr>
            <a:lvl3pPr>
              <a:defRPr sz="3013"/>
            </a:lvl3pPr>
            <a:lvl4pPr>
              <a:defRPr sz="2711"/>
            </a:lvl4pPr>
            <a:lvl5pPr>
              <a:defRPr sz="2711"/>
            </a:lvl5pPr>
            <a:lvl6pPr>
              <a:defRPr sz="2711"/>
            </a:lvl6pPr>
            <a:lvl7pPr>
              <a:defRPr sz="2711"/>
            </a:lvl7pPr>
            <a:lvl8pPr>
              <a:defRPr sz="2711"/>
            </a:lvl8pPr>
            <a:lvl9pPr>
              <a:defRPr sz="27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881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312304"/>
            <a:ext cx="8105706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267" y="3275962"/>
            <a:ext cx="8105706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19174" y="2312304"/>
            <a:ext cx="8108890" cy="963658"/>
          </a:xfrm>
        </p:spPr>
        <p:txBody>
          <a:bodyPr anchor="b"/>
          <a:lstStyle>
            <a:lvl1pPr marL="0" indent="0">
              <a:buNone/>
              <a:defRPr sz="3615" b="1"/>
            </a:lvl1pPr>
            <a:lvl2pPr marL="688680" indent="0">
              <a:buNone/>
              <a:defRPr sz="3013" b="1"/>
            </a:lvl2pPr>
            <a:lvl3pPr marL="1377361" indent="0">
              <a:buNone/>
              <a:defRPr sz="2711" b="1"/>
            </a:lvl3pPr>
            <a:lvl4pPr marL="2066041" indent="0">
              <a:buNone/>
              <a:defRPr sz="2410" b="1"/>
            </a:lvl4pPr>
            <a:lvl5pPr marL="2754721" indent="0">
              <a:buNone/>
              <a:defRPr sz="2410" b="1"/>
            </a:lvl5pPr>
            <a:lvl6pPr marL="3443402" indent="0">
              <a:buNone/>
              <a:defRPr sz="2410" b="1"/>
            </a:lvl6pPr>
            <a:lvl7pPr marL="4132082" indent="0">
              <a:buNone/>
              <a:defRPr sz="2410" b="1"/>
            </a:lvl7pPr>
            <a:lvl8pPr marL="4820763" indent="0">
              <a:buNone/>
              <a:defRPr sz="2410" b="1"/>
            </a:lvl8pPr>
            <a:lvl9pPr marL="5509443" indent="0">
              <a:buNone/>
              <a:defRPr sz="241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19174" y="3275962"/>
            <a:ext cx="8108890" cy="5951731"/>
          </a:xfrm>
        </p:spPr>
        <p:txBody>
          <a:bodyPr/>
          <a:lstStyle>
            <a:lvl1pPr>
              <a:defRPr sz="3615"/>
            </a:lvl1pPr>
            <a:lvl2pPr>
              <a:defRPr sz="3013"/>
            </a:lvl2pPr>
            <a:lvl3pPr>
              <a:defRPr sz="2711"/>
            </a:lvl3pPr>
            <a:lvl4pPr>
              <a:defRPr sz="2410"/>
            </a:lvl4pPr>
            <a:lvl5pPr>
              <a:defRPr sz="2410"/>
            </a:lvl5pPr>
            <a:lvl6pPr>
              <a:defRPr sz="2410"/>
            </a:lvl6pPr>
            <a:lvl7pPr>
              <a:defRPr sz="2410"/>
            </a:lvl7pPr>
            <a:lvl8pPr>
              <a:defRPr sz="2410"/>
            </a:lvl8pPr>
            <a:lvl9pPr>
              <a:defRPr sz="24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87224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98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122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67" y="411289"/>
            <a:ext cx="6035487" cy="1750368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2514" y="411289"/>
            <a:ext cx="10255549" cy="8816405"/>
          </a:xfrm>
        </p:spPr>
        <p:txBody>
          <a:bodyPr/>
          <a:lstStyle>
            <a:lvl1pPr>
              <a:defRPr sz="4820"/>
            </a:lvl1pPr>
            <a:lvl2pPr>
              <a:defRPr sz="4218"/>
            </a:lvl2pPr>
            <a:lvl3pPr>
              <a:defRPr sz="3615"/>
            </a:lvl3pPr>
            <a:lvl4pPr>
              <a:defRPr sz="3013"/>
            </a:lvl4pPr>
            <a:lvl5pPr>
              <a:defRPr sz="3013"/>
            </a:lvl5pPr>
            <a:lvl6pPr>
              <a:defRPr sz="3013"/>
            </a:lvl6pPr>
            <a:lvl7pPr>
              <a:defRPr sz="3013"/>
            </a:lvl7pPr>
            <a:lvl8pPr>
              <a:defRPr sz="3013"/>
            </a:lvl8pPr>
            <a:lvl9pPr>
              <a:defRPr sz="3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67" y="2161658"/>
            <a:ext cx="6035487" cy="7066036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698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813" y="7231029"/>
            <a:ext cx="11007197" cy="853664"/>
          </a:xfrm>
        </p:spPr>
        <p:txBody>
          <a:bodyPr anchor="b"/>
          <a:lstStyle>
            <a:lvl1pPr algn="l">
              <a:defRPr sz="30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95813" y="923008"/>
            <a:ext cx="11007197" cy="6198025"/>
          </a:xfrm>
        </p:spPr>
        <p:txBody>
          <a:bodyPr/>
          <a:lstStyle>
            <a:lvl1pPr marL="0" indent="0">
              <a:buNone/>
              <a:defRPr sz="4820"/>
            </a:lvl1pPr>
            <a:lvl2pPr marL="688680" indent="0">
              <a:buNone/>
              <a:defRPr sz="4218"/>
            </a:lvl2pPr>
            <a:lvl3pPr marL="1377361" indent="0">
              <a:buNone/>
              <a:defRPr sz="3615"/>
            </a:lvl3pPr>
            <a:lvl4pPr marL="2066041" indent="0">
              <a:buNone/>
              <a:defRPr sz="3013"/>
            </a:lvl4pPr>
            <a:lvl5pPr marL="2754721" indent="0">
              <a:buNone/>
              <a:defRPr sz="3013"/>
            </a:lvl5pPr>
            <a:lvl6pPr marL="3443402" indent="0">
              <a:buNone/>
              <a:defRPr sz="3013"/>
            </a:lvl6pPr>
            <a:lvl7pPr marL="4132082" indent="0">
              <a:buNone/>
              <a:defRPr sz="3013"/>
            </a:lvl7pPr>
            <a:lvl8pPr marL="4820763" indent="0">
              <a:buNone/>
              <a:defRPr sz="3013"/>
            </a:lvl8pPr>
            <a:lvl9pPr marL="5509443" indent="0">
              <a:buNone/>
              <a:defRPr sz="30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813" y="8084693"/>
            <a:ext cx="11007197" cy="1212344"/>
          </a:xfrm>
        </p:spPr>
        <p:txBody>
          <a:bodyPr/>
          <a:lstStyle>
            <a:lvl1pPr marL="0" indent="0">
              <a:buNone/>
              <a:defRPr sz="2109"/>
            </a:lvl1pPr>
            <a:lvl2pPr marL="688680" indent="0">
              <a:buNone/>
              <a:defRPr sz="1808"/>
            </a:lvl2pPr>
            <a:lvl3pPr marL="1377361" indent="0">
              <a:buNone/>
              <a:defRPr sz="1506"/>
            </a:lvl3pPr>
            <a:lvl4pPr marL="2066041" indent="0">
              <a:buNone/>
              <a:defRPr sz="1356"/>
            </a:lvl4pPr>
            <a:lvl5pPr marL="2754721" indent="0">
              <a:buNone/>
              <a:defRPr sz="1356"/>
            </a:lvl5pPr>
            <a:lvl6pPr marL="3443402" indent="0">
              <a:buNone/>
              <a:defRPr sz="1356"/>
            </a:lvl6pPr>
            <a:lvl7pPr marL="4132082" indent="0">
              <a:buNone/>
              <a:defRPr sz="1356"/>
            </a:lvl7pPr>
            <a:lvl8pPr marL="4820763" indent="0">
              <a:buNone/>
              <a:defRPr sz="1356"/>
            </a:lvl8pPr>
            <a:lvl9pPr marL="5509443" indent="0">
              <a:buNone/>
              <a:defRPr sz="13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9352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214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00364" y="413681"/>
            <a:ext cx="4127699" cy="8814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266" y="413681"/>
            <a:ext cx="12077342" cy="8814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7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713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270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74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02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19F2-DC62-4909-BB01-CFEAF79A67F7}" type="datetimeFigureOut">
              <a:rPr lang="id-ID" smtClean="0"/>
              <a:t>30/11/2022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5A57-F9EE-4781-A641-DB9E701E8D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872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267" y="413680"/>
            <a:ext cx="16510796" cy="1721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410344"/>
            <a:ext cx="16510796" cy="681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26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988" y="9574419"/>
            <a:ext cx="5809354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4748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32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8680" rtl="0" eaLnBrk="1" latinLnBrk="0" hangingPunct="1">
        <a:spcBef>
          <a:spcPct val="0"/>
        </a:spcBef>
        <a:buNone/>
        <a:defRPr sz="6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6510" indent="-516510" algn="l" defTabSz="688680" rtl="0" eaLnBrk="1" latinLnBrk="0" hangingPunct="1">
        <a:spcBef>
          <a:spcPct val="20000"/>
        </a:spcBef>
        <a:buFont typeface="Arial"/>
        <a:buChar char="•"/>
        <a:defRPr sz="4820" kern="1200">
          <a:solidFill>
            <a:schemeClr val="tx1"/>
          </a:solidFill>
          <a:latin typeface="+mn-lt"/>
          <a:ea typeface="+mn-ea"/>
          <a:cs typeface="+mn-cs"/>
        </a:defRPr>
      </a:lvl1pPr>
      <a:lvl2pPr marL="1119106" indent="-430425" algn="l" defTabSz="688680" rtl="0" eaLnBrk="1" latinLnBrk="0" hangingPunct="1">
        <a:spcBef>
          <a:spcPct val="20000"/>
        </a:spcBef>
        <a:buFont typeface="Arial"/>
        <a:buChar char="–"/>
        <a:defRPr sz="4218" kern="1200">
          <a:solidFill>
            <a:schemeClr val="tx1"/>
          </a:solidFill>
          <a:latin typeface="+mn-lt"/>
          <a:ea typeface="+mn-ea"/>
          <a:cs typeface="+mn-cs"/>
        </a:defRPr>
      </a:lvl2pPr>
      <a:lvl3pPr marL="1721701" indent="-344340" algn="l" defTabSz="688680" rtl="0" eaLnBrk="1" latinLnBrk="0" hangingPunct="1">
        <a:spcBef>
          <a:spcPct val="20000"/>
        </a:spcBef>
        <a:buFont typeface="Arial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3pPr>
      <a:lvl4pPr marL="2410381" indent="-344340" algn="l" defTabSz="688680" rtl="0" eaLnBrk="1" latinLnBrk="0" hangingPunct="1">
        <a:spcBef>
          <a:spcPct val="20000"/>
        </a:spcBef>
        <a:buFont typeface="Arial"/>
        <a:buChar char="–"/>
        <a:defRPr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099062" indent="-344340" algn="l" defTabSz="688680" rtl="0" eaLnBrk="1" latinLnBrk="0" hangingPunct="1">
        <a:spcBef>
          <a:spcPct val="20000"/>
        </a:spcBef>
        <a:buFont typeface="Arial"/>
        <a:buChar char="»"/>
        <a:defRPr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378774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47642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16510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585378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1pPr>
      <a:lvl2pPr marL="68868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2pPr>
      <a:lvl3pPr marL="137736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3pPr>
      <a:lvl4pPr marL="206604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4pPr>
      <a:lvl5pPr marL="275472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5pPr>
      <a:lvl6pPr marL="344340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6pPr>
      <a:lvl7pPr marL="413208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7pPr>
      <a:lvl8pPr marL="482076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8pPr>
      <a:lvl9pPr marL="550944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267" y="413680"/>
            <a:ext cx="16510796" cy="1721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410344"/>
            <a:ext cx="16510796" cy="681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26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988" y="9574419"/>
            <a:ext cx="5809354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4748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0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8680" rtl="0" eaLnBrk="1" latinLnBrk="0" hangingPunct="1">
        <a:spcBef>
          <a:spcPct val="0"/>
        </a:spcBef>
        <a:buNone/>
        <a:defRPr sz="6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6510" indent="-516510" algn="l" defTabSz="688680" rtl="0" eaLnBrk="1" latinLnBrk="0" hangingPunct="1">
        <a:spcBef>
          <a:spcPct val="20000"/>
        </a:spcBef>
        <a:buFont typeface="Arial"/>
        <a:buChar char="•"/>
        <a:defRPr sz="4820" kern="1200">
          <a:solidFill>
            <a:schemeClr val="tx1"/>
          </a:solidFill>
          <a:latin typeface="+mn-lt"/>
          <a:ea typeface="+mn-ea"/>
          <a:cs typeface="+mn-cs"/>
        </a:defRPr>
      </a:lvl1pPr>
      <a:lvl2pPr marL="1119106" indent="-430425" algn="l" defTabSz="688680" rtl="0" eaLnBrk="1" latinLnBrk="0" hangingPunct="1">
        <a:spcBef>
          <a:spcPct val="20000"/>
        </a:spcBef>
        <a:buFont typeface="Arial"/>
        <a:buChar char="–"/>
        <a:defRPr sz="4218" kern="1200">
          <a:solidFill>
            <a:schemeClr val="tx1"/>
          </a:solidFill>
          <a:latin typeface="+mn-lt"/>
          <a:ea typeface="+mn-ea"/>
          <a:cs typeface="+mn-cs"/>
        </a:defRPr>
      </a:lvl2pPr>
      <a:lvl3pPr marL="1721701" indent="-344340" algn="l" defTabSz="688680" rtl="0" eaLnBrk="1" latinLnBrk="0" hangingPunct="1">
        <a:spcBef>
          <a:spcPct val="20000"/>
        </a:spcBef>
        <a:buFont typeface="Arial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3pPr>
      <a:lvl4pPr marL="2410381" indent="-344340" algn="l" defTabSz="688680" rtl="0" eaLnBrk="1" latinLnBrk="0" hangingPunct="1">
        <a:spcBef>
          <a:spcPct val="20000"/>
        </a:spcBef>
        <a:buFont typeface="Arial"/>
        <a:buChar char="–"/>
        <a:defRPr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099062" indent="-344340" algn="l" defTabSz="688680" rtl="0" eaLnBrk="1" latinLnBrk="0" hangingPunct="1">
        <a:spcBef>
          <a:spcPct val="20000"/>
        </a:spcBef>
        <a:buFont typeface="Arial"/>
        <a:buChar char="»"/>
        <a:defRPr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378774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47642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16510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585378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1pPr>
      <a:lvl2pPr marL="68868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2pPr>
      <a:lvl3pPr marL="137736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3pPr>
      <a:lvl4pPr marL="206604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4pPr>
      <a:lvl5pPr marL="275472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5pPr>
      <a:lvl6pPr marL="344340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6pPr>
      <a:lvl7pPr marL="413208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7pPr>
      <a:lvl8pPr marL="482076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8pPr>
      <a:lvl9pPr marL="550944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267" y="413680"/>
            <a:ext cx="16510796" cy="1721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410344"/>
            <a:ext cx="16510796" cy="681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26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988" y="9574419"/>
            <a:ext cx="5809354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4748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7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8680" rtl="0" eaLnBrk="1" latinLnBrk="0" hangingPunct="1">
        <a:spcBef>
          <a:spcPct val="0"/>
        </a:spcBef>
        <a:buNone/>
        <a:defRPr sz="6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6510" indent="-516510" algn="l" defTabSz="688680" rtl="0" eaLnBrk="1" latinLnBrk="0" hangingPunct="1">
        <a:spcBef>
          <a:spcPct val="20000"/>
        </a:spcBef>
        <a:buFont typeface="Arial"/>
        <a:buChar char="•"/>
        <a:defRPr sz="4820" kern="1200">
          <a:solidFill>
            <a:schemeClr val="tx1"/>
          </a:solidFill>
          <a:latin typeface="+mn-lt"/>
          <a:ea typeface="+mn-ea"/>
          <a:cs typeface="+mn-cs"/>
        </a:defRPr>
      </a:lvl1pPr>
      <a:lvl2pPr marL="1119106" indent="-430425" algn="l" defTabSz="688680" rtl="0" eaLnBrk="1" latinLnBrk="0" hangingPunct="1">
        <a:spcBef>
          <a:spcPct val="20000"/>
        </a:spcBef>
        <a:buFont typeface="Arial"/>
        <a:buChar char="–"/>
        <a:defRPr sz="4218" kern="1200">
          <a:solidFill>
            <a:schemeClr val="tx1"/>
          </a:solidFill>
          <a:latin typeface="+mn-lt"/>
          <a:ea typeface="+mn-ea"/>
          <a:cs typeface="+mn-cs"/>
        </a:defRPr>
      </a:lvl2pPr>
      <a:lvl3pPr marL="1721701" indent="-344340" algn="l" defTabSz="688680" rtl="0" eaLnBrk="1" latinLnBrk="0" hangingPunct="1">
        <a:spcBef>
          <a:spcPct val="20000"/>
        </a:spcBef>
        <a:buFont typeface="Arial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3pPr>
      <a:lvl4pPr marL="2410381" indent="-344340" algn="l" defTabSz="688680" rtl="0" eaLnBrk="1" latinLnBrk="0" hangingPunct="1">
        <a:spcBef>
          <a:spcPct val="20000"/>
        </a:spcBef>
        <a:buFont typeface="Arial"/>
        <a:buChar char="–"/>
        <a:defRPr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099062" indent="-344340" algn="l" defTabSz="688680" rtl="0" eaLnBrk="1" latinLnBrk="0" hangingPunct="1">
        <a:spcBef>
          <a:spcPct val="20000"/>
        </a:spcBef>
        <a:buFont typeface="Arial"/>
        <a:buChar char="»"/>
        <a:defRPr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378774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47642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16510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585378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1pPr>
      <a:lvl2pPr marL="68868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2pPr>
      <a:lvl3pPr marL="137736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3pPr>
      <a:lvl4pPr marL="206604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4pPr>
      <a:lvl5pPr marL="275472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5pPr>
      <a:lvl6pPr marL="344340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6pPr>
      <a:lvl7pPr marL="413208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7pPr>
      <a:lvl8pPr marL="482076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8pPr>
      <a:lvl9pPr marL="550944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267" y="413680"/>
            <a:ext cx="16510796" cy="1721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67" y="2410344"/>
            <a:ext cx="16510796" cy="681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26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11/30/2022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988" y="9574419"/>
            <a:ext cx="5809354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47486" y="9574419"/>
            <a:ext cx="4280577" cy="549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8680"/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868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7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8680" rtl="0" eaLnBrk="1" latinLnBrk="0" hangingPunct="1">
        <a:spcBef>
          <a:spcPct val="0"/>
        </a:spcBef>
        <a:buNone/>
        <a:defRPr sz="6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6510" indent="-516510" algn="l" defTabSz="688680" rtl="0" eaLnBrk="1" latinLnBrk="0" hangingPunct="1">
        <a:spcBef>
          <a:spcPct val="20000"/>
        </a:spcBef>
        <a:buFont typeface="Arial"/>
        <a:buChar char="•"/>
        <a:defRPr sz="4820" kern="1200">
          <a:solidFill>
            <a:schemeClr val="tx1"/>
          </a:solidFill>
          <a:latin typeface="+mn-lt"/>
          <a:ea typeface="+mn-ea"/>
          <a:cs typeface="+mn-cs"/>
        </a:defRPr>
      </a:lvl1pPr>
      <a:lvl2pPr marL="1119106" indent="-430425" algn="l" defTabSz="688680" rtl="0" eaLnBrk="1" latinLnBrk="0" hangingPunct="1">
        <a:spcBef>
          <a:spcPct val="20000"/>
        </a:spcBef>
        <a:buFont typeface="Arial"/>
        <a:buChar char="–"/>
        <a:defRPr sz="4218" kern="1200">
          <a:solidFill>
            <a:schemeClr val="tx1"/>
          </a:solidFill>
          <a:latin typeface="+mn-lt"/>
          <a:ea typeface="+mn-ea"/>
          <a:cs typeface="+mn-cs"/>
        </a:defRPr>
      </a:lvl2pPr>
      <a:lvl3pPr marL="1721701" indent="-344340" algn="l" defTabSz="688680" rtl="0" eaLnBrk="1" latinLnBrk="0" hangingPunct="1">
        <a:spcBef>
          <a:spcPct val="20000"/>
        </a:spcBef>
        <a:buFont typeface="Arial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3pPr>
      <a:lvl4pPr marL="2410381" indent="-344340" algn="l" defTabSz="688680" rtl="0" eaLnBrk="1" latinLnBrk="0" hangingPunct="1">
        <a:spcBef>
          <a:spcPct val="20000"/>
        </a:spcBef>
        <a:buFont typeface="Arial"/>
        <a:buChar char="–"/>
        <a:defRPr sz="3013" kern="1200">
          <a:solidFill>
            <a:schemeClr val="tx1"/>
          </a:solidFill>
          <a:latin typeface="+mn-lt"/>
          <a:ea typeface="+mn-ea"/>
          <a:cs typeface="+mn-cs"/>
        </a:defRPr>
      </a:lvl4pPr>
      <a:lvl5pPr marL="3099062" indent="-344340" algn="l" defTabSz="688680" rtl="0" eaLnBrk="1" latinLnBrk="0" hangingPunct="1">
        <a:spcBef>
          <a:spcPct val="20000"/>
        </a:spcBef>
        <a:buFont typeface="Arial"/>
        <a:buChar char="»"/>
        <a:defRPr sz="3013" kern="1200">
          <a:solidFill>
            <a:schemeClr val="tx1"/>
          </a:solidFill>
          <a:latin typeface="+mn-lt"/>
          <a:ea typeface="+mn-ea"/>
          <a:cs typeface="+mn-cs"/>
        </a:defRPr>
      </a:lvl5pPr>
      <a:lvl6pPr marL="378774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6pPr>
      <a:lvl7pPr marL="4476422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7pPr>
      <a:lvl8pPr marL="516510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8pPr>
      <a:lvl9pPr marL="5853783" indent="-344340" algn="l" defTabSz="688680" rtl="0" eaLnBrk="1" latinLnBrk="0" hangingPunct="1">
        <a:spcBef>
          <a:spcPct val="20000"/>
        </a:spcBef>
        <a:buFont typeface="Arial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1pPr>
      <a:lvl2pPr marL="688680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2pPr>
      <a:lvl3pPr marL="137736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3pPr>
      <a:lvl4pPr marL="206604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4pPr>
      <a:lvl5pPr marL="2754721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5pPr>
      <a:lvl6pPr marL="344340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6pPr>
      <a:lvl7pPr marL="4132082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7pPr>
      <a:lvl8pPr marL="482076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8pPr>
      <a:lvl9pPr marL="5509443" algn="l" defTabSz="688680" rtl="0" eaLnBrk="1" latinLnBrk="0" hangingPunct="1">
        <a:defRPr sz="2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042319"/>
            <a:ext cx="9144000" cy="2387600"/>
          </a:xfrm>
        </p:spPr>
        <p:txBody>
          <a:bodyPr/>
          <a:lstStyle/>
          <a:p>
            <a:r>
              <a:rPr lang="id-ID" smtClean="0"/>
              <a:t>KEANEKARAGAMAN </a:t>
            </a:r>
            <a:r>
              <a:rPr lang="id-ID" dirty="0" smtClean="0"/>
              <a:t>SUMBER DAYA ALAM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id-ID" dirty="0" smtClean="0"/>
          </a:p>
          <a:p>
            <a:pPr algn="r"/>
            <a:endParaRPr lang="id-ID" dirty="0"/>
          </a:p>
          <a:p>
            <a:pPr algn="r"/>
            <a:endParaRPr lang="id-ID" dirty="0" smtClean="0"/>
          </a:p>
          <a:p>
            <a:pPr algn="r"/>
            <a:r>
              <a:rPr lang="id-ID" dirty="0" smtClean="0"/>
              <a:t>Eva Yuliana M.Pd.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92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859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d-ID" sz="3600" dirty="0" smtClean="0"/>
              <a:t>Nilai Khusus Sumber Daya Alam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19222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Tanah</a:t>
            </a:r>
          </a:p>
          <a:p>
            <a:pPr marL="0" indent="0">
              <a:buNone/>
            </a:pPr>
            <a:r>
              <a:rPr lang="id-ID" dirty="0"/>
              <a:t>Soerianegara (1977) menyatakan bahwa tanah merupakan sumber daya alam fisik yang mempunyai peranan amat penting dalam berbagai segi kehidupan manusia. </a:t>
            </a:r>
            <a:endParaRPr lang="id-ID" dirty="0" smtClean="0"/>
          </a:p>
          <a:p>
            <a:pPr marL="0" indent="0">
              <a:buNone/>
            </a:pPr>
            <a:r>
              <a:rPr lang="fi-FI" dirty="0"/>
              <a:t>a. Tanah Diperlukan Manusia untuk: </a:t>
            </a:r>
          </a:p>
          <a:p>
            <a:pPr marL="0" indent="0">
              <a:buNone/>
            </a:pPr>
            <a:r>
              <a:rPr lang="id-ID" dirty="0"/>
              <a:t>1) tempat atau ruang untuk tinggal, hidup dan melakukan perjalanan, tempat untuk berusaha, serta keperluan tempat lainnya; </a:t>
            </a:r>
          </a:p>
          <a:p>
            <a:pPr marL="0" indent="0">
              <a:buNone/>
            </a:pPr>
            <a:r>
              <a:rPr lang="id-ID" dirty="0"/>
              <a:t>2) bercocok tanam (sawah, kebun, tegalan, dan sebagainya), beternak, memelihara ikan, dan sebagainya </a:t>
            </a:r>
          </a:p>
          <a:p>
            <a:pPr marL="0" indent="0">
              <a:buNone/>
            </a:pPr>
            <a:r>
              <a:rPr lang="id-ID" dirty="0"/>
              <a:t>b. Tanah Mendukung Berbagai Vegetasi Alam, terutama: </a:t>
            </a:r>
          </a:p>
          <a:p>
            <a:pPr marL="0" indent="0">
              <a:buNone/>
            </a:pPr>
            <a:r>
              <a:rPr lang="id-ID" dirty="0"/>
              <a:t>1) hutan yang hasil manfaatnya sangat diperlukan manusia; </a:t>
            </a:r>
          </a:p>
          <a:p>
            <a:pPr marL="0" indent="0">
              <a:buNone/>
            </a:pPr>
            <a:r>
              <a:rPr lang="id-ID" dirty="0"/>
              <a:t>2) padang rumput tempat hidup berbagai macam satwa. </a:t>
            </a:r>
          </a:p>
        </p:txBody>
      </p:sp>
    </p:spTree>
    <p:extLst>
      <p:ext uri="{BB962C8B-B14F-4D97-AF65-F5344CB8AC3E}">
        <p14:creationId xmlns:p14="http://schemas.microsoft.com/office/powerpoint/2010/main" val="28355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c. Tanah mengandung berbagai bahan tambang, berupa mineral, logam, dan sebagainya </a:t>
            </a:r>
          </a:p>
          <a:p>
            <a:pPr marL="0" indent="0">
              <a:buNone/>
            </a:pPr>
            <a:r>
              <a:rPr lang="id-ID" dirty="0" smtClean="0"/>
              <a:t>Tanah sebagai sumber daya alam dapat dilihat dari berbagai segi dan diukur dengan berbagai ukuran yaitu: </a:t>
            </a:r>
          </a:p>
          <a:p>
            <a:pPr marL="514350" indent="-514350">
              <a:buAutoNum type="arabicPeriod"/>
            </a:pPr>
            <a:r>
              <a:rPr lang="sv-SE" dirty="0" smtClean="0"/>
              <a:t>tanah sebagai tempat atau ruang diukur dengan satuan luas; 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tanah sebagai media tumbuh tanaman, diukur dengan tingkat kesuburannya; </a:t>
            </a:r>
          </a:p>
          <a:p>
            <a:pPr marL="514350" indent="-514350">
              <a:buAutoNum type="arabicPeriod"/>
            </a:pPr>
            <a:r>
              <a:rPr lang="id-ID" dirty="0" smtClean="0"/>
              <a:t>tanah sebagai batuan atau bahan diukur dengan satuan berat; dan </a:t>
            </a:r>
          </a:p>
          <a:p>
            <a:pPr marL="514350" indent="-514350">
              <a:buAutoNum type="arabicPeriod"/>
            </a:pPr>
            <a:r>
              <a:rPr lang="id-ID" dirty="0" smtClean="0"/>
              <a:t>tanah untuk keperluan serbaguna diukur dengan tingkat/kelas kemampuannya.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415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>2. Hutan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110"/>
            <a:ext cx="10515600" cy="208670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d-ID" dirty="0" smtClean="0"/>
              <a:t>Sumber Daya Kehutanan dapat diartikan sebagai kesatuan ekosistem berupa hamparan lahan yang berisi SDA hayati yang didominasi pepohonan dalam persekutuan alam dan lingkungannya, yang satu dengan lainnya tidak dapat dipisahkan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724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110"/>
            <a:ext cx="10515600" cy="516877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d-ID" dirty="0"/>
              <a:t>Hutan mempunyai nilai yang tinggi bagi kehidupan manusia baik secara langsung maupun tidak langsung. Secara langsung artinya dari hasil hutan dapat dirasakan langsung manfaatnya oleh manusia seperti kayu, buah-buahan, biji-bijian, anggrek, tumbuhan obat, kulit kayu, dan sebagainya </a:t>
            </a:r>
          </a:p>
          <a:p>
            <a:r>
              <a:rPr lang="id-ID" dirty="0"/>
              <a:t>Nilai secara tidak langsung artinya nilai yang dapat dirasakan setelah melalui beberapa proses, misal pengaruh hutan terhadap tata air, penyediaan air tanah, penghasil O2, dan penyerap karbondioksida </a:t>
            </a:r>
            <a:r>
              <a:rPr lang="id-ID" dirty="0" smtClean="0"/>
              <a:t>(CO2</a:t>
            </a:r>
            <a:r>
              <a:rPr lang="id-ID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8293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i-FI" sz="3600" dirty="0"/>
              <a:t>Nilai manfaat hutan antara lain (Harini, 1999): 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Hutan sebagai Sumber Kekayaan Keanekaraman Hayati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Hutan sebagai Pelindung Tanah dari Erosi sekaligus sebagai Pengatur Tata Air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Hutan Menyerap CO2 dan Memproduksi O2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Hutan Menghasilkan Berbagai Hasil Hutan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Hutan sebagai Sumber Mata Pencaharian dan Tempat Hidup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Hutan sebagai Tempat Pendidikan, Pelatihan, dan Penelitian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Hutan sebagai Tempat Rekreasi </a:t>
            </a:r>
          </a:p>
        </p:txBody>
      </p:sp>
    </p:spTree>
    <p:extLst>
      <p:ext uri="{BB962C8B-B14F-4D97-AF65-F5344CB8AC3E}">
        <p14:creationId xmlns:p14="http://schemas.microsoft.com/office/powerpoint/2010/main" val="35348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16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3. Berbagai Macam Bahan Tambang/Mineral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0554"/>
            <a:ext cx="10515600" cy="467640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id-ID" dirty="0"/>
              <a:t>Indonesia memiliki sumber daya mineral yang penting, dan dapat di bagi ke dalam 3 golongan Van Bemmelen (1949) </a:t>
            </a:r>
            <a:r>
              <a:rPr lang="id-ID" i="1" dirty="0"/>
              <a:t>dalam </a:t>
            </a:r>
            <a:r>
              <a:rPr lang="id-ID" dirty="0"/>
              <a:t>Soerianegara (1977), yaitu: 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Mineral </a:t>
            </a:r>
            <a:r>
              <a:rPr lang="id-ID" dirty="0"/>
              <a:t>Organik, terdiri dari minyak bumi, gas alam, batu bara, dan aspal.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Biji </a:t>
            </a:r>
            <a:r>
              <a:rPr lang="id-ID" dirty="0"/>
              <a:t>logam yang terdiri atas biji-biji logam timah, emas, perak, bauksit, nikel, mangan, tembaga, timah hitam (timbel), seng, platina, dan sebagainya.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Mineral </a:t>
            </a:r>
            <a:r>
              <a:rPr lang="id-ID" dirty="0"/>
              <a:t>lain (anorganik) seperti posfat, belerang (sulfur), yodium, batu kapur, kaolin, tras, liat, pasir, batu ambang, intan, besi, khromit, air raksa, dan sebagainya.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797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01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468" y="365126"/>
            <a:ext cx="8603087" cy="713397"/>
          </a:xfrm>
          <a:solidFill>
            <a:srgbClr val="92D050"/>
          </a:solidFill>
        </p:spPr>
        <p:txBody>
          <a:bodyPr/>
          <a:lstStyle/>
          <a:p>
            <a:r>
              <a:rPr lang="id-ID" dirty="0" smtClean="0"/>
              <a:t>Keanekaragaman Sumber Daya Alam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468" y="1931831"/>
            <a:ext cx="8603087" cy="130605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d-ID" dirty="0" smtClean="0"/>
              <a:t>Sumber daya alam adalah semua unsur lingkungan (alam hayati dan non hayati) yang secara bersama-sama membentuk ekosistem.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70468" y="3686659"/>
            <a:ext cx="8603087" cy="13361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/>
              <a:t>Sumber daya alam adalah semua unsur lingkungan hidup, yang terdiri atas sumber daya manusia, sumber daya alam hayati, sumber daya alam non hayati dan sumber daya buatan (UU No 4 tahun 1982)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207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4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4. Air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2646"/>
            <a:ext cx="10515600" cy="493431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Air </a:t>
            </a:r>
            <a:r>
              <a:rPr lang="id-ID" dirty="0"/>
              <a:t>menurut Soerianegara (1977) dapat dipandang dari beberapa segi, yaitu: 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sebagai </a:t>
            </a:r>
            <a:r>
              <a:rPr lang="id-ID" dirty="0"/>
              <a:t>tempat, terutama untuk perjalanan/perhubungan;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sebagai </a:t>
            </a:r>
            <a:r>
              <a:rPr lang="id-ID" dirty="0"/>
              <a:t>bahan untuk keperluan hidup dan berbagai usaha; dan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sebagai </a:t>
            </a:r>
            <a:r>
              <a:rPr lang="id-ID" dirty="0"/>
              <a:t>habitat untuk kehidupan flora dan fauna perairan. </a:t>
            </a:r>
          </a:p>
          <a:p>
            <a:r>
              <a:rPr lang="id-ID" dirty="0"/>
              <a:t>Untuk sumber daya terestris (daratan) air terdapat sebagai air permukaan dan air bumi (</a:t>
            </a:r>
            <a:r>
              <a:rPr lang="id-ID" i="1" dirty="0"/>
              <a:t>ground water). </a:t>
            </a:r>
            <a:r>
              <a:rPr lang="id-ID" dirty="0"/>
              <a:t>Air permukaan mempunyai ketiga fungsi tersebut di atas, sedangkan air bumi hanya mempunyai fungsi sebagai bahan. </a:t>
            </a:r>
          </a:p>
          <a:p>
            <a:r>
              <a:rPr lang="id-ID" dirty="0"/>
              <a:t>Untuk sumber daya akuatik (perairan) dibedakan atas: 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Perairan </a:t>
            </a:r>
            <a:r>
              <a:rPr lang="id-ID" dirty="0"/>
              <a:t>tawar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Perairan </a:t>
            </a:r>
            <a:r>
              <a:rPr lang="id-ID" dirty="0"/>
              <a:t>payau </a:t>
            </a:r>
            <a:endParaRPr lang="id-ID" dirty="0" smtClean="0"/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Lautan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50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138" y="365125"/>
            <a:ext cx="9454662" cy="854075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Nilai Manfaat Air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0846" y="1731840"/>
            <a:ext cx="9712569" cy="260569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/>
              <a:t>Air terutama digunakan untuk: </a:t>
            </a:r>
          </a:p>
          <a:p>
            <a:pPr marL="0" indent="0">
              <a:buNone/>
            </a:pPr>
            <a:r>
              <a:rPr lang="id-ID" dirty="0"/>
              <a:t>1. irigasi tanah pertanian </a:t>
            </a:r>
          </a:p>
          <a:p>
            <a:pPr marL="0" indent="0">
              <a:buNone/>
            </a:pPr>
            <a:r>
              <a:rPr lang="id-ID" dirty="0"/>
              <a:t>2. keperluan industri dan domestik (rumah tangga) </a:t>
            </a:r>
          </a:p>
          <a:p>
            <a:pPr marL="0" indent="0">
              <a:buNone/>
            </a:pPr>
            <a:r>
              <a:rPr lang="id-ID" dirty="0"/>
              <a:t>3. tenaga pembangkit hidro elektrik </a:t>
            </a:r>
          </a:p>
        </p:txBody>
      </p:sp>
    </p:spTree>
    <p:extLst>
      <p:ext uri="{BB962C8B-B14F-4D97-AF65-F5344CB8AC3E}">
        <p14:creationId xmlns:p14="http://schemas.microsoft.com/office/powerpoint/2010/main" val="55009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18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7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Sumber Daya Alam berdasarkan Pemanfaatannya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993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2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d-ID" sz="3600" dirty="0" smtClean="0"/>
              <a:t>Sumber Daya Alam berdasarkan Pembentukannya atau Sifat Kelestariannya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6834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60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Sumber Daya Alam </a:t>
            </a:r>
            <a:r>
              <a:rPr lang="id-ID" sz="3600" dirty="0"/>
              <a:t>B</a:t>
            </a:r>
            <a:r>
              <a:rPr lang="id-ID" sz="3600" dirty="0" smtClean="0"/>
              <a:t>erdasarkan Jenis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5967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7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183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Sumber Daya Alam </a:t>
            </a:r>
            <a:r>
              <a:rPr lang="id-ID" sz="3600" dirty="0"/>
              <a:t>B</a:t>
            </a:r>
            <a:r>
              <a:rPr lang="id-ID" sz="3600" dirty="0" smtClean="0"/>
              <a:t>erdasarkan Jenis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0326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1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>
                <a:solidFill>
                  <a:srgbClr val="FF0000"/>
                </a:solidFill>
              </a:rPr>
              <a:t>Pembagian sumber daya alam dapat dibagi menjadi: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>
                <a:solidFill>
                  <a:srgbClr val="0070C0"/>
                </a:solidFill>
              </a:rPr>
              <a:t>Berdasarkan Kegunaannya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Sumber daya alam penghasil energi, contoh: matahari, gelombang laut, gas bumi, dan angin 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Sumber daya alam penghasil bahan bakar, contoh: hutan, lautan 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Sumber dayya alam untuk kenyamanan, contoh: udara bersih, pemandangan yang indah</a:t>
            </a:r>
          </a:p>
          <a:p>
            <a:pPr marL="514350" indent="-514350">
              <a:buFont typeface="+mj-lt"/>
              <a:buAutoNum type="alphaL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65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568"/>
            <a:ext cx="10515600" cy="86750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d-ID" sz="3600" dirty="0" smtClean="0"/>
              <a:t>Nilai Keanekaragaman Sumber Daya Alam Secara Umum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9538"/>
            <a:ext cx="10515600" cy="1312985"/>
          </a:xfrm>
          <a:solidFill>
            <a:srgbClr val="92D050"/>
          </a:solidFill>
        </p:spPr>
        <p:txBody>
          <a:bodyPr/>
          <a:lstStyle/>
          <a:p>
            <a:r>
              <a:rPr lang="id-ID" dirty="0" smtClean="0"/>
              <a:t>Sumber daya alam adalah </a:t>
            </a:r>
            <a:r>
              <a:rPr lang="id-ID" dirty="0"/>
              <a:t>unsur-unsur lingkungan alam yang diperlukan manusia, maka nilai penting sumber daya alam dapat diketahui dari apa yang diperlukan manusia dari lingkungan alamnya.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836983"/>
            <a:ext cx="10515600" cy="3821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/>
              <a:t>Dari lingkungan terestris (bumi, darat), manusia terutama memerlukan: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Tempat untuk tinggal maupununtuk aktivitas lainnya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Tempat untuk bercocok tanam, beternak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Hutan untuk memanfaatkan kayu dan hasil hutan 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Berbagai macam mineral, logam, batubara, minyak bumi, gas bumi serta hasil tambang lainnya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Air untuk minum, mandi, mencuci, pelarut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Energi matahari yang cukup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4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93" y="981562"/>
            <a:ext cx="105156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 smtClean="0"/>
              <a:t>Dari lingkungan perairan, manusia terutama memrlukan: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Tempat atau ruang untuk melakukan peerjalanan;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pengambilan berbagai mineral, logam, minyak bumi, dan barang tambang lainnya;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flora dan fauna akuatik untuk bahan pangan, obat-obatan; dan keperluan lainnya;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mengambil ikan, memelihara ikan, dan sebagainya;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persediaan air. </a:t>
            </a:r>
          </a:p>
        </p:txBody>
      </p:sp>
    </p:spTree>
    <p:extLst>
      <p:ext uri="{BB962C8B-B14F-4D97-AF65-F5344CB8AC3E}">
        <p14:creationId xmlns:p14="http://schemas.microsoft.com/office/powerpoint/2010/main" val="2195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1050</Words>
  <Application>Microsoft Office PowerPoint</Application>
  <PresentationFormat>Widescreen</PresentationFormat>
  <Paragraphs>97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1_Office Theme</vt:lpstr>
      <vt:lpstr>2_Office Theme</vt:lpstr>
      <vt:lpstr>3_Office Theme</vt:lpstr>
      <vt:lpstr>4_Office Theme</vt:lpstr>
      <vt:lpstr>KEANEKARAGAMAN SUMBER DAYA ALAM</vt:lpstr>
      <vt:lpstr>Keanekaragaman Sumber Daya Alam</vt:lpstr>
      <vt:lpstr>Sumber Daya Alam berdasarkan Pemanfaatannya</vt:lpstr>
      <vt:lpstr>Sumber Daya Alam berdasarkan Pembentukannya atau Sifat Kelestariannya </vt:lpstr>
      <vt:lpstr>Sumber Daya Alam Berdasarkan Jenis</vt:lpstr>
      <vt:lpstr>Sumber Daya Alam Berdasarkan Jenis</vt:lpstr>
      <vt:lpstr>PowerPoint Presentation</vt:lpstr>
      <vt:lpstr>Nilai Keanekaragaman Sumber Daya Alam Secara Umum</vt:lpstr>
      <vt:lpstr>PowerPoint Presentation</vt:lpstr>
      <vt:lpstr>Nilai Khusus Sumber Daya Alam</vt:lpstr>
      <vt:lpstr>PowerPoint Presentation</vt:lpstr>
      <vt:lpstr>2. Hutan</vt:lpstr>
      <vt:lpstr>PowerPoint Presentation</vt:lpstr>
      <vt:lpstr>PowerPoint Presentation</vt:lpstr>
      <vt:lpstr>Nilai manfaat hutan antara lain (Harini, 1999): </vt:lpstr>
      <vt:lpstr>3. Berbagai Macam Bahan Tambang/Mineral</vt:lpstr>
      <vt:lpstr>PowerPoint Presentation</vt:lpstr>
      <vt:lpstr>PowerPoint Presentation</vt:lpstr>
      <vt:lpstr>PowerPoint Presentation</vt:lpstr>
      <vt:lpstr>PowerPoint Presentation</vt:lpstr>
      <vt:lpstr>4. Air</vt:lpstr>
      <vt:lpstr>PowerPoint Presentation</vt:lpstr>
      <vt:lpstr>Nilai Manfaat Air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KEANEKARAGAMAN SUMBER DAYA ALAM</dc:title>
  <dc:creator>Windows User</dc:creator>
  <cp:lastModifiedBy>Windows User</cp:lastModifiedBy>
  <cp:revision>13</cp:revision>
  <dcterms:created xsi:type="dcterms:W3CDTF">2022-11-29T16:22:08Z</dcterms:created>
  <dcterms:modified xsi:type="dcterms:W3CDTF">2022-11-30T06:29:00Z</dcterms:modified>
</cp:coreProperties>
</file>