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83" r:id="rId3"/>
    <p:sldId id="282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7" r:id="rId12"/>
    <p:sldId id="268" r:id="rId13"/>
    <p:sldId id="271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5143500" type="screen16x9"/>
  <p:notesSz cx="6858000" cy="9144000"/>
  <p:embeddedFontLst>
    <p:embeddedFont>
      <p:font typeface="Roboto Condensed" charset="0"/>
      <p:regular r:id="rId26"/>
      <p:bold r:id="rId27"/>
      <p:italic r:id="rId28"/>
      <p:boldItalic r:id="rId29"/>
    </p:embeddedFont>
    <p:embeddedFont>
      <p:font typeface="Lucida Handwriting" pitchFamily="66" charset="0"/>
      <p:regular r:id="rId30"/>
    </p:embeddedFont>
    <p:embeddedFont>
      <p:font typeface="Roboto Condensed Light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ahoma" pitchFamily="34" charset="0"/>
      <p:regular r:id="rId39"/>
      <p:bold r:id="rId40"/>
    </p:embeddedFont>
    <p:embeddedFont>
      <p:font typeface="Palatino Linotype" pitchFamily="18" charset="0"/>
      <p:regular r:id="rId41"/>
      <p:bold r:id="rId42"/>
      <p:italic r:id="rId43"/>
      <p:boldItalic r:id="rId44"/>
    </p:embeddedFont>
    <p:embeddedFont>
      <p:font typeface="Arvo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434D931-64FE-44CE-977E-80A500873EDF}">
  <a:tblStyle styleId="{8434D931-64FE-44CE-977E-80A500873ED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0EDC0-99F7-4F4E-B499-27DF4C2C2E4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F3EBA0E-C7EC-4A60-983C-E15F4752F493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biosfer</a:t>
          </a:r>
          <a:endParaRPr lang="en-GB" dirty="0">
            <a:solidFill>
              <a:schemeClr val="accent2">
                <a:lumMod val="75000"/>
              </a:schemeClr>
            </a:solidFill>
          </a:endParaRPr>
        </a:p>
      </dgm:t>
    </dgm:pt>
    <dgm:pt modelId="{9CE8D6F9-7086-4B9D-8D7B-1BEE02CC5EA7}" type="parTrans" cxnId="{E3BBCA98-D3BE-45E4-A6EB-4B8D9779B7A6}">
      <dgm:prSet/>
      <dgm:spPr/>
      <dgm:t>
        <a:bodyPr/>
        <a:lstStyle/>
        <a:p>
          <a:endParaRPr lang="en-GB"/>
        </a:p>
      </dgm:t>
    </dgm:pt>
    <dgm:pt modelId="{372AF77D-5FA2-4B9F-BA5D-622A2EF41E55}" type="sibTrans" cxnId="{E3BBCA98-D3BE-45E4-A6EB-4B8D9779B7A6}">
      <dgm:prSet/>
      <dgm:spPr/>
      <dgm:t>
        <a:bodyPr/>
        <a:lstStyle/>
        <a:p>
          <a:endParaRPr lang="en-GB"/>
        </a:p>
      </dgm:t>
    </dgm:pt>
    <dgm:pt modelId="{3C5FFB2C-ED70-472D-8D82-BEEC98296267}">
      <dgm:prSet phldrT="[Text]"/>
      <dgm:spPr/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ekosistem</a:t>
          </a:r>
          <a:endParaRPr lang="en-GB" dirty="0">
            <a:solidFill>
              <a:srgbClr val="FF0000"/>
            </a:solidFill>
          </a:endParaRPr>
        </a:p>
      </dgm:t>
    </dgm:pt>
    <dgm:pt modelId="{B3E095B4-5A1C-4411-A43B-DF1A1D60DD5B}" type="parTrans" cxnId="{16AA95B8-1B33-4B6A-899E-2CA9DD9DF740}">
      <dgm:prSet/>
      <dgm:spPr/>
      <dgm:t>
        <a:bodyPr/>
        <a:lstStyle/>
        <a:p>
          <a:endParaRPr lang="en-GB"/>
        </a:p>
      </dgm:t>
    </dgm:pt>
    <dgm:pt modelId="{91704F63-A6B5-49A7-B92E-3C48BB70CC11}" type="sibTrans" cxnId="{16AA95B8-1B33-4B6A-899E-2CA9DD9DF740}">
      <dgm:prSet/>
      <dgm:spPr/>
      <dgm:t>
        <a:bodyPr/>
        <a:lstStyle/>
        <a:p>
          <a:endParaRPr lang="en-GB"/>
        </a:p>
      </dgm:t>
    </dgm:pt>
    <dgm:pt modelId="{F23D5826-2B89-4993-AB5C-4C3E5FDFAC56}">
      <dgm:prSet phldrT="[Text]"/>
      <dgm:spPr/>
      <dgm:t>
        <a:bodyPr/>
        <a:lstStyle/>
        <a:p>
          <a:r>
            <a:rPr lang="id-ID" dirty="0" smtClean="0">
              <a:solidFill>
                <a:srgbClr val="00B050"/>
              </a:solidFill>
            </a:rPr>
            <a:t>komunitas</a:t>
          </a:r>
          <a:endParaRPr lang="en-GB" dirty="0">
            <a:solidFill>
              <a:srgbClr val="00B050"/>
            </a:solidFill>
          </a:endParaRPr>
        </a:p>
      </dgm:t>
    </dgm:pt>
    <dgm:pt modelId="{0D6C3C08-3BA7-4DD6-A63A-95B2498B4388}" type="parTrans" cxnId="{FDEA2165-6B9F-4649-A9A3-EA3B087B3C4B}">
      <dgm:prSet/>
      <dgm:spPr/>
      <dgm:t>
        <a:bodyPr/>
        <a:lstStyle/>
        <a:p>
          <a:endParaRPr lang="en-GB"/>
        </a:p>
      </dgm:t>
    </dgm:pt>
    <dgm:pt modelId="{861A87EE-CE1D-4E34-9AD5-34A854CFD5B8}" type="sibTrans" cxnId="{FDEA2165-6B9F-4649-A9A3-EA3B087B3C4B}">
      <dgm:prSet/>
      <dgm:spPr/>
      <dgm:t>
        <a:bodyPr/>
        <a:lstStyle/>
        <a:p>
          <a:endParaRPr lang="en-GB"/>
        </a:p>
      </dgm:t>
    </dgm:pt>
    <dgm:pt modelId="{98914499-21EE-41DD-BDF1-CFC0A798F69C}">
      <dgm:prSet phldrT="[Text]"/>
      <dgm:spPr/>
      <dgm:t>
        <a:bodyPr/>
        <a:lstStyle/>
        <a:p>
          <a:r>
            <a:rPr lang="id-ID" dirty="0" smtClean="0">
              <a:solidFill>
                <a:srgbClr val="C00000"/>
              </a:solidFill>
            </a:rPr>
            <a:t>populasi</a:t>
          </a:r>
          <a:endParaRPr lang="en-GB" dirty="0">
            <a:solidFill>
              <a:srgbClr val="C00000"/>
            </a:solidFill>
          </a:endParaRPr>
        </a:p>
      </dgm:t>
    </dgm:pt>
    <dgm:pt modelId="{C51727A3-B8E3-4FC3-82FF-91AF9D35ABC5}" type="parTrans" cxnId="{D99747EE-9484-4B17-BEEC-0B34B86F9B28}">
      <dgm:prSet/>
      <dgm:spPr/>
      <dgm:t>
        <a:bodyPr/>
        <a:lstStyle/>
        <a:p>
          <a:endParaRPr lang="en-GB"/>
        </a:p>
      </dgm:t>
    </dgm:pt>
    <dgm:pt modelId="{B1BE7368-CF57-4247-BDDD-69D3F893C87C}" type="sibTrans" cxnId="{D99747EE-9484-4B17-BEEC-0B34B86F9B28}">
      <dgm:prSet/>
      <dgm:spPr/>
      <dgm:t>
        <a:bodyPr/>
        <a:lstStyle/>
        <a:p>
          <a:endParaRPr lang="en-GB"/>
        </a:p>
      </dgm:t>
    </dgm:pt>
    <dgm:pt modelId="{4260C8BD-1551-4F4F-AFF2-83B0658B48F7}">
      <dgm:prSet phldrT="[Text]"/>
      <dgm:spPr/>
      <dgm:t>
        <a:bodyPr/>
        <a:lstStyle/>
        <a:p>
          <a:r>
            <a:rPr lang="id-ID" dirty="0" smtClean="0">
              <a:solidFill>
                <a:srgbClr val="002060"/>
              </a:solidFill>
            </a:rPr>
            <a:t>individu</a:t>
          </a:r>
          <a:endParaRPr lang="en-GB" dirty="0">
            <a:solidFill>
              <a:srgbClr val="002060"/>
            </a:solidFill>
          </a:endParaRPr>
        </a:p>
      </dgm:t>
    </dgm:pt>
    <dgm:pt modelId="{07D964A5-2A59-476D-9BFC-FF1410BB9361}" type="parTrans" cxnId="{E43DE95E-079F-42E1-849F-FF2C9DF90DE0}">
      <dgm:prSet/>
      <dgm:spPr/>
      <dgm:t>
        <a:bodyPr/>
        <a:lstStyle/>
        <a:p>
          <a:endParaRPr lang="en-GB"/>
        </a:p>
      </dgm:t>
    </dgm:pt>
    <dgm:pt modelId="{1AFD97E6-A96B-4475-93DF-EDA73011C392}" type="sibTrans" cxnId="{E43DE95E-079F-42E1-849F-FF2C9DF90DE0}">
      <dgm:prSet/>
      <dgm:spPr/>
      <dgm:t>
        <a:bodyPr/>
        <a:lstStyle/>
        <a:p>
          <a:endParaRPr lang="en-GB"/>
        </a:p>
      </dgm:t>
    </dgm:pt>
    <dgm:pt modelId="{B22A24FF-37B9-4D78-B7DB-CC6C3646367E}" type="pres">
      <dgm:prSet presAssocID="{88A0EDC0-99F7-4F4E-B499-27DF4C2C2E40}" presName="compositeShape" presStyleCnt="0">
        <dgm:presLayoutVars>
          <dgm:dir/>
          <dgm:resizeHandles/>
        </dgm:presLayoutVars>
      </dgm:prSet>
      <dgm:spPr/>
    </dgm:pt>
    <dgm:pt modelId="{3F732D41-51A6-4467-92CE-A1FE8E99629A}" type="pres">
      <dgm:prSet presAssocID="{88A0EDC0-99F7-4F4E-B499-27DF4C2C2E40}" presName="pyramid" presStyleLbl="node1" presStyleIdx="0" presStyleCnt="1" custLinFactNeighborX="-4123" custLinFactNeighborY="-340"/>
      <dgm:spPr/>
    </dgm:pt>
    <dgm:pt modelId="{88523B0F-14D1-44C0-B79F-F7D0448CF9CD}" type="pres">
      <dgm:prSet presAssocID="{88A0EDC0-99F7-4F4E-B499-27DF4C2C2E40}" presName="theList" presStyleCnt="0"/>
      <dgm:spPr/>
    </dgm:pt>
    <dgm:pt modelId="{62B57498-5352-4E20-AF25-69B6CDA33EFA}" type="pres">
      <dgm:prSet presAssocID="{3F3EBA0E-C7EC-4A60-983C-E15F4752F493}" presName="aNode" presStyleLbl="fgAcc1" presStyleIdx="0" presStyleCnt="5" custScaleX="65423" custLinFactY="-21004" custLinFactNeighborX="-8427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DE924A-1EF5-47EC-91BC-F058B7300DAC}" type="pres">
      <dgm:prSet presAssocID="{3F3EBA0E-C7EC-4A60-983C-E15F4752F493}" presName="aSpace" presStyleCnt="0"/>
      <dgm:spPr/>
    </dgm:pt>
    <dgm:pt modelId="{DE2003D5-C826-4B03-A3FF-5858E25544F4}" type="pres">
      <dgm:prSet presAssocID="{3C5FFB2C-ED70-472D-8D82-BEEC98296267}" presName="aNode" presStyleLbl="fgAcc1" presStyleIdx="1" presStyleCnt="5" custScaleX="65152" custLinFactNeighborX="-8291" custLinFactNeighborY="-775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26DF93-87FD-4E1C-A0A9-0AEA3641F56A}" type="pres">
      <dgm:prSet presAssocID="{3C5FFB2C-ED70-472D-8D82-BEEC98296267}" presName="aSpace" presStyleCnt="0"/>
      <dgm:spPr/>
    </dgm:pt>
    <dgm:pt modelId="{7E46D110-B41A-436A-84DF-599C7B4ADF5C}" type="pres">
      <dgm:prSet presAssocID="{F23D5826-2B89-4993-AB5C-4C3E5FDFAC56}" presName="aNode" presStyleLbl="fgAcc1" presStyleIdx="2" presStyleCnt="5" custScaleX="64476" custLinFactY="80" custLinFactNeighborX="-830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D2358F-51BF-40D1-A933-5B3E3136E344}" type="pres">
      <dgm:prSet presAssocID="{F23D5826-2B89-4993-AB5C-4C3E5FDFAC56}" presName="aSpace" presStyleCnt="0"/>
      <dgm:spPr/>
    </dgm:pt>
    <dgm:pt modelId="{A6C8C8E2-57A0-45F7-BD3E-2D9338F53E00}" type="pres">
      <dgm:prSet presAssocID="{98914499-21EE-41DD-BDF1-CFC0A798F69C}" presName="aNode" presStyleLbl="fgAcc1" presStyleIdx="3" presStyleCnt="5" custScaleX="64071" custLinFactY="28078" custLinFactNeighborX="-856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851184-8C66-4133-AD0D-F1E596E894E3}" type="pres">
      <dgm:prSet presAssocID="{98914499-21EE-41DD-BDF1-CFC0A798F69C}" presName="aSpace" presStyleCnt="0"/>
      <dgm:spPr/>
    </dgm:pt>
    <dgm:pt modelId="{48C1711E-677B-41E6-8C92-8627747C13A5}" type="pres">
      <dgm:prSet presAssocID="{4260C8BD-1551-4F4F-AFF2-83B0658B48F7}" presName="aNode" presStyleLbl="fgAcc1" presStyleIdx="4" presStyleCnt="5" custScaleX="64070" custLinFactY="44428" custLinFactNeighborX="-775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CB81EF-E2D8-40B8-B8C1-358552FA0C7F}" type="pres">
      <dgm:prSet presAssocID="{4260C8BD-1551-4F4F-AFF2-83B0658B48F7}" presName="aSpace" presStyleCnt="0"/>
      <dgm:spPr/>
    </dgm:pt>
  </dgm:ptLst>
  <dgm:cxnLst>
    <dgm:cxn modelId="{648BC693-74CE-499E-ABF2-790D7DFCF527}" type="presOf" srcId="{F23D5826-2B89-4993-AB5C-4C3E5FDFAC56}" destId="{7E46D110-B41A-436A-84DF-599C7B4ADF5C}" srcOrd="0" destOrd="0" presId="urn:microsoft.com/office/officeart/2005/8/layout/pyramid2"/>
    <dgm:cxn modelId="{E43DE95E-079F-42E1-849F-FF2C9DF90DE0}" srcId="{88A0EDC0-99F7-4F4E-B499-27DF4C2C2E40}" destId="{4260C8BD-1551-4F4F-AFF2-83B0658B48F7}" srcOrd="4" destOrd="0" parTransId="{07D964A5-2A59-476D-9BFC-FF1410BB9361}" sibTransId="{1AFD97E6-A96B-4475-93DF-EDA73011C392}"/>
    <dgm:cxn modelId="{FDEA2165-6B9F-4649-A9A3-EA3B087B3C4B}" srcId="{88A0EDC0-99F7-4F4E-B499-27DF4C2C2E40}" destId="{F23D5826-2B89-4993-AB5C-4C3E5FDFAC56}" srcOrd="2" destOrd="0" parTransId="{0D6C3C08-3BA7-4DD6-A63A-95B2498B4388}" sibTransId="{861A87EE-CE1D-4E34-9AD5-34A854CFD5B8}"/>
    <dgm:cxn modelId="{264534FB-2034-43BD-B696-CC088E9866ED}" type="presOf" srcId="{3C5FFB2C-ED70-472D-8D82-BEEC98296267}" destId="{DE2003D5-C826-4B03-A3FF-5858E25544F4}" srcOrd="0" destOrd="0" presId="urn:microsoft.com/office/officeart/2005/8/layout/pyramid2"/>
    <dgm:cxn modelId="{2D2DFB32-ED5A-4D49-986D-E78CAB5DD53E}" type="presOf" srcId="{4260C8BD-1551-4F4F-AFF2-83B0658B48F7}" destId="{48C1711E-677B-41E6-8C92-8627747C13A5}" srcOrd="0" destOrd="0" presId="urn:microsoft.com/office/officeart/2005/8/layout/pyramid2"/>
    <dgm:cxn modelId="{1742A6FA-D767-431F-8308-8977E146418B}" type="presOf" srcId="{88A0EDC0-99F7-4F4E-B499-27DF4C2C2E40}" destId="{B22A24FF-37B9-4D78-B7DB-CC6C3646367E}" srcOrd="0" destOrd="0" presId="urn:microsoft.com/office/officeart/2005/8/layout/pyramid2"/>
    <dgm:cxn modelId="{5F96CA9D-670E-4AF6-B758-AF40F0A72970}" type="presOf" srcId="{3F3EBA0E-C7EC-4A60-983C-E15F4752F493}" destId="{62B57498-5352-4E20-AF25-69B6CDA33EFA}" srcOrd="0" destOrd="0" presId="urn:microsoft.com/office/officeart/2005/8/layout/pyramid2"/>
    <dgm:cxn modelId="{D7F27689-28D2-4A4F-995E-8D6DC3D44932}" type="presOf" srcId="{98914499-21EE-41DD-BDF1-CFC0A798F69C}" destId="{A6C8C8E2-57A0-45F7-BD3E-2D9338F53E00}" srcOrd="0" destOrd="0" presId="urn:microsoft.com/office/officeart/2005/8/layout/pyramid2"/>
    <dgm:cxn modelId="{D99747EE-9484-4B17-BEEC-0B34B86F9B28}" srcId="{88A0EDC0-99F7-4F4E-B499-27DF4C2C2E40}" destId="{98914499-21EE-41DD-BDF1-CFC0A798F69C}" srcOrd="3" destOrd="0" parTransId="{C51727A3-B8E3-4FC3-82FF-91AF9D35ABC5}" sibTransId="{B1BE7368-CF57-4247-BDDD-69D3F893C87C}"/>
    <dgm:cxn modelId="{E3BBCA98-D3BE-45E4-A6EB-4B8D9779B7A6}" srcId="{88A0EDC0-99F7-4F4E-B499-27DF4C2C2E40}" destId="{3F3EBA0E-C7EC-4A60-983C-E15F4752F493}" srcOrd="0" destOrd="0" parTransId="{9CE8D6F9-7086-4B9D-8D7B-1BEE02CC5EA7}" sibTransId="{372AF77D-5FA2-4B9F-BA5D-622A2EF41E55}"/>
    <dgm:cxn modelId="{16AA95B8-1B33-4B6A-899E-2CA9DD9DF740}" srcId="{88A0EDC0-99F7-4F4E-B499-27DF4C2C2E40}" destId="{3C5FFB2C-ED70-472D-8D82-BEEC98296267}" srcOrd="1" destOrd="0" parTransId="{B3E095B4-5A1C-4411-A43B-DF1A1D60DD5B}" sibTransId="{91704F63-A6B5-49A7-B92E-3C48BB70CC11}"/>
    <dgm:cxn modelId="{1BCEBAE8-3A95-4E38-9FF5-270E8DD1AF85}" type="presParOf" srcId="{B22A24FF-37B9-4D78-B7DB-CC6C3646367E}" destId="{3F732D41-51A6-4467-92CE-A1FE8E99629A}" srcOrd="0" destOrd="0" presId="urn:microsoft.com/office/officeart/2005/8/layout/pyramid2"/>
    <dgm:cxn modelId="{4170D2DD-CC72-404B-8E33-B2CBDFF5A317}" type="presParOf" srcId="{B22A24FF-37B9-4D78-B7DB-CC6C3646367E}" destId="{88523B0F-14D1-44C0-B79F-F7D0448CF9CD}" srcOrd="1" destOrd="0" presId="urn:microsoft.com/office/officeart/2005/8/layout/pyramid2"/>
    <dgm:cxn modelId="{CCAF2349-936A-4BDE-A80F-2C4B4562D3D8}" type="presParOf" srcId="{88523B0F-14D1-44C0-B79F-F7D0448CF9CD}" destId="{62B57498-5352-4E20-AF25-69B6CDA33EFA}" srcOrd="0" destOrd="0" presId="urn:microsoft.com/office/officeart/2005/8/layout/pyramid2"/>
    <dgm:cxn modelId="{9E2DD71F-9D04-4C92-903F-D95F70CDEDF8}" type="presParOf" srcId="{88523B0F-14D1-44C0-B79F-F7D0448CF9CD}" destId="{02DE924A-1EF5-47EC-91BC-F058B7300DAC}" srcOrd="1" destOrd="0" presId="urn:microsoft.com/office/officeart/2005/8/layout/pyramid2"/>
    <dgm:cxn modelId="{F60AF535-78D9-42A8-8797-D0067BB36DBE}" type="presParOf" srcId="{88523B0F-14D1-44C0-B79F-F7D0448CF9CD}" destId="{DE2003D5-C826-4B03-A3FF-5858E25544F4}" srcOrd="2" destOrd="0" presId="urn:microsoft.com/office/officeart/2005/8/layout/pyramid2"/>
    <dgm:cxn modelId="{D4A440C6-D8C8-4849-9B60-E947300E82AF}" type="presParOf" srcId="{88523B0F-14D1-44C0-B79F-F7D0448CF9CD}" destId="{AC26DF93-87FD-4E1C-A0A9-0AEA3641F56A}" srcOrd="3" destOrd="0" presId="urn:microsoft.com/office/officeart/2005/8/layout/pyramid2"/>
    <dgm:cxn modelId="{1E676B68-21AE-445A-9EE4-44536E0C20BB}" type="presParOf" srcId="{88523B0F-14D1-44C0-B79F-F7D0448CF9CD}" destId="{7E46D110-B41A-436A-84DF-599C7B4ADF5C}" srcOrd="4" destOrd="0" presId="urn:microsoft.com/office/officeart/2005/8/layout/pyramid2"/>
    <dgm:cxn modelId="{EF754436-D2AA-4901-BA48-65062694C67A}" type="presParOf" srcId="{88523B0F-14D1-44C0-B79F-F7D0448CF9CD}" destId="{38D2358F-51BF-40D1-A933-5B3E3136E344}" srcOrd="5" destOrd="0" presId="urn:microsoft.com/office/officeart/2005/8/layout/pyramid2"/>
    <dgm:cxn modelId="{D0E89D77-1937-45B3-91E6-814FE76E12DF}" type="presParOf" srcId="{88523B0F-14D1-44C0-B79F-F7D0448CF9CD}" destId="{A6C8C8E2-57A0-45F7-BD3E-2D9338F53E00}" srcOrd="6" destOrd="0" presId="urn:microsoft.com/office/officeart/2005/8/layout/pyramid2"/>
    <dgm:cxn modelId="{27DEDBB8-549A-4377-A75C-261DED007CD5}" type="presParOf" srcId="{88523B0F-14D1-44C0-B79F-F7D0448CF9CD}" destId="{A6851184-8C66-4133-AD0D-F1E596E894E3}" srcOrd="7" destOrd="0" presId="urn:microsoft.com/office/officeart/2005/8/layout/pyramid2"/>
    <dgm:cxn modelId="{A06FEA8F-B180-4A83-9701-0CC7A9648DCE}" type="presParOf" srcId="{88523B0F-14D1-44C0-B79F-F7D0448CF9CD}" destId="{48C1711E-677B-41E6-8C92-8627747C13A5}" srcOrd="8" destOrd="0" presId="urn:microsoft.com/office/officeart/2005/8/layout/pyramid2"/>
    <dgm:cxn modelId="{FA5D6900-BF7D-4977-8E4C-88F5FF7AF10F}" type="presParOf" srcId="{88523B0F-14D1-44C0-B79F-F7D0448CF9CD}" destId="{35CB81EF-E2D8-40B8-B8C1-358552FA0C7F}" srcOrd="9" destOrd="0" presId="urn:microsoft.com/office/officeart/2005/8/layout/pyramid2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80F18-E731-4A16-9065-BCCE779A27B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45324896-766E-498C-BF79-E0B756822163}">
      <dgm:prSet phldrT="[Text]" custT="1"/>
      <dgm:spPr/>
      <dgm:t>
        <a:bodyPr/>
        <a:lstStyle/>
        <a:p>
          <a:r>
            <a:rPr lang="id-ID" sz="3200" b="1" dirty="0" smtClean="0"/>
            <a:t>Ekosistem</a:t>
          </a:r>
          <a:endParaRPr lang="en-GB" sz="3200" b="1" dirty="0"/>
        </a:p>
      </dgm:t>
    </dgm:pt>
    <dgm:pt modelId="{0853FEE9-A113-4BF1-A07A-D0787E9A3684}" type="parTrans" cxnId="{94CF0FC7-085D-4271-ADCE-A35FE926A38D}">
      <dgm:prSet/>
      <dgm:spPr/>
      <dgm:t>
        <a:bodyPr/>
        <a:lstStyle/>
        <a:p>
          <a:endParaRPr lang="en-GB"/>
        </a:p>
      </dgm:t>
    </dgm:pt>
    <dgm:pt modelId="{30BE22FC-77E5-4E4A-BC8E-E38DFDF349B7}" type="sibTrans" cxnId="{94CF0FC7-085D-4271-ADCE-A35FE926A38D}">
      <dgm:prSet/>
      <dgm:spPr/>
      <dgm:t>
        <a:bodyPr/>
        <a:lstStyle/>
        <a:p>
          <a:endParaRPr lang="en-GB"/>
        </a:p>
      </dgm:t>
    </dgm:pt>
    <dgm:pt modelId="{13757D53-BE8E-4E48-BCBC-330B382B8050}">
      <dgm:prSet phldrT="[Text]" custT="1"/>
      <dgm:spPr/>
      <dgm:t>
        <a:bodyPr/>
        <a:lstStyle/>
        <a:p>
          <a:r>
            <a:rPr lang="id-ID" sz="2400" dirty="0" smtClean="0"/>
            <a:t>Komponen biotik</a:t>
          </a:r>
          <a:endParaRPr lang="en-GB" sz="2400" dirty="0"/>
        </a:p>
      </dgm:t>
    </dgm:pt>
    <dgm:pt modelId="{079855C9-4C0E-433F-A350-ED7CB6447E81}" type="sibTrans" cxnId="{7669A80F-5D4F-4021-BBB0-B46C2758EBD1}">
      <dgm:prSet/>
      <dgm:spPr/>
      <dgm:t>
        <a:bodyPr/>
        <a:lstStyle/>
        <a:p>
          <a:endParaRPr lang="en-GB"/>
        </a:p>
      </dgm:t>
    </dgm:pt>
    <dgm:pt modelId="{9535FDD5-6F77-4CF2-9323-51946343FDE6}" type="parTrans" cxnId="{7669A80F-5D4F-4021-BBB0-B46C2758EBD1}">
      <dgm:prSet/>
      <dgm:spPr/>
      <dgm:t>
        <a:bodyPr/>
        <a:lstStyle/>
        <a:p>
          <a:endParaRPr lang="en-GB"/>
        </a:p>
      </dgm:t>
    </dgm:pt>
    <dgm:pt modelId="{EEB37BAB-6253-48CE-BCCA-3923CC2A0BCC}">
      <dgm:prSet phldrT="[Text]" custT="1"/>
      <dgm:spPr/>
      <dgm:t>
        <a:bodyPr/>
        <a:lstStyle/>
        <a:p>
          <a:r>
            <a:rPr lang="id-ID" sz="2400" dirty="0" smtClean="0"/>
            <a:t>Komponen abiotik</a:t>
          </a:r>
          <a:endParaRPr lang="en-GB" sz="2400" dirty="0"/>
        </a:p>
      </dgm:t>
    </dgm:pt>
    <dgm:pt modelId="{543808C7-56CE-4057-AFD0-600A0211A7D1}" type="sibTrans" cxnId="{6ADB2591-ECC0-4398-941B-F3F562E033FE}">
      <dgm:prSet/>
      <dgm:spPr/>
      <dgm:t>
        <a:bodyPr/>
        <a:lstStyle/>
        <a:p>
          <a:endParaRPr lang="en-GB"/>
        </a:p>
      </dgm:t>
    </dgm:pt>
    <dgm:pt modelId="{D8E434E1-DCE5-4817-A54C-284742A3EF9F}" type="parTrans" cxnId="{6ADB2591-ECC0-4398-941B-F3F562E033FE}">
      <dgm:prSet/>
      <dgm:spPr/>
      <dgm:t>
        <a:bodyPr/>
        <a:lstStyle/>
        <a:p>
          <a:endParaRPr lang="en-GB"/>
        </a:p>
      </dgm:t>
    </dgm:pt>
    <dgm:pt modelId="{01FFC59B-663F-4C4D-A8A5-209959C1CF15}" type="pres">
      <dgm:prSet presAssocID="{D3F80F18-E731-4A16-9065-BCCE779A27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9A7EF5-B400-451D-BA48-F39529F0E240}" type="pres">
      <dgm:prSet presAssocID="{45324896-766E-498C-BF79-E0B756822163}" presName="singleCycle" presStyleCnt="0"/>
      <dgm:spPr/>
    </dgm:pt>
    <dgm:pt modelId="{23CD76C0-3AC7-4F1E-8EE3-48E5AC6A365E}" type="pres">
      <dgm:prSet presAssocID="{45324896-766E-498C-BF79-E0B756822163}" presName="singleCenter" presStyleLbl="node1" presStyleIdx="0" presStyleCnt="3" custScaleX="236976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49BB3747-AEB3-4E2B-B747-378DBB8F8100}" type="pres">
      <dgm:prSet presAssocID="{9535FDD5-6F77-4CF2-9323-51946343FDE6}" presName="Name56" presStyleLbl="parChTrans1D2" presStyleIdx="0" presStyleCnt="2"/>
      <dgm:spPr/>
      <dgm:t>
        <a:bodyPr/>
        <a:lstStyle/>
        <a:p>
          <a:endParaRPr lang="en-US"/>
        </a:p>
      </dgm:t>
    </dgm:pt>
    <dgm:pt modelId="{D3785941-5E53-4970-9931-4EC635DB26E6}" type="pres">
      <dgm:prSet presAssocID="{13757D53-BE8E-4E48-BCBC-330B382B8050}" presName="text0" presStyleLbl="node1" presStyleIdx="1" presStyleCnt="3" custScaleX="237197" custRadScaleRad="89418" custRadScaleInc="-4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170DDD-E4AC-4E9C-A3ED-CD81B2FEC10B}" type="pres">
      <dgm:prSet presAssocID="{D8E434E1-DCE5-4817-A54C-284742A3EF9F}" presName="Name56" presStyleLbl="parChTrans1D2" presStyleIdx="1" presStyleCnt="2"/>
      <dgm:spPr/>
      <dgm:t>
        <a:bodyPr/>
        <a:lstStyle/>
        <a:p>
          <a:endParaRPr lang="en-US"/>
        </a:p>
      </dgm:t>
    </dgm:pt>
    <dgm:pt modelId="{CB013C64-BF5F-4A9F-9C10-7A46B465863B}" type="pres">
      <dgm:prSet presAssocID="{EEB37BAB-6253-48CE-BCCA-3923CC2A0BCC}" presName="text0" presStyleLbl="node1" presStyleIdx="2" presStyleCnt="3" custScaleX="246222" custRadScaleRad="85734" custRadScaleInc="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CACB14-F400-44FD-8673-DF71335AB73C}" type="presOf" srcId="{9535FDD5-6F77-4CF2-9323-51946343FDE6}" destId="{49BB3747-AEB3-4E2B-B747-378DBB8F8100}" srcOrd="0" destOrd="0" presId="urn:microsoft.com/office/officeart/2008/layout/RadialCluster"/>
    <dgm:cxn modelId="{EBD26AEA-6713-4637-8975-8FEC48A524D0}" type="presOf" srcId="{45324896-766E-498C-BF79-E0B756822163}" destId="{23CD76C0-3AC7-4F1E-8EE3-48E5AC6A365E}" srcOrd="0" destOrd="0" presId="urn:microsoft.com/office/officeart/2008/layout/RadialCluster"/>
    <dgm:cxn modelId="{7669A80F-5D4F-4021-BBB0-B46C2758EBD1}" srcId="{45324896-766E-498C-BF79-E0B756822163}" destId="{13757D53-BE8E-4E48-BCBC-330B382B8050}" srcOrd="0" destOrd="0" parTransId="{9535FDD5-6F77-4CF2-9323-51946343FDE6}" sibTransId="{079855C9-4C0E-433F-A350-ED7CB6447E81}"/>
    <dgm:cxn modelId="{6ADB2591-ECC0-4398-941B-F3F562E033FE}" srcId="{45324896-766E-498C-BF79-E0B756822163}" destId="{EEB37BAB-6253-48CE-BCCA-3923CC2A0BCC}" srcOrd="1" destOrd="0" parTransId="{D8E434E1-DCE5-4817-A54C-284742A3EF9F}" sibTransId="{543808C7-56CE-4057-AFD0-600A0211A7D1}"/>
    <dgm:cxn modelId="{94CF0FC7-085D-4271-ADCE-A35FE926A38D}" srcId="{D3F80F18-E731-4A16-9065-BCCE779A27B7}" destId="{45324896-766E-498C-BF79-E0B756822163}" srcOrd="0" destOrd="0" parTransId="{0853FEE9-A113-4BF1-A07A-D0787E9A3684}" sibTransId="{30BE22FC-77E5-4E4A-BC8E-E38DFDF349B7}"/>
    <dgm:cxn modelId="{BEF18274-793D-4FA8-A7D3-5185E2F96446}" type="presOf" srcId="{EEB37BAB-6253-48CE-BCCA-3923CC2A0BCC}" destId="{CB013C64-BF5F-4A9F-9C10-7A46B465863B}" srcOrd="0" destOrd="0" presId="urn:microsoft.com/office/officeart/2008/layout/RadialCluster"/>
    <dgm:cxn modelId="{7BA5AE5C-8D52-4F15-802C-7F26313622E1}" type="presOf" srcId="{D3F80F18-E731-4A16-9065-BCCE779A27B7}" destId="{01FFC59B-663F-4C4D-A8A5-209959C1CF15}" srcOrd="0" destOrd="0" presId="urn:microsoft.com/office/officeart/2008/layout/RadialCluster"/>
    <dgm:cxn modelId="{8CA0FF55-C76F-4879-802B-D67D04AB2DEB}" type="presOf" srcId="{13757D53-BE8E-4E48-BCBC-330B382B8050}" destId="{D3785941-5E53-4970-9931-4EC635DB26E6}" srcOrd="0" destOrd="0" presId="urn:microsoft.com/office/officeart/2008/layout/RadialCluster"/>
    <dgm:cxn modelId="{9D3D1294-BED7-4D20-8BC1-AE5AEA882C4B}" type="presOf" srcId="{D8E434E1-DCE5-4817-A54C-284742A3EF9F}" destId="{D3170DDD-E4AC-4E9C-A3ED-CD81B2FEC10B}" srcOrd="0" destOrd="0" presId="urn:microsoft.com/office/officeart/2008/layout/RadialCluster"/>
    <dgm:cxn modelId="{7EA24365-3BBF-44CA-B16D-101130DC5604}" type="presParOf" srcId="{01FFC59B-663F-4C4D-A8A5-209959C1CF15}" destId="{859A7EF5-B400-451D-BA48-F39529F0E240}" srcOrd="0" destOrd="0" presId="urn:microsoft.com/office/officeart/2008/layout/RadialCluster"/>
    <dgm:cxn modelId="{83F1B810-A794-4586-BE78-EF95DD552A91}" type="presParOf" srcId="{859A7EF5-B400-451D-BA48-F39529F0E240}" destId="{23CD76C0-3AC7-4F1E-8EE3-48E5AC6A365E}" srcOrd="0" destOrd="0" presId="urn:microsoft.com/office/officeart/2008/layout/RadialCluster"/>
    <dgm:cxn modelId="{49FC5EB5-D3FD-4212-A214-98333AAD484D}" type="presParOf" srcId="{859A7EF5-B400-451D-BA48-F39529F0E240}" destId="{49BB3747-AEB3-4E2B-B747-378DBB8F8100}" srcOrd="1" destOrd="0" presId="urn:microsoft.com/office/officeart/2008/layout/RadialCluster"/>
    <dgm:cxn modelId="{5BAF9C50-E897-48D3-B04D-85A0CC9C9679}" type="presParOf" srcId="{859A7EF5-B400-451D-BA48-F39529F0E240}" destId="{D3785941-5E53-4970-9931-4EC635DB26E6}" srcOrd="2" destOrd="0" presId="urn:microsoft.com/office/officeart/2008/layout/RadialCluster"/>
    <dgm:cxn modelId="{78FA8C96-AA4F-42FB-89DB-32C615A99838}" type="presParOf" srcId="{859A7EF5-B400-451D-BA48-F39529F0E240}" destId="{D3170DDD-E4AC-4E9C-A3ED-CD81B2FEC10B}" srcOrd="3" destOrd="0" presId="urn:microsoft.com/office/officeart/2008/layout/RadialCluster"/>
    <dgm:cxn modelId="{8DD51893-8340-4603-A336-447196D446DC}" type="presParOf" srcId="{859A7EF5-B400-451D-BA48-F39529F0E240}" destId="{CB013C64-BF5F-4A9F-9C10-7A46B465863B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D9B55-EC17-4131-8C9C-ADC5C33135C0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79D9C7B9-2BDA-4989-8EBB-F01604311937}">
      <dgm:prSet phldrT="[Text]" custT="1"/>
      <dgm:spPr/>
      <dgm:t>
        <a:bodyPr/>
        <a:lstStyle/>
        <a:p>
          <a:r>
            <a:rPr lang="id-ID" sz="2000" dirty="0" smtClean="0"/>
            <a:t>Herbivora </a:t>
          </a:r>
        </a:p>
        <a:p>
          <a:endParaRPr lang="en-GB" sz="2000" dirty="0"/>
        </a:p>
      </dgm:t>
    </dgm:pt>
    <dgm:pt modelId="{42C091C8-EE4E-413C-AE18-8F403C5C4244}" type="parTrans" cxnId="{F15F6E78-48E2-4C35-BE15-B57F3361DE2A}">
      <dgm:prSet/>
      <dgm:spPr/>
      <dgm:t>
        <a:bodyPr/>
        <a:lstStyle/>
        <a:p>
          <a:endParaRPr lang="en-GB"/>
        </a:p>
      </dgm:t>
    </dgm:pt>
    <dgm:pt modelId="{A625EB28-B643-4D0D-BF56-546CC8BE3E14}" type="sibTrans" cxnId="{F15F6E78-48E2-4C35-BE15-B57F3361DE2A}">
      <dgm:prSet/>
      <dgm:spPr/>
      <dgm:t>
        <a:bodyPr/>
        <a:lstStyle/>
        <a:p>
          <a:endParaRPr lang="en-GB"/>
        </a:p>
      </dgm:t>
    </dgm:pt>
    <dgm:pt modelId="{272CFA63-FB42-40B5-8DB0-4B74CD5BA9AF}">
      <dgm:prSet phldrT="[Text]" custT="1"/>
      <dgm:spPr/>
      <dgm:t>
        <a:bodyPr/>
        <a:lstStyle/>
        <a:p>
          <a:r>
            <a:rPr lang="id-ID" sz="2400" dirty="0" smtClean="0"/>
            <a:t>Predator </a:t>
          </a:r>
          <a:endParaRPr lang="en-GB" sz="2400" dirty="0"/>
        </a:p>
      </dgm:t>
    </dgm:pt>
    <dgm:pt modelId="{2376316B-4953-49E5-AB0A-9C7719F1EBBB}" type="parTrans" cxnId="{31B9C564-7513-403A-AD97-92567EDE347F}">
      <dgm:prSet/>
      <dgm:spPr/>
      <dgm:t>
        <a:bodyPr/>
        <a:lstStyle/>
        <a:p>
          <a:endParaRPr lang="en-GB"/>
        </a:p>
      </dgm:t>
    </dgm:pt>
    <dgm:pt modelId="{D025461B-B3F5-4369-BFAB-7BE5CD6C418A}" type="sibTrans" cxnId="{31B9C564-7513-403A-AD97-92567EDE347F}">
      <dgm:prSet/>
      <dgm:spPr/>
      <dgm:t>
        <a:bodyPr/>
        <a:lstStyle/>
        <a:p>
          <a:endParaRPr lang="en-GB"/>
        </a:p>
      </dgm:t>
    </dgm:pt>
    <dgm:pt modelId="{DD5C28DC-C5A9-45CD-AA9F-D1BB3E0DF5B6}">
      <dgm:prSet phldrT="[Text]"/>
      <dgm:spPr/>
      <dgm:t>
        <a:bodyPr/>
        <a:lstStyle/>
        <a:p>
          <a:r>
            <a:rPr lang="id-ID" dirty="0" smtClean="0"/>
            <a:t>Omnivor </a:t>
          </a:r>
          <a:endParaRPr lang="en-GB" dirty="0"/>
        </a:p>
      </dgm:t>
    </dgm:pt>
    <dgm:pt modelId="{C1193242-9FF0-4B41-B363-4D4D2EAEFAAF}" type="parTrans" cxnId="{99A0ACD0-ECCD-4715-8907-000FAB1FC3B6}">
      <dgm:prSet/>
      <dgm:spPr/>
      <dgm:t>
        <a:bodyPr/>
        <a:lstStyle/>
        <a:p>
          <a:endParaRPr lang="en-GB"/>
        </a:p>
      </dgm:t>
    </dgm:pt>
    <dgm:pt modelId="{E26E29F8-6A49-4439-98F0-9C92811197D8}" type="sibTrans" cxnId="{99A0ACD0-ECCD-4715-8907-000FAB1FC3B6}">
      <dgm:prSet/>
      <dgm:spPr/>
      <dgm:t>
        <a:bodyPr/>
        <a:lstStyle/>
        <a:p>
          <a:endParaRPr lang="en-GB"/>
        </a:p>
      </dgm:t>
    </dgm:pt>
    <dgm:pt modelId="{E86D6B06-B30A-4D5A-8050-C02005A54964}" type="pres">
      <dgm:prSet presAssocID="{977D9B55-EC17-4131-8C9C-ADC5C33135C0}" presName="arrowDiagram" presStyleCnt="0">
        <dgm:presLayoutVars>
          <dgm:chMax val="5"/>
          <dgm:dir/>
          <dgm:resizeHandles val="exact"/>
        </dgm:presLayoutVars>
      </dgm:prSet>
      <dgm:spPr/>
    </dgm:pt>
    <dgm:pt modelId="{6B0ECE67-5A88-453B-B982-343FF2863F03}" type="pres">
      <dgm:prSet presAssocID="{977D9B55-EC17-4131-8C9C-ADC5C33135C0}" presName="arrow" presStyleLbl="bgShp" presStyleIdx="0" presStyleCnt="1" custAng="20582404" custScaleX="100893" custScaleY="57921" custLinFactNeighborX="-8021" custLinFactNeighborY="6175"/>
      <dgm:spPr/>
      <dgm:t>
        <a:bodyPr/>
        <a:lstStyle/>
        <a:p>
          <a:endParaRPr lang="en-GB"/>
        </a:p>
      </dgm:t>
    </dgm:pt>
    <dgm:pt modelId="{CBAEB452-6047-45E8-BCC9-AD92738AA8B5}" type="pres">
      <dgm:prSet presAssocID="{977D9B55-EC17-4131-8C9C-ADC5C33135C0}" presName="arrowDiagram3" presStyleCnt="0"/>
      <dgm:spPr/>
    </dgm:pt>
    <dgm:pt modelId="{B1069282-4E09-4C73-9CCA-28A25B58DDA6}" type="pres">
      <dgm:prSet presAssocID="{79D9C7B9-2BDA-4989-8EBB-F01604311937}" presName="bullet3a" presStyleLbl="node1" presStyleIdx="0" presStyleCnt="3" custLinFactX="-100000" custLinFactY="200000" custLinFactNeighborX="-177235" custLinFactNeighborY="242801"/>
      <dgm:spPr/>
    </dgm:pt>
    <dgm:pt modelId="{9F8DE04F-70F3-4EB0-94C4-FC674B7703D4}" type="pres">
      <dgm:prSet presAssocID="{79D9C7B9-2BDA-4989-8EBB-F01604311937}" presName="textBox3a" presStyleLbl="revTx" presStyleIdx="0" presStyleCnt="3" custFlipVert="0" custScaleY="38199" custLinFactNeighborX="-23870" custLinFactNeighborY="263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CE92B2-AD08-4559-960C-2B73D01961FB}" type="pres">
      <dgm:prSet presAssocID="{272CFA63-FB42-40B5-8DB0-4B74CD5BA9AF}" presName="bullet3b" presStyleLbl="node1" presStyleIdx="1" presStyleCnt="3" custLinFactX="-2750" custLinFactY="36260" custLinFactNeighborX="-100000" custLinFactNeighborY="100000"/>
      <dgm:spPr/>
    </dgm:pt>
    <dgm:pt modelId="{F89E393B-7415-475A-8EF7-73D37CE58B63}" type="pres">
      <dgm:prSet presAssocID="{272CFA63-FB42-40B5-8DB0-4B74CD5BA9AF}" presName="textBox3b" presStyleLbl="revTx" presStyleIdx="1" presStyleCnt="3" custScaleY="31389" custLinFactNeighborX="-17954" custLinFactNeighborY="-22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F3E28-D6DA-4117-ADBE-5DA956A26C30}" type="pres">
      <dgm:prSet presAssocID="{DD5C28DC-C5A9-45CD-AA9F-D1BB3E0DF5B6}" presName="bullet3c" presStyleLbl="node1" presStyleIdx="2" presStyleCnt="3" custLinFactX="92750" custLinFactNeighborX="100000" custLinFactNeighborY="-88194"/>
      <dgm:spPr/>
    </dgm:pt>
    <dgm:pt modelId="{D9EE0FA5-78BE-4CA0-932F-B5881A7172CE}" type="pres">
      <dgm:prSet presAssocID="{DD5C28DC-C5A9-45CD-AA9F-D1BB3E0DF5B6}" presName="textBox3c" presStyleLbl="revTx" presStyleIdx="2" presStyleCnt="3" custScaleY="28223" custLinFactNeighborX="56198" custLinFactNeighborY="-56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F6E78-48E2-4C35-BE15-B57F3361DE2A}" srcId="{977D9B55-EC17-4131-8C9C-ADC5C33135C0}" destId="{79D9C7B9-2BDA-4989-8EBB-F01604311937}" srcOrd="0" destOrd="0" parTransId="{42C091C8-EE4E-413C-AE18-8F403C5C4244}" sibTransId="{A625EB28-B643-4D0D-BF56-546CC8BE3E14}"/>
    <dgm:cxn modelId="{99A0ACD0-ECCD-4715-8907-000FAB1FC3B6}" srcId="{977D9B55-EC17-4131-8C9C-ADC5C33135C0}" destId="{DD5C28DC-C5A9-45CD-AA9F-D1BB3E0DF5B6}" srcOrd="2" destOrd="0" parTransId="{C1193242-9FF0-4B41-B363-4D4D2EAEFAAF}" sibTransId="{E26E29F8-6A49-4439-98F0-9C92811197D8}"/>
    <dgm:cxn modelId="{B9D9D42F-F07D-4C2D-B0EA-9DBDA3BD5C02}" type="presOf" srcId="{DD5C28DC-C5A9-45CD-AA9F-D1BB3E0DF5B6}" destId="{D9EE0FA5-78BE-4CA0-932F-B5881A7172CE}" srcOrd="0" destOrd="0" presId="urn:microsoft.com/office/officeart/2005/8/layout/arrow2"/>
    <dgm:cxn modelId="{FC377A69-1AA0-494D-ADD0-F229A101FDEB}" type="presOf" srcId="{272CFA63-FB42-40B5-8DB0-4B74CD5BA9AF}" destId="{F89E393B-7415-475A-8EF7-73D37CE58B63}" srcOrd="0" destOrd="0" presId="urn:microsoft.com/office/officeart/2005/8/layout/arrow2"/>
    <dgm:cxn modelId="{7AE27FC7-93D9-4F5F-B395-3EC297FBC3F6}" type="presOf" srcId="{977D9B55-EC17-4131-8C9C-ADC5C33135C0}" destId="{E86D6B06-B30A-4D5A-8050-C02005A54964}" srcOrd="0" destOrd="0" presId="urn:microsoft.com/office/officeart/2005/8/layout/arrow2"/>
    <dgm:cxn modelId="{34A822C7-266A-41A4-BA7D-A6D96CFE5CB4}" type="presOf" srcId="{79D9C7B9-2BDA-4989-8EBB-F01604311937}" destId="{9F8DE04F-70F3-4EB0-94C4-FC674B7703D4}" srcOrd="0" destOrd="0" presId="urn:microsoft.com/office/officeart/2005/8/layout/arrow2"/>
    <dgm:cxn modelId="{31B9C564-7513-403A-AD97-92567EDE347F}" srcId="{977D9B55-EC17-4131-8C9C-ADC5C33135C0}" destId="{272CFA63-FB42-40B5-8DB0-4B74CD5BA9AF}" srcOrd="1" destOrd="0" parTransId="{2376316B-4953-49E5-AB0A-9C7719F1EBBB}" sibTransId="{D025461B-B3F5-4369-BFAB-7BE5CD6C418A}"/>
    <dgm:cxn modelId="{5A11BB94-DA9A-4344-A7DD-C85F25E0A96A}" type="presParOf" srcId="{E86D6B06-B30A-4D5A-8050-C02005A54964}" destId="{6B0ECE67-5A88-453B-B982-343FF2863F03}" srcOrd="0" destOrd="0" presId="urn:microsoft.com/office/officeart/2005/8/layout/arrow2"/>
    <dgm:cxn modelId="{418EF182-65A5-49FD-8AE6-1D6A553E5A03}" type="presParOf" srcId="{E86D6B06-B30A-4D5A-8050-C02005A54964}" destId="{CBAEB452-6047-45E8-BCC9-AD92738AA8B5}" srcOrd="1" destOrd="0" presId="urn:microsoft.com/office/officeart/2005/8/layout/arrow2"/>
    <dgm:cxn modelId="{C97BFFDC-7F91-4E9C-9AE8-3CE678ADCAE8}" type="presParOf" srcId="{CBAEB452-6047-45E8-BCC9-AD92738AA8B5}" destId="{B1069282-4E09-4C73-9CCA-28A25B58DDA6}" srcOrd="0" destOrd="0" presId="urn:microsoft.com/office/officeart/2005/8/layout/arrow2"/>
    <dgm:cxn modelId="{D5C03CBC-6755-42C9-A61A-823D034D3510}" type="presParOf" srcId="{CBAEB452-6047-45E8-BCC9-AD92738AA8B5}" destId="{9F8DE04F-70F3-4EB0-94C4-FC674B7703D4}" srcOrd="1" destOrd="0" presId="urn:microsoft.com/office/officeart/2005/8/layout/arrow2"/>
    <dgm:cxn modelId="{3EE09BA3-2245-4BF6-9928-EF75A02A0857}" type="presParOf" srcId="{CBAEB452-6047-45E8-BCC9-AD92738AA8B5}" destId="{CDCE92B2-AD08-4559-960C-2B73D01961FB}" srcOrd="2" destOrd="0" presId="urn:microsoft.com/office/officeart/2005/8/layout/arrow2"/>
    <dgm:cxn modelId="{CC4F6691-EDC3-410F-BB03-8EA6852D1D04}" type="presParOf" srcId="{CBAEB452-6047-45E8-BCC9-AD92738AA8B5}" destId="{F89E393B-7415-475A-8EF7-73D37CE58B63}" srcOrd="3" destOrd="0" presId="urn:microsoft.com/office/officeart/2005/8/layout/arrow2"/>
    <dgm:cxn modelId="{2759EEBB-4230-442B-9509-1119363B30EF}" type="presParOf" srcId="{CBAEB452-6047-45E8-BCC9-AD92738AA8B5}" destId="{976F3E28-D6DA-4117-ADBE-5DA956A26C30}" srcOrd="4" destOrd="0" presId="urn:microsoft.com/office/officeart/2005/8/layout/arrow2"/>
    <dgm:cxn modelId="{95B356C4-8306-47B5-B8A9-E7766766F9B9}" type="presParOf" srcId="{CBAEB452-6047-45E8-BCC9-AD92738AA8B5}" destId="{D9EE0FA5-78BE-4CA0-932F-B5881A7172C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732D41-51A6-4467-92CE-A1FE8E99629A}">
      <dsp:nvSpPr>
        <dsp:cNvPr id="0" name=""/>
        <dsp:cNvSpPr/>
      </dsp:nvSpPr>
      <dsp:spPr>
        <a:xfrm>
          <a:off x="464401" y="0"/>
          <a:ext cx="3956960" cy="39569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57498-5352-4E20-AF25-69B6CDA33EFA}">
      <dsp:nvSpPr>
        <dsp:cNvPr id="0" name=""/>
        <dsp:cNvSpPr/>
      </dsp:nvSpPr>
      <dsp:spPr>
        <a:xfrm>
          <a:off x="2833946" y="207578"/>
          <a:ext cx="1682695" cy="5626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chemeClr val="accent2">
                  <a:lumMod val="75000"/>
                </a:schemeClr>
              </a:solidFill>
            </a:rPr>
            <a:t>biosfer</a:t>
          </a:r>
          <a:endParaRPr lang="en-GB" sz="2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833946" y="207578"/>
        <a:ext cx="1682695" cy="562630"/>
      </dsp:txXfrm>
    </dsp:sp>
    <dsp:sp modelId="{DE2003D5-C826-4B03-A3FF-5858E25544F4}">
      <dsp:nvSpPr>
        <dsp:cNvPr id="0" name=""/>
        <dsp:cNvSpPr/>
      </dsp:nvSpPr>
      <dsp:spPr>
        <a:xfrm>
          <a:off x="2840929" y="974523"/>
          <a:ext cx="1675725" cy="5626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rgbClr val="FF0000"/>
              </a:solidFill>
            </a:rPr>
            <a:t>ekosistem</a:t>
          </a:r>
          <a:endParaRPr lang="en-GB" sz="2200" kern="1200" dirty="0">
            <a:solidFill>
              <a:srgbClr val="FF0000"/>
            </a:solidFill>
          </a:endParaRPr>
        </a:p>
      </dsp:txBody>
      <dsp:txXfrm>
        <a:off x="2840929" y="974523"/>
        <a:ext cx="1675725" cy="562630"/>
      </dsp:txXfrm>
    </dsp:sp>
    <dsp:sp modelId="{7E46D110-B41A-436A-84DF-599C7B4ADF5C}">
      <dsp:nvSpPr>
        <dsp:cNvPr id="0" name=""/>
        <dsp:cNvSpPr/>
      </dsp:nvSpPr>
      <dsp:spPr>
        <a:xfrm>
          <a:off x="2849262" y="1732779"/>
          <a:ext cx="1658338" cy="5626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rgbClr val="00B050"/>
              </a:solidFill>
            </a:rPr>
            <a:t>komunitas</a:t>
          </a:r>
          <a:endParaRPr lang="en-GB" sz="2200" kern="1200" dirty="0">
            <a:solidFill>
              <a:srgbClr val="00B050"/>
            </a:solidFill>
          </a:endParaRPr>
        </a:p>
      </dsp:txBody>
      <dsp:txXfrm>
        <a:off x="2849262" y="1732779"/>
        <a:ext cx="1658338" cy="562630"/>
      </dsp:txXfrm>
    </dsp:sp>
    <dsp:sp modelId="{A6C8C8E2-57A0-45F7-BD3E-2D9338F53E00}">
      <dsp:nvSpPr>
        <dsp:cNvPr id="0" name=""/>
        <dsp:cNvSpPr/>
      </dsp:nvSpPr>
      <dsp:spPr>
        <a:xfrm>
          <a:off x="2847706" y="2523263"/>
          <a:ext cx="1647921" cy="5626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rgbClr val="C00000"/>
              </a:solidFill>
            </a:rPr>
            <a:t>populasi</a:t>
          </a:r>
          <a:endParaRPr lang="en-GB" sz="2200" kern="1200" dirty="0">
            <a:solidFill>
              <a:srgbClr val="C00000"/>
            </a:solidFill>
          </a:endParaRPr>
        </a:p>
      </dsp:txBody>
      <dsp:txXfrm>
        <a:off x="2847706" y="2523263"/>
        <a:ext cx="1647921" cy="562630"/>
      </dsp:txXfrm>
    </dsp:sp>
    <dsp:sp modelId="{48C1711E-677B-41E6-8C92-8627747C13A5}">
      <dsp:nvSpPr>
        <dsp:cNvPr id="0" name=""/>
        <dsp:cNvSpPr/>
      </dsp:nvSpPr>
      <dsp:spPr>
        <a:xfrm>
          <a:off x="2868758" y="3248212"/>
          <a:ext cx="1647895" cy="5626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rgbClr val="002060"/>
              </a:solidFill>
            </a:rPr>
            <a:t>individu</a:t>
          </a:r>
          <a:endParaRPr lang="en-GB" sz="2200" kern="1200" dirty="0">
            <a:solidFill>
              <a:srgbClr val="002060"/>
            </a:solidFill>
          </a:endParaRPr>
        </a:p>
      </dsp:txBody>
      <dsp:txXfrm>
        <a:off x="2868758" y="3248212"/>
        <a:ext cx="1647895" cy="5626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CD76C0-3AC7-4F1E-8EE3-48E5AC6A365E}">
      <dsp:nvSpPr>
        <dsp:cNvPr id="0" name=""/>
        <dsp:cNvSpPr/>
      </dsp:nvSpPr>
      <dsp:spPr>
        <a:xfrm>
          <a:off x="2648184" y="1248702"/>
          <a:ext cx="2536392" cy="10703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/>
            <a:t>Ekosistem</a:t>
          </a:r>
          <a:endParaRPr lang="en-GB" sz="3200" b="1" kern="1200" dirty="0"/>
        </a:p>
      </dsp:txBody>
      <dsp:txXfrm>
        <a:off x="2648184" y="1248702"/>
        <a:ext cx="2536392" cy="1070316"/>
      </dsp:txXfrm>
    </dsp:sp>
    <dsp:sp modelId="{49BB3747-AEB3-4E2B-B747-378DBB8F8100}">
      <dsp:nvSpPr>
        <dsp:cNvPr id="0" name=""/>
        <dsp:cNvSpPr/>
      </dsp:nvSpPr>
      <dsp:spPr>
        <a:xfrm rot="16178184">
          <a:off x="3721541" y="1058469"/>
          <a:ext cx="3804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47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85941-5E53-4970-9931-4EC635DB26E6}">
      <dsp:nvSpPr>
        <dsp:cNvPr id="0" name=""/>
        <dsp:cNvSpPr/>
      </dsp:nvSpPr>
      <dsp:spPr>
        <a:xfrm>
          <a:off x="3057810" y="151125"/>
          <a:ext cx="1700967" cy="7171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Komponen biotik</a:t>
          </a:r>
          <a:endParaRPr lang="en-GB" sz="2400" kern="1200" dirty="0"/>
        </a:p>
      </dsp:txBody>
      <dsp:txXfrm>
        <a:off x="3057810" y="151125"/>
        <a:ext cx="1700967" cy="717111"/>
      </dsp:txXfrm>
    </dsp:sp>
    <dsp:sp modelId="{D3170DDD-E4AC-4E9C-A3ED-CD81B2FEC10B}">
      <dsp:nvSpPr>
        <dsp:cNvPr id="0" name=""/>
        <dsp:cNvSpPr/>
      </dsp:nvSpPr>
      <dsp:spPr>
        <a:xfrm rot="5402268">
          <a:off x="3751923" y="2483015"/>
          <a:ext cx="3279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99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13C64-BF5F-4A9F-9C10-7A46B465863B}">
      <dsp:nvSpPr>
        <dsp:cNvPr id="0" name=""/>
        <dsp:cNvSpPr/>
      </dsp:nvSpPr>
      <dsp:spPr>
        <a:xfrm>
          <a:off x="3032731" y="2647012"/>
          <a:ext cx="1765687" cy="7171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Komponen abiotik</a:t>
          </a:r>
          <a:endParaRPr lang="en-GB" sz="2400" kern="1200" dirty="0"/>
        </a:p>
      </dsp:txBody>
      <dsp:txXfrm>
        <a:off x="3032731" y="2647012"/>
        <a:ext cx="1765687" cy="7171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0ECE67-5A88-453B-B982-343FF2863F03}">
      <dsp:nvSpPr>
        <dsp:cNvPr id="0" name=""/>
        <dsp:cNvSpPr/>
      </dsp:nvSpPr>
      <dsp:spPr>
        <a:xfrm rot="20582404">
          <a:off x="283191" y="905061"/>
          <a:ext cx="6904718" cy="247742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69282-4E09-4C73-9CCA-28A25B58DDA6}">
      <dsp:nvSpPr>
        <dsp:cNvPr id="0" name=""/>
        <dsp:cNvSpPr/>
      </dsp:nvSpPr>
      <dsp:spPr>
        <a:xfrm>
          <a:off x="1238516" y="3481080"/>
          <a:ext cx="177933" cy="1779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DE04F-70F3-4EB0-94C4-FC674B7703D4}">
      <dsp:nvSpPr>
        <dsp:cNvPr id="0" name=""/>
        <dsp:cNvSpPr/>
      </dsp:nvSpPr>
      <dsp:spPr>
        <a:xfrm>
          <a:off x="1440156" y="3489460"/>
          <a:ext cx="1594559" cy="47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Herbivora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1440156" y="3489460"/>
        <a:ext cx="1594559" cy="472187"/>
      </dsp:txXfrm>
    </dsp:sp>
    <dsp:sp modelId="{CDCE92B2-AD08-4559-960C-2B73D01961FB}">
      <dsp:nvSpPr>
        <dsp:cNvPr id="0" name=""/>
        <dsp:cNvSpPr/>
      </dsp:nvSpPr>
      <dsp:spPr>
        <a:xfrm>
          <a:off x="2971923" y="1968910"/>
          <a:ext cx="321649" cy="321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E393B-7415-475A-8EF7-73D37CE58B63}">
      <dsp:nvSpPr>
        <dsp:cNvPr id="0" name=""/>
        <dsp:cNvSpPr/>
      </dsp:nvSpPr>
      <dsp:spPr>
        <a:xfrm>
          <a:off x="3168355" y="1968917"/>
          <a:ext cx="1642465" cy="73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43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Predator </a:t>
          </a:r>
          <a:endParaRPr lang="en-GB" sz="2400" kern="1200" dirty="0"/>
        </a:p>
      </dsp:txBody>
      <dsp:txXfrm>
        <a:off x="3168355" y="1968917"/>
        <a:ext cx="1642465" cy="730367"/>
      </dsp:txXfrm>
    </dsp:sp>
    <dsp:sp modelId="{976F3E28-D6DA-4117-ADBE-5DA956A26C30}">
      <dsp:nvSpPr>
        <dsp:cNvPr id="0" name=""/>
        <dsp:cNvSpPr/>
      </dsp:nvSpPr>
      <dsp:spPr>
        <a:xfrm>
          <a:off x="6048671" y="430856"/>
          <a:ext cx="444834" cy="4448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E0FA5-78BE-4CA0-932F-B5881A7172CE}">
      <dsp:nvSpPr>
        <dsp:cNvPr id="0" name=""/>
        <dsp:cNvSpPr/>
      </dsp:nvSpPr>
      <dsp:spPr>
        <a:xfrm>
          <a:off x="6336703" y="430852"/>
          <a:ext cx="1642465" cy="83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708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Omnivor </a:t>
          </a:r>
          <a:endParaRPr lang="en-GB" sz="2900" kern="1200" dirty="0"/>
        </a:p>
      </dsp:txBody>
      <dsp:txXfrm>
        <a:off x="6336703" y="430852"/>
        <a:ext cx="1642465" cy="838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6423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8273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7187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0295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403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834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78348"/>
            <a:ext cx="5480828" cy="432996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3" y="2635518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1" y="2924825"/>
            <a:ext cx="6589086" cy="2027267"/>
            <a:chOff x="-9894851" y="-4493254"/>
            <a:chExt cx="21200407" cy="6522739"/>
          </a:xfrm>
        </p:grpSpPr>
        <p:sp>
          <p:nvSpPr>
            <p:cNvPr id="29" name="Shape 29"/>
            <p:cNvSpPr/>
            <p:nvPr/>
          </p:nvSpPr>
          <p:spPr>
            <a:xfrm>
              <a:off x="-9894851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98223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47109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2" name="Shape 164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" name="Shape 16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" name="Shape 16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5" name="Shape 172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" name="Shape 17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" name="Shape 17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0" r:id="rId3"/>
    <p:sldLayoutId id="2147483661" r:id="rId4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51520" y="1059582"/>
            <a:ext cx="7344816" cy="296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id-ID" sz="3200" dirty="0"/>
              <a:t>MAKHLUK HIDUP DAN </a:t>
            </a:r>
            <a:r>
              <a:rPr lang="id-ID" sz="3200" dirty="0" smtClean="0"/>
              <a:t>LINGKUNGANNYA</a:t>
            </a:r>
            <a:br>
              <a:rPr lang="id-ID" sz="3200" dirty="0" smtClean="0"/>
            </a:br>
            <a:r>
              <a:rPr lang="id-ID" sz="3200" dirty="0">
                <a:solidFill>
                  <a:srgbClr val="002060"/>
                </a:solidFill>
                <a:latin typeface="Lucida Handwriting" panose="03010101010101010101" pitchFamily="66" charset="0"/>
              </a:rPr>
              <a:t/>
            </a:r>
            <a:br>
              <a:rPr lang="id-ID" sz="3200" dirty="0">
                <a:solidFill>
                  <a:srgbClr val="002060"/>
                </a:solidFill>
                <a:latin typeface="Lucida Handwriting" panose="03010101010101010101" pitchFamily="66" charset="0"/>
              </a:rPr>
            </a:br>
            <a:endParaRPr lang="id-ID" sz="3200" dirty="0"/>
          </a:p>
        </p:txBody>
      </p:sp>
      <p:pic>
        <p:nvPicPr>
          <p:cNvPr id="3" name="Picture 2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80271"/>
            <a:ext cx="812944" cy="745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49"/>
          <p:cNvSpPr txBox="1">
            <a:spLocks/>
          </p:cNvSpPr>
          <p:nvPr/>
        </p:nvSpPr>
        <p:spPr>
          <a:xfrm>
            <a:off x="3686666" y="4240021"/>
            <a:ext cx="5220072" cy="3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None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None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None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None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None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None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None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None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r">
              <a:spcBef>
                <a:spcPts val="0"/>
              </a:spcBef>
            </a:pPr>
            <a:endParaRPr lang="e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1780128"/>
              </p:ext>
            </p:extLst>
          </p:nvPr>
        </p:nvGraphicFramePr>
        <p:xfrm>
          <a:off x="395536" y="1236895"/>
          <a:ext cx="7832762" cy="356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662235" y="1241191"/>
            <a:ext cx="3188185" cy="3130759"/>
            <a:chOff x="7379727" y="1596934"/>
            <a:chExt cx="3834272" cy="3968860"/>
          </a:xfrm>
        </p:grpSpPr>
        <p:sp>
          <p:nvSpPr>
            <p:cNvPr id="7" name="TextBox 6"/>
            <p:cNvSpPr txBox="1"/>
            <p:nvPr/>
          </p:nvSpPr>
          <p:spPr>
            <a:xfrm>
              <a:off x="7379727" y="1596934"/>
              <a:ext cx="3693226" cy="128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d-ID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Produsen</a:t>
              </a:r>
            </a:p>
            <a:p>
              <a:pPr marL="342900" indent="-342900">
                <a:buAutoNum type="arabicPeriod"/>
              </a:pPr>
              <a:r>
                <a:rPr lang="id-ID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Konsumen </a:t>
              </a:r>
            </a:p>
            <a:p>
              <a:pPr marL="342900" indent="-342900">
                <a:buAutoNum type="arabicPeriod"/>
              </a:pPr>
              <a:r>
                <a:rPr lang="id-ID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Pengurai </a:t>
              </a:r>
              <a:endParaRPr lang="id-ID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79728" y="2775264"/>
              <a:ext cx="3834271" cy="2790530"/>
            </a:xfrm>
            <a:prstGeom prst="rect">
              <a:avLst/>
            </a:prstGeom>
          </p:spPr>
        </p:pic>
      </p:grpSp>
      <p:sp>
        <p:nvSpPr>
          <p:cNvPr id="9" name="Chevron 8"/>
          <p:cNvSpPr/>
          <p:nvPr/>
        </p:nvSpPr>
        <p:spPr>
          <a:xfrm>
            <a:off x="5321990" y="1605006"/>
            <a:ext cx="298147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915816" y="4083918"/>
            <a:ext cx="240316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714" y="2826337"/>
            <a:ext cx="3479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Suhu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Sinar matahari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Ketinggian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Garis lintang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87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0" y="3136200"/>
            <a:ext cx="6552728" cy="89511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-ID" sz="3200" dirty="0" smtClean="0"/>
              <a:t>KLASIFIKASI HEWAN BERDASARKAN MAKANANNYA</a:t>
            </a:r>
            <a:endParaRPr lang="en" sz="3200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-ID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</a:t>
            </a:r>
            <a:endParaRPr lang="en" sz="12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9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9502"/>
            <a:ext cx="5492400" cy="766200"/>
          </a:xfrm>
        </p:spPr>
        <p:txBody>
          <a:bodyPr/>
          <a:lstStyle/>
          <a:p>
            <a:r>
              <a:rPr lang="id-ID" dirty="0" smtClean="0"/>
              <a:t>Klasifikasi Hewan Berdasarkan Makanannya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6333435"/>
              </p:ext>
            </p:extLst>
          </p:nvPr>
        </p:nvGraphicFramePr>
        <p:xfrm>
          <a:off x="-612576" y="674847"/>
          <a:ext cx="8568952" cy="427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4424968"/>
            <a:ext cx="394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Hewan pemakan tumbuhan. 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kambing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kelinci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8886" y="2931790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Hewan pemakan hewan lain.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predator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Karnivor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berdaging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harimau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Insectivor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binatang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serangga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cecak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3" y="1495526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inatang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tumbuhan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66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0" y="971550"/>
            <a:ext cx="6324600" cy="296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Sub </a:t>
            </a:r>
            <a:r>
              <a:rPr lang="en-US" sz="2800" dirty="0" err="1" smtClean="0">
                <a:latin typeface="Calibri" pitchFamily="34" charset="0"/>
              </a:rPr>
              <a:t>Kegiatan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err="1" smtClean="0">
                <a:latin typeface="Calibri" pitchFamily="34" charset="0"/>
              </a:rPr>
              <a:t>Belajar</a:t>
            </a:r>
            <a:r>
              <a:rPr lang="en-US" sz="2800" dirty="0" smtClean="0">
                <a:latin typeface="Calibri" pitchFamily="34" charset="0"/>
              </a:rPr>
              <a:t> 2 – </a:t>
            </a:r>
            <a:r>
              <a:rPr lang="en-US" sz="2800" dirty="0" err="1" smtClean="0">
                <a:latin typeface="Calibri" pitchFamily="34" charset="0"/>
              </a:rPr>
              <a:t>Saling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Ketergantungan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antara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Makhluk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Hidup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endParaRPr lang="id-ID" sz="2800" dirty="0">
              <a:latin typeface="Calibri" pitchFamily="34" charset="0"/>
            </a:endParaRPr>
          </a:p>
        </p:txBody>
      </p:sp>
      <p:pic>
        <p:nvPicPr>
          <p:cNvPr id="3" name="Picture 2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80271"/>
            <a:ext cx="812944" cy="74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228600" y="3638550"/>
            <a:ext cx="5548636" cy="894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Benarkah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makhluk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hidup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saling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ketergantungan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makhluk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hidup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lainnya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?</a:t>
            </a:r>
            <a:r>
              <a:rPr lang="en-US" sz="16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</a:br>
            <a:endParaRPr lang="en" sz="1600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  <p:sp>
        <p:nvSpPr>
          <p:cNvPr id="6" name="Shape 191"/>
          <p:cNvSpPr txBox="1">
            <a:spLocks/>
          </p:cNvSpPr>
          <p:nvPr/>
        </p:nvSpPr>
        <p:spPr>
          <a:xfrm>
            <a:off x="5090313" y="4161628"/>
            <a:ext cx="3463320" cy="7863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id-ID" sz="1100" dirty="0" smtClean="0">
              <a:solidFill>
                <a:srgbClr val="3F5378"/>
              </a:solidFill>
              <a:latin typeface="Roboto Condensed" charset="0"/>
              <a:ea typeface="Roboto Condensed" charset="0"/>
              <a:cs typeface="Tahoma" pitchFamily="34" charset="0"/>
            </a:endParaRPr>
          </a:p>
          <a:p>
            <a:pPr algn="just"/>
            <a:endParaRPr lang="id-ID" sz="1100" dirty="0" smtClean="0">
              <a:solidFill>
                <a:srgbClr val="3F5378"/>
              </a:solidFill>
              <a:latin typeface="Roboto Condensed" charset="0"/>
              <a:ea typeface="Roboto Condensed" charset="0"/>
              <a:cs typeface="Tahoma" pitchFamily="34" charset="0"/>
            </a:endParaRPr>
          </a:p>
        </p:txBody>
      </p:sp>
      <p:pic>
        <p:nvPicPr>
          <p:cNvPr id="7" name="Picture 4" descr="Hasil gambar untuk gambar orang sedang berpik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04950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sil gambar untuk saling ketergantungan dengan makhluk hidup 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514350"/>
            <a:ext cx="3733800" cy="218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/>
              <a:t>pengantar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2190750"/>
            <a:ext cx="2391627" cy="115678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8600"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/>
              <a:t>O</a:t>
            </a:r>
            <a:r>
              <a:rPr lang="en" sz="2000" dirty="0" smtClean="0"/>
              <a:t>rganisme dengan lingkungan</a:t>
            </a:r>
            <a:endParaRPr lang="en" sz="2000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  <p:grpSp>
        <p:nvGrpSpPr>
          <p:cNvPr id="3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" name="Shape 323"/>
          <p:cNvSpPr/>
          <p:nvPr/>
        </p:nvSpPr>
        <p:spPr>
          <a:xfrm>
            <a:off x="1259632" y="1466527"/>
            <a:ext cx="672797" cy="706955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d-ID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lang="en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1809750"/>
            <a:ext cx="495300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organisme</a:t>
            </a:r>
            <a:r>
              <a:rPr lang="en-US" sz="1600" dirty="0" smtClean="0"/>
              <a:t> </a:t>
            </a:r>
            <a:r>
              <a:rPr lang="en-US" sz="1600" dirty="0" err="1" smtClean="0"/>
              <a:t>hidup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selalu</a:t>
            </a:r>
            <a:r>
              <a:rPr lang="en-US" sz="1600" dirty="0" smtClean="0"/>
              <a:t> </a:t>
            </a:r>
            <a:r>
              <a:rPr lang="en-US" sz="1600" dirty="0" err="1" smtClean="0"/>
              <a:t>membutuhkan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organisme</a:t>
            </a:r>
            <a:r>
              <a:rPr lang="en-US" sz="1600" dirty="0" smtClean="0"/>
              <a:t> lain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</a:t>
            </a:r>
            <a:r>
              <a:rPr lang="en-US" sz="1600" dirty="0" smtClean="0"/>
              <a:t> </a:t>
            </a:r>
            <a:r>
              <a:rPr lang="en-US" sz="1600" dirty="0" err="1" smtClean="0"/>
              <a:t>hidupnya</a:t>
            </a:r>
            <a:r>
              <a:rPr lang="en-US" sz="1600" dirty="0" smtClean="0"/>
              <a:t>.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masih</a:t>
            </a:r>
            <a:r>
              <a:rPr lang="en-US" sz="1600" dirty="0" smtClean="0"/>
              <a:t> </a:t>
            </a:r>
            <a:r>
              <a:rPr lang="en-US" sz="1600" dirty="0" err="1" smtClean="0"/>
              <a:t>ingat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ekologi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ilmu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mempelajari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</a:t>
            </a:r>
            <a:r>
              <a:rPr lang="en-US" sz="1600" dirty="0" smtClean="0"/>
              <a:t>  </a:t>
            </a:r>
            <a:r>
              <a:rPr lang="en-US" sz="1600" dirty="0" err="1" smtClean="0"/>
              <a:t>termasuk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organisme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dalamnya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organisme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organisme</a:t>
            </a:r>
            <a:r>
              <a:rPr lang="en-US" sz="1600" dirty="0" smtClean="0"/>
              <a:t> lain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organisme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lingkungannya</a:t>
            </a:r>
            <a:endParaRPr lang="en-US" sz="1600" dirty="0" smtClean="0"/>
          </a:p>
          <a:p>
            <a:endParaRPr lang="en-US" sz="1600" dirty="0" smtClean="0"/>
          </a:p>
          <a:p>
            <a:pPr lvl="0"/>
            <a:endParaRPr lang="id-ID" sz="1600" dirty="0">
              <a:latin typeface="Roboto Condensed" charset="0"/>
              <a:ea typeface="Roboto Condense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91880" y="1820004"/>
            <a:ext cx="0" cy="2911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asil gambar untuk manusia-hewan-tumbu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05150"/>
            <a:ext cx="25146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54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428750"/>
            <a:ext cx="5181600" cy="3501300"/>
          </a:xfrm>
        </p:spPr>
        <p:txBody>
          <a:bodyPr/>
          <a:lstStyle/>
          <a:p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organisme</a:t>
            </a:r>
            <a:r>
              <a:rPr lang="en-US" sz="1600" dirty="0" smtClean="0"/>
              <a:t> </a:t>
            </a:r>
            <a:r>
              <a:rPr lang="en-US" sz="1600" dirty="0" err="1" smtClean="0"/>
              <a:t>hidup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selalu</a:t>
            </a:r>
            <a:r>
              <a:rPr lang="en-US" sz="1600" dirty="0" smtClean="0"/>
              <a:t> </a:t>
            </a:r>
            <a:r>
              <a:rPr lang="en-US" sz="1600" dirty="0" err="1" smtClean="0"/>
              <a:t>membutuhkan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organisme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</a:t>
            </a:r>
            <a:r>
              <a:rPr lang="en-US" sz="1600" dirty="0" smtClean="0"/>
              <a:t> </a:t>
            </a:r>
            <a:r>
              <a:rPr lang="en-US" sz="1600" dirty="0" err="1" smtClean="0"/>
              <a:t>hidupnya</a:t>
            </a:r>
            <a:endParaRPr lang="en-US" sz="1600" dirty="0" smtClean="0"/>
          </a:p>
          <a:p>
            <a:r>
              <a:rPr lang="en-US" sz="1600" dirty="0" err="1" smtClean="0"/>
              <a:t>bersifat</a:t>
            </a:r>
            <a:r>
              <a:rPr lang="en-US" sz="1600" dirty="0" smtClean="0"/>
              <a:t> </a:t>
            </a:r>
            <a:r>
              <a:rPr lang="en-US" sz="1600" b="1" dirty="0" err="1" smtClean="0"/>
              <a:t>saling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mempengaruhi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atau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timbal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balik</a:t>
            </a:r>
            <a:endParaRPr lang="en-US" sz="1600" b="1" dirty="0" smtClean="0"/>
          </a:p>
          <a:p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timbal</a:t>
            </a:r>
            <a:r>
              <a:rPr lang="en-US" sz="1600" dirty="0" smtClean="0"/>
              <a:t> </a:t>
            </a:r>
            <a:r>
              <a:rPr lang="en-US" sz="1600" dirty="0" err="1" smtClean="0"/>
              <a:t>balik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biotik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abiotik</a:t>
            </a:r>
            <a:r>
              <a:rPr lang="en-US" sz="1600" dirty="0" smtClean="0"/>
              <a:t> </a:t>
            </a:r>
            <a:r>
              <a:rPr lang="en-US" sz="1600" dirty="0" err="1" smtClean="0"/>
              <a:t>membentuk</a:t>
            </a:r>
            <a:r>
              <a:rPr lang="en-US" sz="1600" dirty="0" smtClean="0"/>
              <a:t> </a:t>
            </a:r>
            <a:r>
              <a:rPr lang="en-US" sz="1600" dirty="0" err="1" smtClean="0"/>
              <a:t>ekologi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</a:t>
            </a:r>
            <a:r>
              <a:rPr lang="en-US" sz="1600" b="1" dirty="0" err="1" smtClean="0"/>
              <a:t>ekosistem</a:t>
            </a:r>
            <a:endParaRPr lang="en-US" sz="1600" b="1" dirty="0" smtClean="0"/>
          </a:p>
          <a:p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ekosistem</a:t>
            </a:r>
            <a:r>
              <a:rPr lang="en-US" sz="1600" dirty="0" smtClean="0"/>
              <a:t>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trofik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organisme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menyebabkan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b="1" dirty="0" err="1" smtClean="0"/>
              <a:t>rantai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makanan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jaring-jaring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makanan</a:t>
            </a:r>
            <a:endParaRPr lang="en-US" sz="1600" b="1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  <p:pic>
        <p:nvPicPr>
          <p:cNvPr id="2050" name="Picture 2" descr="Image result for ketergantungan organisme dengan lingkung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04950"/>
            <a:ext cx="277327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Tingkat </a:t>
            </a:r>
            <a:r>
              <a:rPr lang="en-US" dirty="0" err="1" smtClean="0"/>
              <a:t>Trofik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0" y="1352550"/>
            <a:ext cx="4367325" cy="29208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Tingkat </a:t>
            </a:r>
            <a:r>
              <a:rPr lang="en-US" sz="1800" dirty="0" err="1" smtClean="0"/>
              <a:t>trofik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produsen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konsumen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memperoleh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r>
              <a:rPr lang="en-US" sz="1800" dirty="0" smtClean="0"/>
              <a:t>.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digambarkan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piramida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r>
              <a:rPr lang="en-US" sz="1800" dirty="0" smtClean="0"/>
              <a:t>. </a:t>
            </a:r>
            <a:r>
              <a:rPr lang="en-US" sz="1800" dirty="0" err="1" smtClean="0"/>
              <a:t>Produsen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piramida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,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produsen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herbivora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r>
              <a:rPr lang="en-US" sz="1800" dirty="0" smtClean="0"/>
              <a:t> </a:t>
            </a:r>
            <a:r>
              <a:rPr lang="en-US" sz="1800" dirty="0" err="1" smtClean="0"/>
              <a:t>makin</a:t>
            </a:r>
            <a:r>
              <a:rPr lang="en-US" sz="1800" dirty="0" smtClean="0"/>
              <a:t> </a:t>
            </a:r>
            <a:r>
              <a:rPr lang="en-US" sz="1800" dirty="0" err="1" smtClean="0"/>
              <a:t>berkurang</a:t>
            </a:r>
            <a:r>
              <a:rPr lang="en-US" sz="1800" dirty="0" smtClean="0"/>
              <a:t>, </a:t>
            </a:r>
            <a:r>
              <a:rPr lang="en-US" sz="1800" dirty="0" err="1" smtClean="0"/>
              <a:t>selanjutnya</a:t>
            </a:r>
            <a:r>
              <a:rPr lang="en-US" sz="1800" dirty="0" smtClean="0"/>
              <a:t> </a:t>
            </a:r>
            <a:r>
              <a:rPr lang="en-US" sz="1800" dirty="0" err="1" smtClean="0"/>
              <a:t>diatasnya</a:t>
            </a:r>
            <a:r>
              <a:rPr lang="en-US" sz="1800" dirty="0" smtClean="0"/>
              <a:t> </a:t>
            </a:r>
            <a:r>
              <a:rPr lang="en-US" sz="1800" dirty="0" err="1" smtClean="0"/>
              <a:t>herbivora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karnivora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memperoleh</a:t>
            </a:r>
            <a:r>
              <a:rPr lang="en-US" sz="1800" dirty="0" smtClean="0"/>
              <a:t> </a:t>
            </a:r>
            <a:r>
              <a:rPr lang="en-US" sz="1800" dirty="0" err="1" smtClean="0"/>
              <a:t>energi</a:t>
            </a:r>
            <a:r>
              <a:rPr lang="en-US" sz="1800" dirty="0" smtClean="0"/>
              <a:t> </a:t>
            </a:r>
            <a:r>
              <a:rPr lang="en-US" sz="1800" dirty="0" err="1" smtClean="0"/>
              <a:t>makin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 </a:t>
            </a:r>
            <a:r>
              <a:rPr lang="en-US" sz="1800" dirty="0" err="1" smtClean="0"/>
              <a:t>lagi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17</a:t>
            </a:fld>
            <a:endParaRPr lang="en"/>
          </a:p>
        </p:txBody>
      </p:sp>
      <p:pic>
        <p:nvPicPr>
          <p:cNvPr id="25602" name="Picture 2" descr="C:\Documents and Settings\hp\My Documents\1\tingkatan-trofik-dalam-ekosi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33550"/>
            <a:ext cx="3886200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1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203848" y="495895"/>
            <a:ext cx="2424630" cy="5585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marL="228600" lvl="0" indent="-22860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b="1" dirty="0" err="1" smtClean="0"/>
              <a:t>Rantai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Makanan</a:t>
            </a:r>
            <a:endParaRPr lang="en" sz="1400" b="1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18</a:t>
            </a:fld>
            <a:endParaRPr lang="en"/>
          </a:p>
        </p:txBody>
      </p:sp>
      <p:grpSp>
        <p:nvGrpSpPr>
          <p:cNvPr id="2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317245" y="1419622"/>
            <a:ext cx="361542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	    </a:t>
            </a:r>
            <a:r>
              <a:rPr lang="en-US" b="1" dirty="0" err="1" smtClean="0"/>
              <a:t>Rantai</a:t>
            </a:r>
            <a:r>
              <a:rPr lang="en-US" b="1" dirty="0" smtClean="0"/>
              <a:t> </a:t>
            </a:r>
            <a:r>
              <a:rPr lang="en-US" b="1" dirty="0" err="1" smtClean="0"/>
              <a:t>makanan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pengalihan</a:t>
            </a:r>
            <a:r>
              <a:rPr lang="en-US" b="1" dirty="0" smtClean="0"/>
              <a:t> </a:t>
            </a:r>
            <a:r>
              <a:rPr lang="en-US" b="1" dirty="0" err="1" smtClean="0"/>
              <a:t>energi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sumbernya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tumbuhan</a:t>
            </a:r>
            <a:r>
              <a:rPr lang="en-US" b="1" dirty="0" smtClean="0"/>
              <a:t> </a:t>
            </a:r>
            <a:r>
              <a:rPr lang="en-US" b="1" dirty="0" err="1" smtClean="0"/>
              <a:t>melalui</a:t>
            </a:r>
            <a:r>
              <a:rPr lang="en-US" b="1" dirty="0" smtClean="0"/>
              <a:t> </a:t>
            </a:r>
            <a:r>
              <a:rPr lang="en-US" b="1" dirty="0" err="1" smtClean="0"/>
              <a:t>sederetan</a:t>
            </a:r>
            <a:r>
              <a:rPr lang="en-US" b="1" dirty="0" smtClean="0"/>
              <a:t> </a:t>
            </a:r>
            <a:r>
              <a:rPr lang="en-US" b="1" dirty="0" err="1" smtClean="0"/>
              <a:t>organisme</a:t>
            </a:r>
            <a:r>
              <a:rPr lang="en-US" b="1" dirty="0" smtClean="0"/>
              <a:t> yang </a:t>
            </a:r>
            <a:r>
              <a:rPr lang="en-US" b="1" dirty="0" err="1" smtClean="0"/>
              <a:t>makan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yang </a:t>
            </a:r>
            <a:r>
              <a:rPr lang="en-US" b="1" dirty="0" err="1" smtClean="0"/>
              <a:t>dimakan</a:t>
            </a:r>
            <a:r>
              <a:rPr lang="en-US" b="1" dirty="0" smtClean="0"/>
              <a:t>. </a:t>
            </a:r>
            <a:endParaRPr lang="id-ID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181020" y="1428773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0" y="3181350"/>
            <a:ext cx="16764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Padi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162800" y="3257550"/>
            <a:ext cx="16764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Elang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0800" y="3257550"/>
            <a:ext cx="16764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Tikus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029200" y="3257550"/>
            <a:ext cx="16764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sawah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1200" y="35623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95800" y="36385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81800" y="36385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Gambar terk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00150"/>
            <a:ext cx="3432408" cy="17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2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275" y="392575"/>
            <a:ext cx="5281725" cy="655175"/>
          </a:xfrm>
        </p:spPr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50"/>
            <a:ext cx="3124200" cy="3657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/>
          <a:lstStyle/>
          <a:p>
            <a:pPr lvl="0"/>
            <a:endParaRPr lang="en-US" sz="1800" dirty="0" smtClean="0">
              <a:latin typeface="Palatino Linotype" pitchFamily="18" charset="0"/>
            </a:endParaRPr>
          </a:p>
          <a:p>
            <a:pPr lvl="0">
              <a:buNone/>
            </a:pPr>
            <a:r>
              <a:rPr lang="en-US" sz="1800" b="1" dirty="0" err="1" smtClean="0">
                <a:latin typeface="Palatino Linotype" pitchFamily="18" charset="0"/>
              </a:rPr>
              <a:t>Aliran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energi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merupakan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rangkaian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urutan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pemindahan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bentuk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energi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satu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ke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bentuk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energi</a:t>
            </a:r>
            <a:r>
              <a:rPr lang="en-US" sz="1800" b="1" dirty="0" smtClean="0">
                <a:latin typeface="Palatino Linotype" pitchFamily="18" charset="0"/>
              </a:rPr>
              <a:t> yang lain </a:t>
            </a:r>
            <a:r>
              <a:rPr lang="en-US" sz="1800" b="1" dirty="0" err="1" smtClean="0">
                <a:latin typeface="Palatino Linotype" pitchFamily="18" charset="0"/>
              </a:rPr>
              <a:t>dimulai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dari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sinar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matahari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lalu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ke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produsen</a:t>
            </a:r>
            <a:r>
              <a:rPr lang="en-US" sz="1800" b="1" dirty="0" smtClean="0">
                <a:latin typeface="Palatino Linotype" pitchFamily="18" charset="0"/>
              </a:rPr>
              <a:t>, </a:t>
            </a:r>
            <a:r>
              <a:rPr lang="en-US" sz="1800" b="1" dirty="0" err="1" smtClean="0">
                <a:latin typeface="Palatino Linotype" pitchFamily="18" charset="0"/>
              </a:rPr>
              <a:t>konsumen</a:t>
            </a:r>
            <a:r>
              <a:rPr lang="en-US" sz="1800" b="1" dirty="0" smtClean="0">
                <a:latin typeface="Palatino Linotype" pitchFamily="18" charset="0"/>
              </a:rPr>
              <a:t> primer, </a:t>
            </a:r>
            <a:r>
              <a:rPr lang="en-US" sz="1800" b="1" dirty="0" err="1" smtClean="0">
                <a:latin typeface="Palatino Linotype" pitchFamily="18" charset="0"/>
              </a:rPr>
              <a:t>konsumen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tingkat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tinggi</a:t>
            </a:r>
            <a:r>
              <a:rPr lang="en-US" sz="1800" b="1" dirty="0" smtClean="0">
                <a:latin typeface="Palatino Linotype" pitchFamily="18" charset="0"/>
              </a:rPr>
              <a:t>, </a:t>
            </a:r>
            <a:r>
              <a:rPr lang="en-US" sz="1800" b="1" dirty="0" err="1" smtClean="0">
                <a:latin typeface="Palatino Linotype" pitchFamily="18" charset="0"/>
              </a:rPr>
              <a:t>sampai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ke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pengurai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atau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saproba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atau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dekomposer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di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dalam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tanah</a:t>
            </a:r>
            <a:r>
              <a:rPr lang="en-US" sz="1800" b="1" dirty="0" smtClean="0">
                <a:latin typeface="Palatino Linotype" pitchFamily="18" charset="0"/>
              </a:rPr>
              <a:t>. </a:t>
            </a:r>
            <a:r>
              <a:rPr lang="en-US" sz="1800" b="1" dirty="0" err="1" smtClean="0">
                <a:latin typeface="Palatino Linotype" pitchFamily="18" charset="0"/>
              </a:rPr>
              <a:t>Siklus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ini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berlangsung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dalam</a:t>
            </a:r>
            <a:r>
              <a:rPr lang="en-US" sz="1800" b="1" dirty="0" smtClean="0">
                <a:latin typeface="Palatino Linotype" pitchFamily="18" charset="0"/>
              </a:rPr>
              <a:t> </a:t>
            </a:r>
            <a:r>
              <a:rPr lang="en-US" sz="1800" b="1" dirty="0" err="1" smtClean="0">
                <a:latin typeface="Palatino Linotype" pitchFamily="18" charset="0"/>
              </a:rPr>
              <a:t>ekosistem</a:t>
            </a:r>
            <a:r>
              <a:rPr lang="en-US" sz="1800" b="1" dirty="0" smtClean="0">
                <a:latin typeface="Palatino Linotype" pitchFamily="18" charset="0"/>
              </a:rPr>
              <a:t>. 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sp>
        <p:nvSpPr>
          <p:cNvPr id="11" name="Rectangle 10"/>
          <p:cNvSpPr/>
          <p:nvPr/>
        </p:nvSpPr>
        <p:spPr>
          <a:xfrm>
            <a:off x="5334000" y="1352550"/>
            <a:ext cx="2057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38800" y="2038350"/>
            <a:ext cx="1447800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Sisa-sisa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yang </a:t>
            </a:r>
            <a:r>
              <a:rPr lang="en-US" dirty="0" err="1" smtClean="0"/>
              <a:t>mati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0" y="2038350"/>
            <a:ext cx="15240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Produsen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0" y="2571750"/>
            <a:ext cx="1524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Konsumen</a:t>
            </a:r>
            <a:r>
              <a:rPr lang="en-US" dirty="0" smtClean="0"/>
              <a:t>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3105150"/>
            <a:ext cx="1524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Konsumen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0" y="3638550"/>
            <a:ext cx="1524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Konsumen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43800" y="196215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Bahan-bahan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r>
              <a:rPr lang="en-US" dirty="0" smtClean="0"/>
              <a:t> / mineral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67600" y="3486150"/>
            <a:ext cx="1447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Pengurai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3" idx="2"/>
            <a:endCxn id="14" idx="0"/>
          </p:cNvCxnSpPr>
          <p:nvPr/>
        </p:nvCxnSpPr>
        <p:spPr>
          <a:xfrm rot="5400000">
            <a:off x="4457700" y="245745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  <a:endCxn id="15" idx="0"/>
          </p:cNvCxnSpPr>
          <p:nvPr/>
        </p:nvCxnSpPr>
        <p:spPr>
          <a:xfrm rot="5400000">
            <a:off x="4457700" y="299085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rot="5400000">
            <a:off x="4457700" y="352425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</p:cNvCxnSpPr>
          <p:nvPr/>
        </p:nvCxnSpPr>
        <p:spPr>
          <a:xfrm>
            <a:off x="5334000" y="21907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34000" y="33337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34000" y="27241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334000" y="37909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086600" y="3790950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0"/>
            <a:endCxn id="17" idx="2"/>
          </p:cNvCxnSpPr>
          <p:nvPr/>
        </p:nvCxnSpPr>
        <p:spPr>
          <a:xfrm rot="5400000" flipH="1" flipV="1">
            <a:off x="8077200" y="333375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1"/>
          </p:cNvCxnSpPr>
          <p:nvPr/>
        </p:nvCxnSpPr>
        <p:spPr>
          <a:xfrm rot="10800000" flipV="1">
            <a:off x="4572000" y="158115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3"/>
            <a:endCxn id="17" idx="0"/>
          </p:cNvCxnSpPr>
          <p:nvPr/>
        </p:nvCxnSpPr>
        <p:spPr>
          <a:xfrm>
            <a:off x="7391400" y="1581150"/>
            <a:ext cx="838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1" idx="2"/>
          </p:cNvCxnSpPr>
          <p:nvPr/>
        </p:nvCxnSpPr>
        <p:spPr>
          <a:xfrm rot="5400000">
            <a:off x="6286500" y="188595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1733550"/>
            <a:ext cx="4138725" cy="2895600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Alam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-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makhluk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tak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(</a:t>
            </a:r>
            <a:r>
              <a:rPr lang="en-US" sz="1800" dirty="0" err="1" smtClean="0"/>
              <a:t>benda</a:t>
            </a:r>
            <a:r>
              <a:rPr lang="en-US" sz="1800" dirty="0" smtClean="0"/>
              <a:t> - </a:t>
            </a:r>
            <a:r>
              <a:rPr lang="en-US" sz="1800" dirty="0" err="1" smtClean="0"/>
              <a:t>benda</a:t>
            </a:r>
            <a:r>
              <a:rPr lang="en-US" sz="1800" dirty="0" smtClean="0"/>
              <a:t> </a:t>
            </a:r>
            <a:r>
              <a:rPr lang="en-US" sz="1800" dirty="0" err="1" smtClean="0"/>
              <a:t>mati</a:t>
            </a:r>
            <a:r>
              <a:rPr lang="en-US" sz="1800" dirty="0" smtClean="0"/>
              <a:t>).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mempelajari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-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ekologi</a:t>
            </a:r>
            <a:r>
              <a:rPr lang="en-US" sz="1800" dirty="0" smtClean="0"/>
              <a:t>. </a:t>
            </a:r>
            <a:endParaRPr lang="en-US" sz="1800" b="1" dirty="0" smtClean="0"/>
          </a:p>
          <a:p>
            <a:pPr>
              <a:buNone/>
            </a:pP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pic>
        <p:nvPicPr>
          <p:cNvPr id="2052" name="Picture 4" descr="Image result for skema makhluk hidup dengan lingkung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57550"/>
            <a:ext cx="2792234" cy="1600200"/>
          </a:xfrm>
          <a:prstGeom prst="rect">
            <a:avLst/>
          </a:prstGeom>
          <a:noFill/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28750"/>
            <a:ext cx="2698501" cy="176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  <p:grpSp>
        <p:nvGrpSpPr>
          <p:cNvPr id="3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3733800" y="514350"/>
            <a:ext cx="2286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Jaring-jaring</a:t>
            </a:r>
            <a:r>
              <a:rPr lang="en-US" b="1" dirty="0" smtClean="0"/>
              <a:t> </a:t>
            </a:r>
            <a:r>
              <a:rPr lang="en-US" b="1" dirty="0" err="1" smtClean="0"/>
              <a:t>makanan</a:t>
            </a:r>
            <a:endParaRPr lang="en-US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81000" y="1200150"/>
            <a:ext cx="79248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endParaRPr lang="en-US" dirty="0" smtClean="0">
              <a:latin typeface="Palatino Linotype" pitchFamily="18" charset="0"/>
            </a:endParaRPr>
          </a:p>
          <a:p>
            <a:pPr lvl="0">
              <a:buNone/>
            </a:pPr>
            <a:endParaRPr lang="en-US" dirty="0" smtClean="0">
              <a:latin typeface="Palatino Linotype" pitchFamily="18" charset="0"/>
            </a:endParaRPr>
          </a:p>
          <a:p>
            <a:pPr lvl="0">
              <a:buNone/>
            </a:pPr>
            <a:endParaRPr lang="en-US" dirty="0" smtClean="0">
              <a:latin typeface="Palatino Linotype" pitchFamily="18" charset="0"/>
            </a:endParaRPr>
          </a:p>
          <a:p>
            <a:pPr lvl="0">
              <a:buNone/>
            </a:pPr>
            <a:r>
              <a:rPr lang="en-US" b="1" dirty="0" err="1" smtClean="0">
                <a:latin typeface="Palatino Linotype" pitchFamily="18" charset="0"/>
              </a:rPr>
              <a:t>Jaring</a:t>
            </a:r>
            <a:r>
              <a:rPr lang="en-US" b="1" dirty="0" smtClean="0">
                <a:latin typeface="Palatino Linotype" pitchFamily="18" charset="0"/>
              </a:rPr>
              <a:t> - </a:t>
            </a:r>
            <a:r>
              <a:rPr lang="en-US" b="1" dirty="0" err="1" smtClean="0">
                <a:latin typeface="Palatino Linotype" pitchFamily="18" charset="0"/>
              </a:rPr>
              <a:t>jaring</a:t>
            </a:r>
            <a:r>
              <a:rPr lang="en-US" b="1" dirty="0" smtClean="0">
                <a:latin typeface="Palatino Linotype" pitchFamily="18" charset="0"/>
              </a:rPr>
              <a:t> </a:t>
            </a:r>
            <a:r>
              <a:rPr lang="en-US" b="1" dirty="0" err="1" smtClean="0">
                <a:latin typeface="Palatino Linotype" pitchFamily="18" charset="0"/>
              </a:rPr>
              <a:t>makanan</a:t>
            </a:r>
            <a:r>
              <a:rPr lang="en-US" b="1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adalah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beberapa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atau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kumpulan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rantai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makanan</a:t>
            </a:r>
            <a:r>
              <a:rPr lang="en-US" dirty="0" smtClean="0">
                <a:latin typeface="Palatino Linotype" pitchFamily="18" charset="0"/>
              </a:rPr>
              <a:t> yang </a:t>
            </a:r>
            <a:r>
              <a:rPr lang="en-US" dirty="0" err="1" smtClean="0">
                <a:latin typeface="Palatino Linotype" pitchFamily="18" charset="0"/>
              </a:rPr>
              <a:t>saling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berhubungan</a:t>
            </a:r>
            <a:r>
              <a:rPr lang="en-US" dirty="0" smtClean="0">
                <a:latin typeface="Palatino Linotype" pitchFamily="18" charset="0"/>
              </a:rPr>
              <a:t>.</a:t>
            </a:r>
          </a:p>
          <a:p>
            <a:pPr lvl="0">
              <a:buNone/>
            </a:pPr>
            <a:endParaRPr lang="en-US" dirty="0" smtClean="0">
              <a:latin typeface="Palatino Linotype" pitchFamily="18" charset="0"/>
            </a:endParaRPr>
          </a:p>
          <a:p>
            <a:pPr lvl="0">
              <a:buNone/>
            </a:pPr>
            <a:endParaRPr lang="en-US" dirty="0" smtClean="0">
              <a:latin typeface="Palatino Linotype" pitchFamily="18" charset="0"/>
            </a:endParaRPr>
          </a:p>
          <a:p>
            <a:pPr>
              <a:buNone/>
            </a:pPr>
            <a:endParaRPr lang="en-US" dirty="0">
              <a:latin typeface="Palatino Linotype" pitchFamily="18" charset="0"/>
            </a:endParaRPr>
          </a:p>
        </p:txBody>
      </p:sp>
      <p:sp>
        <p:nvSpPr>
          <p:cNvPr id="6153" name="AutoShape 9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44767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C:\Documents and Settings\hp\My Documents\1\ekosistem-9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14550"/>
            <a:ext cx="564778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Jarang-jaring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457200" y="1504950"/>
            <a:ext cx="32766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-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habitat,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yang </a:t>
            </a:r>
            <a:r>
              <a:rPr lang="en-US" dirty="0" err="1" smtClean="0"/>
              <a:t>disukai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5400" y="1428750"/>
            <a:ext cx="32766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yang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tadi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dirty="0" err="1" smtClean="0"/>
              <a:t>jaring</a:t>
            </a:r>
            <a:r>
              <a:rPr lang="en-US" dirty="0" smtClean="0"/>
              <a:t> - </a:t>
            </a:r>
            <a:r>
              <a:rPr lang="en-US" dirty="0" err="1" smtClean="0"/>
              <a:t>jaring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505200" y="3105150"/>
            <a:ext cx="1981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jaring-jaring</a:t>
            </a:r>
            <a:r>
              <a:rPr lang="en-US" b="1" dirty="0" smtClean="0"/>
              <a:t> </a:t>
            </a:r>
            <a:r>
              <a:rPr lang="en-US" b="1" dirty="0" err="1" smtClean="0"/>
              <a:t>makanan</a:t>
            </a:r>
            <a:endParaRPr lang="en-US" b="1" dirty="0"/>
          </a:p>
        </p:txBody>
      </p:sp>
      <p:cxnSp>
        <p:nvCxnSpPr>
          <p:cNvPr id="25" name="Straight Connector 24"/>
          <p:cNvCxnSpPr>
            <a:stCxn id="5" idx="3"/>
            <a:endCxn id="6" idx="1"/>
          </p:cNvCxnSpPr>
          <p:nvPr/>
        </p:nvCxnSpPr>
        <p:spPr>
          <a:xfrm flipV="1">
            <a:off x="3733800" y="215265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077494" y="253285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4305300"/>
            <a:ext cx="69342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smtClean="0">
                <a:solidFill>
                  <a:schemeClr val="tx1"/>
                </a:solidFill>
              </a:rPr>
              <a:t>Contoh yang dapat Anda lihat dalam kehidupan sehari - hari adalah tumbuhan rumput. Rumput itu dapat dimakan oleh belalang, ulat, kambing, ayam, kuda, sapi dan sebagainya. Begitu pula kelinci dapat dimakan oleh ular dan serigala.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Jaring-jaring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pic>
        <p:nvPicPr>
          <p:cNvPr id="5" name="Picture 2" descr="C:\Documents and Settings\hp\My Documents\1\54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52550"/>
            <a:ext cx="3539455" cy="3429000"/>
          </a:xfrm>
          <a:prstGeom prst="rect">
            <a:avLst/>
          </a:prstGeom>
          <a:noFill/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343400" y="1123950"/>
            <a:ext cx="3352801" cy="350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fi-FI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fi-FI" sz="1800" dirty="0" smtClean="0">
                <a:latin typeface="Calibri" pitchFamily="34" charset="0"/>
              </a:rPr>
              <a:t>Panah - panah di samping menunjukkan proses saling makan, semua berpangkal pada satu, yaitu tumbuh - tumbuhan yang berhijau daun. Dengan melihat pada panah - panah itu yang jalin menjalin, dikatakanlah bagan di atas sebagai </a:t>
            </a:r>
            <a:r>
              <a:rPr lang="fi-FI" sz="1800" b="1" dirty="0" smtClean="0">
                <a:latin typeface="Calibri" pitchFamily="34" charset="0"/>
              </a:rPr>
              <a:t>jaring</a:t>
            </a:r>
            <a:r>
              <a:rPr lang="id-ID" sz="1800" b="1" dirty="0" smtClean="0">
                <a:latin typeface="Calibri" pitchFamily="34" charset="0"/>
              </a:rPr>
              <a:t> - </a:t>
            </a:r>
            <a:r>
              <a:rPr lang="fi-FI" sz="1800" b="1" dirty="0" smtClean="0">
                <a:latin typeface="Calibri" pitchFamily="34" charset="0"/>
              </a:rPr>
              <a:t>jaring makanan</a:t>
            </a:r>
            <a:r>
              <a:rPr lang="fi-FI" sz="1800" dirty="0" smtClean="0">
                <a:latin typeface="Calibri" pitchFamily="34" charset="0"/>
              </a:rPr>
              <a:t>. Memang tiap - tiap ekosistem, di alam ini terdapatlah jaring - jaring makanan.</a:t>
            </a: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23</a:t>
            </a:fld>
            <a:endParaRPr lang="en"/>
          </a:p>
        </p:txBody>
      </p:sp>
      <p:pic>
        <p:nvPicPr>
          <p:cNvPr id="4097" name="Picture 1" descr="C:\Documents and Settings\hp\My Documents\1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71550"/>
            <a:ext cx="3748087" cy="2807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99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24" y="2871148"/>
            <a:ext cx="4184675" cy="1529402"/>
          </a:xfrm>
        </p:spPr>
        <p:txBody>
          <a:bodyPr/>
          <a:lstStyle/>
          <a:p>
            <a:r>
              <a:rPr lang="id-ID" sz="32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Sub Kegiatan Belajar 1 - Ekologi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4" y="2860152"/>
            <a:ext cx="5548636" cy="894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-ID" dirty="0" smtClean="0"/>
              <a:t>PRINSIP-PRINSIP EKOLOGI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-ID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</a:t>
            </a:r>
            <a:endParaRPr lang="en" sz="12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2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id-ID" sz="2400" dirty="0">
                <a:solidFill>
                  <a:schemeClr val="bg1"/>
                </a:solidFill>
              </a:rPr>
              <a:t>Did you know about </a:t>
            </a:r>
            <a:r>
              <a:rPr lang="id-ID" sz="2400" u="sng" dirty="0">
                <a:solidFill>
                  <a:schemeClr val="bg1"/>
                </a:solidFill>
              </a:rPr>
              <a:t>Echology</a:t>
            </a:r>
            <a:r>
              <a:rPr lang="id-ID" sz="2400" dirty="0">
                <a:solidFill>
                  <a:schemeClr val="bg1"/>
                </a:solidFill>
              </a:rPr>
              <a:t>?</a:t>
            </a:r>
            <a:endParaRPr lang="en" sz="2400" dirty="0">
              <a:solidFill>
                <a:schemeClr val="bg1"/>
              </a:solidFill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540744"/>
            <a:ext cx="2032824" cy="55851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8600"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d-ID" dirty="0" smtClean="0"/>
              <a:t>Ekologi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grpSp>
        <p:nvGrpSpPr>
          <p:cNvPr id="239" name="Shape 239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491880" y="1820004"/>
            <a:ext cx="0" cy="2911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31" y="2211710"/>
            <a:ext cx="3262184" cy="23715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8411" y="1707654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en-GB" sz="18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id-ID" sz="18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Salah </a:t>
            </a:r>
            <a:r>
              <a:rPr lang="id-ID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satu cara untuk mempelajari makhluk hidup</a:t>
            </a:r>
            <a:endParaRPr lang="en-GB" sz="18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n-GB" sz="1800" dirty="0" smtClean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id-ID" sz="18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lmu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mempelajari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hubungan</a:t>
            </a:r>
            <a:r>
              <a:rPr lang="en-US" sz="1800" u="sng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timbal</a:t>
            </a:r>
            <a:r>
              <a:rPr lang="en-US" sz="1800" u="sng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balik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interaksi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antara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makhluk</a:t>
            </a:r>
            <a:r>
              <a:rPr lang="en-US" sz="1800" u="sng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hidup</a:t>
            </a:r>
            <a:r>
              <a:rPr lang="en-US" sz="1800" u="sng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dengan</a:t>
            </a:r>
            <a:r>
              <a:rPr lang="en-US" sz="1800" u="sng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lingkungannya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biotik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maupun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abiotik</a:t>
            </a:r>
            <a:r>
              <a:rPr lang="id-ID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Ernest Haeckel</a:t>
            </a:r>
            <a:r>
              <a:rPr lang="id-ID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1834 - 1914</a:t>
            </a:r>
            <a:r>
              <a:rPr lang="en-US" sz="18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)</a:t>
            </a:r>
            <a:endParaRPr lang="en-GB" sz="1800" dirty="0" smtClean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endParaRPr lang="en-GB" sz="18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id-ID" sz="18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R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uang</a:t>
            </a:r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lingkup</a:t>
            </a:r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ekologi</a:t>
            </a:r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berkisar</a:t>
            </a:r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pada</a:t>
            </a:r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tingkat</a:t>
            </a:r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populasi</a:t>
            </a:r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komunitas</a:t>
            </a:r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dan</a:t>
            </a:r>
            <a:r>
              <a:rPr lang="en-GB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ekosistem</a:t>
            </a:r>
            <a:r>
              <a:rPr lang="en-US" sz="18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endParaRPr lang="en-GB" sz="18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2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PRINSIP-PRINSIP EKOLOGI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34266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●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○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■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●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○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■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●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○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■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r>
              <a:rPr lang="id-ID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1. Faktor Biotik</a:t>
            </a:r>
            <a:endParaRPr lang="en-GB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1520" y="2715766"/>
            <a:ext cx="4034880" cy="3378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d-ID" sz="160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endParaRPr lang="id-ID" sz="160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endParaRPr lang="id-ID" sz="160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endParaRPr lang="id-ID" sz="160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endParaRPr lang="id-ID" sz="160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Faktor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biotik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faktor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hidup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meliputi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semua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makhluk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hidup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di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bumi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baik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tumbuhan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maupun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hewan</a:t>
            </a:r>
            <a:r>
              <a:rPr lang="en-US" sz="16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. </a:t>
            </a:r>
            <a:endParaRPr lang="id-ID" sz="160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endParaRPr lang="en-GB" sz="1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149120" y="1489022"/>
            <a:ext cx="4937760" cy="73628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 Faktor Abiotik</a:t>
            </a:r>
            <a:endParaRPr lang="en-GB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2912" y="3905365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abiotik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tak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hidup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meliputi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fisik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kimia</a:t>
            </a:r>
            <a:r>
              <a:rPr lang="en-US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. </a:t>
            </a:r>
            <a:endParaRPr lang="en-GB" sz="16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82" y="2262829"/>
            <a:ext cx="795890" cy="1323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0227" y="2262829"/>
            <a:ext cx="1005894" cy="1346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7118" y="2262829"/>
            <a:ext cx="814005" cy="13460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476" y="2262831"/>
            <a:ext cx="868538" cy="1323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721" y="2022541"/>
            <a:ext cx="3867060" cy="18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07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11804"/>
            <a:ext cx="5492400" cy="766200"/>
          </a:xfrm>
        </p:spPr>
        <p:txBody>
          <a:bodyPr/>
          <a:lstStyle/>
          <a:p>
            <a:r>
              <a:rPr lang="id-ID" sz="2400" dirty="0" smtClean="0"/>
              <a:t>1. Faktor biotik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079912877"/>
              </p:ext>
            </p:extLst>
          </p:nvPr>
        </p:nvGraphicFramePr>
        <p:xfrm>
          <a:off x="2915816" y="963870"/>
          <a:ext cx="5360933" cy="395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078004"/>
            <a:ext cx="4028302" cy="38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29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 smtClean="0"/>
              <a:t>Adaptasi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95486"/>
            <a:ext cx="8329725" cy="3145500"/>
          </a:xfrm>
        </p:spPr>
        <p:txBody>
          <a:bodyPr/>
          <a:lstStyle/>
          <a:p>
            <a:pPr>
              <a:buNone/>
            </a:pPr>
            <a:r>
              <a:rPr lang="id-ID" sz="1600" dirty="0">
                <a:solidFill>
                  <a:schemeClr val="tx1"/>
                </a:solidFill>
              </a:rPr>
              <a:t>Untuk berinteraksi dengan makhluk hidup dan lingkungan serta untuk mempertahankan hidupnya, setiap makhluk hidup memiliki suatu ciri penyesuaian diri yang dinamakan </a:t>
            </a:r>
            <a:r>
              <a:rPr lang="id-ID" sz="1600" b="1" dirty="0">
                <a:solidFill>
                  <a:schemeClr val="tx1"/>
                </a:solidFill>
              </a:rPr>
              <a:t>ADAPTASI.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38990" y="1956904"/>
            <a:ext cx="2867564" cy="3131243"/>
            <a:chOff x="69884" y="1883428"/>
            <a:chExt cx="3848970" cy="4925348"/>
          </a:xfrm>
        </p:grpSpPr>
        <p:sp>
          <p:nvSpPr>
            <p:cNvPr id="6" name="Rounded Rectangle 5"/>
            <p:cNvSpPr/>
            <p:nvPr/>
          </p:nvSpPr>
          <p:spPr>
            <a:xfrm>
              <a:off x="498761" y="1883428"/>
              <a:ext cx="3420093" cy="439861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0016" y="2052807"/>
              <a:ext cx="2897579" cy="5325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d-ID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Adaptasi Morfologi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3760" y="2534476"/>
              <a:ext cx="3230089" cy="74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Penyesuaian bentuk tubuh untuk kelangsungan hidupnya.</a:t>
              </a:r>
              <a:endPara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3658" y="3368657"/>
              <a:ext cx="1490947" cy="18729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>
                  <a:solidFill>
                    <a:srgbClr val="002060"/>
                  </a:solidFill>
                </a:rPr>
                <a:t>Gigi khusus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>
                  <a:solidFill>
                    <a:srgbClr val="002060"/>
                  </a:solidFill>
                </a:rPr>
                <a:t>Moncong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>
                  <a:solidFill>
                    <a:srgbClr val="002060"/>
                  </a:solidFill>
                </a:rPr>
                <a:t>Paruh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>
                  <a:solidFill>
                    <a:srgbClr val="002060"/>
                  </a:solidFill>
                </a:rPr>
                <a:t>Daun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>
                  <a:solidFill>
                    <a:srgbClr val="002060"/>
                  </a:solidFill>
                </a:rPr>
                <a:t>Akar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749" y="3447863"/>
              <a:ext cx="1162050" cy="857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901" y="4241171"/>
              <a:ext cx="1352792" cy="8226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884" y="4678136"/>
              <a:ext cx="1047750" cy="8572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8966" y="5331426"/>
              <a:ext cx="1285875" cy="8572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0505" y="5387920"/>
              <a:ext cx="947238" cy="14208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3157655" y="1963466"/>
            <a:ext cx="2727125" cy="2878440"/>
            <a:chOff x="4412285" y="1878525"/>
            <a:chExt cx="3566745" cy="4680973"/>
          </a:xfrm>
        </p:grpSpPr>
        <p:sp>
          <p:nvSpPr>
            <p:cNvPr id="16" name="Rounded Rectangle 15"/>
            <p:cNvSpPr/>
            <p:nvPr/>
          </p:nvSpPr>
          <p:spPr>
            <a:xfrm>
              <a:off x="4412285" y="1878525"/>
              <a:ext cx="3420092" cy="4398619"/>
            </a:xfrm>
            <a:prstGeom prst="roundRect">
              <a:avLst/>
            </a:prstGeom>
            <a:solidFill>
              <a:srgbClr val="FF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84567" y="2052805"/>
              <a:ext cx="2897578" cy="6006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d-ID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Adaptasi Fisiologi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3309" y="2534475"/>
              <a:ext cx="3409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enyesuaian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fungsi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fisiologi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tubuh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untuk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mempertahankan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hidupnya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26473" y="3236592"/>
              <a:ext cx="1852557" cy="13513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/>
                <a:t>Kelenjar bau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/>
                <a:t>Kantong tinta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/>
                <a:t>Mimikri pada kadal</a:t>
              </a:r>
              <a:endParaRPr lang="en-GB" sz="12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26473" y="4737953"/>
              <a:ext cx="1504949" cy="857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17967" y="4030915"/>
              <a:ext cx="1279379" cy="11653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53976" y="5487412"/>
              <a:ext cx="1739162" cy="10720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5959889" y="1943879"/>
            <a:ext cx="2833993" cy="2692621"/>
            <a:chOff x="8219018" y="1859055"/>
            <a:chExt cx="3748931" cy="4398619"/>
          </a:xfrm>
        </p:grpSpPr>
        <p:sp>
          <p:nvSpPr>
            <p:cNvPr id="24" name="Rounded Rectangle 23"/>
            <p:cNvSpPr/>
            <p:nvPr/>
          </p:nvSpPr>
          <p:spPr>
            <a:xfrm>
              <a:off x="8235575" y="1859055"/>
              <a:ext cx="3420093" cy="4398619"/>
            </a:xfrm>
            <a:prstGeom prst="roundRect">
              <a:avLst/>
            </a:prstGeom>
            <a:solidFill>
              <a:srgbClr val="AFDC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66202" y="2151167"/>
              <a:ext cx="3158836" cy="5060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d-ID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Adaptasi Tingkah Laku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50084" y="2636265"/>
              <a:ext cx="315883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Adaptasi yang didasrkan pada tingkah laku.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257901" y="3236591"/>
              <a:ext cx="1710048" cy="12881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/>
                <a:t>Pura-pura tidur atau mati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200" dirty="0" smtClean="0"/>
                <a:t>Migrasi </a:t>
              </a:r>
              <a:endParaRPr lang="en-GB" sz="1200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19018" y="3895843"/>
              <a:ext cx="1704975" cy="857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4973" y="4839991"/>
              <a:ext cx="1756046" cy="11677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324528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4" y="2860152"/>
            <a:ext cx="5548636" cy="894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-ID" sz="4000" dirty="0" smtClean="0"/>
              <a:t>EKOSISTEM</a:t>
            </a:r>
            <a:endParaRPr lang="en" sz="4000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-ID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</a:t>
            </a:r>
            <a:endParaRPr lang="en" sz="12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1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782</Words>
  <Application>Microsoft Office PowerPoint</Application>
  <PresentationFormat>On-screen Show (16:9)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Roboto Condensed</vt:lpstr>
      <vt:lpstr>Lucida Handwriting</vt:lpstr>
      <vt:lpstr>Roboto Condensed Light</vt:lpstr>
      <vt:lpstr>Times New Roman</vt:lpstr>
      <vt:lpstr>Wingdings</vt:lpstr>
      <vt:lpstr>Calibri</vt:lpstr>
      <vt:lpstr>Adobe Fan Heiti Std B</vt:lpstr>
      <vt:lpstr>Tahoma</vt:lpstr>
      <vt:lpstr>Palatino Linotype</vt:lpstr>
      <vt:lpstr>Arvo</vt:lpstr>
      <vt:lpstr>Salerio template</vt:lpstr>
      <vt:lpstr>MAKHLUK HIDUP DAN LINGKUNGANNYA  </vt:lpstr>
      <vt:lpstr>Pendahuluan </vt:lpstr>
      <vt:lpstr>Sub Kegiatan Belajar 1 - Ekologi</vt:lpstr>
      <vt:lpstr>PRINSIP-PRINSIP EKOLOGI</vt:lpstr>
      <vt:lpstr>Did you know about Echology?</vt:lpstr>
      <vt:lpstr>PRINSIP-PRINSIP EKOLOGI</vt:lpstr>
      <vt:lpstr>1. Faktor biotik</vt:lpstr>
      <vt:lpstr>Adaptasi</vt:lpstr>
      <vt:lpstr>EKOSISTEM</vt:lpstr>
      <vt:lpstr>Slide 10</vt:lpstr>
      <vt:lpstr>KLASIFIKASI HEWAN BERDASARKAN MAKANANNYA</vt:lpstr>
      <vt:lpstr>Klasifikasi Hewan Berdasarkan Makanannya</vt:lpstr>
      <vt:lpstr>    Sub Kegiatan  Belajar 2 – Saling Ketergantungan antara Makhluk Hidup </vt:lpstr>
      <vt:lpstr>Benarkah makhluk hidup saling ketergantungan dengan makhluk hidup lainnya? </vt:lpstr>
      <vt:lpstr>pengantar</vt:lpstr>
      <vt:lpstr>Ketergantungan organisme dengan lingkungan</vt:lpstr>
      <vt:lpstr>Tingkat Trofik</vt:lpstr>
      <vt:lpstr>1</vt:lpstr>
      <vt:lpstr>Hubungan antar komponen dalam ekosistem </vt:lpstr>
      <vt:lpstr>2</vt:lpstr>
      <vt:lpstr>Jarang-jaring makanan</vt:lpstr>
      <vt:lpstr>Jaring-jaring makanan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SISTEM LAYANAN INFORMASI UNTUK MENINGKATAN MUTU LAYANAN PROFESIONAL PROGRAM STUDI  DAN ALUMNI PGSD BUMISILIWANGI</dc:title>
  <dc:creator>ASEP SAEFUDIN</dc:creator>
  <cp:lastModifiedBy>Windows User</cp:lastModifiedBy>
  <cp:revision>86</cp:revision>
  <dcterms:modified xsi:type="dcterms:W3CDTF">2019-02-20T08:10:10Z</dcterms:modified>
</cp:coreProperties>
</file>