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2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22"/>
  </p:notesMasterIdLst>
  <p:handoutMasterIdLst>
    <p:handoutMasterId r:id="rId23"/>
  </p:handoutMasterIdLst>
  <p:sldIdLst>
    <p:sldId id="256" r:id="rId5"/>
    <p:sldId id="291" r:id="rId6"/>
    <p:sldId id="262" r:id="rId7"/>
    <p:sldId id="287" r:id="rId8"/>
    <p:sldId id="288" r:id="rId9"/>
    <p:sldId id="289" r:id="rId10"/>
    <p:sldId id="290" r:id="rId11"/>
    <p:sldId id="292" r:id="rId12"/>
    <p:sldId id="293" r:id="rId13"/>
    <p:sldId id="294" r:id="rId14"/>
    <p:sldId id="295" r:id="rId15"/>
    <p:sldId id="296" r:id="rId16"/>
    <p:sldId id="298" r:id="rId17"/>
    <p:sldId id="297" r:id="rId18"/>
    <p:sldId id="299" r:id="rId19"/>
    <p:sldId id="300" r:id="rId20"/>
    <p:sldId id="269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C6FD"/>
    <a:srgbClr val="79AE02"/>
    <a:srgbClr val="067F9C"/>
    <a:srgbClr val="014E52"/>
    <a:srgbClr val="0C596D"/>
    <a:srgbClr val="03556D"/>
    <a:srgbClr val="145C72"/>
    <a:srgbClr val="0000A4"/>
    <a:srgbClr val="1ABEEB"/>
    <a:srgbClr val="1DA9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83" autoAdjust="0"/>
    <p:restoredTop sz="78028" autoAdjust="0"/>
  </p:normalViewPr>
  <p:slideViewPr>
    <p:cSldViewPr snapToGrid="0">
      <p:cViewPr varScale="1">
        <p:scale>
          <a:sx n="90" d="100"/>
          <a:sy n="90" d="100"/>
        </p:scale>
        <p:origin x="137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9" d="100"/>
          <a:sy n="99" d="100"/>
        </p:scale>
        <p:origin x="3216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C879017-7B6D-4477-AC42-F22C37D99F78}" type="doc">
      <dgm:prSet loTypeId="urn:microsoft.com/office/officeart/2005/8/layout/target1" loCatId="relationship" qsTypeId="urn:microsoft.com/office/officeart/2005/8/quickstyle/simple5" qsCatId="simple" csTypeId="urn:microsoft.com/office/officeart/2005/8/colors/colorful1" csCatId="colorful" phldr="1"/>
      <dgm:spPr/>
    </dgm:pt>
    <dgm:pt modelId="{E8F1F9AA-C9EF-48BF-B911-36253814DBEE}">
      <dgm:prSet phldrT="[Text]"/>
      <dgm:spPr/>
      <dgm:t>
        <a:bodyPr/>
        <a:lstStyle/>
        <a:p>
          <a:r>
            <a:rPr lang="en-US" dirty="0"/>
            <a:t>Proton + neutron</a:t>
          </a:r>
        </a:p>
      </dgm:t>
    </dgm:pt>
    <dgm:pt modelId="{556AE5F1-A25E-4761-97F2-75D70C83912B}" type="parTrans" cxnId="{D36DF78E-A7E0-49EC-BF18-6518E34AD419}">
      <dgm:prSet/>
      <dgm:spPr/>
      <dgm:t>
        <a:bodyPr/>
        <a:lstStyle/>
        <a:p>
          <a:endParaRPr lang="en-US"/>
        </a:p>
      </dgm:t>
    </dgm:pt>
    <dgm:pt modelId="{4E8E0F9D-9DE5-424E-A27B-504D7FA16611}" type="sibTrans" cxnId="{D36DF78E-A7E0-49EC-BF18-6518E34AD419}">
      <dgm:prSet/>
      <dgm:spPr/>
      <dgm:t>
        <a:bodyPr/>
        <a:lstStyle/>
        <a:p>
          <a:endParaRPr lang="en-US"/>
        </a:p>
      </dgm:t>
    </dgm:pt>
    <dgm:pt modelId="{BAA577FD-1E4A-4AC6-917B-1DFAF700FAFF}">
      <dgm:prSet phldrT="[Text]"/>
      <dgm:spPr/>
      <dgm:t>
        <a:bodyPr/>
        <a:lstStyle/>
        <a:p>
          <a:r>
            <a:rPr lang="en-US" dirty="0" err="1"/>
            <a:t>nukleus</a:t>
          </a:r>
          <a:endParaRPr lang="en-US" dirty="0"/>
        </a:p>
      </dgm:t>
    </dgm:pt>
    <dgm:pt modelId="{6A1E4296-6D90-4D15-8621-99D24A0EF1F8}" type="parTrans" cxnId="{0A46FA19-0B00-424E-A1B0-A3968E24C12D}">
      <dgm:prSet/>
      <dgm:spPr/>
      <dgm:t>
        <a:bodyPr/>
        <a:lstStyle/>
        <a:p>
          <a:endParaRPr lang="en-US"/>
        </a:p>
      </dgm:t>
    </dgm:pt>
    <dgm:pt modelId="{7FF9A82E-6B41-4923-964E-84155AAB42FB}" type="sibTrans" cxnId="{0A46FA19-0B00-424E-A1B0-A3968E24C12D}">
      <dgm:prSet/>
      <dgm:spPr/>
      <dgm:t>
        <a:bodyPr/>
        <a:lstStyle/>
        <a:p>
          <a:endParaRPr lang="en-US"/>
        </a:p>
      </dgm:t>
    </dgm:pt>
    <dgm:pt modelId="{7CFB46D7-1EA1-4F1B-9E11-D6270CBD7934}">
      <dgm:prSet phldrT="[Text]"/>
      <dgm:spPr/>
      <dgm:t>
        <a:bodyPr/>
        <a:lstStyle/>
        <a:p>
          <a:r>
            <a:rPr lang="en-US" dirty="0" err="1"/>
            <a:t>elektron</a:t>
          </a:r>
          <a:endParaRPr lang="en-US" dirty="0"/>
        </a:p>
      </dgm:t>
    </dgm:pt>
    <dgm:pt modelId="{978FFEB6-DDFF-4B1C-9CBB-B5D30E63F131}" type="parTrans" cxnId="{56F79B3E-0E15-435E-A527-5C08C1740308}">
      <dgm:prSet/>
      <dgm:spPr/>
      <dgm:t>
        <a:bodyPr/>
        <a:lstStyle/>
        <a:p>
          <a:endParaRPr lang="en-US"/>
        </a:p>
      </dgm:t>
    </dgm:pt>
    <dgm:pt modelId="{0A01EDBC-E80A-4799-B04E-A4D29A6F22CC}" type="sibTrans" cxnId="{56F79B3E-0E15-435E-A527-5C08C1740308}">
      <dgm:prSet/>
      <dgm:spPr/>
      <dgm:t>
        <a:bodyPr/>
        <a:lstStyle/>
        <a:p>
          <a:endParaRPr lang="en-US"/>
        </a:p>
      </dgm:t>
    </dgm:pt>
    <dgm:pt modelId="{AB39F577-B051-4487-99CC-E67EE46B33CE}">
      <dgm:prSet phldrT="[Text]"/>
      <dgm:spPr/>
      <dgm:t>
        <a:bodyPr/>
        <a:lstStyle/>
        <a:p>
          <a:r>
            <a:rPr lang="en-US" dirty="0"/>
            <a:t>atom</a:t>
          </a:r>
        </a:p>
      </dgm:t>
    </dgm:pt>
    <dgm:pt modelId="{4F641268-65E4-45A8-990D-0F5FC5408C39}" type="parTrans" cxnId="{2888D47A-6ACA-4E3E-8312-8608083E3572}">
      <dgm:prSet/>
      <dgm:spPr/>
      <dgm:t>
        <a:bodyPr/>
        <a:lstStyle/>
        <a:p>
          <a:endParaRPr lang="en-US"/>
        </a:p>
      </dgm:t>
    </dgm:pt>
    <dgm:pt modelId="{F39F3AD5-BF95-427E-AE29-035FBC2A45EC}" type="sibTrans" cxnId="{2888D47A-6ACA-4E3E-8312-8608083E3572}">
      <dgm:prSet/>
      <dgm:spPr/>
      <dgm:t>
        <a:bodyPr/>
        <a:lstStyle/>
        <a:p>
          <a:endParaRPr lang="en-US"/>
        </a:p>
      </dgm:t>
    </dgm:pt>
    <dgm:pt modelId="{B168C5F7-7AF9-4319-AB56-9AE51AB624B1}" type="pres">
      <dgm:prSet presAssocID="{4C879017-7B6D-4477-AC42-F22C37D99F78}" presName="composite" presStyleCnt="0">
        <dgm:presLayoutVars>
          <dgm:chMax val="5"/>
          <dgm:dir/>
          <dgm:resizeHandles val="exact"/>
        </dgm:presLayoutVars>
      </dgm:prSet>
      <dgm:spPr/>
    </dgm:pt>
    <dgm:pt modelId="{35365265-4B50-47C4-BA19-6DDC44E45C9F}" type="pres">
      <dgm:prSet presAssocID="{E8F1F9AA-C9EF-48BF-B911-36253814DBEE}" presName="circle1" presStyleLbl="lnNode1" presStyleIdx="0" presStyleCnt="4"/>
      <dgm:spPr/>
    </dgm:pt>
    <dgm:pt modelId="{A40EFCDE-0F17-4293-908C-17C4B79F25A7}" type="pres">
      <dgm:prSet presAssocID="{E8F1F9AA-C9EF-48BF-B911-36253814DBEE}" presName="text1" presStyleLbl="revTx" presStyleIdx="0" presStyleCnt="4">
        <dgm:presLayoutVars>
          <dgm:bulletEnabled val="1"/>
        </dgm:presLayoutVars>
      </dgm:prSet>
      <dgm:spPr/>
    </dgm:pt>
    <dgm:pt modelId="{425CBC5A-47CE-442D-A3DF-AD0276AA6F4D}" type="pres">
      <dgm:prSet presAssocID="{E8F1F9AA-C9EF-48BF-B911-36253814DBEE}" presName="line1" presStyleLbl="callout" presStyleIdx="0" presStyleCnt="8"/>
      <dgm:spPr/>
    </dgm:pt>
    <dgm:pt modelId="{50F53E84-CE6D-4A11-B7DE-25E2E4CCFC70}" type="pres">
      <dgm:prSet presAssocID="{E8F1F9AA-C9EF-48BF-B911-36253814DBEE}" presName="d1" presStyleLbl="callout" presStyleIdx="1" presStyleCnt="8"/>
      <dgm:spPr/>
    </dgm:pt>
    <dgm:pt modelId="{BD267DCA-08CE-42AD-BE2F-A3E2FFDA7FF9}" type="pres">
      <dgm:prSet presAssocID="{BAA577FD-1E4A-4AC6-917B-1DFAF700FAFF}" presName="circle2" presStyleLbl="lnNode1" presStyleIdx="1" presStyleCnt="4" custLinFactNeighborY="1969"/>
      <dgm:spPr/>
    </dgm:pt>
    <dgm:pt modelId="{836F606E-C975-4AEF-830B-E11FB089048F}" type="pres">
      <dgm:prSet presAssocID="{BAA577FD-1E4A-4AC6-917B-1DFAF700FAFF}" presName="text2" presStyleLbl="revTx" presStyleIdx="1" presStyleCnt="4">
        <dgm:presLayoutVars>
          <dgm:bulletEnabled val="1"/>
        </dgm:presLayoutVars>
      </dgm:prSet>
      <dgm:spPr/>
    </dgm:pt>
    <dgm:pt modelId="{71BF83D1-2C51-4FC4-B9D0-CA971DAB4A7F}" type="pres">
      <dgm:prSet presAssocID="{BAA577FD-1E4A-4AC6-917B-1DFAF700FAFF}" presName="line2" presStyleLbl="callout" presStyleIdx="2" presStyleCnt="8"/>
      <dgm:spPr/>
    </dgm:pt>
    <dgm:pt modelId="{A922309A-E0F9-40EC-B9FD-81AE10C3BA37}" type="pres">
      <dgm:prSet presAssocID="{BAA577FD-1E4A-4AC6-917B-1DFAF700FAFF}" presName="d2" presStyleLbl="callout" presStyleIdx="3" presStyleCnt="8"/>
      <dgm:spPr/>
    </dgm:pt>
    <dgm:pt modelId="{1E305804-BD87-4533-8886-3227660F46BE}" type="pres">
      <dgm:prSet presAssocID="{7CFB46D7-1EA1-4F1B-9E11-D6270CBD7934}" presName="circle3" presStyleLbl="lnNode1" presStyleIdx="2" presStyleCnt="4"/>
      <dgm:spPr/>
    </dgm:pt>
    <dgm:pt modelId="{45570832-0F88-43E2-AF19-02E113AD6530}" type="pres">
      <dgm:prSet presAssocID="{7CFB46D7-1EA1-4F1B-9E11-D6270CBD7934}" presName="text3" presStyleLbl="revTx" presStyleIdx="2" presStyleCnt="4">
        <dgm:presLayoutVars>
          <dgm:bulletEnabled val="1"/>
        </dgm:presLayoutVars>
      </dgm:prSet>
      <dgm:spPr/>
    </dgm:pt>
    <dgm:pt modelId="{87E1DFC7-0A7F-412A-BFAF-29B979CC824E}" type="pres">
      <dgm:prSet presAssocID="{7CFB46D7-1EA1-4F1B-9E11-D6270CBD7934}" presName="line3" presStyleLbl="callout" presStyleIdx="4" presStyleCnt="8"/>
      <dgm:spPr/>
    </dgm:pt>
    <dgm:pt modelId="{529B46A3-C4A6-4C83-9BBE-FA07EDB00690}" type="pres">
      <dgm:prSet presAssocID="{7CFB46D7-1EA1-4F1B-9E11-D6270CBD7934}" presName="d3" presStyleLbl="callout" presStyleIdx="5" presStyleCnt="8"/>
      <dgm:spPr/>
    </dgm:pt>
    <dgm:pt modelId="{DA81E403-A789-4236-9806-A9548424B1EF}" type="pres">
      <dgm:prSet presAssocID="{AB39F577-B051-4487-99CC-E67EE46B33CE}" presName="circle4" presStyleLbl="lnNode1" presStyleIdx="3" presStyleCnt="4"/>
      <dgm:spPr/>
    </dgm:pt>
    <dgm:pt modelId="{ABB0D004-281B-4793-84C9-B1A953317395}" type="pres">
      <dgm:prSet presAssocID="{AB39F577-B051-4487-99CC-E67EE46B33CE}" presName="text4" presStyleLbl="revTx" presStyleIdx="3" presStyleCnt="4">
        <dgm:presLayoutVars>
          <dgm:bulletEnabled val="1"/>
        </dgm:presLayoutVars>
      </dgm:prSet>
      <dgm:spPr/>
    </dgm:pt>
    <dgm:pt modelId="{01A053E6-8AAE-4FE5-9C2F-D44497B362D9}" type="pres">
      <dgm:prSet presAssocID="{AB39F577-B051-4487-99CC-E67EE46B33CE}" presName="line4" presStyleLbl="callout" presStyleIdx="6" presStyleCnt="8"/>
      <dgm:spPr/>
    </dgm:pt>
    <dgm:pt modelId="{A2B52B24-3990-4226-9128-9ACD46589DA7}" type="pres">
      <dgm:prSet presAssocID="{AB39F577-B051-4487-99CC-E67EE46B33CE}" presName="d4" presStyleLbl="callout" presStyleIdx="7" presStyleCnt="8"/>
      <dgm:spPr/>
    </dgm:pt>
  </dgm:ptLst>
  <dgm:cxnLst>
    <dgm:cxn modelId="{0A46FA19-0B00-424E-A1B0-A3968E24C12D}" srcId="{4C879017-7B6D-4477-AC42-F22C37D99F78}" destId="{BAA577FD-1E4A-4AC6-917B-1DFAF700FAFF}" srcOrd="1" destOrd="0" parTransId="{6A1E4296-6D90-4D15-8621-99D24A0EF1F8}" sibTransId="{7FF9A82E-6B41-4923-964E-84155AAB42FB}"/>
    <dgm:cxn modelId="{9D7BB423-6B00-4D26-AB24-27CF6CF349BF}" type="presOf" srcId="{4C879017-7B6D-4477-AC42-F22C37D99F78}" destId="{B168C5F7-7AF9-4319-AB56-9AE51AB624B1}" srcOrd="0" destOrd="0" presId="urn:microsoft.com/office/officeart/2005/8/layout/target1"/>
    <dgm:cxn modelId="{56F79B3E-0E15-435E-A527-5C08C1740308}" srcId="{4C879017-7B6D-4477-AC42-F22C37D99F78}" destId="{7CFB46D7-1EA1-4F1B-9E11-D6270CBD7934}" srcOrd="2" destOrd="0" parTransId="{978FFEB6-DDFF-4B1C-9CBB-B5D30E63F131}" sibTransId="{0A01EDBC-E80A-4799-B04E-A4D29A6F22CC}"/>
    <dgm:cxn modelId="{CEFA1154-5927-4E92-8767-E2B90216FE1A}" type="presOf" srcId="{E8F1F9AA-C9EF-48BF-B911-36253814DBEE}" destId="{A40EFCDE-0F17-4293-908C-17C4B79F25A7}" srcOrd="0" destOrd="0" presId="urn:microsoft.com/office/officeart/2005/8/layout/target1"/>
    <dgm:cxn modelId="{27C8366B-DDDE-4742-B959-ACAFE9B770F8}" type="presOf" srcId="{7CFB46D7-1EA1-4F1B-9E11-D6270CBD7934}" destId="{45570832-0F88-43E2-AF19-02E113AD6530}" srcOrd="0" destOrd="0" presId="urn:microsoft.com/office/officeart/2005/8/layout/target1"/>
    <dgm:cxn modelId="{2888D47A-6ACA-4E3E-8312-8608083E3572}" srcId="{4C879017-7B6D-4477-AC42-F22C37D99F78}" destId="{AB39F577-B051-4487-99CC-E67EE46B33CE}" srcOrd="3" destOrd="0" parTransId="{4F641268-65E4-45A8-990D-0F5FC5408C39}" sibTransId="{F39F3AD5-BF95-427E-AE29-035FBC2A45EC}"/>
    <dgm:cxn modelId="{D36DF78E-A7E0-49EC-BF18-6518E34AD419}" srcId="{4C879017-7B6D-4477-AC42-F22C37D99F78}" destId="{E8F1F9AA-C9EF-48BF-B911-36253814DBEE}" srcOrd="0" destOrd="0" parTransId="{556AE5F1-A25E-4761-97F2-75D70C83912B}" sibTransId="{4E8E0F9D-9DE5-424E-A27B-504D7FA16611}"/>
    <dgm:cxn modelId="{3B0EDBAD-58A2-4D83-82FC-6DCEF1354B42}" type="presOf" srcId="{AB39F577-B051-4487-99CC-E67EE46B33CE}" destId="{ABB0D004-281B-4793-84C9-B1A953317395}" srcOrd="0" destOrd="0" presId="urn:microsoft.com/office/officeart/2005/8/layout/target1"/>
    <dgm:cxn modelId="{F1CEBFE8-CB09-40F7-8F6E-102E72FF7868}" type="presOf" srcId="{BAA577FD-1E4A-4AC6-917B-1DFAF700FAFF}" destId="{836F606E-C975-4AEF-830B-E11FB089048F}" srcOrd="0" destOrd="0" presId="urn:microsoft.com/office/officeart/2005/8/layout/target1"/>
    <dgm:cxn modelId="{26013EF2-2D6D-4FD7-9E66-462C32E34B34}" type="presParOf" srcId="{B168C5F7-7AF9-4319-AB56-9AE51AB624B1}" destId="{35365265-4B50-47C4-BA19-6DDC44E45C9F}" srcOrd="0" destOrd="0" presId="urn:microsoft.com/office/officeart/2005/8/layout/target1"/>
    <dgm:cxn modelId="{128C3422-6C88-4E77-9A8D-5B042AAF75CE}" type="presParOf" srcId="{B168C5F7-7AF9-4319-AB56-9AE51AB624B1}" destId="{A40EFCDE-0F17-4293-908C-17C4B79F25A7}" srcOrd="1" destOrd="0" presId="urn:microsoft.com/office/officeart/2005/8/layout/target1"/>
    <dgm:cxn modelId="{AF3B8277-10C0-4825-8D6E-7D0E96BC8719}" type="presParOf" srcId="{B168C5F7-7AF9-4319-AB56-9AE51AB624B1}" destId="{425CBC5A-47CE-442D-A3DF-AD0276AA6F4D}" srcOrd="2" destOrd="0" presId="urn:microsoft.com/office/officeart/2005/8/layout/target1"/>
    <dgm:cxn modelId="{09A12CBC-2CBF-4F05-A47A-D5D8D185065E}" type="presParOf" srcId="{B168C5F7-7AF9-4319-AB56-9AE51AB624B1}" destId="{50F53E84-CE6D-4A11-B7DE-25E2E4CCFC70}" srcOrd="3" destOrd="0" presId="urn:microsoft.com/office/officeart/2005/8/layout/target1"/>
    <dgm:cxn modelId="{0D67B8C3-997B-4678-BADB-E2DF39D1211B}" type="presParOf" srcId="{B168C5F7-7AF9-4319-AB56-9AE51AB624B1}" destId="{BD267DCA-08CE-42AD-BE2F-A3E2FFDA7FF9}" srcOrd="4" destOrd="0" presId="urn:microsoft.com/office/officeart/2005/8/layout/target1"/>
    <dgm:cxn modelId="{488A55C5-8C39-4277-9C6E-A8E799F0473C}" type="presParOf" srcId="{B168C5F7-7AF9-4319-AB56-9AE51AB624B1}" destId="{836F606E-C975-4AEF-830B-E11FB089048F}" srcOrd="5" destOrd="0" presId="urn:microsoft.com/office/officeart/2005/8/layout/target1"/>
    <dgm:cxn modelId="{FE92EDF3-F77B-48E1-844D-B6EF6ABD6581}" type="presParOf" srcId="{B168C5F7-7AF9-4319-AB56-9AE51AB624B1}" destId="{71BF83D1-2C51-4FC4-B9D0-CA971DAB4A7F}" srcOrd="6" destOrd="0" presId="urn:microsoft.com/office/officeart/2005/8/layout/target1"/>
    <dgm:cxn modelId="{8C590E9A-CC84-49F4-B526-A7D26121AFFC}" type="presParOf" srcId="{B168C5F7-7AF9-4319-AB56-9AE51AB624B1}" destId="{A922309A-E0F9-40EC-B9FD-81AE10C3BA37}" srcOrd="7" destOrd="0" presId="urn:microsoft.com/office/officeart/2005/8/layout/target1"/>
    <dgm:cxn modelId="{47408296-3FBF-4504-BA65-1B9FC27AC51D}" type="presParOf" srcId="{B168C5F7-7AF9-4319-AB56-9AE51AB624B1}" destId="{1E305804-BD87-4533-8886-3227660F46BE}" srcOrd="8" destOrd="0" presId="urn:microsoft.com/office/officeart/2005/8/layout/target1"/>
    <dgm:cxn modelId="{7C281FF5-5C9D-4A2B-BA6E-16FDD018ED3A}" type="presParOf" srcId="{B168C5F7-7AF9-4319-AB56-9AE51AB624B1}" destId="{45570832-0F88-43E2-AF19-02E113AD6530}" srcOrd="9" destOrd="0" presId="urn:microsoft.com/office/officeart/2005/8/layout/target1"/>
    <dgm:cxn modelId="{DA62ED9D-A78E-410D-87B5-62AD34132994}" type="presParOf" srcId="{B168C5F7-7AF9-4319-AB56-9AE51AB624B1}" destId="{87E1DFC7-0A7F-412A-BFAF-29B979CC824E}" srcOrd="10" destOrd="0" presId="urn:microsoft.com/office/officeart/2005/8/layout/target1"/>
    <dgm:cxn modelId="{AC370A52-22E8-4046-975C-8CA105C46D3E}" type="presParOf" srcId="{B168C5F7-7AF9-4319-AB56-9AE51AB624B1}" destId="{529B46A3-C4A6-4C83-9BBE-FA07EDB00690}" srcOrd="11" destOrd="0" presId="urn:microsoft.com/office/officeart/2005/8/layout/target1"/>
    <dgm:cxn modelId="{1D607316-BB03-4A8B-A933-B3F1AFC53547}" type="presParOf" srcId="{B168C5F7-7AF9-4319-AB56-9AE51AB624B1}" destId="{DA81E403-A789-4236-9806-A9548424B1EF}" srcOrd="12" destOrd="0" presId="urn:microsoft.com/office/officeart/2005/8/layout/target1"/>
    <dgm:cxn modelId="{82C6AE6C-D656-47E0-BF3A-FF07280C60D4}" type="presParOf" srcId="{B168C5F7-7AF9-4319-AB56-9AE51AB624B1}" destId="{ABB0D004-281B-4793-84C9-B1A953317395}" srcOrd="13" destOrd="0" presId="urn:microsoft.com/office/officeart/2005/8/layout/target1"/>
    <dgm:cxn modelId="{BE9C2A69-4086-4210-9109-78FFF7564209}" type="presParOf" srcId="{B168C5F7-7AF9-4319-AB56-9AE51AB624B1}" destId="{01A053E6-8AAE-4FE5-9C2F-D44497B362D9}" srcOrd="14" destOrd="0" presId="urn:microsoft.com/office/officeart/2005/8/layout/target1"/>
    <dgm:cxn modelId="{7C953407-485C-4B2E-8CE3-EA62C56047BC}" type="presParOf" srcId="{B168C5F7-7AF9-4319-AB56-9AE51AB624B1}" destId="{A2B52B24-3990-4226-9128-9ACD46589DA7}" srcOrd="15" destOrd="0" presId="urn:microsoft.com/office/officeart/2005/8/layout/targe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80BCFB8-FCB7-4195-831F-22FB17F84914}" type="doc">
      <dgm:prSet loTypeId="urn:microsoft.com/office/officeart/2005/8/layout/equation1" loCatId="relationship" qsTypeId="urn:microsoft.com/office/officeart/2005/8/quickstyle/simple5" qsCatId="simple" csTypeId="urn:microsoft.com/office/officeart/2005/8/colors/colorful1" csCatId="colorful" phldr="1"/>
      <dgm:spPr/>
    </dgm:pt>
    <dgm:pt modelId="{13B2677C-7C35-4FCB-A7FE-B1FA6DA7FC62}">
      <dgm:prSet phldrT="[Text]"/>
      <dgm:spPr/>
      <dgm:t>
        <a:bodyPr/>
        <a:lstStyle/>
        <a:p>
          <a:r>
            <a:rPr lang="en-US" dirty="0" err="1"/>
            <a:t>Nomor</a:t>
          </a:r>
          <a:r>
            <a:rPr lang="en-US" dirty="0"/>
            <a:t> Atom (Z)</a:t>
          </a:r>
        </a:p>
      </dgm:t>
    </dgm:pt>
    <dgm:pt modelId="{123BC89E-EBAC-4235-ABF4-7DA6062377C6}" type="parTrans" cxnId="{5B02A60C-3CC5-4F70-8A2C-131ADF66A720}">
      <dgm:prSet/>
      <dgm:spPr/>
      <dgm:t>
        <a:bodyPr/>
        <a:lstStyle/>
        <a:p>
          <a:endParaRPr lang="en-US"/>
        </a:p>
      </dgm:t>
    </dgm:pt>
    <dgm:pt modelId="{55A7B057-F385-46F5-B595-DB304A530472}" type="sibTrans" cxnId="{5B02A60C-3CC5-4F70-8A2C-131ADF66A720}">
      <dgm:prSet/>
      <dgm:spPr/>
      <dgm:t>
        <a:bodyPr/>
        <a:lstStyle/>
        <a:p>
          <a:endParaRPr lang="en-US"/>
        </a:p>
      </dgm:t>
    </dgm:pt>
    <dgm:pt modelId="{C2E424F9-6628-4A84-B3E9-CA139F95C559}">
      <dgm:prSet phldrT="[Text]"/>
      <dgm:spPr/>
      <dgm:t>
        <a:bodyPr/>
        <a:lstStyle/>
        <a:p>
          <a:r>
            <a:rPr lang="en-US" dirty="0" err="1"/>
            <a:t>Jumlah</a:t>
          </a:r>
          <a:r>
            <a:rPr lang="en-US" dirty="0"/>
            <a:t> Proton</a:t>
          </a:r>
        </a:p>
      </dgm:t>
    </dgm:pt>
    <dgm:pt modelId="{AFCB073D-B949-4945-ACA7-BEDDEA705584}" type="parTrans" cxnId="{91CC0D4B-4B50-4C8E-B5C6-D2EA11383A4F}">
      <dgm:prSet/>
      <dgm:spPr/>
      <dgm:t>
        <a:bodyPr/>
        <a:lstStyle/>
        <a:p>
          <a:endParaRPr lang="en-US"/>
        </a:p>
      </dgm:t>
    </dgm:pt>
    <dgm:pt modelId="{6DB4D13C-75D5-4968-A29E-B546B2BC45CF}" type="sibTrans" cxnId="{91CC0D4B-4B50-4C8E-B5C6-D2EA11383A4F}">
      <dgm:prSet/>
      <dgm:spPr/>
      <dgm:t>
        <a:bodyPr/>
        <a:lstStyle/>
        <a:p>
          <a:endParaRPr lang="en-US"/>
        </a:p>
      </dgm:t>
    </dgm:pt>
    <dgm:pt modelId="{9A6D61BE-32A8-4922-B1DB-AC2898A6F2BD}" type="pres">
      <dgm:prSet presAssocID="{280BCFB8-FCB7-4195-831F-22FB17F84914}" presName="linearFlow" presStyleCnt="0">
        <dgm:presLayoutVars>
          <dgm:dir/>
          <dgm:resizeHandles val="exact"/>
        </dgm:presLayoutVars>
      </dgm:prSet>
      <dgm:spPr/>
    </dgm:pt>
    <dgm:pt modelId="{D827943E-9E9C-41A4-9390-3198A08006DA}" type="pres">
      <dgm:prSet presAssocID="{13B2677C-7C35-4FCB-A7FE-B1FA6DA7FC62}" presName="node" presStyleLbl="node1" presStyleIdx="0" presStyleCnt="2">
        <dgm:presLayoutVars>
          <dgm:bulletEnabled val="1"/>
        </dgm:presLayoutVars>
      </dgm:prSet>
      <dgm:spPr/>
    </dgm:pt>
    <dgm:pt modelId="{3C0CA5BD-3752-4075-B447-E807CF3B2640}" type="pres">
      <dgm:prSet presAssocID="{55A7B057-F385-46F5-B595-DB304A530472}" presName="spacerL" presStyleCnt="0"/>
      <dgm:spPr/>
    </dgm:pt>
    <dgm:pt modelId="{DBAAB334-3032-41C0-B2D5-A55497284316}" type="pres">
      <dgm:prSet presAssocID="{55A7B057-F385-46F5-B595-DB304A530472}" presName="sibTrans" presStyleLbl="sibTrans2D1" presStyleIdx="0" presStyleCnt="1"/>
      <dgm:spPr/>
    </dgm:pt>
    <dgm:pt modelId="{8BA25048-548B-431A-AB71-F26DDC77A2C8}" type="pres">
      <dgm:prSet presAssocID="{55A7B057-F385-46F5-B595-DB304A530472}" presName="spacerR" presStyleCnt="0"/>
      <dgm:spPr/>
    </dgm:pt>
    <dgm:pt modelId="{410AACA2-D530-4545-9AFE-827096AC0AA4}" type="pres">
      <dgm:prSet presAssocID="{C2E424F9-6628-4A84-B3E9-CA139F95C559}" presName="node" presStyleLbl="node1" presStyleIdx="1" presStyleCnt="2">
        <dgm:presLayoutVars>
          <dgm:bulletEnabled val="1"/>
        </dgm:presLayoutVars>
      </dgm:prSet>
      <dgm:spPr/>
    </dgm:pt>
  </dgm:ptLst>
  <dgm:cxnLst>
    <dgm:cxn modelId="{5B02A60C-3CC5-4F70-8A2C-131ADF66A720}" srcId="{280BCFB8-FCB7-4195-831F-22FB17F84914}" destId="{13B2677C-7C35-4FCB-A7FE-B1FA6DA7FC62}" srcOrd="0" destOrd="0" parTransId="{123BC89E-EBAC-4235-ABF4-7DA6062377C6}" sibTransId="{55A7B057-F385-46F5-B595-DB304A530472}"/>
    <dgm:cxn modelId="{91CC0D4B-4B50-4C8E-B5C6-D2EA11383A4F}" srcId="{280BCFB8-FCB7-4195-831F-22FB17F84914}" destId="{C2E424F9-6628-4A84-B3E9-CA139F95C559}" srcOrd="1" destOrd="0" parTransId="{AFCB073D-B949-4945-ACA7-BEDDEA705584}" sibTransId="{6DB4D13C-75D5-4968-A29E-B546B2BC45CF}"/>
    <dgm:cxn modelId="{F788D451-F455-459C-AC4B-A4DA203DCAAC}" type="presOf" srcId="{55A7B057-F385-46F5-B595-DB304A530472}" destId="{DBAAB334-3032-41C0-B2D5-A55497284316}" srcOrd="0" destOrd="0" presId="urn:microsoft.com/office/officeart/2005/8/layout/equation1"/>
    <dgm:cxn modelId="{EEAA655E-545E-407A-83E8-5A4CF4DCF79D}" type="presOf" srcId="{280BCFB8-FCB7-4195-831F-22FB17F84914}" destId="{9A6D61BE-32A8-4922-B1DB-AC2898A6F2BD}" srcOrd="0" destOrd="0" presId="urn:microsoft.com/office/officeart/2005/8/layout/equation1"/>
    <dgm:cxn modelId="{874D1AB8-EB6F-454C-BAA4-7F74C9869D4D}" type="presOf" srcId="{13B2677C-7C35-4FCB-A7FE-B1FA6DA7FC62}" destId="{D827943E-9E9C-41A4-9390-3198A08006DA}" srcOrd="0" destOrd="0" presId="urn:microsoft.com/office/officeart/2005/8/layout/equation1"/>
    <dgm:cxn modelId="{24160CC9-86BC-4077-93B5-EEA197157814}" type="presOf" srcId="{C2E424F9-6628-4A84-B3E9-CA139F95C559}" destId="{410AACA2-D530-4545-9AFE-827096AC0AA4}" srcOrd="0" destOrd="0" presId="urn:microsoft.com/office/officeart/2005/8/layout/equation1"/>
    <dgm:cxn modelId="{DE193FF0-CB6B-4C2F-9FCE-48B2246E102B}" type="presParOf" srcId="{9A6D61BE-32A8-4922-B1DB-AC2898A6F2BD}" destId="{D827943E-9E9C-41A4-9390-3198A08006DA}" srcOrd="0" destOrd="0" presId="urn:microsoft.com/office/officeart/2005/8/layout/equation1"/>
    <dgm:cxn modelId="{89B8C7F1-7F5B-40E6-9784-02BE6CA16944}" type="presParOf" srcId="{9A6D61BE-32A8-4922-B1DB-AC2898A6F2BD}" destId="{3C0CA5BD-3752-4075-B447-E807CF3B2640}" srcOrd="1" destOrd="0" presId="urn:microsoft.com/office/officeart/2005/8/layout/equation1"/>
    <dgm:cxn modelId="{D0C8D59D-D969-4375-94D9-F59DEE1D0C37}" type="presParOf" srcId="{9A6D61BE-32A8-4922-B1DB-AC2898A6F2BD}" destId="{DBAAB334-3032-41C0-B2D5-A55497284316}" srcOrd="2" destOrd="0" presId="urn:microsoft.com/office/officeart/2005/8/layout/equation1"/>
    <dgm:cxn modelId="{EAEAA950-DA56-4B52-826F-DE65CC6D5A98}" type="presParOf" srcId="{9A6D61BE-32A8-4922-B1DB-AC2898A6F2BD}" destId="{8BA25048-548B-431A-AB71-F26DDC77A2C8}" srcOrd="3" destOrd="0" presId="urn:microsoft.com/office/officeart/2005/8/layout/equation1"/>
    <dgm:cxn modelId="{CDFE6177-8CBE-41AF-BC7C-9B6A372ED5FA}" type="presParOf" srcId="{9A6D61BE-32A8-4922-B1DB-AC2898A6F2BD}" destId="{410AACA2-D530-4545-9AFE-827096AC0AA4}" srcOrd="4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80BCFB8-FCB7-4195-831F-22FB17F84914}" type="doc">
      <dgm:prSet loTypeId="urn:microsoft.com/office/officeart/2005/8/layout/equation1" loCatId="relationship" qsTypeId="urn:microsoft.com/office/officeart/2005/8/quickstyle/simple5" qsCatId="simple" csTypeId="urn:microsoft.com/office/officeart/2005/8/colors/colorful3" csCatId="colorful" phldr="1"/>
      <dgm:spPr/>
    </dgm:pt>
    <dgm:pt modelId="{13B2677C-7C35-4FCB-A7FE-B1FA6DA7FC62}">
      <dgm:prSet phldrT="[Text]"/>
      <dgm:spPr/>
      <dgm:t>
        <a:bodyPr/>
        <a:lstStyle/>
        <a:p>
          <a:r>
            <a:rPr lang="en-US" dirty="0" err="1"/>
            <a:t>Jumlah</a:t>
          </a:r>
          <a:r>
            <a:rPr lang="en-US" dirty="0"/>
            <a:t> Proton</a:t>
          </a:r>
        </a:p>
      </dgm:t>
    </dgm:pt>
    <dgm:pt modelId="{123BC89E-EBAC-4235-ABF4-7DA6062377C6}" type="parTrans" cxnId="{5B02A60C-3CC5-4F70-8A2C-131ADF66A720}">
      <dgm:prSet/>
      <dgm:spPr/>
      <dgm:t>
        <a:bodyPr/>
        <a:lstStyle/>
        <a:p>
          <a:endParaRPr lang="en-US"/>
        </a:p>
      </dgm:t>
    </dgm:pt>
    <dgm:pt modelId="{55A7B057-F385-46F5-B595-DB304A530472}" type="sibTrans" cxnId="{5B02A60C-3CC5-4F70-8A2C-131ADF66A720}">
      <dgm:prSet/>
      <dgm:spPr/>
      <dgm:t>
        <a:bodyPr/>
        <a:lstStyle/>
        <a:p>
          <a:endParaRPr lang="en-US"/>
        </a:p>
      </dgm:t>
    </dgm:pt>
    <dgm:pt modelId="{C2E424F9-6628-4A84-B3E9-CA139F95C559}">
      <dgm:prSet phldrT="[Text]"/>
      <dgm:spPr/>
      <dgm:t>
        <a:bodyPr/>
        <a:lstStyle/>
        <a:p>
          <a:r>
            <a:rPr lang="en-US" dirty="0" err="1"/>
            <a:t>Jumlah</a:t>
          </a:r>
          <a:r>
            <a:rPr lang="en-US" dirty="0"/>
            <a:t> </a:t>
          </a:r>
          <a:r>
            <a:rPr lang="en-US" dirty="0" err="1"/>
            <a:t>Elektron</a:t>
          </a:r>
          <a:endParaRPr lang="en-US" dirty="0"/>
        </a:p>
      </dgm:t>
    </dgm:pt>
    <dgm:pt modelId="{AFCB073D-B949-4945-ACA7-BEDDEA705584}" type="parTrans" cxnId="{91CC0D4B-4B50-4C8E-B5C6-D2EA11383A4F}">
      <dgm:prSet/>
      <dgm:spPr/>
      <dgm:t>
        <a:bodyPr/>
        <a:lstStyle/>
        <a:p>
          <a:endParaRPr lang="en-US"/>
        </a:p>
      </dgm:t>
    </dgm:pt>
    <dgm:pt modelId="{6DB4D13C-75D5-4968-A29E-B546B2BC45CF}" type="sibTrans" cxnId="{91CC0D4B-4B50-4C8E-B5C6-D2EA11383A4F}">
      <dgm:prSet/>
      <dgm:spPr/>
      <dgm:t>
        <a:bodyPr/>
        <a:lstStyle/>
        <a:p>
          <a:endParaRPr lang="en-US"/>
        </a:p>
      </dgm:t>
    </dgm:pt>
    <dgm:pt modelId="{9A6D61BE-32A8-4922-B1DB-AC2898A6F2BD}" type="pres">
      <dgm:prSet presAssocID="{280BCFB8-FCB7-4195-831F-22FB17F84914}" presName="linearFlow" presStyleCnt="0">
        <dgm:presLayoutVars>
          <dgm:dir/>
          <dgm:resizeHandles val="exact"/>
        </dgm:presLayoutVars>
      </dgm:prSet>
      <dgm:spPr/>
    </dgm:pt>
    <dgm:pt modelId="{D827943E-9E9C-41A4-9390-3198A08006DA}" type="pres">
      <dgm:prSet presAssocID="{13B2677C-7C35-4FCB-A7FE-B1FA6DA7FC62}" presName="node" presStyleLbl="node1" presStyleIdx="0" presStyleCnt="2">
        <dgm:presLayoutVars>
          <dgm:bulletEnabled val="1"/>
        </dgm:presLayoutVars>
      </dgm:prSet>
      <dgm:spPr/>
    </dgm:pt>
    <dgm:pt modelId="{3C0CA5BD-3752-4075-B447-E807CF3B2640}" type="pres">
      <dgm:prSet presAssocID="{55A7B057-F385-46F5-B595-DB304A530472}" presName="spacerL" presStyleCnt="0"/>
      <dgm:spPr/>
    </dgm:pt>
    <dgm:pt modelId="{DBAAB334-3032-41C0-B2D5-A55497284316}" type="pres">
      <dgm:prSet presAssocID="{55A7B057-F385-46F5-B595-DB304A530472}" presName="sibTrans" presStyleLbl="sibTrans2D1" presStyleIdx="0" presStyleCnt="1"/>
      <dgm:spPr/>
    </dgm:pt>
    <dgm:pt modelId="{8BA25048-548B-431A-AB71-F26DDC77A2C8}" type="pres">
      <dgm:prSet presAssocID="{55A7B057-F385-46F5-B595-DB304A530472}" presName="spacerR" presStyleCnt="0"/>
      <dgm:spPr/>
    </dgm:pt>
    <dgm:pt modelId="{410AACA2-D530-4545-9AFE-827096AC0AA4}" type="pres">
      <dgm:prSet presAssocID="{C2E424F9-6628-4A84-B3E9-CA139F95C559}" presName="node" presStyleLbl="node1" presStyleIdx="1" presStyleCnt="2">
        <dgm:presLayoutVars>
          <dgm:bulletEnabled val="1"/>
        </dgm:presLayoutVars>
      </dgm:prSet>
      <dgm:spPr/>
    </dgm:pt>
  </dgm:ptLst>
  <dgm:cxnLst>
    <dgm:cxn modelId="{5B02A60C-3CC5-4F70-8A2C-131ADF66A720}" srcId="{280BCFB8-FCB7-4195-831F-22FB17F84914}" destId="{13B2677C-7C35-4FCB-A7FE-B1FA6DA7FC62}" srcOrd="0" destOrd="0" parTransId="{123BC89E-EBAC-4235-ABF4-7DA6062377C6}" sibTransId="{55A7B057-F385-46F5-B595-DB304A530472}"/>
    <dgm:cxn modelId="{91CC0D4B-4B50-4C8E-B5C6-D2EA11383A4F}" srcId="{280BCFB8-FCB7-4195-831F-22FB17F84914}" destId="{C2E424F9-6628-4A84-B3E9-CA139F95C559}" srcOrd="1" destOrd="0" parTransId="{AFCB073D-B949-4945-ACA7-BEDDEA705584}" sibTransId="{6DB4D13C-75D5-4968-A29E-B546B2BC45CF}"/>
    <dgm:cxn modelId="{252F0595-218D-45EB-9560-D98D15211787}" type="presOf" srcId="{C2E424F9-6628-4A84-B3E9-CA139F95C559}" destId="{410AACA2-D530-4545-9AFE-827096AC0AA4}" srcOrd="0" destOrd="0" presId="urn:microsoft.com/office/officeart/2005/8/layout/equation1"/>
    <dgm:cxn modelId="{B2B60A9D-79A3-469B-B1B8-763E4D0D59E6}" type="presOf" srcId="{280BCFB8-FCB7-4195-831F-22FB17F84914}" destId="{9A6D61BE-32A8-4922-B1DB-AC2898A6F2BD}" srcOrd="0" destOrd="0" presId="urn:microsoft.com/office/officeart/2005/8/layout/equation1"/>
    <dgm:cxn modelId="{0B3321B9-9C2C-46D9-881B-AA8186942CA8}" type="presOf" srcId="{55A7B057-F385-46F5-B595-DB304A530472}" destId="{DBAAB334-3032-41C0-B2D5-A55497284316}" srcOrd="0" destOrd="0" presId="urn:microsoft.com/office/officeart/2005/8/layout/equation1"/>
    <dgm:cxn modelId="{184B90EF-25F2-41CB-9FD5-4EDC79E9DF64}" type="presOf" srcId="{13B2677C-7C35-4FCB-A7FE-B1FA6DA7FC62}" destId="{D827943E-9E9C-41A4-9390-3198A08006DA}" srcOrd="0" destOrd="0" presId="urn:microsoft.com/office/officeart/2005/8/layout/equation1"/>
    <dgm:cxn modelId="{4D791C21-4350-4A36-B3BC-F452F4D103D2}" type="presParOf" srcId="{9A6D61BE-32A8-4922-B1DB-AC2898A6F2BD}" destId="{D827943E-9E9C-41A4-9390-3198A08006DA}" srcOrd="0" destOrd="0" presId="urn:microsoft.com/office/officeart/2005/8/layout/equation1"/>
    <dgm:cxn modelId="{44609619-0E8C-4284-AB17-EB0A94D073F9}" type="presParOf" srcId="{9A6D61BE-32A8-4922-B1DB-AC2898A6F2BD}" destId="{3C0CA5BD-3752-4075-B447-E807CF3B2640}" srcOrd="1" destOrd="0" presId="urn:microsoft.com/office/officeart/2005/8/layout/equation1"/>
    <dgm:cxn modelId="{8DF4BC2B-6181-4440-90C3-ED03AAF72B19}" type="presParOf" srcId="{9A6D61BE-32A8-4922-B1DB-AC2898A6F2BD}" destId="{DBAAB334-3032-41C0-B2D5-A55497284316}" srcOrd="2" destOrd="0" presId="urn:microsoft.com/office/officeart/2005/8/layout/equation1"/>
    <dgm:cxn modelId="{F1D87B07-BCF1-47A8-985B-C2F0270BC8FB}" type="presParOf" srcId="{9A6D61BE-32A8-4922-B1DB-AC2898A6F2BD}" destId="{8BA25048-548B-431A-AB71-F26DDC77A2C8}" srcOrd="3" destOrd="0" presId="urn:microsoft.com/office/officeart/2005/8/layout/equation1"/>
    <dgm:cxn modelId="{A9455114-0A25-46CC-A7A3-4DDB62865F2A}" type="presParOf" srcId="{9A6D61BE-32A8-4922-B1DB-AC2898A6F2BD}" destId="{410AACA2-D530-4545-9AFE-827096AC0AA4}" srcOrd="4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80BCFB8-FCB7-4195-831F-22FB17F84914}" type="doc">
      <dgm:prSet loTypeId="urn:microsoft.com/office/officeart/2005/8/layout/equation1" loCatId="relationship" qsTypeId="urn:microsoft.com/office/officeart/2005/8/quickstyle/simple5" qsCatId="simple" csTypeId="urn:microsoft.com/office/officeart/2005/8/colors/colorful3" csCatId="colorful" phldr="1"/>
      <dgm:spPr/>
    </dgm:pt>
    <dgm:pt modelId="{13B2677C-7C35-4FCB-A7FE-B1FA6DA7FC62}">
      <dgm:prSet phldrT="[Text]"/>
      <dgm:spPr/>
      <dgm:t>
        <a:bodyPr/>
        <a:lstStyle/>
        <a:p>
          <a:r>
            <a:rPr lang="en-US" dirty="0" err="1"/>
            <a:t>Jumlah</a:t>
          </a:r>
          <a:r>
            <a:rPr lang="en-US" dirty="0"/>
            <a:t> Proton</a:t>
          </a:r>
        </a:p>
      </dgm:t>
    </dgm:pt>
    <dgm:pt modelId="{123BC89E-EBAC-4235-ABF4-7DA6062377C6}" type="parTrans" cxnId="{5B02A60C-3CC5-4F70-8A2C-131ADF66A720}">
      <dgm:prSet/>
      <dgm:spPr/>
      <dgm:t>
        <a:bodyPr/>
        <a:lstStyle/>
        <a:p>
          <a:endParaRPr lang="en-US"/>
        </a:p>
      </dgm:t>
    </dgm:pt>
    <dgm:pt modelId="{55A7B057-F385-46F5-B595-DB304A530472}" type="sibTrans" cxnId="{5B02A60C-3CC5-4F70-8A2C-131ADF66A720}">
      <dgm:prSet/>
      <dgm:spPr/>
      <dgm:t>
        <a:bodyPr/>
        <a:lstStyle/>
        <a:p>
          <a:endParaRPr lang="en-US"/>
        </a:p>
      </dgm:t>
    </dgm:pt>
    <dgm:pt modelId="{C2E424F9-6628-4A84-B3E9-CA139F95C559}">
      <dgm:prSet phldrT="[Text]"/>
      <dgm:spPr/>
      <dgm:t>
        <a:bodyPr/>
        <a:lstStyle/>
        <a:p>
          <a:r>
            <a:rPr lang="en-US" dirty="0" err="1"/>
            <a:t>Jumlah</a:t>
          </a:r>
          <a:r>
            <a:rPr lang="en-US" dirty="0"/>
            <a:t> </a:t>
          </a:r>
          <a:r>
            <a:rPr lang="en-US" dirty="0" err="1"/>
            <a:t>Elektron</a:t>
          </a:r>
          <a:endParaRPr lang="en-US" dirty="0"/>
        </a:p>
      </dgm:t>
    </dgm:pt>
    <dgm:pt modelId="{AFCB073D-B949-4945-ACA7-BEDDEA705584}" type="parTrans" cxnId="{91CC0D4B-4B50-4C8E-B5C6-D2EA11383A4F}">
      <dgm:prSet/>
      <dgm:spPr/>
      <dgm:t>
        <a:bodyPr/>
        <a:lstStyle/>
        <a:p>
          <a:endParaRPr lang="en-US"/>
        </a:p>
      </dgm:t>
    </dgm:pt>
    <dgm:pt modelId="{6DB4D13C-75D5-4968-A29E-B546B2BC45CF}" type="sibTrans" cxnId="{91CC0D4B-4B50-4C8E-B5C6-D2EA11383A4F}">
      <dgm:prSet/>
      <dgm:spPr/>
      <dgm:t>
        <a:bodyPr/>
        <a:lstStyle/>
        <a:p>
          <a:endParaRPr lang="en-US"/>
        </a:p>
      </dgm:t>
    </dgm:pt>
    <dgm:pt modelId="{2F87C40C-2E5B-4063-9EF3-4656163D8B56}">
      <dgm:prSet phldrT="[Text]"/>
      <dgm:spPr/>
      <dgm:t>
        <a:bodyPr/>
        <a:lstStyle/>
        <a:p>
          <a:r>
            <a:rPr lang="en-US" dirty="0" err="1"/>
            <a:t>Nomor</a:t>
          </a:r>
          <a:r>
            <a:rPr lang="en-US" dirty="0"/>
            <a:t> Atom (Z)</a:t>
          </a:r>
        </a:p>
      </dgm:t>
    </dgm:pt>
    <dgm:pt modelId="{CF92933E-62EA-4CE4-8D12-AD7DBFDBB419}" type="parTrans" cxnId="{A3E40763-BD37-4358-9EE6-E76417D0034C}">
      <dgm:prSet/>
      <dgm:spPr/>
      <dgm:t>
        <a:bodyPr/>
        <a:lstStyle/>
        <a:p>
          <a:endParaRPr lang="en-US"/>
        </a:p>
      </dgm:t>
    </dgm:pt>
    <dgm:pt modelId="{DF5B1C11-6219-4EA9-AD57-63C2708C22FF}" type="sibTrans" cxnId="{A3E40763-BD37-4358-9EE6-E76417D0034C}">
      <dgm:prSet/>
      <dgm:spPr/>
      <dgm:t>
        <a:bodyPr/>
        <a:lstStyle/>
        <a:p>
          <a:endParaRPr lang="en-US"/>
        </a:p>
      </dgm:t>
    </dgm:pt>
    <dgm:pt modelId="{9A6D61BE-32A8-4922-B1DB-AC2898A6F2BD}" type="pres">
      <dgm:prSet presAssocID="{280BCFB8-FCB7-4195-831F-22FB17F84914}" presName="linearFlow" presStyleCnt="0">
        <dgm:presLayoutVars>
          <dgm:dir/>
          <dgm:resizeHandles val="exact"/>
        </dgm:presLayoutVars>
      </dgm:prSet>
      <dgm:spPr/>
    </dgm:pt>
    <dgm:pt modelId="{D827943E-9E9C-41A4-9390-3198A08006DA}" type="pres">
      <dgm:prSet presAssocID="{13B2677C-7C35-4FCB-A7FE-B1FA6DA7FC62}" presName="node" presStyleLbl="node1" presStyleIdx="0" presStyleCnt="3">
        <dgm:presLayoutVars>
          <dgm:bulletEnabled val="1"/>
        </dgm:presLayoutVars>
      </dgm:prSet>
      <dgm:spPr/>
    </dgm:pt>
    <dgm:pt modelId="{3C0CA5BD-3752-4075-B447-E807CF3B2640}" type="pres">
      <dgm:prSet presAssocID="{55A7B057-F385-46F5-B595-DB304A530472}" presName="spacerL" presStyleCnt="0"/>
      <dgm:spPr/>
    </dgm:pt>
    <dgm:pt modelId="{DBAAB334-3032-41C0-B2D5-A55497284316}" type="pres">
      <dgm:prSet presAssocID="{55A7B057-F385-46F5-B595-DB304A530472}" presName="sibTrans" presStyleLbl="sibTrans2D1" presStyleIdx="0" presStyleCnt="2"/>
      <dgm:spPr>
        <a:prstGeom prst="mathEqual">
          <a:avLst/>
        </a:prstGeom>
      </dgm:spPr>
    </dgm:pt>
    <dgm:pt modelId="{8BA25048-548B-431A-AB71-F26DDC77A2C8}" type="pres">
      <dgm:prSet presAssocID="{55A7B057-F385-46F5-B595-DB304A530472}" presName="spacerR" presStyleCnt="0"/>
      <dgm:spPr/>
    </dgm:pt>
    <dgm:pt modelId="{410AACA2-D530-4545-9AFE-827096AC0AA4}" type="pres">
      <dgm:prSet presAssocID="{C2E424F9-6628-4A84-B3E9-CA139F95C559}" presName="node" presStyleLbl="node1" presStyleIdx="1" presStyleCnt="3">
        <dgm:presLayoutVars>
          <dgm:bulletEnabled val="1"/>
        </dgm:presLayoutVars>
      </dgm:prSet>
      <dgm:spPr/>
    </dgm:pt>
    <dgm:pt modelId="{D7A64EA3-0E85-4C82-8F79-C66BCA8AEC97}" type="pres">
      <dgm:prSet presAssocID="{6DB4D13C-75D5-4968-A29E-B546B2BC45CF}" presName="spacerL" presStyleCnt="0"/>
      <dgm:spPr/>
    </dgm:pt>
    <dgm:pt modelId="{5209029B-86EE-480C-9CA0-198F51EE4FE1}" type="pres">
      <dgm:prSet presAssocID="{6DB4D13C-75D5-4968-A29E-B546B2BC45CF}" presName="sibTrans" presStyleLbl="sibTrans2D1" presStyleIdx="1" presStyleCnt="2"/>
      <dgm:spPr/>
    </dgm:pt>
    <dgm:pt modelId="{EDD95736-0818-4366-B69F-0B3127616B4D}" type="pres">
      <dgm:prSet presAssocID="{6DB4D13C-75D5-4968-A29E-B546B2BC45CF}" presName="spacerR" presStyleCnt="0"/>
      <dgm:spPr/>
    </dgm:pt>
    <dgm:pt modelId="{71BFB889-9450-48C8-9B4B-30593F3DB53C}" type="pres">
      <dgm:prSet presAssocID="{2F87C40C-2E5B-4063-9EF3-4656163D8B56}" presName="node" presStyleLbl="node1" presStyleIdx="2" presStyleCnt="3">
        <dgm:presLayoutVars>
          <dgm:bulletEnabled val="1"/>
        </dgm:presLayoutVars>
      </dgm:prSet>
      <dgm:spPr/>
    </dgm:pt>
  </dgm:ptLst>
  <dgm:cxnLst>
    <dgm:cxn modelId="{2AA3C409-7877-4CB4-B57D-506A0B6765FD}" type="presOf" srcId="{13B2677C-7C35-4FCB-A7FE-B1FA6DA7FC62}" destId="{D827943E-9E9C-41A4-9390-3198A08006DA}" srcOrd="0" destOrd="0" presId="urn:microsoft.com/office/officeart/2005/8/layout/equation1"/>
    <dgm:cxn modelId="{5B02A60C-3CC5-4F70-8A2C-131ADF66A720}" srcId="{280BCFB8-FCB7-4195-831F-22FB17F84914}" destId="{13B2677C-7C35-4FCB-A7FE-B1FA6DA7FC62}" srcOrd="0" destOrd="0" parTransId="{123BC89E-EBAC-4235-ABF4-7DA6062377C6}" sibTransId="{55A7B057-F385-46F5-B595-DB304A530472}"/>
    <dgm:cxn modelId="{844CFC1C-17A7-4721-B845-3015A2CAB4F9}" type="presOf" srcId="{280BCFB8-FCB7-4195-831F-22FB17F84914}" destId="{9A6D61BE-32A8-4922-B1DB-AC2898A6F2BD}" srcOrd="0" destOrd="0" presId="urn:microsoft.com/office/officeart/2005/8/layout/equation1"/>
    <dgm:cxn modelId="{0AC35933-69D0-41DD-84DB-94AB49CCA71E}" type="presOf" srcId="{2F87C40C-2E5B-4063-9EF3-4656163D8B56}" destId="{71BFB889-9450-48C8-9B4B-30593F3DB53C}" srcOrd="0" destOrd="0" presId="urn:microsoft.com/office/officeart/2005/8/layout/equation1"/>
    <dgm:cxn modelId="{91CC0D4B-4B50-4C8E-B5C6-D2EA11383A4F}" srcId="{280BCFB8-FCB7-4195-831F-22FB17F84914}" destId="{C2E424F9-6628-4A84-B3E9-CA139F95C559}" srcOrd="1" destOrd="0" parTransId="{AFCB073D-B949-4945-ACA7-BEDDEA705584}" sibTransId="{6DB4D13C-75D5-4968-A29E-B546B2BC45CF}"/>
    <dgm:cxn modelId="{A3E40763-BD37-4358-9EE6-E76417D0034C}" srcId="{280BCFB8-FCB7-4195-831F-22FB17F84914}" destId="{2F87C40C-2E5B-4063-9EF3-4656163D8B56}" srcOrd="2" destOrd="0" parTransId="{CF92933E-62EA-4CE4-8D12-AD7DBFDBB419}" sibTransId="{DF5B1C11-6219-4EA9-AD57-63C2708C22FF}"/>
    <dgm:cxn modelId="{474BE369-8C74-46C8-A34A-5FD497771FEC}" type="presOf" srcId="{55A7B057-F385-46F5-B595-DB304A530472}" destId="{DBAAB334-3032-41C0-B2D5-A55497284316}" srcOrd="0" destOrd="0" presId="urn:microsoft.com/office/officeart/2005/8/layout/equation1"/>
    <dgm:cxn modelId="{9C9C9D76-E850-4D5A-B6EE-A865801064B1}" type="presOf" srcId="{6DB4D13C-75D5-4968-A29E-B546B2BC45CF}" destId="{5209029B-86EE-480C-9CA0-198F51EE4FE1}" srcOrd="0" destOrd="0" presId="urn:microsoft.com/office/officeart/2005/8/layout/equation1"/>
    <dgm:cxn modelId="{0F9C5BFC-CF62-4F92-AFD4-A46772354B09}" type="presOf" srcId="{C2E424F9-6628-4A84-B3E9-CA139F95C559}" destId="{410AACA2-D530-4545-9AFE-827096AC0AA4}" srcOrd="0" destOrd="0" presId="urn:microsoft.com/office/officeart/2005/8/layout/equation1"/>
    <dgm:cxn modelId="{7762C47D-DD1E-4F84-9D57-8A01A21007FB}" type="presParOf" srcId="{9A6D61BE-32A8-4922-B1DB-AC2898A6F2BD}" destId="{D827943E-9E9C-41A4-9390-3198A08006DA}" srcOrd="0" destOrd="0" presId="urn:microsoft.com/office/officeart/2005/8/layout/equation1"/>
    <dgm:cxn modelId="{F07F865C-7F61-4DE9-A4B4-5DA88778D616}" type="presParOf" srcId="{9A6D61BE-32A8-4922-B1DB-AC2898A6F2BD}" destId="{3C0CA5BD-3752-4075-B447-E807CF3B2640}" srcOrd="1" destOrd="0" presId="urn:microsoft.com/office/officeart/2005/8/layout/equation1"/>
    <dgm:cxn modelId="{AE0200B2-F81C-4E6A-979A-E34B014ED999}" type="presParOf" srcId="{9A6D61BE-32A8-4922-B1DB-AC2898A6F2BD}" destId="{DBAAB334-3032-41C0-B2D5-A55497284316}" srcOrd="2" destOrd="0" presId="urn:microsoft.com/office/officeart/2005/8/layout/equation1"/>
    <dgm:cxn modelId="{3F62F2A6-6BA8-40D7-99E5-1A85C958E9EE}" type="presParOf" srcId="{9A6D61BE-32A8-4922-B1DB-AC2898A6F2BD}" destId="{8BA25048-548B-431A-AB71-F26DDC77A2C8}" srcOrd="3" destOrd="0" presId="urn:microsoft.com/office/officeart/2005/8/layout/equation1"/>
    <dgm:cxn modelId="{97F2A8E6-577F-41CB-A7A3-127956C28D53}" type="presParOf" srcId="{9A6D61BE-32A8-4922-B1DB-AC2898A6F2BD}" destId="{410AACA2-D530-4545-9AFE-827096AC0AA4}" srcOrd="4" destOrd="0" presId="urn:microsoft.com/office/officeart/2005/8/layout/equation1"/>
    <dgm:cxn modelId="{468F5DBD-8B3D-432E-9C3B-D4A4537B9D4A}" type="presParOf" srcId="{9A6D61BE-32A8-4922-B1DB-AC2898A6F2BD}" destId="{D7A64EA3-0E85-4C82-8F79-C66BCA8AEC97}" srcOrd="5" destOrd="0" presId="urn:microsoft.com/office/officeart/2005/8/layout/equation1"/>
    <dgm:cxn modelId="{6676D930-0BA5-4DBD-AA81-CEA64745DFD2}" type="presParOf" srcId="{9A6D61BE-32A8-4922-B1DB-AC2898A6F2BD}" destId="{5209029B-86EE-480C-9CA0-198F51EE4FE1}" srcOrd="6" destOrd="0" presId="urn:microsoft.com/office/officeart/2005/8/layout/equation1"/>
    <dgm:cxn modelId="{34909CDF-B327-453E-A803-6E262EACBBB6}" type="presParOf" srcId="{9A6D61BE-32A8-4922-B1DB-AC2898A6F2BD}" destId="{EDD95736-0818-4366-B69F-0B3127616B4D}" srcOrd="7" destOrd="0" presId="urn:microsoft.com/office/officeart/2005/8/layout/equation1"/>
    <dgm:cxn modelId="{0C5BFBE4-6ED0-446D-99DD-06FF190842B6}" type="presParOf" srcId="{9A6D61BE-32A8-4922-B1DB-AC2898A6F2BD}" destId="{71BFB889-9450-48C8-9B4B-30593F3DB53C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80BCFB8-FCB7-4195-831F-22FB17F84914}" type="doc">
      <dgm:prSet loTypeId="urn:microsoft.com/office/officeart/2005/8/layout/equation1" loCatId="relationship" qsTypeId="urn:microsoft.com/office/officeart/2005/8/quickstyle/simple5" qsCatId="simple" csTypeId="urn:microsoft.com/office/officeart/2005/8/colors/colorful4" csCatId="colorful" phldr="1"/>
      <dgm:spPr/>
    </dgm:pt>
    <dgm:pt modelId="{13B2677C-7C35-4FCB-A7FE-B1FA6DA7FC62}">
      <dgm:prSet phldrT="[Text]"/>
      <dgm:spPr/>
      <dgm:t>
        <a:bodyPr/>
        <a:lstStyle/>
        <a:p>
          <a:r>
            <a:rPr lang="en-US" dirty="0" err="1"/>
            <a:t>Jumlah</a:t>
          </a:r>
          <a:r>
            <a:rPr lang="en-US" dirty="0"/>
            <a:t> Proton</a:t>
          </a:r>
        </a:p>
      </dgm:t>
    </dgm:pt>
    <dgm:pt modelId="{123BC89E-EBAC-4235-ABF4-7DA6062377C6}" type="parTrans" cxnId="{5B02A60C-3CC5-4F70-8A2C-131ADF66A720}">
      <dgm:prSet/>
      <dgm:spPr/>
      <dgm:t>
        <a:bodyPr/>
        <a:lstStyle/>
        <a:p>
          <a:endParaRPr lang="en-US"/>
        </a:p>
      </dgm:t>
    </dgm:pt>
    <dgm:pt modelId="{55A7B057-F385-46F5-B595-DB304A530472}" type="sibTrans" cxnId="{5B02A60C-3CC5-4F70-8A2C-131ADF66A720}">
      <dgm:prSet/>
      <dgm:spPr/>
      <dgm:t>
        <a:bodyPr/>
        <a:lstStyle/>
        <a:p>
          <a:endParaRPr lang="en-US"/>
        </a:p>
      </dgm:t>
    </dgm:pt>
    <dgm:pt modelId="{C2E424F9-6628-4A84-B3E9-CA139F95C559}">
      <dgm:prSet phldrT="[Text]"/>
      <dgm:spPr/>
      <dgm:t>
        <a:bodyPr/>
        <a:lstStyle/>
        <a:p>
          <a:r>
            <a:rPr lang="en-US" dirty="0" err="1"/>
            <a:t>Jumlah</a:t>
          </a:r>
          <a:r>
            <a:rPr lang="en-US" dirty="0"/>
            <a:t> Neutron</a:t>
          </a:r>
        </a:p>
      </dgm:t>
    </dgm:pt>
    <dgm:pt modelId="{AFCB073D-B949-4945-ACA7-BEDDEA705584}" type="parTrans" cxnId="{91CC0D4B-4B50-4C8E-B5C6-D2EA11383A4F}">
      <dgm:prSet/>
      <dgm:spPr/>
      <dgm:t>
        <a:bodyPr/>
        <a:lstStyle/>
        <a:p>
          <a:endParaRPr lang="en-US"/>
        </a:p>
      </dgm:t>
    </dgm:pt>
    <dgm:pt modelId="{6DB4D13C-75D5-4968-A29E-B546B2BC45CF}" type="sibTrans" cxnId="{91CC0D4B-4B50-4C8E-B5C6-D2EA11383A4F}">
      <dgm:prSet/>
      <dgm:spPr/>
      <dgm:t>
        <a:bodyPr/>
        <a:lstStyle/>
        <a:p>
          <a:endParaRPr lang="en-US"/>
        </a:p>
      </dgm:t>
    </dgm:pt>
    <dgm:pt modelId="{2F87C40C-2E5B-4063-9EF3-4656163D8B56}">
      <dgm:prSet phldrT="[Text]"/>
      <dgm:spPr/>
      <dgm:t>
        <a:bodyPr/>
        <a:lstStyle/>
        <a:p>
          <a:r>
            <a:rPr lang="en-US" dirty="0" err="1"/>
            <a:t>Nomor</a:t>
          </a:r>
          <a:r>
            <a:rPr lang="en-US" dirty="0"/>
            <a:t> Massa (A)</a:t>
          </a:r>
        </a:p>
      </dgm:t>
    </dgm:pt>
    <dgm:pt modelId="{CF92933E-62EA-4CE4-8D12-AD7DBFDBB419}" type="parTrans" cxnId="{A3E40763-BD37-4358-9EE6-E76417D0034C}">
      <dgm:prSet/>
      <dgm:spPr/>
      <dgm:t>
        <a:bodyPr/>
        <a:lstStyle/>
        <a:p>
          <a:endParaRPr lang="en-US"/>
        </a:p>
      </dgm:t>
    </dgm:pt>
    <dgm:pt modelId="{DF5B1C11-6219-4EA9-AD57-63C2708C22FF}" type="sibTrans" cxnId="{A3E40763-BD37-4358-9EE6-E76417D0034C}">
      <dgm:prSet/>
      <dgm:spPr/>
      <dgm:t>
        <a:bodyPr/>
        <a:lstStyle/>
        <a:p>
          <a:endParaRPr lang="en-US"/>
        </a:p>
      </dgm:t>
    </dgm:pt>
    <dgm:pt modelId="{9A6D61BE-32A8-4922-B1DB-AC2898A6F2BD}" type="pres">
      <dgm:prSet presAssocID="{280BCFB8-FCB7-4195-831F-22FB17F84914}" presName="linearFlow" presStyleCnt="0">
        <dgm:presLayoutVars>
          <dgm:dir/>
          <dgm:resizeHandles val="exact"/>
        </dgm:presLayoutVars>
      </dgm:prSet>
      <dgm:spPr/>
    </dgm:pt>
    <dgm:pt modelId="{D827943E-9E9C-41A4-9390-3198A08006DA}" type="pres">
      <dgm:prSet presAssocID="{13B2677C-7C35-4FCB-A7FE-B1FA6DA7FC62}" presName="node" presStyleLbl="node1" presStyleIdx="0" presStyleCnt="3" custLinFactNeighborX="-7061" custLinFactNeighborY="1720">
        <dgm:presLayoutVars>
          <dgm:bulletEnabled val="1"/>
        </dgm:presLayoutVars>
      </dgm:prSet>
      <dgm:spPr/>
    </dgm:pt>
    <dgm:pt modelId="{3C0CA5BD-3752-4075-B447-E807CF3B2640}" type="pres">
      <dgm:prSet presAssocID="{55A7B057-F385-46F5-B595-DB304A530472}" presName="spacerL" presStyleCnt="0"/>
      <dgm:spPr/>
    </dgm:pt>
    <dgm:pt modelId="{DBAAB334-3032-41C0-B2D5-A55497284316}" type="pres">
      <dgm:prSet presAssocID="{55A7B057-F385-46F5-B595-DB304A530472}" presName="sibTrans" presStyleLbl="sibTrans2D1" presStyleIdx="0" presStyleCnt="2"/>
      <dgm:spPr>
        <a:prstGeom prst="mathPlus">
          <a:avLst/>
        </a:prstGeom>
      </dgm:spPr>
    </dgm:pt>
    <dgm:pt modelId="{8BA25048-548B-431A-AB71-F26DDC77A2C8}" type="pres">
      <dgm:prSet presAssocID="{55A7B057-F385-46F5-B595-DB304A530472}" presName="spacerR" presStyleCnt="0"/>
      <dgm:spPr/>
    </dgm:pt>
    <dgm:pt modelId="{410AACA2-D530-4545-9AFE-827096AC0AA4}" type="pres">
      <dgm:prSet presAssocID="{C2E424F9-6628-4A84-B3E9-CA139F95C559}" presName="node" presStyleLbl="node1" presStyleIdx="1" presStyleCnt="3">
        <dgm:presLayoutVars>
          <dgm:bulletEnabled val="1"/>
        </dgm:presLayoutVars>
      </dgm:prSet>
      <dgm:spPr/>
    </dgm:pt>
    <dgm:pt modelId="{D7A64EA3-0E85-4C82-8F79-C66BCA8AEC97}" type="pres">
      <dgm:prSet presAssocID="{6DB4D13C-75D5-4968-A29E-B546B2BC45CF}" presName="spacerL" presStyleCnt="0"/>
      <dgm:spPr/>
    </dgm:pt>
    <dgm:pt modelId="{5209029B-86EE-480C-9CA0-198F51EE4FE1}" type="pres">
      <dgm:prSet presAssocID="{6DB4D13C-75D5-4968-A29E-B546B2BC45CF}" presName="sibTrans" presStyleLbl="sibTrans2D1" presStyleIdx="1" presStyleCnt="2"/>
      <dgm:spPr/>
    </dgm:pt>
    <dgm:pt modelId="{EDD95736-0818-4366-B69F-0B3127616B4D}" type="pres">
      <dgm:prSet presAssocID="{6DB4D13C-75D5-4968-A29E-B546B2BC45CF}" presName="spacerR" presStyleCnt="0"/>
      <dgm:spPr/>
    </dgm:pt>
    <dgm:pt modelId="{71BFB889-9450-48C8-9B4B-30593F3DB53C}" type="pres">
      <dgm:prSet presAssocID="{2F87C40C-2E5B-4063-9EF3-4656163D8B56}" presName="node" presStyleLbl="node1" presStyleIdx="2" presStyleCnt="3">
        <dgm:presLayoutVars>
          <dgm:bulletEnabled val="1"/>
        </dgm:presLayoutVars>
      </dgm:prSet>
      <dgm:spPr/>
    </dgm:pt>
  </dgm:ptLst>
  <dgm:cxnLst>
    <dgm:cxn modelId="{5B02A60C-3CC5-4F70-8A2C-131ADF66A720}" srcId="{280BCFB8-FCB7-4195-831F-22FB17F84914}" destId="{13B2677C-7C35-4FCB-A7FE-B1FA6DA7FC62}" srcOrd="0" destOrd="0" parTransId="{123BC89E-EBAC-4235-ABF4-7DA6062377C6}" sibTransId="{55A7B057-F385-46F5-B595-DB304A530472}"/>
    <dgm:cxn modelId="{7BB41F37-724B-4EB5-99FA-8B122CF5249F}" type="presOf" srcId="{C2E424F9-6628-4A84-B3E9-CA139F95C559}" destId="{410AACA2-D530-4545-9AFE-827096AC0AA4}" srcOrd="0" destOrd="0" presId="urn:microsoft.com/office/officeart/2005/8/layout/equation1"/>
    <dgm:cxn modelId="{91CC0D4B-4B50-4C8E-B5C6-D2EA11383A4F}" srcId="{280BCFB8-FCB7-4195-831F-22FB17F84914}" destId="{C2E424F9-6628-4A84-B3E9-CA139F95C559}" srcOrd="1" destOrd="0" parTransId="{AFCB073D-B949-4945-ACA7-BEDDEA705584}" sibTransId="{6DB4D13C-75D5-4968-A29E-B546B2BC45CF}"/>
    <dgm:cxn modelId="{7666335A-7D82-4F4A-A863-4202A86C7E8D}" type="presOf" srcId="{55A7B057-F385-46F5-B595-DB304A530472}" destId="{DBAAB334-3032-41C0-B2D5-A55497284316}" srcOrd="0" destOrd="0" presId="urn:microsoft.com/office/officeart/2005/8/layout/equation1"/>
    <dgm:cxn modelId="{C1FB1B5E-0F94-43C9-A017-116E09644B0F}" type="presOf" srcId="{280BCFB8-FCB7-4195-831F-22FB17F84914}" destId="{9A6D61BE-32A8-4922-B1DB-AC2898A6F2BD}" srcOrd="0" destOrd="0" presId="urn:microsoft.com/office/officeart/2005/8/layout/equation1"/>
    <dgm:cxn modelId="{A3E40763-BD37-4358-9EE6-E76417D0034C}" srcId="{280BCFB8-FCB7-4195-831F-22FB17F84914}" destId="{2F87C40C-2E5B-4063-9EF3-4656163D8B56}" srcOrd="2" destOrd="0" parTransId="{CF92933E-62EA-4CE4-8D12-AD7DBFDBB419}" sibTransId="{DF5B1C11-6219-4EA9-AD57-63C2708C22FF}"/>
    <dgm:cxn modelId="{5B06687A-FAF8-47F9-940B-447FE84A78ED}" type="presOf" srcId="{6DB4D13C-75D5-4968-A29E-B546B2BC45CF}" destId="{5209029B-86EE-480C-9CA0-198F51EE4FE1}" srcOrd="0" destOrd="0" presId="urn:microsoft.com/office/officeart/2005/8/layout/equation1"/>
    <dgm:cxn modelId="{160279B3-D2F0-414B-84C0-40BBF8F1A2AD}" type="presOf" srcId="{13B2677C-7C35-4FCB-A7FE-B1FA6DA7FC62}" destId="{D827943E-9E9C-41A4-9390-3198A08006DA}" srcOrd="0" destOrd="0" presId="urn:microsoft.com/office/officeart/2005/8/layout/equation1"/>
    <dgm:cxn modelId="{D25C19F7-9AC4-4DE0-854D-D9F1F85AAC01}" type="presOf" srcId="{2F87C40C-2E5B-4063-9EF3-4656163D8B56}" destId="{71BFB889-9450-48C8-9B4B-30593F3DB53C}" srcOrd="0" destOrd="0" presId="urn:microsoft.com/office/officeart/2005/8/layout/equation1"/>
    <dgm:cxn modelId="{D21BA2C4-2BD0-45C3-9700-A05B3F0B93DF}" type="presParOf" srcId="{9A6D61BE-32A8-4922-B1DB-AC2898A6F2BD}" destId="{D827943E-9E9C-41A4-9390-3198A08006DA}" srcOrd="0" destOrd="0" presId="urn:microsoft.com/office/officeart/2005/8/layout/equation1"/>
    <dgm:cxn modelId="{E0B4D1B3-F338-40B6-8EEE-46579333E765}" type="presParOf" srcId="{9A6D61BE-32A8-4922-B1DB-AC2898A6F2BD}" destId="{3C0CA5BD-3752-4075-B447-E807CF3B2640}" srcOrd="1" destOrd="0" presId="urn:microsoft.com/office/officeart/2005/8/layout/equation1"/>
    <dgm:cxn modelId="{CDD5386B-729B-4085-85F5-318264DC56B7}" type="presParOf" srcId="{9A6D61BE-32A8-4922-B1DB-AC2898A6F2BD}" destId="{DBAAB334-3032-41C0-B2D5-A55497284316}" srcOrd="2" destOrd="0" presId="urn:microsoft.com/office/officeart/2005/8/layout/equation1"/>
    <dgm:cxn modelId="{A1A8881C-2AFB-44AD-9E62-454E74F9B614}" type="presParOf" srcId="{9A6D61BE-32A8-4922-B1DB-AC2898A6F2BD}" destId="{8BA25048-548B-431A-AB71-F26DDC77A2C8}" srcOrd="3" destOrd="0" presId="urn:microsoft.com/office/officeart/2005/8/layout/equation1"/>
    <dgm:cxn modelId="{EBC8956E-6CAA-4B09-B629-EE315E8AA89C}" type="presParOf" srcId="{9A6D61BE-32A8-4922-B1DB-AC2898A6F2BD}" destId="{410AACA2-D530-4545-9AFE-827096AC0AA4}" srcOrd="4" destOrd="0" presId="urn:microsoft.com/office/officeart/2005/8/layout/equation1"/>
    <dgm:cxn modelId="{CE4DC8CF-76B5-4809-879F-4ABE9BC81BC0}" type="presParOf" srcId="{9A6D61BE-32A8-4922-B1DB-AC2898A6F2BD}" destId="{D7A64EA3-0E85-4C82-8F79-C66BCA8AEC97}" srcOrd="5" destOrd="0" presId="urn:microsoft.com/office/officeart/2005/8/layout/equation1"/>
    <dgm:cxn modelId="{38C648CC-0E68-4F12-8425-F319EF0BC4BF}" type="presParOf" srcId="{9A6D61BE-32A8-4922-B1DB-AC2898A6F2BD}" destId="{5209029B-86EE-480C-9CA0-198F51EE4FE1}" srcOrd="6" destOrd="0" presId="urn:microsoft.com/office/officeart/2005/8/layout/equation1"/>
    <dgm:cxn modelId="{D82F0F55-4C95-4D8B-99E8-9F8EB1E771AA}" type="presParOf" srcId="{9A6D61BE-32A8-4922-B1DB-AC2898A6F2BD}" destId="{EDD95736-0818-4366-B69F-0B3127616B4D}" srcOrd="7" destOrd="0" presId="urn:microsoft.com/office/officeart/2005/8/layout/equation1"/>
    <dgm:cxn modelId="{16A2F809-0D08-41B1-8629-9F675274E0C7}" type="presParOf" srcId="{9A6D61BE-32A8-4922-B1DB-AC2898A6F2BD}" destId="{71BFB889-9450-48C8-9B4B-30593F3DB53C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81E403-A789-4236-9806-A9548424B1EF}">
      <dsp:nvSpPr>
        <dsp:cNvPr id="0" name=""/>
        <dsp:cNvSpPr/>
      </dsp:nvSpPr>
      <dsp:spPr>
        <a:xfrm>
          <a:off x="2394473" y="1618129"/>
          <a:ext cx="4854388" cy="4854388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E305804-BD87-4533-8886-3227660F46BE}">
      <dsp:nvSpPr>
        <dsp:cNvPr id="0" name=""/>
        <dsp:cNvSpPr/>
      </dsp:nvSpPr>
      <dsp:spPr>
        <a:xfrm>
          <a:off x="3088246" y="2311902"/>
          <a:ext cx="3466842" cy="3466842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BD267DCA-08CE-42AD-BE2F-A3E2FFDA7FF9}">
      <dsp:nvSpPr>
        <dsp:cNvPr id="0" name=""/>
        <dsp:cNvSpPr/>
      </dsp:nvSpPr>
      <dsp:spPr>
        <a:xfrm>
          <a:off x="3781614" y="3046228"/>
          <a:ext cx="2080105" cy="2080105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5365265-4B50-47C4-BA19-6DDC44E45C9F}">
      <dsp:nvSpPr>
        <dsp:cNvPr id="0" name=""/>
        <dsp:cNvSpPr/>
      </dsp:nvSpPr>
      <dsp:spPr>
        <a:xfrm>
          <a:off x="4474983" y="3698639"/>
          <a:ext cx="693368" cy="693368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A40EFCDE-0F17-4293-908C-17C4B79F25A7}">
      <dsp:nvSpPr>
        <dsp:cNvPr id="0" name=""/>
        <dsp:cNvSpPr/>
      </dsp:nvSpPr>
      <dsp:spPr>
        <a:xfrm>
          <a:off x="8057926" y="0"/>
          <a:ext cx="2427194" cy="11610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3144" tIns="46990" rIns="46990" bIns="4699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/>
            <a:t>Proton + neutron</a:t>
          </a:r>
        </a:p>
      </dsp:txBody>
      <dsp:txXfrm>
        <a:off x="8057926" y="0"/>
        <a:ext cx="2427194" cy="1161007"/>
      </dsp:txXfrm>
    </dsp:sp>
    <dsp:sp modelId="{425CBC5A-47CE-442D-A3DF-AD0276AA6F4D}">
      <dsp:nvSpPr>
        <dsp:cNvPr id="0" name=""/>
        <dsp:cNvSpPr/>
      </dsp:nvSpPr>
      <dsp:spPr>
        <a:xfrm>
          <a:off x="7451127" y="580503"/>
          <a:ext cx="606798" cy="0"/>
        </a:xfrm>
        <a:prstGeom prst="line">
          <a:avLst/>
        </a:prstGeom>
        <a:noFill/>
        <a:ln w="635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50F53E84-CE6D-4A11-B7DE-25E2E4CCFC70}">
      <dsp:nvSpPr>
        <dsp:cNvPr id="0" name=""/>
        <dsp:cNvSpPr/>
      </dsp:nvSpPr>
      <dsp:spPr>
        <a:xfrm rot="5400000">
          <a:off x="4400953" y="962787"/>
          <a:ext cx="3430434" cy="2669913"/>
        </a:xfrm>
        <a:prstGeom prst="line">
          <a:avLst/>
        </a:prstGeom>
        <a:noFill/>
        <a:ln w="635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836F606E-C975-4AEF-830B-E11FB089048F}">
      <dsp:nvSpPr>
        <dsp:cNvPr id="0" name=""/>
        <dsp:cNvSpPr/>
      </dsp:nvSpPr>
      <dsp:spPr>
        <a:xfrm>
          <a:off x="8057926" y="1161007"/>
          <a:ext cx="2427194" cy="11610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3144" tIns="46990" rIns="46990" bIns="4699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 err="1"/>
            <a:t>nukleus</a:t>
          </a:r>
          <a:endParaRPr lang="en-US" sz="3700" kern="1200" dirty="0"/>
        </a:p>
      </dsp:txBody>
      <dsp:txXfrm>
        <a:off x="8057926" y="1161007"/>
        <a:ext cx="2427194" cy="1161007"/>
      </dsp:txXfrm>
    </dsp:sp>
    <dsp:sp modelId="{71BF83D1-2C51-4FC4-B9D0-CA971DAB4A7F}">
      <dsp:nvSpPr>
        <dsp:cNvPr id="0" name=""/>
        <dsp:cNvSpPr/>
      </dsp:nvSpPr>
      <dsp:spPr>
        <a:xfrm>
          <a:off x="7451127" y="1741511"/>
          <a:ext cx="606798" cy="0"/>
        </a:xfrm>
        <a:prstGeom prst="line">
          <a:avLst/>
        </a:prstGeom>
        <a:noFill/>
        <a:ln w="635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A922309A-E0F9-40EC-B9FD-81AE10C3BA37}">
      <dsp:nvSpPr>
        <dsp:cNvPr id="0" name=""/>
        <dsp:cNvSpPr/>
      </dsp:nvSpPr>
      <dsp:spPr>
        <a:xfrm rot="5400000">
          <a:off x="4994807" y="2104781"/>
          <a:ext cx="2817163" cy="2091432"/>
        </a:xfrm>
        <a:prstGeom prst="line">
          <a:avLst/>
        </a:prstGeom>
        <a:noFill/>
        <a:ln w="635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45570832-0F88-43E2-AF19-02E113AD6530}">
      <dsp:nvSpPr>
        <dsp:cNvPr id="0" name=""/>
        <dsp:cNvSpPr/>
      </dsp:nvSpPr>
      <dsp:spPr>
        <a:xfrm>
          <a:off x="8057926" y="2322015"/>
          <a:ext cx="2427194" cy="11610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3144" tIns="46990" rIns="46990" bIns="4699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 err="1"/>
            <a:t>elektron</a:t>
          </a:r>
          <a:endParaRPr lang="en-US" sz="3700" kern="1200" dirty="0"/>
        </a:p>
      </dsp:txBody>
      <dsp:txXfrm>
        <a:off x="8057926" y="2322015"/>
        <a:ext cx="2427194" cy="1161007"/>
      </dsp:txXfrm>
    </dsp:sp>
    <dsp:sp modelId="{87E1DFC7-0A7F-412A-BFAF-29B979CC824E}">
      <dsp:nvSpPr>
        <dsp:cNvPr id="0" name=""/>
        <dsp:cNvSpPr/>
      </dsp:nvSpPr>
      <dsp:spPr>
        <a:xfrm>
          <a:off x="7451127" y="2902519"/>
          <a:ext cx="606798" cy="0"/>
        </a:xfrm>
        <a:prstGeom prst="line">
          <a:avLst/>
        </a:prstGeom>
        <a:noFill/>
        <a:ln w="635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529B46A3-C4A6-4C83-9BBE-FA07EDB00690}">
      <dsp:nvSpPr>
        <dsp:cNvPr id="0" name=""/>
        <dsp:cNvSpPr/>
      </dsp:nvSpPr>
      <dsp:spPr>
        <a:xfrm rot="5400000">
          <a:off x="5569647" y="3169106"/>
          <a:ext cx="2148875" cy="1614084"/>
        </a:xfrm>
        <a:prstGeom prst="line">
          <a:avLst/>
        </a:prstGeom>
        <a:noFill/>
        <a:ln w="635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ABB0D004-281B-4793-84C9-B1A953317395}">
      <dsp:nvSpPr>
        <dsp:cNvPr id="0" name=""/>
        <dsp:cNvSpPr/>
      </dsp:nvSpPr>
      <dsp:spPr>
        <a:xfrm>
          <a:off x="8057926" y="3483023"/>
          <a:ext cx="2427194" cy="11610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3144" tIns="46990" rIns="46990" bIns="4699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/>
            <a:t>atom</a:t>
          </a:r>
        </a:p>
      </dsp:txBody>
      <dsp:txXfrm>
        <a:off x="8057926" y="3483023"/>
        <a:ext cx="2427194" cy="1161007"/>
      </dsp:txXfrm>
    </dsp:sp>
    <dsp:sp modelId="{01A053E6-8AAE-4FE5-9C2F-D44497B362D9}">
      <dsp:nvSpPr>
        <dsp:cNvPr id="0" name=""/>
        <dsp:cNvSpPr/>
      </dsp:nvSpPr>
      <dsp:spPr>
        <a:xfrm>
          <a:off x="7451127" y="4063527"/>
          <a:ext cx="606798" cy="0"/>
        </a:xfrm>
        <a:prstGeom prst="line">
          <a:avLst/>
        </a:prstGeom>
        <a:noFill/>
        <a:ln w="635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A2B52B24-3990-4226-9128-9ACD46589DA7}">
      <dsp:nvSpPr>
        <dsp:cNvPr id="0" name=""/>
        <dsp:cNvSpPr/>
      </dsp:nvSpPr>
      <dsp:spPr>
        <a:xfrm rot="5400000">
          <a:off x="6145863" y="4237638"/>
          <a:ext cx="1477028" cy="1127836"/>
        </a:xfrm>
        <a:prstGeom prst="line">
          <a:avLst/>
        </a:prstGeom>
        <a:noFill/>
        <a:ln w="635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27943E-9E9C-41A4-9390-3198A08006DA}">
      <dsp:nvSpPr>
        <dsp:cNvPr id="0" name=""/>
        <dsp:cNvSpPr/>
      </dsp:nvSpPr>
      <dsp:spPr>
        <a:xfrm>
          <a:off x="4876" y="1140501"/>
          <a:ext cx="3353352" cy="3353352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3500" tIns="63500" rIns="63500" bIns="63500" numCol="1" spcCol="1270" anchor="ctr" anchorCtr="0">
          <a:noAutofit/>
        </a:bodyPr>
        <a:lstStyle/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0" kern="1200" dirty="0" err="1"/>
            <a:t>Nomor</a:t>
          </a:r>
          <a:r>
            <a:rPr lang="en-US" sz="5000" kern="1200" dirty="0"/>
            <a:t> Atom (Z)</a:t>
          </a:r>
        </a:p>
      </dsp:txBody>
      <dsp:txXfrm>
        <a:off x="495963" y="1631588"/>
        <a:ext cx="2371178" cy="2371178"/>
      </dsp:txXfrm>
    </dsp:sp>
    <dsp:sp modelId="{DBAAB334-3032-41C0-B2D5-A55497284316}">
      <dsp:nvSpPr>
        <dsp:cNvPr id="0" name=""/>
        <dsp:cNvSpPr/>
      </dsp:nvSpPr>
      <dsp:spPr>
        <a:xfrm>
          <a:off x="3630520" y="1844705"/>
          <a:ext cx="1944944" cy="1944944"/>
        </a:xfrm>
        <a:prstGeom prst="mathEqual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0" kern="1200"/>
        </a:p>
      </dsp:txBody>
      <dsp:txXfrm>
        <a:off x="3888322" y="2245363"/>
        <a:ext cx="1429340" cy="1143628"/>
      </dsp:txXfrm>
    </dsp:sp>
    <dsp:sp modelId="{410AACA2-D530-4545-9AFE-827096AC0AA4}">
      <dsp:nvSpPr>
        <dsp:cNvPr id="0" name=""/>
        <dsp:cNvSpPr/>
      </dsp:nvSpPr>
      <dsp:spPr>
        <a:xfrm>
          <a:off x="5847757" y="1140501"/>
          <a:ext cx="3353352" cy="3353352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3500" tIns="63500" rIns="63500" bIns="63500" numCol="1" spcCol="1270" anchor="ctr" anchorCtr="0">
          <a:noAutofit/>
        </a:bodyPr>
        <a:lstStyle/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0" kern="1200" dirty="0" err="1"/>
            <a:t>Jumlah</a:t>
          </a:r>
          <a:r>
            <a:rPr lang="en-US" sz="5000" kern="1200" dirty="0"/>
            <a:t> Proton</a:t>
          </a:r>
        </a:p>
      </dsp:txBody>
      <dsp:txXfrm>
        <a:off x="6338844" y="1631588"/>
        <a:ext cx="2371178" cy="237117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27943E-9E9C-41A4-9390-3198A08006DA}">
      <dsp:nvSpPr>
        <dsp:cNvPr id="0" name=""/>
        <dsp:cNvSpPr/>
      </dsp:nvSpPr>
      <dsp:spPr>
        <a:xfrm>
          <a:off x="4819" y="1160094"/>
          <a:ext cx="3314166" cy="3314166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8420" tIns="58420" rIns="58420" bIns="5842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600" kern="1200" dirty="0" err="1"/>
            <a:t>Jumlah</a:t>
          </a:r>
          <a:r>
            <a:rPr lang="en-US" sz="4600" kern="1200" dirty="0"/>
            <a:t> Proton</a:t>
          </a:r>
        </a:p>
      </dsp:txBody>
      <dsp:txXfrm>
        <a:off x="490167" y="1645442"/>
        <a:ext cx="2343470" cy="2343470"/>
      </dsp:txXfrm>
    </dsp:sp>
    <dsp:sp modelId="{DBAAB334-3032-41C0-B2D5-A55497284316}">
      <dsp:nvSpPr>
        <dsp:cNvPr id="0" name=""/>
        <dsp:cNvSpPr/>
      </dsp:nvSpPr>
      <dsp:spPr>
        <a:xfrm>
          <a:off x="3588096" y="1856069"/>
          <a:ext cx="1922216" cy="1922216"/>
        </a:xfrm>
        <a:prstGeom prst="mathEqual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700" kern="1200"/>
        </a:p>
      </dsp:txBody>
      <dsp:txXfrm>
        <a:off x="3842886" y="2252045"/>
        <a:ext cx="1412636" cy="1130264"/>
      </dsp:txXfrm>
    </dsp:sp>
    <dsp:sp modelId="{410AACA2-D530-4545-9AFE-827096AC0AA4}">
      <dsp:nvSpPr>
        <dsp:cNvPr id="0" name=""/>
        <dsp:cNvSpPr/>
      </dsp:nvSpPr>
      <dsp:spPr>
        <a:xfrm>
          <a:off x="5779423" y="1160094"/>
          <a:ext cx="3314166" cy="3314166"/>
        </a:xfrm>
        <a:prstGeom prst="ellipse">
          <a:avLst/>
        </a:prstGeom>
        <a:gradFill rotWithShape="0">
          <a:gsLst>
            <a:gs pos="0">
              <a:schemeClr val="accent3">
                <a:hueOff val="-9522361"/>
                <a:satOff val="-13690"/>
                <a:lumOff val="3980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-9522361"/>
                <a:satOff val="-13690"/>
                <a:lumOff val="3980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-9522361"/>
                <a:satOff val="-13690"/>
                <a:lumOff val="3980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8420" tIns="58420" rIns="58420" bIns="5842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600" kern="1200" dirty="0" err="1"/>
            <a:t>Jumlah</a:t>
          </a:r>
          <a:r>
            <a:rPr lang="en-US" sz="4600" kern="1200" dirty="0"/>
            <a:t> </a:t>
          </a:r>
          <a:r>
            <a:rPr lang="en-US" sz="4600" kern="1200" dirty="0" err="1"/>
            <a:t>Elektron</a:t>
          </a:r>
          <a:endParaRPr lang="en-US" sz="4600" kern="1200" dirty="0"/>
        </a:p>
      </dsp:txBody>
      <dsp:txXfrm>
        <a:off x="6264771" y="1645442"/>
        <a:ext cx="2343470" cy="234347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27943E-9E9C-41A4-9390-3198A08006DA}">
      <dsp:nvSpPr>
        <dsp:cNvPr id="0" name=""/>
        <dsp:cNvSpPr/>
      </dsp:nvSpPr>
      <dsp:spPr>
        <a:xfrm>
          <a:off x="1739" y="2025931"/>
          <a:ext cx="2305922" cy="2305922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 err="1"/>
            <a:t>Jumlah</a:t>
          </a:r>
          <a:r>
            <a:rPr lang="en-US" sz="3200" kern="1200" dirty="0"/>
            <a:t> Proton</a:t>
          </a:r>
        </a:p>
      </dsp:txBody>
      <dsp:txXfrm>
        <a:off x="339433" y="2363625"/>
        <a:ext cx="1630534" cy="1630534"/>
      </dsp:txXfrm>
    </dsp:sp>
    <dsp:sp modelId="{DBAAB334-3032-41C0-B2D5-A55497284316}">
      <dsp:nvSpPr>
        <dsp:cNvPr id="0" name=""/>
        <dsp:cNvSpPr/>
      </dsp:nvSpPr>
      <dsp:spPr>
        <a:xfrm>
          <a:off x="2494902" y="2510175"/>
          <a:ext cx="1337434" cy="1337434"/>
        </a:xfrm>
        <a:prstGeom prst="mathEqual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600" kern="1200"/>
        </a:p>
      </dsp:txBody>
      <dsp:txXfrm>
        <a:off x="2672179" y="2785686"/>
        <a:ext cx="982880" cy="786412"/>
      </dsp:txXfrm>
    </dsp:sp>
    <dsp:sp modelId="{410AACA2-D530-4545-9AFE-827096AC0AA4}">
      <dsp:nvSpPr>
        <dsp:cNvPr id="0" name=""/>
        <dsp:cNvSpPr/>
      </dsp:nvSpPr>
      <dsp:spPr>
        <a:xfrm>
          <a:off x="4019578" y="2025931"/>
          <a:ext cx="2305922" cy="2305922"/>
        </a:xfrm>
        <a:prstGeom prst="ellipse">
          <a:avLst/>
        </a:prstGeom>
        <a:gradFill rotWithShape="0">
          <a:gsLst>
            <a:gs pos="0">
              <a:schemeClr val="accent3">
                <a:hueOff val="-4761181"/>
                <a:satOff val="-6845"/>
                <a:lumOff val="1990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-4761181"/>
                <a:satOff val="-6845"/>
                <a:lumOff val="1990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-4761181"/>
                <a:satOff val="-6845"/>
                <a:lumOff val="1990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 err="1"/>
            <a:t>Jumlah</a:t>
          </a:r>
          <a:r>
            <a:rPr lang="en-US" sz="3200" kern="1200" dirty="0"/>
            <a:t> </a:t>
          </a:r>
          <a:r>
            <a:rPr lang="en-US" sz="3200" kern="1200" dirty="0" err="1"/>
            <a:t>Elektron</a:t>
          </a:r>
          <a:endParaRPr lang="en-US" sz="3200" kern="1200" dirty="0"/>
        </a:p>
      </dsp:txBody>
      <dsp:txXfrm>
        <a:off x="4357272" y="2363625"/>
        <a:ext cx="1630534" cy="1630534"/>
      </dsp:txXfrm>
    </dsp:sp>
    <dsp:sp modelId="{5209029B-86EE-480C-9CA0-198F51EE4FE1}">
      <dsp:nvSpPr>
        <dsp:cNvPr id="0" name=""/>
        <dsp:cNvSpPr/>
      </dsp:nvSpPr>
      <dsp:spPr>
        <a:xfrm>
          <a:off x="6512742" y="2510175"/>
          <a:ext cx="1337434" cy="1337434"/>
        </a:xfrm>
        <a:prstGeom prst="mathEqual">
          <a:avLst/>
        </a:prstGeom>
        <a:gradFill rotWithShape="0">
          <a:gsLst>
            <a:gs pos="0">
              <a:schemeClr val="accent3">
                <a:hueOff val="-9522361"/>
                <a:satOff val="-13690"/>
                <a:lumOff val="3980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-9522361"/>
                <a:satOff val="-13690"/>
                <a:lumOff val="3980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-9522361"/>
                <a:satOff val="-13690"/>
                <a:lumOff val="3980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600" kern="1200"/>
        </a:p>
      </dsp:txBody>
      <dsp:txXfrm>
        <a:off x="6690019" y="2785686"/>
        <a:ext cx="982880" cy="786412"/>
      </dsp:txXfrm>
    </dsp:sp>
    <dsp:sp modelId="{71BFB889-9450-48C8-9B4B-30593F3DB53C}">
      <dsp:nvSpPr>
        <dsp:cNvPr id="0" name=""/>
        <dsp:cNvSpPr/>
      </dsp:nvSpPr>
      <dsp:spPr>
        <a:xfrm>
          <a:off x="8037417" y="2025931"/>
          <a:ext cx="2305922" cy="2305922"/>
        </a:xfrm>
        <a:prstGeom prst="ellipse">
          <a:avLst/>
        </a:prstGeom>
        <a:gradFill rotWithShape="0">
          <a:gsLst>
            <a:gs pos="0">
              <a:schemeClr val="accent3">
                <a:hueOff val="-9522361"/>
                <a:satOff val="-13690"/>
                <a:lumOff val="3980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-9522361"/>
                <a:satOff val="-13690"/>
                <a:lumOff val="3980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-9522361"/>
                <a:satOff val="-13690"/>
                <a:lumOff val="3980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 err="1"/>
            <a:t>Nomor</a:t>
          </a:r>
          <a:r>
            <a:rPr lang="en-US" sz="3200" kern="1200" dirty="0"/>
            <a:t> Atom (Z)</a:t>
          </a:r>
        </a:p>
      </dsp:txBody>
      <dsp:txXfrm>
        <a:off x="8375111" y="2363625"/>
        <a:ext cx="1630534" cy="163053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27943E-9E9C-41A4-9390-3198A08006DA}">
      <dsp:nvSpPr>
        <dsp:cNvPr id="0" name=""/>
        <dsp:cNvSpPr/>
      </dsp:nvSpPr>
      <dsp:spPr>
        <a:xfrm>
          <a:off x="0" y="844821"/>
          <a:ext cx="1993519" cy="1993519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 err="1"/>
            <a:t>Jumlah</a:t>
          </a:r>
          <a:r>
            <a:rPr lang="en-US" sz="2700" kern="1200" dirty="0"/>
            <a:t> Proton</a:t>
          </a:r>
        </a:p>
      </dsp:txBody>
      <dsp:txXfrm>
        <a:off x="291944" y="1136765"/>
        <a:ext cx="1409631" cy="1409631"/>
      </dsp:txXfrm>
    </dsp:sp>
    <dsp:sp modelId="{DBAAB334-3032-41C0-B2D5-A55497284316}">
      <dsp:nvSpPr>
        <dsp:cNvPr id="0" name=""/>
        <dsp:cNvSpPr/>
      </dsp:nvSpPr>
      <dsp:spPr>
        <a:xfrm>
          <a:off x="2156897" y="1229171"/>
          <a:ext cx="1156241" cy="1156241"/>
        </a:xfrm>
        <a:prstGeom prst="mathPlus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/>
        </a:p>
      </dsp:txBody>
      <dsp:txXfrm>
        <a:off x="2310157" y="1671318"/>
        <a:ext cx="849721" cy="271947"/>
      </dsp:txXfrm>
    </dsp:sp>
    <dsp:sp modelId="{410AACA2-D530-4545-9AFE-827096AC0AA4}">
      <dsp:nvSpPr>
        <dsp:cNvPr id="0" name=""/>
        <dsp:cNvSpPr/>
      </dsp:nvSpPr>
      <dsp:spPr>
        <a:xfrm>
          <a:off x="3475012" y="810532"/>
          <a:ext cx="1993519" cy="1993519"/>
        </a:xfrm>
        <a:prstGeom prst="ellipse">
          <a:avLst/>
        </a:prstGeom>
        <a:gradFill rotWithShape="0">
          <a:gsLst>
            <a:gs pos="0">
              <a:schemeClr val="accent4">
                <a:hueOff val="1627010"/>
                <a:satOff val="6894"/>
                <a:lumOff val="-1078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1627010"/>
                <a:satOff val="6894"/>
                <a:lumOff val="-1078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1627010"/>
                <a:satOff val="6894"/>
                <a:lumOff val="-1078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 err="1"/>
            <a:t>Jumlah</a:t>
          </a:r>
          <a:r>
            <a:rPr lang="en-US" sz="2700" kern="1200" dirty="0"/>
            <a:t> Neutron</a:t>
          </a:r>
        </a:p>
      </dsp:txBody>
      <dsp:txXfrm>
        <a:off x="3766956" y="1102476"/>
        <a:ext cx="1409631" cy="1409631"/>
      </dsp:txXfrm>
    </dsp:sp>
    <dsp:sp modelId="{5209029B-86EE-480C-9CA0-198F51EE4FE1}">
      <dsp:nvSpPr>
        <dsp:cNvPr id="0" name=""/>
        <dsp:cNvSpPr/>
      </dsp:nvSpPr>
      <dsp:spPr>
        <a:xfrm>
          <a:off x="5630405" y="1229171"/>
          <a:ext cx="1156241" cy="1156241"/>
        </a:xfrm>
        <a:prstGeom prst="mathEqual">
          <a:avLst/>
        </a:prstGeom>
        <a:gradFill rotWithShape="0">
          <a:gsLst>
            <a:gs pos="0">
              <a:schemeClr val="accent4">
                <a:hueOff val="3254019"/>
                <a:satOff val="13788"/>
                <a:lumOff val="-2156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3254019"/>
                <a:satOff val="13788"/>
                <a:lumOff val="-2156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3254019"/>
                <a:satOff val="13788"/>
                <a:lumOff val="-2156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kern="1200"/>
        </a:p>
      </dsp:txBody>
      <dsp:txXfrm>
        <a:off x="5783665" y="1467357"/>
        <a:ext cx="849721" cy="679869"/>
      </dsp:txXfrm>
    </dsp:sp>
    <dsp:sp modelId="{71BFB889-9450-48C8-9B4B-30593F3DB53C}">
      <dsp:nvSpPr>
        <dsp:cNvPr id="0" name=""/>
        <dsp:cNvSpPr/>
      </dsp:nvSpPr>
      <dsp:spPr>
        <a:xfrm>
          <a:off x="6948520" y="810532"/>
          <a:ext cx="1993519" cy="1993519"/>
        </a:xfrm>
        <a:prstGeom prst="ellipse">
          <a:avLst/>
        </a:prstGeom>
        <a:gradFill rotWithShape="0">
          <a:gsLst>
            <a:gs pos="0">
              <a:schemeClr val="accent4">
                <a:hueOff val="3254019"/>
                <a:satOff val="13788"/>
                <a:lumOff val="-2156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3254019"/>
                <a:satOff val="13788"/>
                <a:lumOff val="-2156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3254019"/>
                <a:satOff val="13788"/>
                <a:lumOff val="-2156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 err="1"/>
            <a:t>Nomor</a:t>
          </a:r>
          <a:r>
            <a:rPr lang="en-US" sz="2700" kern="1200" dirty="0"/>
            <a:t> Massa (A)</a:t>
          </a:r>
        </a:p>
      </dsp:txBody>
      <dsp:txXfrm>
        <a:off x="7240464" y="1102476"/>
        <a:ext cx="1409631" cy="14096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6876A3F-4FE3-4D4F-B92F-16318385074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94516C7-1FF3-F44B-93B1-24B9AA324A7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34C92B-6A45-864A-B429-22A9039765DA}" type="datetimeFigureOut">
              <a:rPr lang="en-US" smtClean="0"/>
              <a:t>11/18/22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DC6268A-8AA9-4C40-BEFB-029DF3E8113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E928AC-AE76-324A-BA05-D16BF60C79E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62C3C4-9460-4343-9283-24A378E2714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05489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265FE6-BEE9-465E-9202-2D200EDE749C}" type="datetimeFigureOut">
              <a:rPr lang="en-GB" smtClean="0"/>
              <a:t>18/11/2022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DE8F2A-B3D4-43F2-B39B-CD77F64A195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61779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Flourine</a:t>
            </a:r>
            <a:r>
              <a:rPr lang="en-US" baseline="0" dirty="0"/>
              <a:t> </a:t>
            </a:r>
            <a:r>
              <a:rPr lang="en-US" baseline="0" dirty="0" err="1"/>
              <a:t>nomor</a:t>
            </a:r>
            <a:r>
              <a:rPr lang="en-US" baseline="0" dirty="0"/>
              <a:t> atom 9, proton 9, electron 9. vice versa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E8F2A-B3D4-43F2-B39B-CD77F64A1950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08706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Neutron = </a:t>
            </a:r>
            <a:r>
              <a:rPr lang="en-US" dirty="0" err="1"/>
              <a:t>massa</a:t>
            </a:r>
            <a:r>
              <a:rPr lang="en-US" dirty="0"/>
              <a:t>-proton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E8F2A-B3D4-43F2-B39B-CD77F64A1950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95578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Isotop</a:t>
            </a:r>
            <a:r>
              <a:rPr lang="en-US" baseline="0" dirty="0"/>
              <a:t> </a:t>
            </a:r>
            <a:r>
              <a:rPr lang="en-US" baseline="0" dirty="0" err="1"/>
              <a:t>dasar</a:t>
            </a:r>
            <a:r>
              <a:rPr lang="en-US" baseline="0" dirty="0"/>
              <a:t> </a:t>
            </a:r>
            <a:r>
              <a:rPr lang="en-US" baseline="0" dirty="0" err="1"/>
              <a:t>ilmu</a:t>
            </a:r>
            <a:r>
              <a:rPr lang="en-US" baseline="0" dirty="0"/>
              <a:t> </a:t>
            </a:r>
            <a:r>
              <a:rPr lang="en-US" baseline="0" dirty="0" err="1"/>
              <a:t>radioaktif</a:t>
            </a:r>
            <a:r>
              <a:rPr lang="en-US" baseline="0" dirty="0"/>
              <a:t> atau </a:t>
            </a:r>
            <a:r>
              <a:rPr lang="en-US" baseline="0" dirty="0" err="1"/>
              <a:t>nuklir</a:t>
            </a:r>
            <a:r>
              <a:rPr lang="en-US" baseline="0" dirty="0"/>
              <a:t>, </a:t>
            </a:r>
            <a:r>
              <a:rPr lang="en-US" baseline="0" dirty="0" err="1"/>
              <a:t>sumber</a:t>
            </a:r>
            <a:r>
              <a:rPr lang="en-US" baseline="0" dirty="0"/>
              <a:t> </a:t>
            </a:r>
            <a:r>
              <a:rPr lang="en-US" baseline="0" dirty="0" err="1"/>
              <a:t>pacaran</a:t>
            </a:r>
            <a:r>
              <a:rPr lang="en-US" baseline="0" dirty="0"/>
              <a:t> </a:t>
            </a:r>
            <a:r>
              <a:rPr lang="en-US" baseline="0" dirty="0" err="1"/>
              <a:t>radiasi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E8F2A-B3D4-43F2-B39B-CD77F64A1950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00356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Elektron</a:t>
            </a:r>
            <a:r>
              <a:rPr lang="en-US" dirty="0"/>
              <a:t> </a:t>
            </a:r>
            <a:r>
              <a:rPr lang="en-US" dirty="0" err="1"/>
              <a:t>bergerak</a:t>
            </a:r>
            <a:r>
              <a:rPr lang="en-US" dirty="0"/>
              <a:t>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cepat</a:t>
            </a:r>
            <a:r>
              <a:rPr lang="en-US" dirty="0"/>
              <a:t>,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melihat</a:t>
            </a:r>
            <a:r>
              <a:rPr lang="en-US" dirty="0"/>
              <a:t> </a:t>
            </a:r>
            <a:r>
              <a:rPr lang="en-US" dirty="0" err="1"/>
              <a:t>refleksinya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E8F2A-B3D4-43F2-B39B-CD77F64A1950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47438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Bohr </a:t>
            </a:r>
            <a:r>
              <a:rPr lang="en-US" dirty="0" err="1"/>
              <a:t>posisi</a:t>
            </a:r>
            <a:r>
              <a:rPr lang="en-US" dirty="0"/>
              <a:t>, </a:t>
            </a:r>
            <a:r>
              <a:rPr lang="en-US" dirty="0" err="1"/>
              <a:t>lintasan</a:t>
            </a:r>
            <a:r>
              <a:rPr lang="en-US" dirty="0"/>
              <a:t>, </a:t>
            </a:r>
            <a:r>
              <a:rPr lang="en-US" dirty="0" err="1"/>
              <a:t>tiga</a:t>
            </a:r>
            <a:r>
              <a:rPr lang="en-US" dirty="0"/>
              <a:t> </a:t>
            </a:r>
            <a:r>
              <a:rPr lang="en-US" dirty="0" err="1"/>
              <a:t>dimensi</a:t>
            </a:r>
            <a:r>
              <a:rPr lang="en-US" dirty="0"/>
              <a:t>, </a:t>
            </a:r>
            <a:r>
              <a:rPr lang="en-US" dirty="0" err="1"/>
              <a:t>diproyeksi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orbital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E8F2A-B3D4-43F2-B39B-CD77F64A1950}" type="slidenum">
              <a:rPr lang="en-GB" smtClean="0"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14910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E8F2A-B3D4-43F2-B39B-CD77F64A1950}" type="slidenum">
              <a:rPr lang="en-GB" smtClean="0"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46117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icture Placeholder 35">
            <a:extLst>
              <a:ext uri="{FF2B5EF4-FFF2-40B4-BE49-F238E27FC236}">
                <a16:creationId xmlns:a16="http://schemas.microsoft.com/office/drawing/2014/main" id="{8B934246-87B1-4444-9DCA-06622CAD550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23992" y="124953"/>
            <a:ext cx="11944014" cy="4372387"/>
          </a:xfrm>
          <a:custGeom>
            <a:avLst/>
            <a:gdLst>
              <a:gd name="connsiteX0" fmla="*/ 0 w 11944014"/>
              <a:gd name="connsiteY0" fmla="*/ 0 h 4372387"/>
              <a:gd name="connsiteX1" fmla="*/ 11944014 w 11944014"/>
              <a:gd name="connsiteY1" fmla="*/ 0 h 4372387"/>
              <a:gd name="connsiteX2" fmla="*/ 11944014 w 11944014"/>
              <a:gd name="connsiteY2" fmla="*/ 4064314 h 4372387"/>
              <a:gd name="connsiteX3" fmla="*/ 11419539 w 11944014"/>
              <a:gd name="connsiteY3" fmla="*/ 4152711 h 4372387"/>
              <a:gd name="connsiteX4" fmla="*/ 4857299 w 11944014"/>
              <a:gd name="connsiteY4" fmla="*/ 3772522 h 4372387"/>
              <a:gd name="connsiteX5" fmla="*/ 510557 w 11944014"/>
              <a:gd name="connsiteY5" fmla="*/ 3115117 h 4372387"/>
              <a:gd name="connsiteX6" fmla="*/ 0 w 11944014"/>
              <a:gd name="connsiteY6" fmla="*/ 3085767 h 43723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44014" h="4372387">
                <a:moveTo>
                  <a:pt x="0" y="0"/>
                </a:moveTo>
                <a:lnTo>
                  <a:pt x="11944014" y="0"/>
                </a:lnTo>
                <a:lnTo>
                  <a:pt x="11944014" y="4064314"/>
                </a:lnTo>
                <a:lnTo>
                  <a:pt x="11419539" y="4152711"/>
                </a:lnTo>
                <a:cubicBezTo>
                  <a:pt x="10120431" y="4379826"/>
                  <a:pt x="8581267" y="4634432"/>
                  <a:pt x="4857299" y="3772522"/>
                </a:cubicBezTo>
                <a:cubicBezTo>
                  <a:pt x="3261016" y="3403063"/>
                  <a:pt x="1951876" y="3212078"/>
                  <a:pt x="510557" y="3115117"/>
                </a:cubicBezTo>
                <a:lnTo>
                  <a:pt x="0" y="3085767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vert="horz" wrap="square" lIns="91440" tIns="45720" rIns="91440" bIns="45720" rtlCol="0" anchor="ctr" anchorCtr="1">
            <a:noAutofit/>
          </a:bodyPr>
          <a:lstStyle>
            <a:lvl1pPr marL="0" indent="0">
              <a:buNone/>
              <a:defRPr lang="en-GB" sz="1800" dirty="0"/>
            </a:lvl1pPr>
          </a:lstStyle>
          <a:p>
            <a:pPr marL="228600" lvl="0" indent="-228600" algn="ctr"/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E99C6B2-05CE-48A7-8696-CEC64BE74DF5}"/>
              </a:ext>
            </a:extLst>
          </p:cNvPr>
          <p:cNvSpPr/>
          <p:nvPr userDrawn="1"/>
        </p:nvSpPr>
        <p:spPr>
          <a:xfrm>
            <a:off x="-1" y="0"/>
            <a:ext cx="12192001" cy="6858000"/>
          </a:xfrm>
          <a:custGeom>
            <a:avLst/>
            <a:gdLst>
              <a:gd name="connsiteX0" fmla="*/ 123993 w 12192001"/>
              <a:gd name="connsiteY0" fmla="*/ 123993 h 6858000"/>
              <a:gd name="connsiteX1" fmla="*/ 123993 w 12192001"/>
              <a:gd name="connsiteY1" fmla="*/ 3209760 h 6858000"/>
              <a:gd name="connsiteX2" fmla="*/ 634550 w 12192001"/>
              <a:gd name="connsiteY2" fmla="*/ 3239110 h 6858000"/>
              <a:gd name="connsiteX3" fmla="*/ 4981292 w 12192001"/>
              <a:gd name="connsiteY3" fmla="*/ 3896515 h 6858000"/>
              <a:gd name="connsiteX4" fmla="*/ 11543532 w 12192001"/>
              <a:gd name="connsiteY4" fmla="*/ 4276704 h 6858000"/>
              <a:gd name="connsiteX5" fmla="*/ 12068007 w 12192001"/>
              <a:gd name="connsiteY5" fmla="*/ 4188307 h 6858000"/>
              <a:gd name="connsiteX6" fmla="*/ 12068007 w 12192001"/>
              <a:gd name="connsiteY6" fmla="*/ 123993 h 6858000"/>
              <a:gd name="connsiteX7" fmla="*/ 0 w 12192001"/>
              <a:gd name="connsiteY7" fmla="*/ 0 h 6858000"/>
              <a:gd name="connsiteX8" fmla="*/ 12192000 w 12192001"/>
              <a:gd name="connsiteY8" fmla="*/ 0 h 6858000"/>
              <a:gd name="connsiteX9" fmla="*/ 12192000 w 12192001"/>
              <a:gd name="connsiteY9" fmla="*/ 4167393 h 6858000"/>
              <a:gd name="connsiteX10" fmla="*/ 12192001 w 12192001"/>
              <a:gd name="connsiteY10" fmla="*/ 4167393 h 6858000"/>
              <a:gd name="connsiteX11" fmla="*/ 12192001 w 12192001"/>
              <a:gd name="connsiteY11" fmla="*/ 4799849 h 6858000"/>
              <a:gd name="connsiteX12" fmla="*/ 12192001 w 12192001"/>
              <a:gd name="connsiteY12" fmla="*/ 4950491 h 6858000"/>
              <a:gd name="connsiteX13" fmla="*/ 12192001 w 12192001"/>
              <a:gd name="connsiteY13" fmla="*/ 6858000 h 6858000"/>
              <a:gd name="connsiteX14" fmla="*/ 12192000 w 12192001"/>
              <a:gd name="connsiteY14" fmla="*/ 6858000 h 6858000"/>
              <a:gd name="connsiteX15" fmla="*/ 1 w 12192001"/>
              <a:gd name="connsiteY15" fmla="*/ 6858000 h 6858000"/>
              <a:gd name="connsiteX16" fmla="*/ 0 w 12192001"/>
              <a:gd name="connsiteY1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2192001" h="6858000">
                <a:moveTo>
                  <a:pt x="123993" y="123993"/>
                </a:moveTo>
                <a:lnTo>
                  <a:pt x="123993" y="3209760"/>
                </a:lnTo>
                <a:lnTo>
                  <a:pt x="634550" y="3239110"/>
                </a:lnTo>
                <a:cubicBezTo>
                  <a:pt x="2075869" y="3336071"/>
                  <a:pt x="3385009" y="3527056"/>
                  <a:pt x="4981292" y="3896515"/>
                </a:cubicBezTo>
                <a:cubicBezTo>
                  <a:pt x="8705260" y="4758425"/>
                  <a:pt x="10244424" y="4503819"/>
                  <a:pt x="11543532" y="4276704"/>
                </a:cubicBezTo>
                <a:lnTo>
                  <a:pt x="12068007" y="4188307"/>
                </a:lnTo>
                <a:lnTo>
                  <a:pt x="12068007" y="123993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4167393"/>
                </a:lnTo>
                <a:lnTo>
                  <a:pt x="12192001" y="4167393"/>
                </a:lnTo>
                <a:lnTo>
                  <a:pt x="12192001" y="4799849"/>
                </a:lnTo>
                <a:lnTo>
                  <a:pt x="12192001" y="4950491"/>
                </a:lnTo>
                <a:lnTo>
                  <a:pt x="12192001" y="6858000"/>
                </a:lnTo>
                <a:lnTo>
                  <a:pt x="12192000" y="6858000"/>
                </a:lnTo>
                <a:lnTo>
                  <a:pt x="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174F0C-3444-43F9-9DFF-354C44272A6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94871" y="5603181"/>
            <a:ext cx="9144000" cy="341632"/>
          </a:xfrm>
        </p:spPr>
        <p:txBody>
          <a:bodyPr vert="horz" lIns="91440" tIns="45720" rIns="91440" bIns="45720" rtlCol="0">
            <a:spAutoFit/>
          </a:bodyPr>
          <a:lstStyle>
            <a:lvl1pPr marL="0" indent="0">
              <a:buNone/>
              <a:defRPr lang="en-GB" sz="1800" dirty="0">
                <a:solidFill>
                  <a:schemeClr val="accent2">
                    <a:lumMod val="50000"/>
                  </a:schemeClr>
                </a:solidFill>
                <a:latin typeface="+mn-lt"/>
              </a:defRPr>
            </a:lvl1pPr>
          </a:lstStyle>
          <a:p>
            <a:pPr marL="228600" lvl="0" indent="-228600"/>
            <a:r>
              <a:rPr lang="en-US" dirty="0"/>
              <a:t>Subtitle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E11612A-63A3-4175-9F77-FA03CCD38D4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94871" y="4901450"/>
            <a:ext cx="10607040" cy="701731"/>
          </a:xfrm>
        </p:spPr>
        <p:txBody>
          <a:bodyPr vert="horz" lIns="91440" tIns="45720" rIns="91440" bIns="45720" rtlCol="0" anchor="b">
            <a:spAutoFit/>
          </a:bodyPr>
          <a:lstStyle>
            <a:lvl1pPr>
              <a:defRPr lang="en-GB" sz="4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marL="0" lvl="0"/>
            <a:r>
              <a:rPr lang="en-US" dirty="0"/>
              <a:t>Title</a:t>
            </a:r>
            <a:endParaRPr lang="en-GB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5C25376-E6F9-4E5A-A81D-E7FA342FB230}"/>
              </a:ext>
            </a:extLst>
          </p:cNvPr>
          <p:cNvSpPr/>
          <p:nvPr userDrawn="1"/>
        </p:nvSpPr>
        <p:spPr>
          <a:xfrm>
            <a:off x="435429" y="4726452"/>
            <a:ext cx="72571" cy="1371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0484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DEB162-E699-464C-B2EE-136D517A9B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314" y="500215"/>
            <a:ext cx="11174186" cy="590931"/>
          </a:xfrm>
        </p:spPr>
        <p:txBody>
          <a:bodyPr vert="horz" wrap="square" lIns="91440" tIns="45720" rIns="91440" bIns="45720" rtlCol="0" anchor="ctr">
            <a:spAutoFit/>
          </a:bodyPr>
          <a:lstStyle>
            <a:lvl1pPr>
              <a:defRPr lang="en-GB" sz="3600" spc="-60" dirty="0"/>
            </a:lvl1pPr>
          </a:lstStyle>
          <a:p>
            <a:pPr lvl="0"/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92C6531E-FB8E-4000-B873-B745C681E2F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1248876"/>
            <a:ext cx="12192000" cy="2119313"/>
          </a:xfrm>
          <a:solidFill>
            <a:schemeClr val="bg1">
              <a:lumMod val="95000"/>
            </a:schemeClr>
          </a:solidFill>
        </p:spPr>
        <p:txBody>
          <a:bodyPr vert="horz" wrap="square" lIns="91440" tIns="45720" rIns="91440" bIns="45720" rtlCol="0" anchor="ctr" anchorCtr="1">
            <a:noAutofit/>
          </a:bodyPr>
          <a:lstStyle>
            <a:lvl1pPr marL="0" indent="0">
              <a:buNone/>
              <a:defRPr lang="en-GB" sz="1800"/>
            </a:lvl1pPr>
          </a:lstStyle>
          <a:p>
            <a:pPr marL="228600" lvl="0" indent="-228600" algn="ctr"/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FF7966C8-8738-4743-AE43-80F0C197B6C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35240" y="3802065"/>
            <a:ext cx="9784080" cy="334508"/>
          </a:xfrm>
        </p:spPr>
        <p:txBody>
          <a:bodyPr>
            <a:noAutofit/>
          </a:bodyPr>
          <a:lstStyle>
            <a:lvl1pPr marL="0" indent="0" algn="l">
              <a:buNone/>
              <a:defRPr sz="1600" b="1">
                <a:solidFill>
                  <a:schemeClr val="accent3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B1885C44-356C-410C-B697-9BA0E285822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35240" y="4294303"/>
            <a:ext cx="9784080" cy="1737360"/>
          </a:xfrm>
        </p:spPr>
        <p:txBody>
          <a:bodyPr>
            <a:noAutofit/>
          </a:bodyPr>
          <a:lstStyle>
            <a:lvl1pPr marL="0" indent="0" algn="l">
              <a:buNone/>
              <a:defRPr sz="14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5951AB2-D568-4A7E-9408-FADC8BED4119}"/>
              </a:ext>
            </a:extLst>
          </p:cNvPr>
          <p:cNvSpPr/>
          <p:nvPr userDrawn="1"/>
        </p:nvSpPr>
        <p:spPr>
          <a:xfrm>
            <a:off x="446314" y="-1"/>
            <a:ext cx="1188720" cy="12801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4147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+ Three Sec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FA6C5C5-5069-4AE6-8A3D-3F2C6B9506E4}"/>
              </a:ext>
            </a:extLst>
          </p:cNvPr>
          <p:cNvSpPr/>
          <p:nvPr userDrawn="1"/>
        </p:nvSpPr>
        <p:spPr>
          <a:xfrm>
            <a:off x="446314" y="-1"/>
            <a:ext cx="1188720" cy="12801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92C6531E-FB8E-4000-B873-B745C681E2F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1248876"/>
            <a:ext cx="12192000" cy="2119313"/>
          </a:xfrm>
          <a:solidFill>
            <a:schemeClr val="bg1">
              <a:lumMod val="95000"/>
            </a:schemeClr>
          </a:solidFill>
        </p:spPr>
        <p:txBody>
          <a:bodyPr vert="horz" wrap="square" lIns="91440" tIns="45720" rIns="91440" bIns="45720" rtlCol="0" anchor="ctr" anchorCtr="1">
            <a:noAutofit/>
          </a:bodyPr>
          <a:lstStyle>
            <a:lvl1pPr marL="0" indent="0">
              <a:buNone/>
              <a:defRPr lang="en-GB" sz="1800"/>
            </a:lvl1pPr>
          </a:lstStyle>
          <a:p>
            <a:pPr marL="228600" lvl="0" indent="-228600" algn="ctr"/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FF7966C8-8738-4743-AE43-80F0C197B6C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35240" y="3802065"/>
            <a:ext cx="2820761" cy="334508"/>
          </a:xfrm>
        </p:spPr>
        <p:txBody>
          <a:bodyPr>
            <a:noAutofit/>
          </a:bodyPr>
          <a:lstStyle>
            <a:lvl1pPr marL="0" indent="0" algn="ctr">
              <a:buNone/>
              <a:defRPr sz="1600" b="1">
                <a:solidFill>
                  <a:schemeClr val="accent6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3F93C618-7612-42AB-B890-45E85BD492F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623026" y="3802065"/>
            <a:ext cx="2820761" cy="334508"/>
          </a:xfrm>
        </p:spPr>
        <p:txBody>
          <a:bodyPr>
            <a:noAutofit/>
          </a:bodyPr>
          <a:lstStyle>
            <a:lvl1pPr marL="0" indent="0" algn="ctr">
              <a:buNone/>
              <a:defRPr sz="1600" b="1">
                <a:solidFill>
                  <a:schemeClr val="accent3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08664829-F6FB-4E31-BF5C-C895ADF2BA7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635999" y="3802065"/>
            <a:ext cx="2820761" cy="334508"/>
          </a:xfrm>
        </p:spPr>
        <p:txBody>
          <a:bodyPr>
            <a:noAutofit/>
          </a:bodyPr>
          <a:lstStyle>
            <a:lvl1pPr marL="0" indent="0" algn="ctr">
              <a:buNone/>
              <a:defRPr sz="1600" b="1">
                <a:solidFill>
                  <a:schemeClr val="accent5">
                    <a:lumMod val="7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B1885C44-356C-410C-B697-9BA0E285822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35240" y="4294303"/>
            <a:ext cx="2820761" cy="1496898"/>
          </a:xfrm>
        </p:spPr>
        <p:txBody>
          <a:bodyPr>
            <a:noAutofit/>
          </a:bodyPr>
          <a:lstStyle>
            <a:lvl1pPr marL="0" indent="0" algn="l">
              <a:spcAft>
                <a:spcPts val="600"/>
              </a:spcAft>
              <a:buNone/>
              <a:defRPr sz="14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8">
            <a:extLst>
              <a:ext uri="{FF2B5EF4-FFF2-40B4-BE49-F238E27FC236}">
                <a16:creationId xmlns:a16="http://schemas.microsoft.com/office/drawing/2014/main" id="{464BC696-49A6-4328-BB42-5566BAC00F8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623026" y="4294303"/>
            <a:ext cx="2820761" cy="1496898"/>
          </a:xfrm>
        </p:spPr>
        <p:txBody>
          <a:bodyPr>
            <a:noAutofit/>
          </a:bodyPr>
          <a:lstStyle>
            <a:lvl1pPr marL="0" indent="0" algn="l">
              <a:spcAft>
                <a:spcPts val="600"/>
              </a:spcAft>
              <a:buNone/>
              <a:defRPr sz="14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8">
            <a:extLst>
              <a:ext uri="{FF2B5EF4-FFF2-40B4-BE49-F238E27FC236}">
                <a16:creationId xmlns:a16="http://schemas.microsoft.com/office/drawing/2014/main" id="{7E9E558E-F7EF-4347-AD3C-FDB2A9BCF61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8635999" y="4294303"/>
            <a:ext cx="2820761" cy="1496898"/>
          </a:xfrm>
        </p:spPr>
        <p:txBody>
          <a:bodyPr>
            <a:noAutofit/>
          </a:bodyPr>
          <a:lstStyle>
            <a:lvl1pPr marL="0" indent="0" algn="l">
              <a:spcAft>
                <a:spcPts val="600"/>
              </a:spcAft>
              <a:buNone/>
              <a:defRPr sz="14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9AD2AC4-32E8-BC46-848C-BEA37118CB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544819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Page Photo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679784BB-7CDD-484B-8F47-9CF1D79993F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299200" y="0"/>
            <a:ext cx="5892800" cy="6858000"/>
          </a:xfrm>
          <a:solidFill>
            <a:schemeClr val="bg1">
              <a:lumMod val="95000"/>
            </a:schemeClr>
          </a:solidFill>
        </p:spPr>
        <p:txBody>
          <a:bodyPr vert="horz" wrap="square" lIns="91440" tIns="45720" rIns="91440" bIns="45720" rtlCol="0" anchor="ctr" anchorCtr="1">
            <a:noAutofit/>
          </a:bodyPr>
          <a:lstStyle>
            <a:lvl1pPr marL="0" indent="0">
              <a:buNone/>
              <a:defRPr lang="en-GB" sz="1800"/>
            </a:lvl1pPr>
          </a:lstStyle>
          <a:p>
            <a:pPr marL="228600" lvl="0" indent="-228600" algn="ctr"/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EDEB162-E699-464C-B2EE-136D517A9B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314" y="493776"/>
            <a:ext cx="5170715" cy="1089529"/>
          </a:xfrm>
        </p:spPr>
        <p:txBody>
          <a:bodyPr vert="horz" wrap="square" lIns="91440" tIns="45720" rIns="91440" bIns="45720" rtlCol="0" anchor="ctr">
            <a:spAutoFit/>
          </a:bodyPr>
          <a:lstStyle>
            <a:lvl1pPr>
              <a:defRPr lang="en-GB" sz="3600" spc="-60" dirty="0"/>
            </a:lvl1pPr>
          </a:lstStyle>
          <a:p>
            <a:pPr lvl="0"/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FF7966C8-8738-4743-AE43-80F0C197B6C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71499" y="2061165"/>
            <a:ext cx="5045529" cy="334508"/>
          </a:xfrm>
        </p:spPr>
        <p:txBody>
          <a:bodyPr>
            <a:noAutofit/>
          </a:bodyPr>
          <a:lstStyle>
            <a:lvl1pPr marL="0" indent="0" algn="l">
              <a:buNone/>
              <a:defRPr sz="1600" b="1">
                <a:solidFill>
                  <a:schemeClr val="accent3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B1885C44-356C-410C-B697-9BA0E285822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71499" y="2708227"/>
            <a:ext cx="5045529" cy="3561943"/>
          </a:xfrm>
        </p:spPr>
        <p:txBody>
          <a:bodyPr>
            <a:noAutofit/>
          </a:bodyPr>
          <a:lstStyle>
            <a:lvl1pPr marL="0" indent="0" algn="l">
              <a:buNone/>
              <a:defRPr sz="14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FA6C5C5-5069-4AE6-8A3D-3F2C6B9506E4}"/>
              </a:ext>
            </a:extLst>
          </p:cNvPr>
          <p:cNvSpPr/>
          <p:nvPr userDrawn="1"/>
        </p:nvSpPr>
        <p:spPr>
          <a:xfrm>
            <a:off x="446314" y="-1"/>
            <a:ext cx="1188720" cy="12801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E6A75B6-7B4E-496F-A846-0FFBB6E1D164}"/>
              </a:ext>
            </a:extLst>
          </p:cNvPr>
          <p:cNvSpPr/>
          <p:nvPr userDrawn="1"/>
        </p:nvSpPr>
        <p:spPr>
          <a:xfrm>
            <a:off x="11360016" y="6369050"/>
            <a:ext cx="335909" cy="488950"/>
          </a:xfrm>
          <a:prstGeom prst="rect">
            <a:avLst/>
          </a:prstGeom>
          <a:solidFill>
            <a:schemeClr val="bg2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7648ACB4-9C22-4636-800F-578055A5BC10}"/>
              </a:ext>
            </a:extLst>
          </p:cNvPr>
          <p:cNvSpPr txBox="1">
            <a:spLocks/>
          </p:cNvSpPr>
          <p:nvPr userDrawn="1"/>
        </p:nvSpPr>
        <p:spPr>
          <a:xfrm>
            <a:off x="11360016" y="6369050"/>
            <a:ext cx="335909" cy="365125"/>
          </a:xfrm>
          <a:prstGeom prst="rect">
            <a:avLst/>
          </a:prstGeom>
          <a:solidFill>
            <a:schemeClr val="accent2"/>
          </a:solidFill>
        </p:spPr>
        <p:txBody>
          <a:bodyPr vert="horz" lIns="0" tIns="45720" rIns="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000" b="0" kern="1200">
                <a:solidFill>
                  <a:srgbClr val="01C6FD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8048C4E-7BD1-46A5-B2F2-6AD408DAAD47}" type="slidenum">
              <a:rPr lang="en-GB" b="1" smtClean="0">
                <a:solidFill>
                  <a:schemeClr val="bg1"/>
                </a:solidFill>
              </a:rPr>
              <a:pPr/>
              <a:t>‹#›</a:t>
            </a:fld>
            <a:endParaRPr lang="en-GB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38724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Document 3">
            <a:extLst>
              <a:ext uri="{FF2B5EF4-FFF2-40B4-BE49-F238E27FC236}">
                <a16:creationId xmlns:a16="http://schemas.microsoft.com/office/drawing/2014/main" id="{D5C833BC-89A8-4D28-9D63-F45F14D694BF}"/>
              </a:ext>
            </a:extLst>
          </p:cNvPr>
          <p:cNvSpPr/>
          <p:nvPr userDrawn="1"/>
        </p:nvSpPr>
        <p:spPr>
          <a:xfrm flipH="1">
            <a:off x="123987" y="124955"/>
            <a:ext cx="11953415" cy="4408002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17 w 21617"/>
              <a:gd name="connsiteY0" fmla="*/ 0 h 23765"/>
              <a:gd name="connsiteX1" fmla="*/ 21617 w 21617"/>
              <a:gd name="connsiteY1" fmla="*/ 0 h 23765"/>
              <a:gd name="connsiteX2" fmla="*/ 21617 w 21617"/>
              <a:gd name="connsiteY2" fmla="*/ 17322 h 23765"/>
              <a:gd name="connsiteX3" fmla="*/ 0 w 21617"/>
              <a:gd name="connsiteY3" fmla="*/ 22875 h 23765"/>
              <a:gd name="connsiteX4" fmla="*/ 17 w 21617"/>
              <a:gd name="connsiteY4" fmla="*/ 0 h 23765"/>
              <a:gd name="connsiteX0" fmla="*/ 17 w 21617"/>
              <a:gd name="connsiteY0" fmla="*/ 0 h 24368"/>
              <a:gd name="connsiteX1" fmla="*/ 21617 w 21617"/>
              <a:gd name="connsiteY1" fmla="*/ 0 h 24368"/>
              <a:gd name="connsiteX2" fmla="*/ 21617 w 21617"/>
              <a:gd name="connsiteY2" fmla="*/ 17322 h 24368"/>
              <a:gd name="connsiteX3" fmla="*/ 0 w 21617"/>
              <a:gd name="connsiteY3" fmla="*/ 22875 h 24368"/>
              <a:gd name="connsiteX4" fmla="*/ 17 w 21617"/>
              <a:gd name="connsiteY4" fmla="*/ 0 h 24368"/>
              <a:gd name="connsiteX0" fmla="*/ 17 w 21617"/>
              <a:gd name="connsiteY0" fmla="*/ 0 h 24514"/>
              <a:gd name="connsiteX1" fmla="*/ 21617 w 21617"/>
              <a:gd name="connsiteY1" fmla="*/ 0 h 24514"/>
              <a:gd name="connsiteX2" fmla="*/ 21617 w 21617"/>
              <a:gd name="connsiteY2" fmla="*/ 17322 h 24514"/>
              <a:gd name="connsiteX3" fmla="*/ 0 w 21617"/>
              <a:gd name="connsiteY3" fmla="*/ 22875 h 24514"/>
              <a:gd name="connsiteX4" fmla="*/ 17 w 21617"/>
              <a:gd name="connsiteY4" fmla="*/ 0 h 24514"/>
              <a:gd name="connsiteX0" fmla="*/ 17 w 21617"/>
              <a:gd name="connsiteY0" fmla="*/ 0 h 24569"/>
              <a:gd name="connsiteX1" fmla="*/ 21617 w 21617"/>
              <a:gd name="connsiteY1" fmla="*/ 0 h 24569"/>
              <a:gd name="connsiteX2" fmla="*/ 21617 w 21617"/>
              <a:gd name="connsiteY2" fmla="*/ 17322 h 24569"/>
              <a:gd name="connsiteX3" fmla="*/ 0 w 21617"/>
              <a:gd name="connsiteY3" fmla="*/ 22875 h 24569"/>
              <a:gd name="connsiteX4" fmla="*/ 17 w 21617"/>
              <a:gd name="connsiteY4" fmla="*/ 0 h 24569"/>
              <a:gd name="connsiteX0" fmla="*/ 17 w 21617"/>
              <a:gd name="connsiteY0" fmla="*/ 0 h 24698"/>
              <a:gd name="connsiteX1" fmla="*/ 21617 w 21617"/>
              <a:gd name="connsiteY1" fmla="*/ 0 h 24698"/>
              <a:gd name="connsiteX2" fmla="*/ 21617 w 21617"/>
              <a:gd name="connsiteY2" fmla="*/ 17322 h 24698"/>
              <a:gd name="connsiteX3" fmla="*/ 0 w 21617"/>
              <a:gd name="connsiteY3" fmla="*/ 22875 h 24698"/>
              <a:gd name="connsiteX4" fmla="*/ 17 w 21617"/>
              <a:gd name="connsiteY4" fmla="*/ 0 h 24698"/>
              <a:gd name="connsiteX0" fmla="*/ 17 w 21617"/>
              <a:gd name="connsiteY0" fmla="*/ 0 h 24785"/>
              <a:gd name="connsiteX1" fmla="*/ 21617 w 21617"/>
              <a:gd name="connsiteY1" fmla="*/ 0 h 24785"/>
              <a:gd name="connsiteX2" fmla="*/ 21617 w 21617"/>
              <a:gd name="connsiteY2" fmla="*/ 17322 h 24785"/>
              <a:gd name="connsiteX3" fmla="*/ 0 w 21617"/>
              <a:gd name="connsiteY3" fmla="*/ 22875 h 24785"/>
              <a:gd name="connsiteX4" fmla="*/ 17 w 21617"/>
              <a:gd name="connsiteY4" fmla="*/ 0 h 24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17" h="24785">
                <a:moveTo>
                  <a:pt x="17" y="0"/>
                </a:moveTo>
                <a:lnTo>
                  <a:pt x="21617" y="0"/>
                </a:lnTo>
                <a:lnTo>
                  <a:pt x="21617" y="17322"/>
                </a:lnTo>
                <a:cubicBezTo>
                  <a:pt x="10919" y="19230"/>
                  <a:pt x="10221" y="28798"/>
                  <a:pt x="0" y="22875"/>
                </a:cubicBezTo>
                <a:cubicBezTo>
                  <a:pt x="6" y="15250"/>
                  <a:pt x="11" y="7625"/>
                  <a:pt x="1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174F0C-3444-43F9-9DFF-354C44272A6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94871" y="5603181"/>
            <a:ext cx="9144000" cy="341632"/>
          </a:xfrm>
        </p:spPr>
        <p:txBody>
          <a:bodyPr vert="horz" lIns="91440" tIns="45720" rIns="91440" bIns="45720" rtlCol="0">
            <a:spAutoFit/>
          </a:bodyPr>
          <a:lstStyle>
            <a:lvl1pPr marL="0" indent="0">
              <a:buNone/>
              <a:defRPr lang="en-GB" sz="1800" dirty="0">
                <a:solidFill>
                  <a:schemeClr val="accent2">
                    <a:lumMod val="50000"/>
                  </a:schemeClr>
                </a:solidFill>
                <a:latin typeface="+mn-lt"/>
              </a:defRPr>
            </a:lvl1pPr>
          </a:lstStyle>
          <a:p>
            <a:pPr marL="228600" lvl="0" indent="-228600"/>
            <a:r>
              <a:rPr lang="en-US" dirty="0"/>
              <a:t>Subtitle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E11612A-63A3-4175-9F77-FA03CCD38D4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94871" y="4901450"/>
            <a:ext cx="10607040" cy="701731"/>
          </a:xfrm>
        </p:spPr>
        <p:txBody>
          <a:bodyPr vert="horz" lIns="91440" tIns="45720" rIns="91440" bIns="45720" rtlCol="0" anchor="b">
            <a:spAutoFit/>
          </a:bodyPr>
          <a:lstStyle>
            <a:lvl1pPr>
              <a:defRPr lang="en-GB" sz="4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marL="0" lvl="0"/>
            <a:r>
              <a:rPr lang="en-US" dirty="0"/>
              <a:t>Title</a:t>
            </a:r>
            <a:endParaRPr lang="en-GB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5C25376-E6F9-4E5A-A81D-E7FA342FB230}"/>
              </a:ext>
            </a:extLst>
          </p:cNvPr>
          <p:cNvSpPr/>
          <p:nvPr userDrawn="1"/>
        </p:nvSpPr>
        <p:spPr>
          <a:xfrm>
            <a:off x="435429" y="4726452"/>
            <a:ext cx="72571" cy="1371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22404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lowchart: Document 3">
            <a:extLst>
              <a:ext uri="{FF2B5EF4-FFF2-40B4-BE49-F238E27FC236}">
                <a16:creationId xmlns:a16="http://schemas.microsoft.com/office/drawing/2014/main" id="{7F75D8AF-79DE-4E2B-A15F-8EC66948BC31}"/>
              </a:ext>
            </a:extLst>
          </p:cNvPr>
          <p:cNvSpPr/>
          <p:nvPr userDrawn="1"/>
        </p:nvSpPr>
        <p:spPr>
          <a:xfrm flipH="1" flipV="1">
            <a:off x="114590" y="4581492"/>
            <a:ext cx="11962815" cy="2152681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17 w 21617"/>
              <a:gd name="connsiteY0" fmla="*/ 0 h 23765"/>
              <a:gd name="connsiteX1" fmla="*/ 21617 w 21617"/>
              <a:gd name="connsiteY1" fmla="*/ 0 h 23765"/>
              <a:gd name="connsiteX2" fmla="*/ 21617 w 21617"/>
              <a:gd name="connsiteY2" fmla="*/ 17322 h 23765"/>
              <a:gd name="connsiteX3" fmla="*/ 0 w 21617"/>
              <a:gd name="connsiteY3" fmla="*/ 22875 h 23765"/>
              <a:gd name="connsiteX4" fmla="*/ 17 w 21617"/>
              <a:gd name="connsiteY4" fmla="*/ 0 h 23765"/>
              <a:gd name="connsiteX0" fmla="*/ 17 w 21617"/>
              <a:gd name="connsiteY0" fmla="*/ 0 h 24368"/>
              <a:gd name="connsiteX1" fmla="*/ 21617 w 21617"/>
              <a:gd name="connsiteY1" fmla="*/ 0 h 24368"/>
              <a:gd name="connsiteX2" fmla="*/ 21617 w 21617"/>
              <a:gd name="connsiteY2" fmla="*/ 17322 h 24368"/>
              <a:gd name="connsiteX3" fmla="*/ 0 w 21617"/>
              <a:gd name="connsiteY3" fmla="*/ 22875 h 24368"/>
              <a:gd name="connsiteX4" fmla="*/ 17 w 21617"/>
              <a:gd name="connsiteY4" fmla="*/ 0 h 24368"/>
              <a:gd name="connsiteX0" fmla="*/ 17 w 21617"/>
              <a:gd name="connsiteY0" fmla="*/ 0 h 24514"/>
              <a:gd name="connsiteX1" fmla="*/ 21617 w 21617"/>
              <a:gd name="connsiteY1" fmla="*/ 0 h 24514"/>
              <a:gd name="connsiteX2" fmla="*/ 21617 w 21617"/>
              <a:gd name="connsiteY2" fmla="*/ 17322 h 24514"/>
              <a:gd name="connsiteX3" fmla="*/ 0 w 21617"/>
              <a:gd name="connsiteY3" fmla="*/ 22875 h 24514"/>
              <a:gd name="connsiteX4" fmla="*/ 17 w 21617"/>
              <a:gd name="connsiteY4" fmla="*/ 0 h 24514"/>
              <a:gd name="connsiteX0" fmla="*/ 17 w 21617"/>
              <a:gd name="connsiteY0" fmla="*/ 0 h 24569"/>
              <a:gd name="connsiteX1" fmla="*/ 21617 w 21617"/>
              <a:gd name="connsiteY1" fmla="*/ 0 h 24569"/>
              <a:gd name="connsiteX2" fmla="*/ 21617 w 21617"/>
              <a:gd name="connsiteY2" fmla="*/ 17322 h 24569"/>
              <a:gd name="connsiteX3" fmla="*/ 0 w 21617"/>
              <a:gd name="connsiteY3" fmla="*/ 22875 h 24569"/>
              <a:gd name="connsiteX4" fmla="*/ 17 w 21617"/>
              <a:gd name="connsiteY4" fmla="*/ 0 h 24569"/>
              <a:gd name="connsiteX0" fmla="*/ 17 w 21617"/>
              <a:gd name="connsiteY0" fmla="*/ 0 h 24698"/>
              <a:gd name="connsiteX1" fmla="*/ 21617 w 21617"/>
              <a:gd name="connsiteY1" fmla="*/ 0 h 24698"/>
              <a:gd name="connsiteX2" fmla="*/ 21617 w 21617"/>
              <a:gd name="connsiteY2" fmla="*/ 17322 h 24698"/>
              <a:gd name="connsiteX3" fmla="*/ 0 w 21617"/>
              <a:gd name="connsiteY3" fmla="*/ 22875 h 24698"/>
              <a:gd name="connsiteX4" fmla="*/ 17 w 21617"/>
              <a:gd name="connsiteY4" fmla="*/ 0 h 24698"/>
              <a:gd name="connsiteX0" fmla="*/ 17 w 21617"/>
              <a:gd name="connsiteY0" fmla="*/ 0 h 24785"/>
              <a:gd name="connsiteX1" fmla="*/ 21617 w 21617"/>
              <a:gd name="connsiteY1" fmla="*/ 0 h 24785"/>
              <a:gd name="connsiteX2" fmla="*/ 21617 w 21617"/>
              <a:gd name="connsiteY2" fmla="*/ 17322 h 24785"/>
              <a:gd name="connsiteX3" fmla="*/ 0 w 21617"/>
              <a:gd name="connsiteY3" fmla="*/ 22875 h 24785"/>
              <a:gd name="connsiteX4" fmla="*/ 17 w 21617"/>
              <a:gd name="connsiteY4" fmla="*/ 0 h 24785"/>
              <a:gd name="connsiteX0" fmla="*/ 34 w 21634"/>
              <a:gd name="connsiteY0" fmla="*/ 0 h 36778"/>
              <a:gd name="connsiteX1" fmla="*/ 21634 w 21634"/>
              <a:gd name="connsiteY1" fmla="*/ 0 h 36778"/>
              <a:gd name="connsiteX2" fmla="*/ 21634 w 21634"/>
              <a:gd name="connsiteY2" fmla="*/ 17322 h 36778"/>
              <a:gd name="connsiteX3" fmla="*/ 0 w 21634"/>
              <a:gd name="connsiteY3" fmla="*/ 35787 h 36778"/>
              <a:gd name="connsiteX4" fmla="*/ 34 w 21634"/>
              <a:gd name="connsiteY4" fmla="*/ 0 h 36778"/>
              <a:gd name="connsiteX0" fmla="*/ 34 w 21634"/>
              <a:gd name="connsiteY0" fmla="*/ 0 h 41874"/>
              <a:gd name="connsiteX1" fmla="*/ 21634 w 21634"/>
              <a:gd name="connsiteY1" fmla="*/ 0 h 41874"/>
              <a:gd name="connsiteX2" fmla="*/ 21634 w 21634"/>
              <a:gd name="connsiteY2" fmla="*/ 17322 h 41874"/>
              <a:gd name="connsiteX3" fmla="*/ 0 w 21634"/>
              <a:gd name="connsiteY3" fmla="*/ 35787 h 41874"/>
              <a:gd name="connsiteX4" fmla="*/ 34 w 21634"/>
              <a:gd name="connsiteY4" fmla="*/ 0 h 41874"/>
              <a:gd name="connsiteX0" fmla="*/ 34 w 21634"/>
              <a:gd name="connsiteY0" fmla="*/ 0 h 42123"/>
              <a:gd name="connsiteX1" fmla="*/ 21634 w 21634"/>
              <a:gd name="connsiteY1" fmla="*/ 0 h 42123"/>
              <a:gd name="connsiteX2" fmla="*/ 21634 w 21634"/>
              <a:gd name="connsiteY2" fmla="*/ 17322 h 42123"/>
              <a:gd name="connsiteX3" fmla="*/ 0 w 21634"/>
              <a:gd name="connsiteY3" fmla="*/ 35787 h 42123"/>
              <a:gd name="connsiteX4" fmla="*/ 34 w 21634"/>
              <a:gd name="connsiteY4" fmla="*/ 0 h 421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34" h="42123">
                <a:moveTo>
                  <a:pt x="34" y="0"/>
                </a:moveTo>
                <a:lnTo>
                  <a:pt x="21634" y="0"/>
                </a:lnTo>
                <a:lnTo>
                  <a:pt x="21634" y="17322"/>
                </a:lnTo>
                <a:cubicBezTo>
                  <a:pt x="10970" y="21444"/>
                  <a:pt x="9198" y="56098"/>
                  <a:pt x="0" y="35787"/>
                </a:cubicBezTo>
                <a:cubicBezTo>
                  <a:pt x="6" y="28162"/>
                  <a:pt x="28" y="7625"/>
                  <a:pt x="34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C9A3716-1F35-4634-B53D-27722735B2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6686" y="1611383"/>
            <a:ext cx="9666514" cy="746846"/>
          </a:xfrm>
        </p:spPr>
        <p:txBody>
          <a:bodyPr anchor="t">
            <a:noAutofit/>
          </a:bodyPr>
          <a:lstStyle>
            <a:lvl1pPr>
              <a:defRPr sz="4800" spc="-1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Section Header 1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6A4796-E4C0-42FE-9F82-5D46B8789E25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96686" y="2464424"/>
            <a:ext cx="9666514" cy="221599"/>
          </a:xfrm>
        </p:spPr>
        <p:txBody>
          <a:bodyPr tIns="0" bIns="0">
            <a:spAutoFit/>
          </a:bodyPr>
          <a:lstStyle>
            <a:lvl1pPr marL="0" indent="0">
              <a:buNone/>
              <a:defRPr sz="1600">
                <a:solidFill>
                  <a:schemeClr val="accent3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60C8850-C2CD-4E0B-AA6F-6B884EB94B4B}"/>
              </a:ext>
            </a:extLst>
          </p:cNvPr>
          <p:cNvSpPr/>
          <p:nvPr userDrawn="1"/>
        </p:nvSpPr>
        <p:spPr>
          <a:xfrm>
            <a:off x="435429" y="1532049"/>
            <a:ext cx="72571" cy="1371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0D3D7B7-CDD7-4664-B2D8-6F60FEAEAC45}"/>
              </a:ext>
            </a:extLst>
          </p:cNvPr>
          <p:cNvSpPr/>
          <p:nvPr userDrawn="1"/>
        </p:nvSpPr>
        <p:spPr>
          <a:xfrm>
            <a:off x="11360016" y="6369050"/>
            <a:ext cx="335909" cy="488950"/>
          </a:xfrm>
          <a:prstGeom prst="rect">
            <a:avLst/>
          </a:prstGeom>
          <a:solidFill>
            <a:schemeClr val="bg2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E81145E-5F17-4CB6-9E17-ECF3BB38DE75}"/>
              </a:ext>
            </a:extLst>
          </p:cNvPr>
          <p:cNvSpPr txBox="1">
            <a:spLocks/>
          </p:cNvSpPr>
          <p:nvPr userDrawn="1"/>
        </p:nvSpPr>
        <p:spPr>
          <a:xfrm>
            <a:off x="11360016" y="6369050"/>
            <a:ext cx="335909" cy="36512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000" b="0" kern="1200">
                <a:solidFill>
                  <a:srgbClr val="01C6FD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8048C4E-7BD1-46A5-B2F2-6AD408DAAD47}" type="slidenum">
              <a:rPr lang="en-GB" b="1" smtClean="0">
                <a:solidFill>
                  <a:schemeClr val="tx1"/>
                </a:solidFill>
              </a:rPr>
              <a:pPr/>
              <a:t>‹#›</a:t>
            </a:fld>
            <a:endParaRPr lang="en-GB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72193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ame 7">
            <a:extLst>
              <a:ext uri="{FF2B5EF4-FFF2-40B4-BE49-F238E27FC236}">
                <a16:creationId xmlns:a16="http://schemas.microsoft.com/office/drawing/2014/main" id="{53B0C39E-3796-4132-81FF-5A58EAF300A5}"/>
              </a:ext>
            </a:extLst>
          </p:cNvPr>
          <p:cNvSpPr/>
          <p:nvPr userDrawn="1"/>
        </p:nvSpPr>
        <p:spPr>
          <a:xfrm>
            <a:off x="-2" y="0"/>
            <a:ext cx="12192001" cy="6858000"/>
          </a:xfrm>
          <a:prstGeom prst="frame">
            <a:avLst>
              <a:gd name="adj1" fmla="val 173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FA6C5C5-5069-4AE6-8A3D-3F2C6B9506E4}"/>
              </a:ext>
            </a:extLst>
          </p:cNvPr>
          <p:cNvSpPr/>
          <p:nvPr userDrawn="1"/>
        </p:nvSpPr>
        <p:spPr>
          <a:xfrm>
            <a:off x="446314" y="-1"/>
            <a:ext cx="1188720" cy="12801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8943364-C409-4EE8-8020-9809E6B2B1AA}"/>
              </a:ext>
            </a:extLst>
          </p:cNvPr>
          <p:cNvSpPr/>
          <p:nvPr userDrawn="1"/>
        </p:nvSpPr>
        <p:spPr>
          <a:xfrm>
            <a:off x="11360016" y="6369050"/>
            <a:ext cx="335909" cy="488950"/>
          </a:xfrm>
          <a:prstGeom prst="rect">
            <a:avLst/>
          </a:prstGeom>
          <a:solidFill>
            <a:schemeClr val="bg2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A67D090F-9522-445C-B984-52BE590455DC}"/>
              </a:ext>
            </a:extLst>
          </p:cNvPr>
          <p:cNvSpPr txBox="1">
            <a:spLocks/>
          </p:cNvSpPr>
          <p:nvPr userDrawn="1"/>
        </p:nvSpPr>
        <p:spPr>
          <a:xfrm>
            <a:off x="11360016" y="6369050"/>
            <a:ext cx="335909" cy="365125"/>
          </a:xfrm>
          <a:prstGeom prst="rect">
            <a:avLst/>
          </a:prstGeom>
          <a:solidFill>
            <a:schemeClr val="accent2"/>
          </a:solidFill>
        </p:spPr>
        <p:txBody>
          <a:bodyPr vert="horz" lIns="0" tIns="45720" rIns="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000" b="0" kern="1200">
                <a:solidFill>
                  <a:srgbClr val="01C6FD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8048C4E-7BD1-46A5-B2F2-6AD408DAAD47}" type="slidenum">
              <a:rPr lang="en-GB" b="1" smtClean="0">
                <a:solidFill>
                  <a:schemeClr val="bg1"/>
                </a:solidFill>
              </a:rPr>
              <a:pPr/>
              <a:t>‹#›</a:t>
            </a:fld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0F7C607-177E-BC4B-9F1D-E0CD83EF0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758E3AAF-44AA-41E0-AE18-8B461598AD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46314" y="1825625"/>
            <a:ext cx="5306787" cy="435133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>
            <a:extLst>
              <a:ext uri="{FF2B5EF4-FFF2-40B4-BE49-F238E27FC236}">
                <a16:creationId xmlns:a16="http://schemas.microsoft.com/office/drawing/2014/main" id="{FC1B8B60-5429-4EF9-93D0-2CCCF562B9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38900" y="1825625"/>
            <a:ext cx="5181600" cy="435133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947009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ame 7">
            <a:extLst>
              <a:ext uri="{FF2B5EF4-FFF2-40B4-BE49-F238E27FC236}">
                <a16:creationId xmlns:a16="http://schemas.microsoft.com/office/drawing/2014/main" id="{53B0C39E-3796-4132-81FF-5A58EAF300A5}"/>
              </a:ext>
            </a:extLst>
          </p:cNvPr>
          <p:cNvSpPr/>
          <p:nvPr userDrawn="1"/>
        </p:nvSpPr>
        <p:spPr>
          <a:xfrm>
            <a:off x="-2" y="0"/>
            <a:ext cx="12192001" cy="6858000"/>
          </a:xfrm>
          <a:prstGeom prst="frame">
            <a:avLst>
              <a:gd name="adj1" fmla="val 173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FA6C5C5-5069-4AE6-8A3D-3F2C6B9506E4}"/>
              </a:ext>
            </a:extLst>
          </p:cNvPr>
          <p:cNvSpPr/>
          <p:nvPr userDrawn="1"/>
        </p:nvSpPr>
        <p:spPr>
          <a:xfrm>
            <a:off x="446314" y="-1"/>
            <a:ext cx="1188720" cy="12801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8943364-C409-4EE8-8020-9809E6B2B1AA}"/>
              </a:ext>
            </a:extLst>
          </p:cNvPr>
          <p:cNvSpPr/>
          <p:nvPr userDrawn="1"/>
        </p:nvSpPr>
        <p:spPr>
          <a:xfrm>
            <a:off x="11360016" y="6369050"/>
            <a:ext cx="335909" cy="488950"/>
          </a:xfrm>
          <a:prstGeom prst="rect">
            <a:avLst/>
          </a:prstGeom>
          <a:solidFill>
            <a:schemeClr val="bg2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A67D090F-9522-445C-B984-52BE590455DC}"/>
              </a:ext>
            </a:extLst>
          </p:cNvPr>
          <p:cNvSpPr txBox="1">
            <a:spLocks/>
          </p:cNvSpPr>
          <p:nvPr userDrawn="1"/>
        </p:nvSpPr>
        <p:spPr>
          <a:xfrm>
            <a:off x="11360016" y="6369050"/>
            <a:ext cx="335909" cy="365125"/>
          </a:xfrm>
          <a:prstGeom prst="rect">
            <a:avLst/>
          </a:prstGeom>
          <a:solidFill>
            <a:schemeClr val="accent2"/>
          </a:solidFill>
        </p:spPr>
        <p:txBody>
          <a:bodyPr vert="horz" lIns="0" tIns="45720" rIns="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000" b="0" kern="1200">
                <a:solidFill>
                  <a:srgbClr val="01C6FD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8048C4E-7BD1-46A5-B2F2-6AD408DAAD47}" type="slidenum">
              <a:rPr lang="en-GB" b="1" smtClean="0">
                <a:solidFill>
                  <a:schemeClr val="bg1"/>
                </a:solidFill>
              </a:rPr>
              <a:pPr/>
              <a:t>‹#›</a:t>
            </a:fld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0F7C607-177E-BC4B-9F1D-E0CD83EF0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00215"/>
            <a:ext cx="3932237" cy="155718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9B6692B7-0F8A-4381-96B4-5F358BFD1E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B43535EE-90E2-422C-B7AC-4D346E8D6E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500215"/>
            <a:ext cx="6172200" cy="536877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764241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ame 7">
            <a:extLst>
              <a:ext uri="{FF2B5EF4-FFF2-40B4-BE49-F238E27FC236}">
                <a16:creationId xmlns:a16="http://schemas.microsoft.com/office/drawing/2014/main" id="{53B0C39E-3796-4132-81FF-5A58EAF300A5}"/>
              </a:ext>
            </a:extLst>
          </p:cNvPr>
          <p:cNvSpPr/>
          <p:nvPr userDrawn="1"/>
        </p:nvSpPr>
        <p:spPr>
          <a:xfrm>
            <a:off x="-2" y="0"/>
            <a:ext cx="12192001" cy="6858000"/>
          </a:xfrm>
          <a:prstGeom prst="frame">
            <a:avLst>
              <a:gd name="adj1" fmla="val 173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FA6C5C5-5069-4AE6-8A3D-3F2C6B9506E4}"/>
              </a:ext>
            </a:extLst>
          </p:cNvPr>
          <p:cNvSpPr/>
          <p:nvPr userDrawn="1"/>
        </p:nvSpPr>
        <p:spPr>
          <a:xfrm>
            <a:off x="446314" y="-1"/>
            <a:ext cx="1188720" cy="12801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8943364-C409-4EE8-8020-9809E6B2B1AA}"/>
              </a:ext>
            </a:extLst>
          </p:cNvPr>
          <p:cNvSpPr/>
          <p:nvPr userDrawn="1"/>
        </p:nvSpPr>
        <p:spPr>
          <a:xfrm>
            <a:off x="11360016" y="6369050"/>
            <a:ext cx="335909" cy="488950"/>
          </a:xfrm>
          <a:prstGeom prst="rect">
            <a:avLst/>
          </a:prstGeom>
          <a:solidFill>
            <a:schemeClr val="bg2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A67D090F-9522-445C-B984-52BE590455DC}"/>
              </a:ext>
            </a:extLst>
          </p:cNvPr>
          <p:cNvSpPr txBox="1">
            <a:spLocks/>
          </p:cNvSpPr>
          <p:nvPr userDrawn="1"/>
        </p:nvSpPr>
        <p:spPr>
          <a:xfrm>
            <a:off x="11360016" y="6369050"/>
            <a:ext cx="335909" cy="365125"/>
          </a:xfrm>
          <a:prstGeom prst="rect">
            <a:avLst/>
          </a:prstGeom>
          <a:solidFill>
            <a:schemeClr val="accent2"/>
          </a:solidFill>
        </p:spPr>
        <p:txBody>
          <a:bodyPr vert="horz" lIns="0" tIns="45720" rIns="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000" b="0" kern="1200">
                <a:solidFill>
                  <a:srgbClr val="01C6FD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8048C4E-7BD1-46A5-B2F2-6AD408DAAD47}" type="slidenum">
              <a:rPr lang="en-GB" b="1" smtClean="0">
                <a:solidFill>
                  <a:schemeClr val="bg1"/>
                </a:solidFill>
              </a:rPr>
              <a:pPr/>
              <a:t>‹#›</a:t>
            </a:fld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0F7C607-177E-BC4B-9F1D-E0CD83EF0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00215"/>
            <a:ext cx="3932237" cy="155718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9B6692B7-0F8A-4381-96B4-5F358BFD1E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131CB29F-0BE0-476F-B57A-7638E9BFAE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500215"/>
            <a:ext cx="6172200" cy="536877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09964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34329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4E46C0F6-F728-4FF0-A7F3-F6AECCD35B3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20650" y="136525"/>
            <a:ext cx="11950700" cy="6584951"/>
          </a:xfrm>
          <a:solidFill>
            <a:schemeClr val="bg1">
              <a:lumMod val="95000"/>
            </a:schemeClr>
          </a:solidFill>
        </p:spPr>
        <p:txBody>
          <a:bodyPr vert="horz" wrap="square" lIns="91440" tIns="45720" rIns="91440" bIns="45720" rtlCol="0" anchor="ctr" anchorCtr="1">
            <a:noAutofit/>
          </a:bodyPr>
          <a:lstStyle>
            <a:lvl1pPr marL="0" indent="0">
              <a:buNone/>
              <a:defRPr lang="en-GB" sz="1800"/>
            </a:lvl1pPr>
          </a:lstStyle>
          <a:p>
            <a:pPr marL="228600" lvl="0" indent="-228600" algn="ctr"/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4DAD220-8CE3-4FF4-957A-1E24442C656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587500" y="4022725"/>
            <a:ext cx="10033000" cy="1236236"/>
          </a:xfrm>
          <a:solidFill>
            <a:schemeClr val="tx1">
              <a:alpha val="68000"/>
            </a:schemeClr>
          </a:solidFill>
        </p:spPr>
        <p:txBody>
          <a:bodyPr lIns="274320" tIns="274320" rIns="274320" bIns="274320" anchor="ctr">
            <a:spAutoFit/>
          </a:bodyPr>
          <a:lstStyle>
            <a:lvl1pPr marL="0" indent="0">
              <a:lnSpc>
                <a:spcPct val="100000"/>
              </a:lnSpc>
              <a:buNone/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58FDDD78-44AA-4B92-90B8-DFC56D688C5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36550" y="3269342"/>
            <a:ext cx="1155366" cy="2576090"/>
          </a:xfrm>
          <a:noFill/>
        </p:spPr>
        <p:txBody>
          <a:bodyPr wrap="square" lIns="182880" tIns="182880" rIns="182880" bIns="91440">
            <a:spAutoFit/>
          </a:bodyPr>
          <a:lstStyle>
            <a:lvl1pPr marL="0" indent="0">
              <a:buNone/>
              <a:defRPr sz="16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9" name="Frame 8">
            <a:extLst>
              <a:ext uri="{FF2B5EF4-FFF2-40B4-BE49-F238E27FC236}">
                <a16:creationId xmlns:a16="http://schemas.microsoft.com/office/drawing/2014/main" id="{0283712C-6C33-4303-985C-6493AAFAF405}"/>
              </a:ext>
            </a:extLst>
          </p:cNvPr>
          <p:cNvSpPr/>
          <p:nvPr userDrawn="1"/>
        </p:nvSpPr>
        <p:spPr>
          <a:xfrm>
            <a:off x="-2" y="0"/>
            <a:ext cx="12192001" cy="6858000"/>
          </a:xfrm>
          <a:prstGeom prst="frame">
            <a:avLst>
              <a:gd name="adj1" fmla="val 173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793B617-BDEC-4471-BF16-3ADF8D92DD69}"/>
              </a:ext>
            </a:extLst>
          </p:cNvPr>
          <p:cNvSpPr/>
          <p:nvPr userDrawn="1"/>
        </p:nvSpPr>
        <p:spPr>
          <a:xfrm>
            <a:off x="11360016" y="6369050"/>
            <a:ext cx="335909" cy="48895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33D238BD-C38B-4BEB-92A5-657AAB9C5351}"/>
              </a:ext>
            </a:extLst>
          </p:cNvPr>
          <p:cNvSpPr txBox="1">
            <a:spLocks/>
          </p:cNvSpPr>
          <p:nvPr userDrawn="1"/>
        </p:nvSpPr>
        <p:spPr>
          <a:xfrm>
            <a:off x="11360016" y="6369050"/>
            <a:ext cx="335909" cy="365125"/>
          </a:xfrm>
          <a:prstGeom prst="rect">
            <a:avLst/>
          </a:prstGeom>
          <a:solidFill>
            <a:schemeClr val="accent2"/>
          </a:solidFill>
        </p:spPr>
        <p:txBody>
          <a:bodyPr vert="horz" lIns="0" tIns="45720" rIns="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000" b="0" kern="1200">
                <a:solidFill>
                  <a:srgbClr val="01C6FD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8048C4E-7BD1-46A5-B2F2-6AD408DAAD47}" type="slidenum">
              <a:rPr lang="en-GB" b="1" smtClean="0">
                <a:solidFill>
                  <a:schemeClr val="bg1"/>
                </a:solidFill>
              </a:rPr>
              <a:pPr/>
              <a:t>‹#›</a:t>
            </a:fld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E81040-AE93-4763-96F3-062F0F2D8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70143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2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D314F9CD-0693-4A94-A67A-F71413300A64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12191999" cy="3962400"/>
          </a:xfrm>
          <a:solidFill>
            <a:schemeClr val="bg1">
              <a:lumMod val="95000"/>
            </a:schemeClr>
          </a:solidFill>
        </p:spPr>
        <p:txBody>
          <a:bodyPr vert="horz" wrap="square" lIns="91440" tIns="45720" rIns="91440" bIns="45720" rtlCol="0" anchor="ctr" anchorCtr="1">
            <a:noAutofit/>
          </a:bodyPr>
          <a:lstStyle>
            <a:lvl1pPr marL="0" indent="0">
              <a:buNone/>
              <a:defRPr lang="en-GB" sz="1800" dirty="0"/>
            </a:lvl1pPr>
          </a:lstStyle>
          <a:p>
            <a:pPr marL="228600" lvl="0" indent="-228600" algn="ctr"/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174F0C-3444-43F9-9DFF-354C44272A6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94871" y="5603181"/>
            <a:ext cx="9144000" cy="341632"/>
          </a:xfrm>
        </p:spPr>
        <p:txBody>
          <a:bodyPr vert="horz" lIns="91440" tIns="45720" rIns="91440" bIns="45720" rtlCol="0">
            <a:spAutoFit/>
          </a:bodyPr>
          <a:lstStyle>
            <a:lvl1pPr marL="0" indent="0">
              <a:buNone/>
              <a:defRPr lang="en-GB" sz="1800" dirty="0">
                <a:solidFill>
                  <a:schemeClr val="accent3"/>
                </a:solidFill>
                <a:latin typeface="+mn-lt"/>
              </a:defRPr>
            </a:lvl1pPr>
          </a:lstStyle>
          <a:p>
            <a:pPr marL="228600" lvl="0" indent="-228600"/>
            <a:r>
              <a:rPr lang="en-US" dirty="0"/>
              <a:t>Subtitle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E11612A-63A3-4175-9F77-FA03CCD38D4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94871" y="4901450"/>
            <a:ext cx="10607040" cy="701731"/>
          </a:xfrm>
        </p:spPr>
        <p:txBody>
          <a:bodyPr vert="horz" lIns="91440" tIns="45720" rIns="91440" bIns="45720" rtlCol="0" anchor="b">
            <a:spAutoFit/>
          </a:bodyPr>
          <a:lstStyle>
            <a:lvl1pPr>
              <a:defRPr lang="en-GB" sz="4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marL="0" lvl="0"/>
            <a:r>
              <a:rPr lang="en-US" dirty="0"/>
              <a:t>Title</a:t>
            </a:r>
            <a:endParaRPr lang="en-GB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5C25376-E6F9-4E5A-A81D-E7FA342FB230}"/>
              </a:ext>
            </a:extLst>
          </p:cNvPr>
          <p:cNvSpPr/>
          <p:nvPr userDrawn="1"/>
        </p:nvSpPr>
        <p:spPr>
          <a:xfrm>
            <a:off x="435429" y="4726452"/>
            <a:ext cx="72571" cy="1371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B386286-CEE2-E94A-BBC0-0A3723EB14DE}"/>
              </a:ext>
            </a:extLst>
          </p:cNvPr>
          <p:cNvSpPr/>
          <p:nvPr userDrawn="1"/>
        </p:nvSpPr>
        <p:spPr>
          <a:xfrm>
            <a:off x="11008895" y="6220326"/>
            <a:ext cx="866273" cy="6376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97571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3">
            <a:extLst>
              <a:ext uri="{FF2B5EF4-FFF2-40B4-BE49-F238E27FC236}">
                <a16:creationId xmlns:a16="http://schemas.microsoft.com/office/drawing/2014/main" id="{7C719AD2-39D2-425C-90E5-8FD2D783ADDF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6858000"/>
          </a:xfrm>
          <a:solidFill>
            <a:schemeClr val="bg1">
              <a:lumMod val="95000"/>
            </a:schemeClr>
          </a:solidFill>
        </p:spPr>
        <p:txBody>
          <a:bodyPr vert="horz" wrap="square" lIns="91440" tIns="45720" rIns="91440" bIns="45720" rtlCol="0" anchor="ctr" anchorCtr="1">
            <a:noAutofit/>
          </a:bodyPr>
          <a:lstStyle>
            <a:lvl1pPr marL="0" indent="0">
              <a:buNone/>
              <a:defRPr lang="en-GB" sz="1800"/>
            </a:lvl1pPr>
          </a:lstStyle>
          <a:p>
            <a:pPr marL="228600" lvl="0" indent="-228600" algn="ctr"/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E11612A-63A3-4175-9F77-FA03CCD38D4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94871" y="4901450"/>
            <a:ext cx="4907643" cy="701731"/>
          </a:xfrm>
        </p:spPr>
        <p:txBody>
          <a:bodyPr vert="horz" wrap="square" lIns="91440" tIns="45720" rIns="91440" bIns="45720" rtlCol="0" anchor="b">
            <a:spAutoFit/>
          </a:bodyPr>
          <a:lstStyle>
            <a:lvl1pPr>
              <a:defRPr lang="en-GB" sz="4400" b="1" spc="-150" dirty="0">
                <a:solidFill>
                  <a:schemeClr val="bg1"/>
                </a:solidFill>
                <a:latin typeface="+mj-lt"/>
              </a:defRPr>
            </a:lvl1pPr>
          </a:lstStyle>
          <a:p>
            <a:pPr marL="0" lvl="0"/>
            <a:r>
              <a:rPr lang="en-US" dirty="0"/>
              <a:t>Thank You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4192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ith Imag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6D24BA90-E7BA-471E-AA13-3329EDCD80A2}"/>
              </a:ext>
            </a:extLst>
          </p:cNvPr>
          <p:cNvSpPr/>
          <p:nvPr userDrawn="1"/>
        </p:nvSpPr>
        <p:spPr>
          <a:xfrm flipV="1">
            <a:off x="-1" y="-3"/>
            <a:ext cx="12192001" cy="6858003"/>
          </a:xfrm>
          <a:custGeom>
            <a:avLst/>
            <a:gdLst>
              <a:gd name="connsiteX0" fmla="*/ 9171734 w 12192001"/>
              <a:gd name="connsiteY0" fmla="*/ 2269381 h 6858003"/>
              <a:gd name="connsiteX1" fmla="*/ 4981292 w 12192001"/>
              <a:gd name="connsiteY1" fmla="*/ 1670903 h 6858003"/>
              <a:gd name="connsiteX2" fmla="*/ 634550 w 12192001"/>
              <a:gd name="connsiteY2" fmla="*/ 1013497 h 6858003"/>
              <a:gd name="connsiteX3" fmla="*/ 123993 w 12192001"/>
              <a:gd name="connsiteY3" fmla="*/ 984148 h 6858003"/>
              <a:gd name="connsiteX4" fmla="*/ 123993 w 12192001"/>
              <a:gd name="connsiteY4" fmla="*/ 123993 h 6858003"/>
              <a:gd name="connsiteX5" fmla="*/ 12068007 w 12192001"/>
              <a:gd name="connsiteY5" fmla="*/ 123993 h 6858003"/>
              <a:gd name="connsiteX6" fmla="*/ 12068007 w 12192001"/>
              <a:gd name="connsiteY6" fmla="*/ 1962695 h 6858003"/>
              <a:gd name="connsiteX7" fmla="*/ 11543532 w 12192001"/>
              <a:gd name="connsiteY7" fmla="*/ 2051091 h 6858003"/>
              <a:gd name="connsiteX8" fmla="*/ 9171734 w 12192001"/>
              <a:gd name="connsiteY8" fmla="*/ 2269381 h 6858003"/>
              <a:gd name="connsiteX9" fmla="*/ 1 w 12192001"/>
              <a:gd name="connsiteY9" fmla="*/ 6858003 h 6858003"/>
              <a:gd name="connsiteX10" fmla="*/ 12192001 w 12192001"/>
              <a:gd name="connsiteY10" fmla="*/ 6858003 h 6858003"/>
              <a:gd name="connsiteX11" fmla="*/ 12192001 w 12192001"/>
              <a:gd name="connsiteY11" fmla="*/ 2724879 h 6858003"/>
              <a:gd name="connsiteX12" fmla="*/ 12192001 w 12192001"/>
              <a:gd name="connsiteY12" fmla="*/ 2477360 h 6858003"/>
              <a:gd name="connsiteX13" fmla="*/ 12192001 w 12192001"/>
              <a:gd name="connsiteY13" fmla="*/ 1941781 h 6858003"/>
              <a:gd name="connsiteX14" fmla="*/ 12192000 w 12192001"/>
              <a:gd name="connsiteY14" fmla="*/ 1941781 h 6858003"/>
              <a:gd name="connsiteX15" fmla="*/ 12192000 w 12192001"/>
              <a:gd name="connsiteY15" fmla="*/ 0 h 6858003"/>
              <a:gd name="connsiteX16" fmla="*/ 0 w 12192001"/>
              <a:gd name="connsiteY16" fmla="*/ 0 h 6858003"/>
              <a:gd name="connsiteX17" fmla="*/ 0 w 12192001"/>
              <a:gd name="connsiteY17" fmla="*/ 6858000 h 6858003"/>
              <a:gd name="connsiteX18" fmla="*/ 1 w 12192001"/>
              <a:gd name="connsiteY18" fmla="*/ 6858000 h 6858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2192001" h="6858003">
                <a:moveTo>
                  <a:pt x="9171734" y="2269381"/>
                </a:moveTo>
                <a:cubicBezTo>
                  <a:pt x="8159059" y="2253684"/>
                  <a:pt x="6843276" y="2101858"/>
                  <a:pt x="4981292" y="1670903"/>
                </a:cubicBezTo>
                <a:cubicBezTo>
                  <a:pt x="3385010" y="1301444"/>
                  <a:pt x="2075869" y="1110459"/>
                  <a:pt x="634550" y="1013497"/>
                </a:cubicBezTo>
                <a:lnTo>
                  <a:pt x="123993" y="984148"/>
                </a:lnTo>
                <a:lnTo>
                  <a:pt x="123993" y="123993"/>
                </a:lnTo>
                <a:lnTo>
                  <a:pt x="12068007" y="123993"/>
                </a:lnTo>
                <a:lnTo>
                  <a:pt x="12068007" y="1962695"/>
                </a:lnTo>
                <a:lnTo>
                  <a:pt x="11543532" y="2051091"/>
                </a:lnTo>
                <a:cubicBezTo>
                  <a:pt x="10893978" y="2164649"/>
                  <a:pt x="10184410" y="2285079"/>
                  <a:pt x="9171734" y="2269381"/>
                </a:cubicBezTo>
                <a:close/>
                <a:moveTo>
                  <a:pt x="1" y="6858003"/>
                </a:moveTo>
                <a:lnTo>
                  <a:pt x="12192001" y="6858003"/>
                </a:lnTo>
                <a:lnTo>
                  <a:pt x="12192001" y="2724879"/>
                </a:lnTo>
                <a:lnTo>
                  <a:pt x="12192001" y="2477360"/>
                </a:lnTo>
                <a:lnTo>
                  <a:pt x="12192001" y="1941781"/>
                </a:lnTo>
                <a:lnTo>
                  <a:pt x="12192000" y="1941781"/>
                </a:lnTo>
                <a:lnTo>
                  <a:pt x="12192000" y="0"/>
                </a:lnTo>
                <a:lnTo>
                  <a:pt x="0" y="0"/>
                </a:lnTo>
                <a:lnTo>
                  <a:pt x="0" y="6858000"/>
                </a:lnTo>
                <a:lnTo>
                  <a:pt x="1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9467520A-F508-4AA5-BBCF-30AE2B312E04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23992" y="4587876"/>
            <a:ext cx="11944014" cy="2146775"/>
          </a:xfrm>
          <a:custGeom>
            <a:avLst/>
            <a:gdLst>
              <a:gd name="connsiteX0" fmla="*/ 9047741 w 11944014"/>
              <a:gd name="connsiteY0" fmla="*/ 1387 h 2146775"/>
              <a:gd name="connsiteX1" fmla="*/ 11419539 w 11944014"/>
              <a:gd name="connsiteY1" fmla="*/ 219677 h 2146775"/>
              <a:gd name="connsiteX2" fmla="*/ 11944014 w 11944014"/>
              <a:gd name="connsiteY2" fmla="*/ 308073 h 2146775"/>
              <a:gd name="connsiteX3" fmla="*/ 11944014 w 11944014"/>
              <a:gd name="connsiteY3" fmla="*/ 2146775 h 2146775"/>
              <a:gd name="connsiteX4" fmla="*/ 0 w 11944014"/>
              <a:gd name="connsiteY4" fmla="*/ 2146775 h 2146775"/>
              <a:gd name="connsiteX5" fmla="*/ 0 w 11944014"/>
              <a:gd name="connsiteY5" fmla="*/ 1286620 h 2146775"/>
              <a:gd name="connsiteX6" fmla="*/ 510557 w 11944014"/>
              <a:gd name="connsiteY6" fmla="*/ 1257271 h 2146775"/>
              <a:gd name="connsiteX7" fmla="*/ 4857299 w 11944014"/>
              <a:gd name="connsiteY7" fmla="*/ 599865 h 2146775"/>
              <a:gd name="connsiteX8" fmla="*/ 9047741 w 11944014"/>
              <a:gd name="connsiteY8" fmla="*/ 1387 h 2146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944014" h="2146775">
                <a:moveTo>
                  <a:pt x="9047741" y="1387"/>
                </a:moveTo>
                <a:cubicBezTo>
                  <a:pt x="10060417" y="-14311"/>
                  <a:pt x="10769985" y="106119"/>
                  <a:pt x="11419539" y="219677"/>
                </a:cubicBezTo>
                <a:lnTo>
                  <a:pt x="11944014" y="308073"/>
                </a:lnTo>
                <a:lnTo>
                  <a:pt x="11944014" y="2146775"/>
                </a:lnTo>
                <a:lnTo>
                  <a:pt x="0" y="2146775"/>
                </a:lnTo>
                <a:lnTo>
                  <a:pt x="0" y="1286620"/>
                </a:lnTo>
                <a:lnTo>
                  <a:pt x="510557" y="1257271"/>
                </a:lnTo>
                <a:cubicBezTo>
                  <a:pt x="1951876" y="1160309"/>
                  <a:pt x="3261017" y="969324"/>
                  <a:pt x="4857299" y="599865"/>
                </a:cubicBezTo>
                <a:cubicBezTo>
                  <a:pt x="6719283" y="168910"/>
                  <a:pt x="8035066" y="17084"/>
                  <a:pt x="9047741" y="1387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vert="horz" wrap="square" lIns="91440" tIns="45720" rIns="91440" bIns="45720" rtlCol="0" anchor="ctr" anchorCtr="1">
            <a:noAutofit/>
          </a:bodyPr>
          <a:lstStyle>
            <a:lvl1pPr marL="0" indent="0">
              <a:buNone/>
              <a:defRPr lang="en-GB" sz="1800" dirty="0"/>
            </a:lvl1pPr>
          </a:lstStyle>
          <a:p>
            <a:pPr marL="228600" lvl="0" indent="-228600" algn="ctr"/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C9A3716-1F35-4634-B53D-27722735B2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6686" y="1611383"/>
            <a:ext cx="9666514" cy="746846"/>
          </a:xfrm>
        </p:spPr>
        <p:txBody>
          <a:bodyPr anchor="t">
            <a:noAutofit/>
          </a:bodyPr>
          <a:lstStyle>
            <a:lvl1pPr>
              <a:defRPr sz="4800" spc="-1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Section Header 1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6A4796-E4C0-42FE-9F82-5D46B8789E25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96686" y="2464424"/>
            <a:ext cx="9666514" cy="221599"/>
          </a:xfrm>
        </p:spPr>
        <p:txBody>
          <a:bodyPr tIns="0" bIns="0">
            <a:spAutoFit/>
          </a:bodyPr>
          <a:lstStyle>
            <a:lvl1pPr marL="0" indent="0">
              <a:buNone/>
              <a:defRPr sz="1600">
                <a:solidFill>
                  <a:schemeClr val="accent3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60C8850-C2CD-4E0B-AA6F-6B884EB94B4B}"/>
              </a:ext>
            </a:extLst>
          </p:cNvPr>
          <p:cNvSpPr/>
          <p:nvPr userDrawn="1"/>
        </p:nvSpPr>
        <p:spPr>
          <a:xfrm>
            <a:off x="435429" y="1532049"/>
            <a:ext cx="72571" cy="1371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0D3D7B7-CDD7-4664-B2D8-6F60FEAEAC45}"/>
              </a:ext>
            </a:extLst>
          </p:cNvPr>
          <p:cNvSpPr/>
          <p:nvPr userDrawn="1"/>
        </p:nvSpPr>
        <p:spPr>
          <a:xfrm>
            <a:off x="11360016" y="6369050"/>
            <a:ext cx="335909" cy="488950"/>
          </a:xfrm>
          <a:prstGeom prst="rect">
            <a:avLst/>
          </a:prstGeom>
          <a:solidFill>
            <a:schemeClr val="bg2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E81145E-5F17-4CB6-9E17-ECF3BB38DE75}"/>
              </a:ext>
            </a:extLst>
          </p:cNvPr>
          <p:cNvSpPr txBox="1">
            <a:spLocks/>
          </p:cNvSpPr>
          <p:nvPr userDrawn="1"/>
        </p:nvSpPr>
        <p:spPr>
          <a:xfrm>
            <a:off x="11360016" y="6369050"/>
            <a:ext cx="335909" cy="365125"/>
          </a:xfrm>
          <a:prstGeom prst="rect">
            <a:avLst/>
          </a:prstGeom>
          <a:solidFill>
            <a:schemeClr val="accent2"/>
          </a:solidFill>
        </p:spPr>
        <p:txBody>
          <a:bodyPr vert="horz" lIns="0" tIns="45720" rIns="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000" b="0" kern="1200">
                <a:solidFill>
                  <a:srgbClr val="01C6FD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8048C4E-7BD1-46A5-B2F2-6AD408DAAD47}" type="slidenum">
              <a:rPr lang="en-GB" b="1" smtClean="0">
                <a:solidFill>
                  <a:schemeClr val="bg1"/>
                </a:solidFill>
              </a:rPr>
              <a:pPr/>
              <a:t>‹#›</a:t>
            </a:fld>
            <a:endParaRPr lang="en-GB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9139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ith Imag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A836EFBB-5449-47CB-96D6-CB08287F755D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12191999" cy="6858000"/>
          </a:xfrm>
          <a:solidFill>
            <a:schemeClr val="bg1">
              <a:lumMod val="95000"/>
            </a:schemeClr>
          </a:solidFill>
        </p:spPr>
        <p:txBody>
          <a:bodyPr vert="horz" wrap="square" lIns="91440" tIns="45720" rIns="91440" bIns="45720" rtlCol="0" anchor="ctr" anchorCtr="1">
            <a:noAutofit/>
          </a:bodyPr>
          <a:lstStyle>
            <a:lvl1pPr marL="0" indent="0">
              <a:buNone/>
              <a:defRPr lang="en-GB" sz="1800" dirty="0">
                <a:solidFill>
                  <a:schemeClr val="tx1"/>
                </a:solidFill>
              </a:defRPr>
            </a:lvl1pPr>
          </a:lstStyle>
          <a:p>
            <a:pPr marL="228600" lvl="0" indent="-228600" algn="ctr"/>
            <a:r>
              <a:rPr lang="en-US" dirty="0"/>
              <a:t>Insert Image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C9A3716-1F35-4634-B53D-27722735B2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6686" y="3860800"/>
            <a:ext cx="9666514" cy="1686720"/>
          </a:xfrm>
        </p:spPr>
        <p:txBody>
          <a:bodyPr anchor="b">
            <a:noAutofit/>
          </a:bodyPr>
          <a:lstStyle>
            <a:lvl1pPr>
              <a:defRPr sz="4800" spc="-15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Header 2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6A4796-E4C0-42FE-9F82-5D46B8789E25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96686" y="5610170"/>
            <a:ext cx="9666514" cy="221599"/>
          </a:xfrm>
        </p:spPr>
        <p:txBody>
          <a:bodyPr tIns="0" bIns="0">
            <a:sp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B68A07C-35C9-40A7-8487-9EAD314C595A}"/>
              </a:ext>
            </a:extLst>
          </p:cNvPr>
          <p:cNvSpPr/>
          <p:nvPr userDrawn="1"/>
        </p:nvSpPr>
        <p:spPr>
          <a:xfrm>
            <a:off x="11360016" y="6369050"/>
            <a:ext cx="335909" cy="488950"/>
          </a:xfrm>
          <a:prstGeom prst="rect">
            <a:avLst/>
          </a:prstGeom>
          <a:solidFill>
            <a:schemeClr val="bg2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E9143E8-1B27-4F08-9F20-BE30B14AC24E}"/>
              </a:ext>
            </a:extLst>
          </p:cNvPr>
          <p:cNvSpPr txBox="1">
            <a:spLocks/>
          </p:cNvSpPr>
          <p:nvPr userDrawn="1"/>
        </p:nvSpPr>
        <p:spPr>
          <a:xfrm>
            <a:off x="11360016" y="6369050"/>
            <a:ext cx="335909" cy="365125"/>
          </a:xfrm>
          <a:prstGeom prst="rect">
            <a:avLst/>
          </a:prstGeom>
          <a:solidFill>
            <a:schemeClr val="accent2"/>
          </a:solidFill>
        </p:spPr>
        <p:txBody>
          <a:bodyPr vert="horz" lIns="0" tIns="45720" rIns="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000" b="0" kern="1200">
                <a:solidFill>
                  <a:srgbClr val="01C6FD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8048C4E-7BD1-46A5-B2F2-6AD408DAAD47}" type="slidenum">
              <a:rPr lang="en-GB" b="1" smtClean="0">
                <a:solidFill>
                  <a:schemeClr val="bg1"/>
                </a:solidFill>
              </a:rPr>
              <a:pPr/>
              <a:t>‹#›</a:t>
            </a:fld>
            <a:endParaRPr lang="en-GB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7055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ame 7">
            <a:extLst>
              <a:ext uri="{FF2B5EF4-FFF2-40B4-BE49-F238E27FC236}">
                <a16:creationId xmlns:a16="http://schemas.microsoft.com/office/drawing/2014/main" id="{53B0C39E-3796-4132-81FF-5A58EAF300A5}"/>
              </a:ext>
            </a:extLst>
          </p:cNvPr>
          <p:cNvSpPr/>
          <p:nvPr userDrawn="1"/>
        </p:nvSpPr>
        <p:spPr>
          <a:xfrm>
            <a:off x="-2" y="0"/>
            <a:ext cx="12192001" cy="6858000"/>
          </a:xfrm>
          <a:prstGeom prst="frame">
            <a:avLst>
              <a:gd name="adj1" fmla="val 173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FA6C5C5-5069-4AE6-8A3D-3F2C6B9506E4}"/>
              </a:ext>
            </a:extLst>
          </p:cNvPr>
          <p:cNvSpPr/>
          <p:nvPr userDrawn="1"/>
        </p:nvSpPr>
        <p:spPr>
          <a:xfrm>
            <a:off x="446314" y="-1"/>
            <a:ext cx="1188720" cy="12801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8943364-C409-4EE8-8020-9809E6B2B1AA}"/>
              </a:ext>
            </a:extLst>
          </p:cNvPr>
          <p:cNvSpPr/>
          <p:nvPr userDrawn="1"/>
        </p:nvSpPr>
        <p:spPr>
          <a:xfrm>
            <a:off x="11360016" y="6369050"/>
            <a:ext cx="335909" cy="488950"/>
          </a:xfrm>
          <a:prstGeom prst="rect">
            <a:avLst/>
          </a:prstGeom>
          <a:solidFill>
            <a:schemeClr val="bg2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A67D090F-9522-445C-B984-52BE590455DC}"/>
              </a:ext>
            </a:extLst>
          </p:cNvPr>
          <p:cNvSpPr txBox="1">
            <a:spLocks/>
          </p:cNvSpPr>
          <p:nvPr userDrawn="1"/>
        </p:nvSpPr>
        <p:spPr>
          <a:xfrm>
            <a:off x="11360016" y="6369050"/>
            <a:ext cx="335909" cy="365125"/>
          </a:xfrm>
          <a:prstGeom prst="rect">
            <a:avLst/>
          </a:prstGeom>
          <a:solidFill>
            <a:schemeClr val="accent2"/>
          </a:solidFill>
        </p:spPr>
        <p:txBody>
          <a:bodyPr vert="horz" lIns="0" tIns="45720" rIns="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000" b="0" kern="1200">
                <a:solidFill>
                  <a:srgbClr val="01C6FD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8048C4E-7BD1-46A5-B2F2-6AD408DAAD47}" type="slidenum">
              <a:rPr lang="en-GB" b="1" smtClean="0">
                <a:solidFill>
                  <a:schemeClr val="bg1"/>
                </a:solidFill>
              </a:rPr>
              <a:pPr/>
              <a:t>‹#›</a:t>
            </a:fld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0F7C607-177E-BC4B-9F1D-E0CD83EF0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3B7F86AE-7774-0B40-8944-DF91C77B02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6315" y="1463040"/>
            <a:ext cx="8030935" cy="4770098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630125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DEB162-E699-464C-B2EE-136D517A9B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314" y="500215"/>
            <a:ext cx="11174186" cy="590931"/>
          </a:xfrm>
        </p:spPr>
        <p:txBody>
          <a:bodyPr vert="horz" wrap="square" lIns="91440" tIns="45720" rIns="91440" bIns="45720" rtlCol="0" anchor="ctr">
            <a:spAutoFit/>
          </a:bodyPr>
          <a:lstStyle>
            <a:lvl1pPr>
              <a:defRPr lang="en-GB" sz="3600" spc="-60" dirty="0"/>
            </a:lvl1pPr>
          </a:lstStyle>
          <a:p>
            <a:pPr lvl="0"/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618346-1C0B-46DB-AAA6-71C865DE85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6315" y="1463040"/>
            <a:ext cx="8030935" cy="4770098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FA6C5C5-5069-4AE6-8A3D-3F2C6B9506E4}"/>
              </a:ext>
            </a:extLst>
          </p:cNvPr>
          <p:cNvSpPr/>
          <p:nvPr userDrawn="1"/>
        </p:nvSpPr>
        <p:spPr>
          <a:xfrm>
            <a:off x="446314" y="-1"/>
            <a:ext cx="1188720" cy="12801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3201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FA6C5C5-5069-4AE6-8A3D-3F2C6B9506E4}"/>
              </a:ext>
            </a:extLst>
          </p:cNvPr>
          <p:cNvSpPr/>
          <p:nvPr userDrawn="1"/>
        </p:nvSpPr>
        <p:spPr>
          <a:xfrm>
            <a:off x="446314" y="-1"/>
            <a:ext cx="1188720" cy="12801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5328109-BF43-024A-B25B-C69E4098C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4518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ame 7">
            <a:extLst>
              <a:ext uri="{FF2B5EF4-FFF2-40B4-BE49-F238E27FC236}">
                <a16:creationId xmlns:a16="http://schemas.microsoft.com/office/drawing/2014/main" id="{53B0C39E-3796-4132-81FF-5A58EAF300A5}"/>
              </a:ext>
            </a:extLst>
          </p:cNvPr>
          <p:cNvSpPr/>
          <p:nvPr userDrawn="1"/>
        </p:nvSpPr>
        <p:spPr>
          <a:xfrm>
            <a:off x="-2" y="0"/>
            <a:ext cx="12192001" cy="6858000"/>
          </a:xfrm>
          <a:prstGeom prst="frame">
            <a:avLst>
              <a:gd name="adj1" fmla="val 173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FA6C5C5-5069-4AE6-8A3D-3F2C6B9506E4}"/>
              </a:ext>
            </a:extLst>
          </p:cNvPr>
          <p:cNvSpPr/>
          <p:nvPr userDrawn="1"/>
        </p:nvSpPr>
        <p:spPr>
          <a:xfrm>
            <a:off x="446314" y="-1"/>
            <a:ext cx="1188720" cy="12801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8943364-C409-4EE8-8020-9809E6B2B1AA}"/>
              </a:ext>
            </a:extLst>
          </p:cNvPr>
          <p:cNvSpPr/>
          <p:nvPr userDrawn="1"/>
        </p:nvSpPr>
        <p:spPr>
          <a:xfrm>
            <a:off x="11360016" y="6369050"/>
            <a:ext cx="335909" cy="488950"/>
          </a:xfrm>
          <a:prstGeom prst="rect">
            <a:avLst/>
          </a:prstGeom>
          <a:solidFill>
            <a:schemeClr val="bg2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A67D090F-9522-445C-B984-52BE590455DC}"/>
              </a:ext>
            </a:extLst>
          </p:cNvPr>
          <p:cNvSpPr txBox="1">
            <a:spLocks/>
          </p:cNvSpPr>
          <p:nvPr userDrawn="1"/>
        </p:nvSpPr>
        <p:spPr>
          <a:xfrm>
            <a:off x="11360016" y="6369050"/>
            <a:ext cx="335909" cy="365125"/>
          </a:xfrm>
          <a:prstGeom prst="rect">
            <a:avLst/>
          </a:prstGeom>
          <a:solidFill>
            <a:schemeClr val="accent2"/>
          </a:solidFill>
        </p:spPr>
        <p:txBody>
          <a:bodyPr vert="horz" lIns="0" tIns="45720" rIns="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000" b="0" kern="1200">
                <a:solidFill>
                  <a:srgbClr val="01C6FD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8048C4E-7BD1-46A5-B2F2-6AD408DAAD47}" type="slidenum">
              <a:rPr lang="en-GB" b="1" smtClean="0">
                <a:solidFill>
                  <a:schemeClr val="bg1"/>
                </a:solidFill>
              </a:rPr>
              <a:pPr/>
              <a:t>‹#›</a:t>
            </a:fld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0F7C607-177E-BC4B-9F1D-E0CD83EF0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6" name="Text Placeholder 4">
            <a:extLst>
              <a:ext uri="{FF2B5EF4-FFF2-40B4-BE49-F238E27FC236}">
                <a16:creationId xmlns:a16="http://schemas.microsoft.com/office/drawing/2014/main" id="{1F05F3BA-65F5-4621-807B-C8B857D01C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38900" y="1463346"/>
            <a:ext cx="5181600" cy="487003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Content Placeholder 5">
            <a:extLst>
              <a:ext uri="{FF2B5EF4-FFF2-40B4-BE49-F238E27FC236}">
                <a16:creationId xmlns:a16="http://schemas.microsoft.com/office/drawing/2014/main" id="{CDF89E18-CCB2-4D69-AB77-CAB656EC21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38898" y="2149311"/>
            <a:ext cx="5181601" cy="4040352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986F9159-693C-4325-939A-8C6869B224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6314" y="1463346"/>
            <a:ext cx="5306787" cy="487003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solidFill>
                  <a:schemeClr val="accent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Content Placeholder 3">
            <a:extLst>
              <a:ext uri="{FF2B5EF4-FFF2-40B4-BE49-F238E27FC236}">
                <a16:creationId xmlns:a16="http://schemas.microsoft.com/office/drawing/2014/main" id="{BEA361C8-0231-48E8-965E-6BB6D606C9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46314" y="2149311"/>
            <a:ext cx="5306789" cy="4040352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5963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whit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FA6C5C5-5069-4AE6-8A3D-3F2C6B9506E4}"/>
              </a:ext>
            </a:extLst>
          </p:cNvPr>
          <p:cNvSpPr/>
          <p:nvPr userDrawn="1"/>
        </p:nvSpPr>
        <p:spPr>
          <a:xfrm>
            <a:off x="446314" y="-1"/>
            <a:ext cx="1188720" cy="12801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FF7966C8-8738-4743-AE43-80F0C197B6C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71500" y="1509626"/>
            <a:ext cx="4900386" cy="334508"/>
          </a:xfrm>
        </p:spPr>
        <p:txBody>
          <a:bodyPr>
            <a:noAutofit/>
          </a:bodyPr>
          <a:lstStyle>
            <a:lvl1pPr marL="0" indent="0" algn="l">
              <a:buNone/>
              <a:defRPr sz="1600" b="1">
                <a:solidFill>
                  <a:schemeClr val="accent3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3F93C618-7612-42AB-B890-45E85BD492F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720114" y="1509626"/>
            <a:ext cx="4900386" cy="334508"/>
          </a:xfrm>
        </p:spPr>
        <p:txBody>
          <a:bodyPr>
            <a:noAutofit/>
          </a:bodyPr>
          <a:lstStyle>
            <a:lvl1pPr marL="0" indent="0" algn="l">
              <a:buNone/>
              <a:defRPr sz="1600" b="1">
                <a:solidFill>
                  <a:schemeClr val="accent6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B1885C44-356C-410C-B697-9BA0E285822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71500" y="2156688"/>
            <a:ext cx="4900386" cy="3561943"/>
          </a:xfrm>
        </p:spPr>
        <p:txBody>
          <a:bodyPr>
            <a:noAutofit/>
          </a:bodyPr>
          <a:lstStyle>
            <a:lvl1pPr marL="0" indent="0" algn="l">
              <a:buNone/>
              <a:defRPr sz="14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8">
            <a:extLst>
              <a:ext uri="{FF2B5EF4-FFF2-40B4-BE49-F238E27FC236}">
                <a16:creationId xmlns:a16="http://schemas.microsoft.com/office/drawing/2014/main" id="{464BC696-49A6-4328-BB42-5566BAC00F8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720114" y="2156688"/>
            <a:ext cx="4900386" cy="3561943"/>
          </a:xfrm>
        </p:spPr>
        <p:txBody>
          <a:bodyPr>
            <a:noAutofit/>
          </a:bodyPr>
          <a:lstStyle>
            <a:lvl1pPr marL="0" indent="0" algn="l">
              <a:buNone/>
              <a:defRPr sz="14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0FB9F81-CC7F-5244-95A6-279BE4B51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314" y="500215"/>
            <a:ext cx="11174186" cy="59093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0253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E1B3994-EC85-4CEE-B849-7AE33810F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314" y="500215"/>
            <a:ext cx="11174186" cy="59093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/>
          <a:p>
            <a:pPr lvl="0"/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88709A-CA63-4EAC-968C-8873D088E6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6314" y="1253331"/>
            <a:ext cx="11174186" cy="47700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BA3C17-8AAC-4933-A7DA-CD7D3F840B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46314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2B1D122-60D0-8B4D-896A-2A770C0B6343}"/>
              </a:ext>
            </a:extLst>
          </p:cNvPr>
          <p:cNvSpPr/>
          <p:nvPr userDrawn="1"/>
        </p:nvSpPr>
        <p:spPr>
          <a:xfrm>
            <a:off x="11360016" y="6369050"/>
            <a:ext cx="335909" cy="488950"/>
          </a:xfrm>
          <a:prstGeom prst="rect">
            <a:avLst/>
          </a:prstGeom>
          <a:solidFill>
            <a:schemeClr val="bg2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6B5B9FA1-1805-A944-AC99-868579EBA1AD}"/>
              </a:ext>
            </a:extLst>
          </p:cNvPr>
          <p:cNvSpPr txBox="1">
            <a:spLocks/>
          </p:cNvSpPr>
          <p:nvPr userDrawn="1"/>
        </p:nvSpPr>
        <p:spPr>
          <a:xfrm>
            <a:off x="11360016" y="6369050"/>
            <a:ext cx="335909" cy="365125"/>
          </a:xfrm>
          <a:prstGeom prst="rect">
            <a:avLst/>
          </a:prstGeom>
          <a:solidFill>
            <a:schemeClr val="accent2"/>
          </a:solidFill>
        </p:spPr>
        <p:txBody>
          <a:bodyPr vert="horz" lIns="0" tIns="45720" rIns="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000" b="0" kern="1200">
                <a:solidFill>
                  <a:srgbClr val="01C6FD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8048C4E-7BD1-46A5-B2F2-6AD408DAAD47}" type="slidenum">
              <a:rPr lang="en-GB" b="1" smtClean="0">
                <a:solidFill>
                  <a:schemeClr val="bg1"/>
                </a:solidFill>
              </a:rPr>
              <a:pPr/>
              <a:t>‹#›</a:t>
            </a:fld>
            <a:endParaRPr lang="en-GB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1575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61" r:id="rId4"/>
    <p:sldLayoutId id="2147483662" r:id="rId5"/>
    <p:sldLayoutId id="2147483650" r:id="rId6"/>
    <p:sldLayoutId id="2147483668" r:id="rId7"/>
    <p:sldLayoutId id="2147483674" r:id="rId8"/>
    <p:sldLayoutId id="2147483666" r:id="rId9"/>
    <p:sldLayoutId id="2147483664" r:id="rId10"/>
    <p:sldLayoutId id="2147483663" r:id="rId11"/>
    <p:sldLayoutId id="2147483667" r:id="rId12"/>
    <p:sldLayoutId id="2147483671" r:id="rId13"/>
    <p:sldLayoutId id="2147483672" r:id="rId14"/>
    <p:sldLayoutId id="2147483673" r:id="rId15"/>
    <p:sldLayoutId id="2147483675" r:id="rId16"/>
    <p:sldLayoutId id="2147483676" r:id="rId17"/>
    <p:sldLayoutId id="2147483665" r:id="rId18"/>
    <p:sldLayoutId id="2147483669" r:id="rId19"/>
    <p:sldLayoutId id="2147483670" r:id="rId2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GB" sz="3600" b="1" kern="1200" spc="-60" baseline="0" dirty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360" userDrawn="1">
          <p15:clr>
            <a:srgbClr val="F26B43"/>
          </p15:clr>
        </p15:guide>
        <p15:guide id="4" pos="7320" userDrawn="1">
          <p15:clr>
            <a:srgbClr val="F26B43"/>
          </p15:clr>
        </p15:guide>
        <p15:guide id="5" orient="horz" pos="360" userDrawn="1">
          <p15:clr>
            <a:srgbClr val="F26B43"/>
          </p15:clr>
        </p15:guide>
        <p15:guide id="6" orient="horz" pos="39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3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8">
            <a:extLst>
              <a:ext uri="{FF2B5EF4-FFF2-40B4-BE49-F238E27FC236}">
                <a16:creationId xmlns:a16="http://schemas.microsoft.com/office/drawing/2014/main" id="{1BF8833C-D907-D24E-949C-65190DF62995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3992" y="417218"/>
            <a:ext cx="11944014" cy="3787856"/>
          </a:xfrm>
        </p:spPr>
      </p:pic>
      <p:sp>
        <p:nvSpPr>
          <p:cNvPr id="51" name="Title 50">
            <a:extLst>
              <a:ext uri="{FF2B5EF4-FFF2-40B4-BE49-F238E27FC236}">
                <a16:creationId xmlns:a16="http://schemas.microsoft.com/office/drawing/2014/main" id="{D8694222-4D81-4A9A-93A2-23C89102F2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4871" y="4956850"/>
            <a:ext cx="10607040" cy="646331"/>
          </a:xfrm>
        </p:spPr>
        <p:txBody>
          <a:bodyPr/>
          <a:lstStyle/>
          <a:p>
            <a:r>
              <a:rPr lang="en-GB" sz="4000" dirty="0"/>
              <a:t>Kimia Dasar –</a:t>
            </a:r>
            <a:r>
              <a:rPr lang="en-GB" sz="4000" dirty="0" err="1"/>
              <a:t>Konfigurasi</a:t>
            </a:r>
            <a:r>
              <a:rPr lang="en-GB" sz="4000" dirty="0"/>
              <a:t> </a:t>
            </a:r>
            <a:r>
              <a:rPr lang="en-GB" sz="4000" dirty="0" err="1"/>
              <a:t>Elektron</a:t>
            </a:r>
            <a:endParaRPr lang="en-GB" sz="4000" dirty="0"/>
          </a:p>
        </p:txBody>
      </p:sp>
      <p:sp>
        <p:nvSpPr>
          <p:cNvPr id="52" name="Subtitle 51">
            <a:extLst>
              <a:ext uri="{FF2B5EF4-FFF2-40B4-BE49-F238E27FC236}">
                <a16:creationId xmlns:a16="http://schemas.microsoft.com/office/drawing/2014/main" id="{46FF1827-B46B-4BC4-8665-8914CF45DE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4871" y="5603181"/>
            <a:ext cx="9144000" cy="1096710"/>
          </a:xfrm>
        </p:spPr>
        <p:txBody>
          <a:bodyPr/>
          <a:lstStyle/>
          <a:p>
            <a:r>
              <a:rPr lang="en-GB" dirty="0" err="1"/>
              <a:t>Fakultas</a:t>
            </a:r>
            <a:r>
              <a:rPr lang="en-GB" dirty="0"/>
              <a:t> </a:t>
            </a:r>
            <a:r>
              <a:rPr lang="en-GB" dirty="0" err="1"/>
              <a:t>Teknologi</a:t>
            </a:r>
            <a:r>
              <a:rPr lang="en-GB" dirty="0"/>
              <a:t> </a:t>
            </a:r>
            <a:r>
              <a:rPr lang="en-GB" dirty="0" err="1"/>
              <a:t>Pertanian</a:t>
            </a:r>
            <a:endParaRPr lang="en-GB" dirty="0"/>
          </a:p>
          <a:p>
            <a:r>
              <a:rPr lang="en-GB" dirty="0" err="1"/>
              <a:t>Instiper</a:t>
            </a:r>
            <a:r>
              <a:rPr lang="en-GB" dirty="0"/>
              <a:t> Jogjakarta</a:t>
            </a:r>
          </a:p>
          <a:p>
            <a:r>
              <a:rPr lang="en-GB" b="1" dirty="0"/>
              <a:t>Mohammad Prasanto Bimantio, S.T., M.Eng.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68354" y="5055163"/>
            <a:ext cx="1328738" cy="1267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07560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sz="2000" dirty="0" err="1"/>
              <a:t>Menyelesaikan</a:t>
            </a:r>
            <a:r>
              <a:rPr lang="en-US" sz="2000" dirty="0"/>
              <a:t> </a:t>
            </a:r>
            <a:r>
              <a:rPr lang="en-US" sz="2000" dirty="0" err="1"/>
              <a:t>permasalahan</a:t>
            </a:r>
            <a:r>
              <a:rPr lang="en-US" sz="2000" dirty="0"/>
              <a:t>  </a:t>
            </a: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dirty="0" err="1"/>
              <a:t>teori</a:t>
            </a:r>
            <a:r>
              <a:rPr lang="en-US" sz="2000" dirty="0"/>
              <a:t> atom Bohr &amp; Heisenberg</a:t>
            </a:r>
          </a:p>
          <a:p>
            <a:r>
              <a:rPr lang="en-US" sz="2000" dirty="0" err="1"/>
              <a:t>Kedudukan</a:t>
            </a:r>
            <a:r>
              <a:rPr lang="en-US" sz="2000" dirty="0"/>
              <a:t> electron </a:t>
            </a:r>
            <a:r>
              <a:rPr lang="en-US" sz="2000" dirty="0" err="1"/>
              <a:t>dalam</a:t>
            </a:r>
            <a:r>
              <a:rPr lang="en-US" sz="2000" dirty="0"/>
              <a:t> atom </a:t>
            </a:r>
            <a:r>
              <a:rPr lang="en-US" sz="2000" dirty="0" err="1"/>
              <a:t>dapat</a:t>
            </a:r>
            <a:r>
              <a:rPr lang="en-US" sz="2000" dirty="0"/>
              <a:t> </a:t>
            </a:r>
            <a:r>
              <a:rPr lang="en-US" sz="2000" dirty="0" err="1"/>
              <a:t>diterangkan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persamaan</a:t>
            </a:r>
            <a:r>
              <a:rPr lang="en-US" sz="2000" dirty="0"/>
              <a:t> </a:t>
            </a:r>
            <a:r>
              <a:rPr lang="en-US" sz="2000" dirty="0" err="1"/>
              <a:t>fungsi</a:t>
            </a:r>
            <a:r>
              <a:rPr lang="en-US" sz="2000" dirty="0"/>
              <a:t> </a:t>
            </a:r>
            <a:r>
              <a:rPr lang="en-US" sz="2000" dirty="0" err="1"/>
              <a:t>gelombang</a:t>
            </a:r>
            <a:r>
              <a:rPr lang="en-US" sz="2000" dirty="0"/>
              <a:t>.</a:t>
            </a:r>
          </a:p>
          <a:p>
            <a:r>
              <a:rPr lang="en-US" sz="2000" dirty="0" err="1"/>
              <a:t>Energi</a:t>
            </a:r>
            <a:r>
              <a:rPr lang="en-US" sz="2000" dirty="0"/>
              <a:t> total, </a:t>
            </a:r>
            <a:r>
              <a:rPr lang="en-US" sz="2000" dirty="0" err="1"/>
              <a:t>energi</a:t>
            </a:r>
            <a:r>
              <a:rPr lang="en-US" sz="2000" dirty="0"/>
              <a:t> </a:t>
            </a:r>
            <a:r>
              <a:rPr lang="en-US" sz="2000" dirty="0" err="1"/>
              <a:t>potensial</a:t>
            </a:r>
            <a:r>
              <a:rPr lang="en-US" sz="2000" dirty="0"/>
              <a:t>, dan </a:t>
            </a:r>
            <a:r>
              <a:rPr lang="en-US" sz="2000" dirty="0" err="1"/>
              <a:t>massa</a:t>
            </a:r>
            <a:r>
              <a:rPr lang="en-US" sz="2000" dirty="0"/>
              <a:t> </a:t>
            </a:r>
            <a:r>
              <a:rPr lang="en-US" sz="2000" dirty="0" err="1"/>
              <a:t>sebagai</a:t>
            </a:r>
            <a:r>
              <a:rPr lang="en-US" sz="2000" dirty="0"/>
              <a:t> </a:t>
            </a:r>
            <a:r>
              <a:rPr lang="en-US" sz="2000" dirty="0" err="1"/>
              <a:t>fungsi</a:t>
            </a:r>
            <a:r>
              <a:rPr lang="en-US" sz="2000" dirty="0"/>
              <a:t> </a:t>
            </a:r>
            <a:r>
              <a:rPr lang="en-US" sz="2000" dirty="0" err="1"/>
              <a:t>posisi</a:t>
            </a:r>
            <a:r>
              <a:rPr lang="en-US" sz="2000" dirty="0"/>
              <a:t> electron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tiga</a:t>
            </a:r>
            <a:r>
              <a:rPr lang="en-US" sz="2000" dirty="0"/>
              <a:t> </a:t>
            </a:r>
            <a:r>
              <a:rPr lang="en-US" sz="2000" dirty="0" err="1"/>
              <a:t>dimensi</a:t>
            </a:r>
            <a:r>
              <a:rPr lang="en-US" sz="2000" dirty="0"/>
              <a:t>.</a:t>
            </a:r>
          </a:p>
          <a:p>
            <a:r>
              <a:rPr lang="en-US" sz="2000" dirty="0" err="1"/>
              <a:t>Disempurnakan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bentuk</a:t>
            </a:r>
            <a:r>
              <a:rPr lang="en-US" sz="2000" dirty="0"/>
              <a:t> </a:t>
            </a:r>
            <a:r>
              <a:rPr lang="en-US" sz="2000" dirty="0" err="1"/>
              <a:t>bilangan</a:t>
            </a:r>
            <a:r>
              <a:rPr lang="en-US" sz="2000" dirty="0"/>
              <a:t> </a:t>
            </a:r>
            <a:r>
              <a:rPr lang="en-US" sz="2000" dirty="0" err="1"/>
              <a:t>kuantum</a:t>
            </a:r>
            <a:endParaRPr lang="en-US" sz="2000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Teori</a:t>
            </a:r>
            <a:r>
              <a:rPr lang="en-US" dirty="0"/>
              <a:t> Atom Schrodinger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30558"/>
          <a:stretch/>
        </p:blipFill>
        <p:spPr>
          <a:xfrm>
            <a:off x="5967564" y="1844134"/>
            <a:ext cx="5652936" cy="3687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7515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31870" y="0"/>
            <a:ext cx="4366260" cy="6678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96670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Bilangan</a:t>
            </a:r>
            <a:r>
              <a:rPr lang="en-US" dirty="0"/>
              <a:t> </a:t>
            </a:r>
            <a:r>
              <a:rPr lang="en-US" dirty="0" err="1"/>
              <a:t>Kuantum</a:t>
            </a:r>
            <a:r>
              <a:rPr lang="en-US" dirty="0"/>
              <a:t> (1)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7"/>
          </p:nvPr>
        </p:nvSpPr>
        <p:spPr>
          <a:xfrm>
            <a:off x="811530" y="1253719"/>
            <a:ext cx="10687050" cy="1055142"/>
          </a:xfrm>
        </p:spPr>
        <p:txBody>
          <a:bodyPr/>
          <a:lstStyle/>
          <a:p>
            <a:r>
              <a:rPr lang="en-US" sz="2000" dirty="0" err="1"/>
              <a:t>Karena</a:t>
            </a:r>
            <a:r>
              <a:rPr lang="en-US" sz="2000" dirty="0"/>
              <a:t> </a:t>
            </a:r>
            <a:r>
              <a:rPr lang="en-US" sz="2000" dirty="0" err="1"/>
              <a:t>posisi</a:t>
            </a:r>
            <a:r>
              <a:rPr lang="en-US" sz="2000" dirty="0"/>
              <a:t> electron 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dapat</a:t>
            </a:r>
            <a:r>
              <a:rPr lang="en-US" sz="2000" dirty="0"/>
              <a:t> </a:t>
            </a:r>
            <a:r>
              <a:rPr lang="en-US" sz="2000" dirty="0" err="1"/>
              <a:t>dipastikan</a:t>
            </a:r>
            <a:r>
              <a:rPr lang="en-US" sz="2000" dirty="0"/>
              <a:t> (uncertain), </a:t>
            </a:r>
            <a:r>
              <a:rPr lang="en-US" sz="2000" dirty="0" err="1"/>
              <a:t>maka</a:t>
            </a:r>
            <a:r>
              <a:rPr lang="en-US" sz="2000" dirty="0"/>
              <a:t> </a:t>
            </a:r>
            <a:r>
              <a:rPr lang="en-US" sz="2000" dirty="0" err="1"/>
              <a:t>dikembangkan</a:t>
            </a:r>
            <a:r>
              <a:rPr lang="en-US" sz="2000" dirty="0"/>
              <a:t> </a:t>
            </a:r>
            <a:r>
              <a:rPr lang="en-US" sz="2000" dirty="0" err="1"/>
              <a:t>konsep</a:t>
            </a:r>
            <a:r>
              <a:rPr lang="en-US" sz="2000" dirty="0"/>
              <a:t> orbitals (electron cloud).</a:t>
            </a:r>
          </a:p>
          <a:p>
            <a:r>
              <a:rPr lang="en-US" sz="2000" dirty="0"/>
              <a:t>Orbital </a:t>
            </a:r>
            <a:r>
              <a:rPr lang="en-US" sz="2000" dirty="0" err="1"/>
              <a:t>merepresentasikan</a:t>
            </a:r>
            <a:r>
              <a:rPr lang="en-US" sz="2000" dirty="0"/>
              <a:t> </a:t>
            </a:r>
            <a:r>
              <a:rPr lang="en-US" sz="2000" dirty="0" err="1"/>
              <a:t>peluang</a:t>
            </a:r>
            <a:r>
              <a:rPr lang="en-US" sz="2000" dirty="0"/>
              <a:t> </a:t>
            </a:r>
            <a:r>
              <a:rPr lang="en-US" sz="2000" dirty="0" err="1"/>
              <a:t>keberadaan</a:t>
            </a:r>
            <a:r>
              <a:rPr lang="en-US" sz="2000" dirty="0"/>
              <a:t> electron </a:t>
            </a:r>
            <a:r>
              <a:rPr lang="en-US" sz="2000" dirty="0" err="1"/>
              <a:t>pada</a:t>
            </a:r>
            <a:r>
              <a:rPr lang="en-US" sz="2000" dirty="0"/>
              <a:t> area orbital </a:t>
            </a:r>
            <a:r>
              <a:rPr lang="en-US" sz="2000" dirty="0" err="1"/>
              <a:t>tersebut</a:t>
            </a:r>
            <a:r>
              <a:rPr lang="en-US" sz="2000" dirty="0"/>
              <a:t>.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6191" y="2661732"/>
            <a:ext cx="5373701" cy="237128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90407" y="2661732"/>
            <a:ext cx="5483001" cy="2371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624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Bilangan</a:t>
            </a:r>
            <a:r>
              <a:rPr lang="en-US" dirty="0"/>
              <a:t> </a:t>
            </a:r>
            <a:r>
              <a:rPr lang="en-US" dirty="0" err="1"/>
              <a:t>Kuantum</a:t>
            </a:r>
            <a:r>
              <a:rPr lang="en-US" dirty="0"/>
              <a:t> (2)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6191" y="2661732"/>
            <a:ext cx="5373701" cy="237128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49424" y="2196926"/>
            <a:ext cx="5871076" cy="3175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9624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Energy Level Diagram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6314" y="1217796"/>
            <a:ext cx="5120096" cy="52295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65570" y="1353278"/>
            <a:ext cx="5154930" cy="515493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253122" y="762347"/>
            <a:ext cx="35798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Contoh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atom </a:t>
            </a:r>
            <a:r>
              <a:rPr lang="en-US" sz="2400" baseline="-25000" dirty="0"/>
              <a:t>8</a:t>
            </a:r>
            <a:r>
              <a:rPr lang="en-US" sz="2400" dirty="0"/>
              <a:t>O</a:t>
            </a:r>
          </a:p>
        </p:txBody>
      </p:sp>
    </p:spTree>
    <p:extLst>
      <p:ext uri="{BB962C8B-B14F-4D97-AF65-F5344CB8AC3E}">
        <p14:creationId xmlns:p14="http://schemas.microsoft.com/office/powerpoint/2010/main" val="3954500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>
          <a:xfrm>
            <a:off x="548640" y="1242289"/>
            <a:ext cx="11071860" cy="632232"/>
          </a:xfrm>
        </p:spPr>
        <p:txBody>
          <a:bodyPr/>
          <a:lstStyle/>
          <a:p>
            <a:r>
              <a:rPr lang="en-US" sz="2800" baseline="-25000" dirty="0"/>
              <a:t>8</a:t>
            </a:r>
            <a:r>
              <a:rPr lang="en-US" sz="2800" dirty="0"/>
              <a:t>Oksigen: 1s</a:t>
            </a:r>
            <a:r>
              <a:rPr lang="en-US" sz="2800" baseline="30000" dirty="0"/>
              <a:t>2</a:t>
            </a:r>
            <a:r>
              <a:rPr lang="en-US" sz="2800" dirty="0"/>
              <a:t> 2s</a:t>
            </a:r>
            <a:r>
              <a:rPr lang="en-US" sz="2800" baseline="30000" dirty="0"/>
              <a:t>2</a:t>
            </a:r>
            <a:r>
              <a:rPr lang="en-US" sz="2800" dirty="0"/>
              <a:t> 2p</a:t>
            </a:r>
            <a:r>
              <a:rPr lang="en-US" sz="2800" baseline="30000" dirty="0"/>
              <a:t>4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Konfigurasi</a:t>
            </a:r>
            <a:r>
              <a:rPr lang="en-US" dirty="0"/>
              <a:t> </a:t>
            </a:r>
            <a:r>
              <a:rPr lang="en-US" dirty="0" err="1"/>
              <a:t>Elektron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3002020"/>
              </p:ext>
            </p:extLst>
          </p:nvPr>
        </p:nvGraphicFramePr>
        <p:xfrm>
          <a:off x="5554980" y="2025664"/>
          <a:ext cx="5505449" cy="34848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006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81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69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69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69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/>
                        <a:t>Elektron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ke</a:t>
                      </a:r>
                      <a:r>
                        <a:rPr lang="en-US" sz="140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/>
                        <a:t>Kulit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/>
                        <a:t>Subkulit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/>
                        <a:t>Magnetik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Spin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 = 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+1/2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 = 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-1/2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 = 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+1/2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 = 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-1/2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 = 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+1/2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 = 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-1/2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 = 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+1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+1/2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 = 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-1/2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18769" y="5749290"/>
            <a:ext cx="110017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/>
              <a:t>Tidak</a:t>
            </a:r>
            <a:r>
              <a:rPr lang="en-US" sz="2000" b="1" dirty="0"/>
              <a:t> </a:t>
            </a:r>
            <a:r>
              <a:rPr lang="en-US" sz="2000" b="1" dirty="0" err="1"/>
              <a:t>boleh</a:t>
            </a:r>
            <a:r>
              <a:rPr lang="en-US" sz="2000" b="1" dirty="0"/>
              <a:t> </a:t>
            </a:r>
            <a:r>
              <a:rPr lang="en-US" sz="2000" b="1" dirty="0" err="1"/>
              <a:t>ada</a:t>
            </a:r>
            <a:r>
              <a:rPr lang="en-US" sz="2000" b="1" dirty="0"/>
              <a:t> electron </a:t>
            </a:r>
            <a:r>
              <a:rPr lang="en-US" sz="2000" b="1" dirty="0" err="1"/>
              <a:t>dalam</a:t>
            </a:r>
            <a:r>
              <a:rPr lang="en-US" sz="2000" b="1" dirty="0"/>
              <a:t> 1 atom yang </a:t>
            </a:r>
            <a:r>
              <a:rPr lang="en-US" sz="2000" b="1" dirty="0" err="1"/>
              <a:t>memiliki</a:t>
            </a:r>
            <a:r>
              <a:rPr lang="en-US" sz="2000" b="1" dirty="0"/>
              <a:t> 4 </a:t>
            </a:r>
            <a:r>
              <a:rPr lang="en-US" sz="2000" b="1" dirty="0" err="1"/>
              <a:t>bilangan</a:t>
            </a:r>
            <a:r>
              <a:rPr lang="en-US" sz="2000" b="1" dirty="0"/>
              <a:t> </a:t>
            </a:r>
            <a:r>
              <a:rPr lang="en-US" sz="2000" b="1" dirty="0" err="1"/>
              <a:t>kuantum</a:t>
            </a:r>
            <a:r>
              <a:rPr lang="en-US" sz="2000" b="1" dirty="0"/>
              <a:t> yang </a:t>
            </a:r>
            <a:r>
              <a:rPr lang="en-US" sz="2000" b="1" dirty="0" err="1"/>
              <a:t>sama</a:t>
            </a:r>
            <a:endParaRPr lang="en-US" sz="2000" b="1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0570" y="1807829"/>
            <a:ext cx="3920550" cy="3920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7775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573" y="497706"/>
            <a:ext cx="5746025" cy="586880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986598" y="1723948"/>
            <a:ext cx="585488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err="1"/>
              <a:t>Mengapa</a:t>
            </a:r>
            <a:r>
              <a:rPr lang="en-US" sz="5400" dirty="0"/>
              <a:t> energy </a:t>
            </a:r>
            <a:r>
              <a:rPr lang="en-US" sz="5400" dirty="0" err="1"/>
              <a:t>pada</a:t>
            </a:r>
            <a:r>
              <a:rPr lang="en-US" sz="5400" dirty="0"/>
              <a:t> </a:t>
            </a:r>
            <a:r>
              <a:rPr lang="en-US" sz="5400" dirty="0" err="1"/>
              <a:t>subkulit</a:t>
            </a:r>
            <a:r>
              <a:rPr lang="en-US" sz="5400" dirty="0"/>
              <a:t> 4s &lt; 3d ?</a:t>
            </a:r>
          </a:p>
        </p:txBody>
      </p:sp>
    </p:spTree>
    <p:extLst>
      <p:ext uri="{BB962C8B-B14F-4D97-AF65-F5344CB8AC3E}">
        <p14:creationId xmlns:p14="http://schemas.microsoft.com/office/powerpoint/2010/main" val="36940993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Placeholder 14">
            <a:extLst>
              <a:ext uri="{FF2B5EF4-FFF2-40B4-BE49-F238E27FC236}">
                <a16:creationId xmlns:a16="http://schemas.microsoft.com/office/drawing/2014/main" id="{C7A54B61-8541-AB40-BD1C-F80E8A424061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"/>
            <a:ext cx="12192000" cy="6857999"/>
          </a:xfrm>
        </p:spPr>
      </p:pic>
      <p:sp>
        <p:nvSpPr>
          <p:cNvPr id="32" name="Picture Placeholder 13">
            <a:extLst>
              <a:ext uri="{FF2B5EF4-FFF2-40B4-BE49-F238E27FC236}">
                <a16:creationId xmlns:a16="http://schemas.microsoft.com/office/drawing/2014/main" id="{8DBDD9F7-3B84-F743-95F4-C9FA74DA597F}"/>
              </a:ext>
            </a:extLst>
          </p:cNvPr>
          <p:cNvSpPr txBox="1">
            <a:spLocks/>
          </p:cNvSpPr>
          <p:nvPr/>
        </p:nvSpPr>
        <p:spPr>
          <a:xfrm flipH="1">
            <a:off x="0" y="3895249"/>
            <a:ext cx="12192000" cy="2962751"/>
          </a:xfrm>
          <a:custGeom>
            <a:avLst/>
            <a:gdLst>
              <a:gd name="connsiteX0" fmla="*/ 12486732 w 13339868"/>
              <a:gd name="connsiteY0" fmla="*/ 1914 h 2962751"/>
              <a:gd name="connsiteX1" fmla="*/ 6703529 w 13339868"/>
              <a:gd name="connsiteY1" fmla="*/ 827870 h 2962751"/>
              <a:gd name="connsiteX2" fmla="*/ 704617 w 13339868"/>
              <a:gd name="connsiteY2" fmla="*/ 1735152 h 2962751"/>
              <a:gd name="connsiteX3" fmla="*/ 0 w 13339868"/>
              <a:gd name="connsiteY3" fmla="*/ 1775657 h 2962751"/>
              <a:gd name="connsiteX4" fmla="*/ 0 w 13339868"/>
              <a:gd name="connsiteY4" fmla="*/ 2962751 h 2962751"/>
              <a:gd name="connsiteX5" fmla="*/ 13339868 w 13339868"/>
              <a:gd name="connsiteY5" fmla="*/ 2962751 h 2962751"/>
              <a:gd name="connsiteX6" fmla="*/ 13339868 w 13339868"/>
              <a:gd name="connsiteY6" fmla="*/ 13763 h 2962751"/>
              <a:gd name="connsiteX7" fmla="*/ 12991874 w 13339868"/>
              <a:gd name="connsiteY7" fmla="*/ 2211 h 2962751"/>
              <a:gd name="connsiteX8" fmla="*/ 12486732 w 13339868"/>
              <a:gd name="connsiteY8" fmla="*/ 1914 h 2962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339868" h="2962751">
                <a:moveTo>
                  <a:pt x="12486732" y="1914"/>
                </a:moveTo>
                <a:cubicBezTo>
                  <a:pt x="11089145" y="23578"/>
                  <a:pt x="9273241" y="233112"/>
                  <a:pt x="6703529" y="827870"/>
                </a:cubicBezTo>
                <a:cubicBezTo>
                  <a:pt x="4500510" y="1337758"/>
                  <a:pt x="2693772" y="1601336"/>
                  <a:pt x="704617" y="1735152"/>
                </a:cubicBezTo>
                <a:lnTo>
                  <a:pt x="0" y="1775657"/>
                </a:lnTo>
                <a:lnTo>
                  <a:pt x="0" y="2962751"/>
                </a:lnTo>
                <a:lnTo>
                  <a:pt x="13339868" y="2962751"/>
                </a:lnTo>
                <a:lnTo>
                  <a:pt x="13339868" y="13763"/>
                </a:lnTo>
                <a:lnTo>
                  <a:pt x="12991874" y="2211"/>
                </a:lnTo>
                <a:cubicBezTo>
                  <a:pt x="12829592" y="-567"/>
                  <a:pt x="12661430" y="-794"/>
                  <a:pt x="12486732" y="1914"/>
                </a:cubicBezTo>
                <a:close/>
              </a:path>
            </a:pathLst>
          </a:custGeom>
          <a:solidFill>
            <a:schemeClr val="tx1">
              <a:alpha val="62000"/>
            </a:schemeClr>
          </a:solidFill>
        </p:spPr>
        <p:txBody>
          <a:bodyPr vert="horz" wrap="square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GB" sz="1800" b="0" kern="1200" dirty="0">
                <a:solidFill>
                  <a:schemeClr val="tx1">
                    <a:alpha val="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dirty="0"/>
              <a:t>Insert Image</a:t>
            </a:r>
          </a:p>
        </p:txBody>
      </p:sp>
      <p:sp>
        <p:nvSpPr>
          <p:cNvPr id="12" name="Rectangle 11" descr="Lower accent block for slide image">
            <a:extLst>
              <a:ext uri="{FF2B5EF4-FFF2-40B4-BE49-F238E27FC236}">
                <a16:creationId xmlns:a16="http://schemas.microsoft.com/office/drawing/2014/main" id="{D7F67FDF-D697-3249-AD21-75F6353FFBA5}"/>
              </a:ext>
            </a:extLst>
          </p:cNvPr>
          <p:cNvSpPr/>
          <p:nvPr/>
        </p:nvSpPr>
        <p:spPr>
          <a:xfrm>
            <a:off x="438912" y="4690872"/>
            <a:ext cx="73152" cy="11887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1" name="Title 50">
            <a:extLst>
              <a:ext uri="{FF2B5EF4-FFF2-40B4-BE49-F238E27FC236}">
                <a16:creationId xmlns:a16="http://schemas.microsoft.com/office/drawing/2014/main" id="{D8694222-4D81-4A9A-93A2-23C89102F2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6079" y="3710408"/>
            <a:ext cx="4907643" cy="216918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GB" dirty="0" err="1"/>
              <a:t>Terima</a:t>
            </a:r>
            <a:r>
              <a:rPr lang="en-GB" dirty="0"/>
              <a:t> </a:t>
            </a:r>
            <a:r>
              <a:rPr lang="en-GB" dirty="0" err="1"/>
              <a:t>Kasih</a:t>
            </a:r>
            <a:br>
              <a:rPr lang="en-GB" dirty="0"/>
            </a:br>
            <a:r>
              <a:rPr lang="en-GB" sz="1600" b="0" dirty="0"/>
              <a:t>Muhammad Prasanto Bimantio, S.T., </a:t>
            </a:r>
            <a:r>
              <a:rPr lang="en-GB" sz="1600" b="0" dirty="0" err="1"/>
              <a:t>M.Eng</a:t>
            </a:r>
            <a:r>
              <a:rPr lang="en-GB" sz="1600" b="0" dirty="0"/>
              <a:t>.</a:t>
            </a:r>
            <a:br>
              <a:rPr lang="en-GB" sz="1600" b="0" dirty="0"/>
            </a:br>
            <a:r>
              <a:rPr lang="en-GB" sz="1600" b="0" dirty="0"/>
              <a:t>bimantiomp@instiperjogja.ac.id</a:t>
            </a:r>
            <a:br>
              <a:rPr lang="en-GB" sz="1600" b="0" dirty="0"/>
            </a:br>
            <a:r>
              <a:rPr lang="en-GB" sz="1600" b="0" dirty="0"/>
              <a:t>+62 857 5164 2211</a:t>
            </a:r>
            <a:endParaRPr lang="en-GB" b="0" dirty="0"/>
          </a:p>
        </p:txBody>
      </p:sp>
    </p:spTree>
    <p:extLst>
      <p:ext uri="{BB962C8B-B14F-4D97-AF65-F5344CB8AC3E}">
        <p14:creationId xmlns:p14="http://schemas.microsoft.com/office/powerpoint/2010/main" val="3082186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351492611"/>
              </p:ext>
            </p:extLst>
          </p:nvPr>
        </p:nvGraphicFramePr>
        <p:xfrm>
          <a:off x="233082" y="0"/>
          <a:ext cx="12879594" cy="64725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16013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24FAFA63-EF73-4268-8107-6CD20923D7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Nomor</a:t>
            </a:r>
            <a:r>
              <a:rPr lang="en-US" dirty="0"/>
              <a:t> Atom, </a:t>
            </a:r>
            <a:r>
              <a:rPr lang="en-US" dirty="0" err="1"/>
              <a:t>Nomor</a:t>
            </a:r>
            <a:r>
              <a:rPr lang="en-US" dirty="0"/>
              <a:t> Massa, dan </a:t>
            </a:r>
            <a:r>
              <a:rPr lang="en-US" dirty="0" err="1"/>
              <a:t>Isotop</a:t>
            </a:r>
            <a:endParaRPr lang="en-GB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1282066"/>
              </p:ext>
            </p:extLst>
          </p:nvPr>
        </p:nvGraphicFramePr>
        <p:xfrm>
          <a:off x="1493007" y="1091146"/>
          <a:ext cx="9205986" cy="56343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444051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24FAFA63-EF73-4268-8107-6CD20923D7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Nomor</a:t>
            </a:r>
            <a:r>
              <a:rPr lang="en-US" dirty="0"/>
              <a:t> Atom, </a:t>
            </a:r>
            <a:r>
              <a:rPr lang="en-US" dirty="0" err="1"/>
              <a:t>Nomor</a:t>
            </a:r>
            <a:r>
              <a:rPr lang="en-US" dirty="0"/>
              <a:t> Massa, dan </a:t>
            </a:r>
            <a:r>
              <a:rPr lang="en-US" dirty="0" err="1"/>
              <a:t>Isotop</a:t>
            </a:r>
            <a:endParaRPr lang="en-GB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739573"/>
              </p:ext>
            </p:extLst>
          </p:nvPr>
        </p:nvGraphicFramePr>
        <p:xfrm>
          <a:off x="1546795" y="1223645"/>
          <a:ext cx="9098409" cy="56343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4000500" y="1406525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PADA ATOM BERMUATAN NETRAL</a:t>
            </a:r>
          </a:p>
        </p:txBody>
      </p:sp>
    </p:spTree>
    <p:extLst>
      <p:ext uri="{BB962C8B-B14F-4D97-AF65-F5344CB8AC3E}">
        <p14:creationId xmlns:p14="http://schemas.microsoft.com/office/powerpoint/2010/main" val="38358991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24FAFA63-EF73-4268-8107-6CD20923D7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Nomor</a:t>
            </a:r>
            <a:r>
              <a:rPr lang="en-US" dirty="0"/>
              <a:t> Atom, </a:t>
            </a:r>
            <a:r>
              <a:rPr lang="en-US" dirty="0" err="1"/>
              <a:t>Nomor</a:t>
            </a:r>
            <a:r>
              <a:rPr lang="en-US" dirty="0"/>
              <a:t> Massa, dan </a:t>
            </a:r>
            <a:r>
              <a:rPr lang="en-US" dirty="0" err="1"/>
              <a:t>Isotop</a:t>
            </a:r>
            <a:endParaRPr lang="en-GB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7243215"/>
              </p:ext>
            </p:extLst>
          </p:nvPr>
        </p:nvGraphicFramePr>
        <p:xfrm>
          <a:off x="860867" y="250107"/>
          <a:ext cx="10345080" cy="63577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4000500" y="1406525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PADA ATOM BERMUATAN NETRAL</a:t>
            </a:r>
          </a:p>
        </p:txBody>
      </p:sp>
    </p:spTree>
    <p:extLst>
      <p:ext uri="{BB962C8B-B14F-4D97-AF65-F5344CB8AC3E}">
        <p14:creationId xmlns:p14="http://schemas.microsoft.com/office/powerpoint/2010/main" val="29630204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24FAFA63-EF73-4268-8107-6CD20923D7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Nomor</a:t>
            </a:r>
            <a:r>
              <a:rPr lang="en-US" dirty="0"/>
              <a:t> Atom, </a:t>
            </a:r>
            <a:r>
              <a:rPr lang="en-US" dirty="0" err="1"/>
              <a:t>Nomor</a:t>
            </a:r>
            <a:r>
              <a:rPr lang="en-US" dirty="0"/>
              <a:t> Massa, dan </a:t>
            </a:r>
            <a:r>
              <a:rPr lang="en-US" dirty="0" err="1"/>
              <a:t>Isotop</a:t>
            </a:r>
            <a:endParaRPr lang="en-GB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8365859"/>
              </p:ext>
            </p:extLst>
          </p:nvPr>
        </p:nvGraphicFramePr>
        <p:xfrm>
          <a:off x="1561635" y="408775"/>
          <a:ext cx="8943544" cy="36145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099922" y="3307138"/>
            <a:ext cx="5866970" cy="3322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9953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24FAFA63-EF73-4268-8107-6CD20923D7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Nomor</a:t>
            </a:r>
            <a:r>
              <a:rPr lang="en-US" dirty="0"/>
              <a:t> Atom, </a:t>
            </a:r>
            <a:r>
              <a:rPr lang="en-US" dirty="0" err="1"/>
              <a:t>Nomor</a:t>
            </a:r>
            <a:r>
              <a:rPr lang="en-US" dirty="0"/>
              <a:t> Massa, dan </a:t>
            </a:r>
            <a:r>
              <a:rPr lang="en-US" dirty="0" err="1"/>
              <a:t>Isotop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754380" y="1406525"/>
            <a:ext cx="10538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/>
              <a:t>Isotop</a:t>
            </a:r>
            <a:r>
              <a:rPr lang="en-US" b="1" dirty="0"/>
              <a:t>: </a:t>
            </a:r>
            <a:r>
              <a:rPr lang="en-US" b="1" dirty="0" err="1"/>
              <a:t>Kondisi</a:t>
            </a:r>
            <a:r>
              <a:rPr lang="en-US" b="1" dirty="0"/>
              <a:t> </a:t>
            </a:r>
            <a:r>
              <a:rPr lang="en-US" b="1" dirty="0" err="1"/>
              <a:t>dimana</a:t>
            </a:r>
            <a:r>
              <a:rPr lang="en-US" b="1" dirty="0"/>
              <a:t> </a:t>
            </a:r>
            <a:r>
              <a:rPr lang="en-US" b="1" dirty="0" err="1"/>
              <a:t>dua</a:t>
            </a:r>
            <a:r>
              <a:rPr lang="en-US" b="1" dirty="0"/>
              <a:t> atom </a:t>
            </a:r>
            <a:r>
              <a:rPr lang="en-US" b="1" dirty="0" err="1"/>
              <a:t>memiliki</a:t>
            </a:r>
            <a:r>
              <a:rPr lang="en-US" b="1" dirty="0"/>
              <a:t> </a:t>
            </a:r>
            <a:r>
              <a:rPr lang="en-US" b="1" dirty="0" err="1"/>
              <a:t>jumlah</a:t>
            </a:r>
            <a:r>
              <a:rPr lang="en-US" b="1" dirty="0"/>
              <a:t> proton dan electron yang </a:t>
            </a:r>
            <a:r>
              <a:rPr lang="en-US" b="1" dirty="0" err="1"/>
              <a:t>sama</a:t>
            </a:r>
            <a:r>
              <a:rPr lang="en-US" b="1" dirty="0"/>
              <a:t>, </a:t>
            </a:r>
            <a:r>
              <a:rPr lang="en-US" b="1" dirty="0" err="1"/>
              <a:t>namun</a:t>
            </a:r>
            <a:r>
              <a:rPr lang="en-US" b="1" dirty="0"/>
              <a:t> </a:t>
            </a:r>
            <a:r>
              <a:rPr lang="en-US" b="1" dirty="0" err="1"/>
              <a:t>memiliki</a:t>
            </a:r>
            <a:r>
              <a:rPr lang="en-US" b="1" dirty="0"/>
              <a:t> </a:t>
            </a:r>
            <a:r>
              <a:rPr lang="en-US" b="1" dirty="0" err="1"/>
              <a:t>jumlah</a:t>
            </a:r>
            <a:r>
              <a:rPr lang="en-US" b="1" dirty="0"/>
              <a:t> neutron yang </a:t>
            </a:r>
            <a:r>
              <a:rPr lang="en-US" b="1" dirty="0" err="1"/>
              <a:t>berbeda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754380" y="2052856"/>
            <a:ext cx="10538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Contoh</a:t>
            </a:r>
            <a:r>
              <a:rPr lang="en-US" dirty="0"/>
              <a:t> atom </a:t>
            </a:r>
            <a:r>
              <a:rPr lang="en-US" dirty="0" err="1"/>
              <a:t>Hidrogen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err="1">
                <a:sym typeface="Wingdings" panose="05000000000000000000" pitchFamily="2" charset="2"/>
              </a:rPr>
              <a:t>nomor</a:t>
            </a:r>
            <a:r>
              <a:rPr lang="en-US" dirty="0">
                <a:sym typeface="Wingdings" panose="05000000000000000000" pitchFamily="2" charset="2"/>
              </a:rPr>
              <a:t> atom 1  </a:t>
            </a:r>
            <a:r>
              <a:rPr lang="en-US" dirty="0" err="1">
                <a:sym typeface="Wingdings" panose="05000000000000000000" pitchFamily="2" charset="2"/>
              </a:rPr>
              <a:t>jumlah</a:t>
            </a:r>
            <a:r>
              <a:rPr lang="en-US" dirty="0">
                <a:sym typeface="Wingdings" panose="05000000000000000000" pitchFamily="2" charset="2"/>
              </a:rPr>
              <a:t> proton 1 dan </a:t>
            </a:r>
            <a:r>
              <a:rPr lang="en-US" dirty="0" err="1">
                <a:sym typeface="Wingdings" panose="05000000000000000000" pitchFamily="2" charset="2"/>
              </a:rPr>
              <a:t>jumlah</a:t>
            </a:r>
            <a:r>
              <a:rPr lang="en-US" dirty="0">
                <a:sym typeface="Wingdings" panose="05000000000000000000" pitchFamily="2" charset="2"/>
              </a:rPr>
              <a:t> neutron 0</a:t>
            </a:r>
          </a:p>
          <a:p>
            <a:r>
              <a:rPr lang="en-US" dirty="0" err="1">
                <a:sym typeface="Wingdings" panose="05000000000000000000" pitchFamily="2" charset="2"/>
              </a:rPr>
              <a:t>Namun</a:t>
            </a:r>
            <a:r>
              <a:rPr lang="en-US" dirty="0">
                <a:sym typeface="Wingdings" panose="05000000000000000000" pitchFamily="2" charset="2"/>
              </a:rPr>
              <a:t> 1 </a:t>
            </a:r>
            <a:r>
              <a:rPr lang="en-US" dirty="0" err="1">
                <a:sym typeface="Wingdings" panose="05000000000000000000" pitchFamily="2" charset="2"/>
              </a:rPr>
              <a:t>dari</a:t>
            </a:r>
            <a:r>
              <a:rPr lang="en-US" dirty="0">
                <a:sym typeface="Wingdings" panose="05000000000000000000" pitchFamily="2" charset="2"/>
              </a:rPr>
              <a:t> 6000 atom hydrogen di </a:t>
            </a:r>
            <a:r>
              <a:rPr lang="en-US" dirty="0" err="1">
                <a:sym typeface="Wingdings" panose="05000000000000000000" pitchFamily="2" charset="2"/>
              </a:rPr>
              <a:t>alam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ada</a:t>
            </a:r>
            <a:r>
              <a:rPr lang="en-US" dirty="0">
                <a:sym typeface="Wingdings" panose="05000000000000000000" pitchFamily="2" charset="2"/>
              </a:rPr>
              <a:t> yang </a:t>
            </a:r>
            <a:r>
              <a:rPr lang="en-US" dirty="0" err="1">
                <a:sym typeface="Wingdings" panose="05000000000000000000" pitchFamily="2" charset="2"/>
              </a:rPr>
              <a:t>memiliki</a:t>
            </a:r>
            <a:r>
              <a:rPr lang="en-US" dirty="0">
                <a:sym typeface="Wingdings" panose="05000000000000000000" pitchFamily="2" charset="2"/>
              </a:rPr>
              <a:t> neutron  </a:t>
            </a:r>
            <a:r>
              <a:rPr lang="en-US" dirty="0" err="1">
                <a:sym typeface="Wingdings" panose="05000000000000000000" pitchFamily="2" charset="2"/>
              </a:rPr>
              <a:t>isotop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48408" y="3037366"/>
            <a:ext cx="7479596" cy="2311874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754380" y="5687419"/>
            <a:ext cx="10538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Nomor</a:t>
            </a:r>
            <a:r>
              <a:rPr lang="en-US" dirty="0"/>
              <a:t> </a:t>
            </a:r>
            <a:r>
              <a:rPr lang="en-US" dirty="0" err="1"/>
              <a:t>massadi</a:t>
            </a:r>
            <a:r>
              <a:rPr lang="en-US" dirty="0"/>
              <a:t> </a:t>
            </a:r>
            <a:r>
              <a:rPr lang="en-US" dirty="0" err="1"/>
              <a:t>tabel</a:t>
            </a:r>
            <a:r>
              <a:rPr lang="en-US" dirty="0"/>
              <a:t> periodic </a:t>
            </a:r>
            <a:r>
              <a:rPr lang="en-US" dirty="0" err="1"/>
              <a:t>berdasar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rerata</a:t>
            </a:r>
            <a:r>
              <a:rPr lang="en-US" dirty="0"/>
              <a:t> </a:t>
            </a:r>
            <a:r>
              <a:rPr lang="en-US" dirty="0" err="1"/>
              <a:t>massa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atom dan </a:t>
            </a:r>
            <a:r>
              <a:rPr lang="en-US" dirty="0" err="1"/>
              <a:t>isotopnya</a:t>
            </a:r>
            <a:r>
              <a:rPr lang="en-US" dirty="0"/>
              <a:t> di </a:t>
            </a:r>
            <a:r>
              <a:rPr lang="en-US" dirty="0" err="1"/>
              <a:t>alam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err="1">
                <a:sym typeface="Wingdings" panose="05000000000000000000" pitchFamily="2" charset="2"/>
              </a:rPr>
              <a:t>nomor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massa</a:t>
            </a:r>
            <a:r>
              <a:rPr lang="en-US" dirty="0">
                <a:sym typeface="Wingdings" panose="05000000000000000000" pitchFamily="2" charset="2"/>
              </a:rPr>
              <a:t> hydrogen 1.0079</a:t>
            </a:r>
            <a:r>
              <a:rPr lang="en-US" dirty="0"/>
              <a:t> </a:t>
            </a:r>
            <a:r>
              <a:rPr lang="en-US" dirty="0" err="1"/>
              <a:t>amu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0137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6720114" y="1091146"/>
            <a:ext cx="4900386" cy="4703913"/>
          </a:xfrm>
        </p:spPr>
        <p:txBody>
          <a:bodyPr/>
          <a:lstStyle/>
          <a:p>
            <a:r>
              <a:rPr lang="en-US" sz="2000" dirty="0" err="1"/>
              <a:t>Melakukan</a:t>
            </a:r>
            <a:r>
              <a:rPr lang="en-US" sz="2000" dirty="0"/>
              <a:t> </a:t>
            </a:r>
            <a:r>
              <a:rPr lang="en-US" sz="2000" dirty="0" err="1"/>
              <a:t>eksperimen</a:t>
            </a:r>
            <a:r>
              <a:rPr lang="en-US" sz="2000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atom hydrogen</a:t>
            </a:r>
          </a:p>
          <a:p>
            <a:r>
              <a:rPr lang="en-US" sz="2000" dirty="0" err="1"/>
              <a:t>Bahwa</a:t>
            </a:r>
            <a:r>
              <a:rPr lang="en-US" sz="2000" dirty="0"/>
              <a:t> 1 electron </a:t>
            </a:r>
            <a:r>
              <a:rPr lang="en-US" sz="2000" dirty="0" err="1"/>
              <a:t>pada</a:t>
            </a:r>
            <a:r>
              <a:rPr lang="en-US" sz="2000" dirty="0"/>
              <a:t> hydrogen </a:t>
            </a:r>
            <a:r>
              <a:rPr lang="en-US" sz="2000" dirty="0" err="1"/>
              <a:t>bergerak</a:t>
            </a:r>
            <a:r>
              <a:rPr lang="en-US" sz="2000" dirty="0"/>
              <a:t> </a:t>
            </a:r>
            <a:r>
              <a:rPr lang="en-US" sz="2000" dirty="0" err="1"/>
              <a:t>mengelilingi</a:t>
            </a:r>
            <a:r>
              <a:rPr lang="en-US" sz="2000" dirty="0"/>
              <a:t> inti </a:t>
            </a:r>
            <a:r>
              <a:rPr lang="en-US" sz="2000" dirty="0" err="1"/>
              <a:t>melalui</a:t>
            </a:r>
            <a:r>
              <a:rPr lang="en-US" sz="2000" dirty="0"/>
              <a:t> </a:t>
            </a:r>
            <a:r>
              <a:rPr lang="en-US" sz="2000" dirty="0" err="1"/>
              <a:t>lintasan</a:t>
            </a:r>
            <a:r>
              <a:rPr lang="en-US" sz="2000" dirty="0"/>
              <a:t> </a:t>
            </a:r>
            <a:r>
              <a:rPr lang="en-US" sz="2000" dirty="0" err="1"/>
              <a:t>lingkaran</a:t>
            </a:r>
            <a:r>
              <a:rPr lang="en-US" sz="2000" dirty="0"/>
              <a:t> </a:t>
            </a:r>
            <a:r>
              <a:rPr lang="en-US" sz="2000" dirty="0" err="1"/>
              <a:t>berjari-jari</a:t>
            </a:r>
            <a:r>
              <a:rPr lang="en-US" sz="2000" dirty="0"/>
              <a:t> r</a:t>
            </a:r>
          </a:p>
          <a:p>
            <a:r>
              <a:rPr lang="en-US" sz="2000" dirty="0" err="1"/>
              <a:t>Pilihan</a:t>
            </a:r>
            <a:r>
              <a:rPr lang="en-US" sz="2000" dirty="0"/>
              <a:t> </a:t>
            </a:r>
            <a:r>
              <a:rPr lang="en-US" sz="2000" dirty="0" err="1"/>
              <a:t>lintasan</a:t>
            </a:r>
            <a:r>
              <a:rPr lang="en-US" sz="2000" dirty="0"/>
              <a:t> </a:t>
            </a:r>
            <a:r>
              <a:rPr lang="en-US" sz="2000" dirty="0" err="1"/>
              <a:t>bergantung</a:t>
            </a:r>
            <a:r>
              <a:rPr lang="en-US" sz="2000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momentum </a:t>
            </a:r>
            <a:r>
              <a:rPr lang="en-US" sz="2000" dirty="0" err="1"/>
              <a:t>sudut</a:t>
            </a:r>
            <a:r>
              <a:rPr lang="en-US" sz="2000" dirty="0"/>
              <a:t> (</a:t>
            </a:r>
            <a:r>
              <a:rPr lang="en-US" sz="2000" dirty="0" err="1"/>
              <a:t>mvr</a:t>
            </a:r>
            <a:r>
              <a:rPr lang="en-US" sz="2000" dirty="0"/>
              <a:t>)</a:t>
            </a:r>
          </a:p>
          <a:p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berpindah</a:t>
            </a:r>
            <a:r>
              <a:rPr lang="en-US" sz="2000" dirty="0"/>
              <a:t> </a:t>
            </a:r>
            <a:r>
              <a:rPr lang="en-US" sz="2000" dirty="0" err="1"/>
              <a:t>lintasan</a:t>
            </a:r>
            <a:r>
              <a:rPr lang="en-US" sz="2000" dirty="0"/>
              <a:t>, electron </a:t>
            </a:r>
            <a:r>
              <a:rPr lang="en-US" sz="2000" dirty="0" err="1"/>
              <a:t>harus</a:t>
            </a:r>
            <a:r>
              <a:rPr lang="en-US" sz="2000" dirty="0"/>
              <a:t> </a:t>
            </a:r>
            <a:r>
              <a:rPr lang="en-US" sz="2000" dirty="0" err="1"/>
              <a:t>menyerap</a:t>
            </a:r>
            <a:r>
              <a:rPr lang="en-US" sz="2000" dirty="0"/>
              <a:t> atau </a:t>
            </a:r>
            <a:r>
              <a:rPr lang="en-US" sz="2000" dirty="0" err="1"/>
              <a:t>melepaskan</a:t>
            </a:r>
            <a:r>
              <a:rPr lang="en-US" sz="2000" dirty="0"/>
              <a:t> </a:t>
            </a:r>
            <a:r>
              <a:rPr lang="en-US" sz="2000" dirty="0" err="1"/>
              <a:t>energinya</a:t>
            </a:r>
            <a:endParaRPr lang="en-US" sz="2000" dirty="0"/>
          </a:p>
          <a:p>
            <a:r>
              <a:rPr lang="en-US" sz="2000" dirty="0" err="1"/>
              <a:t>Bagaimana</a:t>
            </a:r>
            <a:r>
              <a:rPr lang="en-US" sz="2000" dirty="0"/>
              <a:t> </a:t>
            </a:r>
            <a:r>
              <a:rPr lang="en-US" sz="2000" dirty="0" err="1"/>
              <a:t>bila</a:t>
            </a:r>
            <a:r>
              <a:rPr lang="en-US" sz="2000" dirty="0"/>
              <a:t> </a:t>
            </a:r>
            <a:r>
              <a:rPr lang="en-US" sz="2000" dirty="0" err="1"/>
              <a:t>terdapat</a:t>
            </a:r>
            <a:r>
              <a:rPr lang="en-US" sz="2000" dirty="0"/>
              <a:t> </a:t>
            </a:r>
            <a:r>
              <a:rPr lang="en-US" sz="2000" dirty="0" err="1"/>
              <a:t>banyak</a:t>
            </a:r>
            <a:r>
              <a:rPr lang="en-US" sz="2000" dirty="0"/>
              <a:t> electron </a:t>
            </a:r>
            <a:r>
              <a:rPr lang="en-US" sz="2000" dirty="0" err="1"/>
              <a:t>dalam</a:t>
            </a:r>
            <a:r>
              <a:rPr lang="en-US" sz="2000" dirty="0"/>
              <a:t> atom </a:t>
            </a:r>
            <a:r>
              <a:rPr lang="en-US" sz="2000" dirty="0" err="1"/>
              <a:t>tersebut</a:t>
            </a:r>
            <a:r>
              <a:rPr lang="en-US" sz="2000" dirty="0"/>
              <a:t>?</a:t>
            </a:r>
          </a:p>
          <a:p>
            <a:r>
              <a:rPr lang="en-US" sz="2000" dirty="0" err="1"/>
              <a:t>Apakah</a:t>
            </a:r>
            <a:r>
              <a:rPr lang="en-US" sz="2000" dirty="0"/>
              <a:t> </a:t>
            </a:r>
            <a:r>
              <a:rPr lang="en-US" sz="2000" dirty="0" err="1"/>
              <a:t>selalu</a:t>
            </a:r>
            <a:r>
              <a:rPr lang="en-US" sz="2000" dirty="0"/>
              <a:t> </a:t>
            </a:r>
            <a:r>
              <a:rPr lang="en-US" sz="2000" dirty="0" err="1"/>
              <a:t>terjadi</a:t>
            </a:r>
            <a:r>
              <a:rPr lang="en-US" sz="2000" dirty="0"/>
              <a:t> </a:t>
            </a:r>
            <a:r>
              <a:rPr lang="en-US" sz="2000" dirty="0" err="1"/>
              <a:t>perpindahan</a:t>
            </a:r>
            <a:r>
              <a:rPr lang="en-US" sz="2000" dirty="0"/>
              <a:t> electron?</a:t>
            </a:r>
          </a:p>
          <a:p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Teori</a:t>
            </a:r>
            <a:r>
              <a:rPr lang="en-US" dirty="0"/>
              <a:t> Atom Bohr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6313" y="1417320"/>
            <a:ext cx="5814335" cy="43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3131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>
          <a:xfrm>
            <a:off x="571500" y="1588770"/>
            <a:ext cx="6815418" cy="4457700"/>
          </a:xfrm>
        </p:spPr>
        <p:txBody>
          <a:bodyPr/>
          <a:lstStyle/>
          <a:p>
            <a:r>
              <a:rPr lang="en-US" sz="2400" b="1" dirty="0"/>
              <a:t>“It is </a:t>
            </a:r>
            <a:r>
              <a:rPr lang="en-US" sz="2400" b="1" dirty="0" err="1"/>
              <a:t>imposible</a:t>
            </a:r>
            <a:r>
              <a:rPr lang="en-US" sz="2400" b="1" dirty="0"/>
              <a:t> to know both the position and momentum of an object precisely at any given instant in time.”</a:t>
            </a:r>
          </a:p>
          <a:p>
            <a:r>
              <a:rPr lang="en-US" sz="2400" dirty="0" err="1"/>
              <a:t>Teori</a:t>
            </a:r>
            <a:r>
              <a:rPr lang="en-US" sz="2400" dirty="0"/>
              <a:t> Bohr &amp; Heisenberg </a:t>
            </a:r>
            <a:r>
              <a:rPr lang="en-US" sz="2400" dirty="0" err="1"/>
              <a:t>terlalu</a:t>
            </a:r>
            <a:r>
              <a:rPr lang="en-US" sz="2400" dirty="0"/>
              <a:t> </a:t>
            </a:r>
            <a:r>
              <a:rPr lang="en-US" sz="2400" dirty="0" err="1"/>
              <a:t>mengacu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perhitungan</a:t>
            </a:r>
            <a:r>
              <a:rPr lang="en-US" sz="2400" dirty="0"/>
              <a:t> </a:t>
            </a:r>
            <a:r>
              <a:rPr lang="en-US" sz="2400" dirty="0" err="1"/>
              <a:t>posisi</a:t>
            </a:r>
            <a:r>
              <a:rPr lang="en-US" sz="2400" dirty="0"/>
              <a:t> electron yang </a:t>
            </a:r>
            <a:r>
              <a:rPr lang="en-US" sz="2400" dirty="0" err="1"/>
              <a:t>presisi</a:t>
            </a:r>
            <a:r>
              <a:rPr lang="en-US" sz="2400" dirty="0"/>
              <a:t>.</a:t>
            </a:r>
          </a:p>
          <a:p>
            <a:r>
              <a:rPr lang="en-US" sz="2400" dirty="0" err="1"/>
              <a:t>Teori</a:t>
            </a:r>
            <a:r>
              <a:rPr lang="en-US" sz="2400" dirty="0"/>
              <a:t> Bohr &amp; Heisenberg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saling</a:t>
            </a:r>
            <a:r>
              <a:rPr lang="en-US" sz="2400" dirty="0"/>
              <a:t> </a:t>
            </a:r>
            <a:r>
              <a:rPr lang="en-US" sz="2400" dirty="0" err="1"/>
              <a:t>bertolak</a:t>
            </a:r>
            <a:r>
              <a:rPr lang="en-US" sz="2400" dirty="0"/>
              <a:t> </a:t>
            </a:r>
            <a:r>
              <a:rPr lang="en-US" sz="2400" dirty="0" err="1"/>
              <a:t>belakang</a:t>
            </a:r>
            <a:r>
              <a:rPr lang="en-US" sz="2400" dirty="0"/>
              <a:t>.</a:t>
            </a:r>
          </a:p>
          <a:p>
            <a:r>
              <a:rPr lang="en-US" sz="2400" dirty="0" err="1"/>
              <a:t>Lintasan</a:t>
            </a:r>
            <a:r>
              <a:rPr lang="en-US" sz="2400" dirty="0"/>
              <a:t> vs </a:t>
            </a:r>
            <a:r>
              <a:rPr lang="en-US" sz="2400" dirty="0" err="1"/>
              <a:t>Kebolehjadian</a:t>
            </a:r>
            <a:endParaRPr lang="en-US" sz="2400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Prinsip</a:t>
            </a:r>
            <a:r>
              <a:rPr lang="en-US" dirty="0"/>
              <a:t> </a:t>
            </a:r>
            <a:r>
              <a:rPr lang="en-US" dirty="0" err="1"/>
              <a:t>Kebolehjadian</a:t>
            </a:r>
            <a:r>
              <a:rPr lang="en-US" dirty="0"/>
              <a:t> Heisenberg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36967" y="1479040"/>
            <a:ext cx="5108981" cy="4567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3298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MSFT_01">
      <a:dk1>
        <a:sysClr val="windowText" lastClr="000000"/>
      </a:dk1>
      <a:lt1>
        <a:sysClr val="window" lastClr="FFFFFF"/>
      </a:lt1>
      <a:dk2>
        <a:srgbClr val="3F3F3F"/>
      </a:dk2>
      <a:lt2>
        <a:srgbClr val="FFFFFF"/>
      </a:lt2>
      <a:accent1>
        <a:srgbClr val="01C6FD"/>
      </a:accent1>
      <a:accent2>
        <a:srgbClr val="067F9C"/>
      </a:accent2>
      <a:accent3>
        <a:srgbClr val="014E52"/>
      </a:accent3>
      <a:accent4>
        <a:srgbClr val="ED7D31"/>
      </a:accent4>
      <a:accent5>
        <a:srgbClr val="79AE02"/>
      </a:accent5>
      <a:accent6>
        <a:srgbClr val="0070C0"/>
      </a:accent6>
      <a:hlink>
        <a:srgbClr val="01C6FD"/>
      </a:hlink>
      <a:folHlink>
        <a:srgbClr val="954F72"/>
      </a:folHlink>
    </a:clrScheme>
    <a:fontScheme name="MSFT_01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>
          <a:noFill/>
        </a:ln>
      </a:spPr>
      <a:bodyPr rtlCol="0" anchor="ctr"/>
      <a:lstStyle>
        <a:defPPr algn="ctr">
          <a:defRPr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Minimalist_Template_03_CA - v7" id="{215D63C3-B139-4AD7-9F60-51396BC82D2C}" vid="{FAE53EBD-DCD0-4C4A-8B10-EB06EA2364A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EA25CC0A0AC24199CDC46C25B8B0BC" ma:contentTypeVersion="10" ma:contentTypeDescription="Create a new document." ma:contentTypeScope="" ma:versionID="e3b47856d4cf355c0dacb39e1084d14f">
  <xsd:schema xmlns:xsd="http://www.w3.org/2001/XMLSchema" xmlns:xs="http://www.w3.org/2001/XMLSchema" xmlns:p="http://schemas.microsoft.com/office/2006/metadata/properties" xmlns:ns1="http://schemas.microsoft.com/sharepoint/v3" xmlns:ns2="6dc4bcd6-49db-4c07-9060-8acfc67cef9f" xmlns:ns3="fb0879af-3eba-417a-a55a-ffe6dcd6ca77" targetNamespace="http://schemas.microsoft.com/office/2006/metadata/properties" ma:root="true" ma:fieldsID="a845a615265fdb1f7b12cc65ac20ecbd" ns1:_="" ns2:_="" ns3:_="">
    <xsd:import namespace="http://schemas.microsoft.com/sharepoint/v3"/>
    <xsd:import namespace="6dc4bcd6-49db-4c07-9060-8acfc67cef9f"/>
    <xsd:import namespace="fb0879af-3eba-417a-a55a-ffe6dcd6ca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3:SharedWithUsers" minOccurs="0"/>
                <xsd:element ref="ns3:SharedWithDetails" minOccurs="0"/>
                <xsd:element ref="ns3:LastSharedByUser" minOccurs="0"/>
                <xsd:element ref="ns3:LastSharedByTime" minOccurs="0"/>
                <xsd:element ref="ns1:_ip_UnifiedCompliancePolicyProperties" minOccurs="0"/>
                <xsd:element ref="ns1:_ip_UnifiedCompliancePolicyUIAction" minOccurs="0"/>
                <xsd:element ref="ns2:MediaServiceAuto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5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6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c4bcd6-49db-4c07-9060-8acfc67cef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MediaServiceAutoTags" ma:internalName="MediaServiceAutoTag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0879af-3eba-417a-a55a-ffe6dcd6ca77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3" nillable="true" ma:displayName="Last Shared By User" ma:hidden="true" ma:internalName="LastSharedByUser" ma:readOnly="true">
      <xsd:simpleType>
        <xsd:restriction base="dms:Note"/>
      </xsd:simpleType>
    </xsd:element>
    <xsd:element name="LastSharedByTime" ma:index="14" nillable="true" ma:displayName="Last Shared By Time" ma:hidden="true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67D8A4B1-1036-4F2B-9C1A-A86F68D3142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dc4bcd6-49db-4c07-9060-8acfc67cef9f"/>
    <ds:schemaRef ds:uri="fb0879af-3eba-417a-a55a-ffe6dcd6ca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23BE856-B6C2-4675-AE16-47A27D415D4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50439D9-8631-4FC1-BCE0-1BDB23425EE1}">
  <ds:schemaRefs>
    <ds:schemaRef ds:uri="http://purl.org/dc/terms/"/>
    <ds:schemaRef ds:uri="http://schemas.microsoft.com/office/2006/documentManagement/types"/>
    <ds:schemaRef ds:uri="6dc4bcd6-49db-4c07-9060-8acfc67cef9f"/>
    <ds:schemaRef ds:uri="fb0879af-3eba-417a-a55a-ffe6dcd6ca77"/>
    <ds:schemaRef ds:uri="http://purl.org/dc/elements/1.1/"/>
    <ds:schemaRef ds:uri="http://www.w3.org/XML/1998/namespace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http://schemas.microsoft.com/sharepoint/v3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Ocean presentation</Template>
  <TotalTime>0</TotalTime>
  <Words>553</Words>
  <Application>Microsoft Macintosh PowerPoint</Application>
  <PresentationFormat>Widescreen</PresentationFormat>
  <Paragraphs>114</Paragraphs>
  <Slides>17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Century Gothic</vt:lpstr>
      <vt:lpstr>Office Theme</vt:lpstr>
      <vt:lpstr>Kimia Dasar –Konfigurasi Elektron</vt:lpstr>
      <vt:lpstr>PowerPoint Presentation</vt:lpstr>
      <vt:lpstr>Nomor Atom, Nomor Massa, dan Isotop</vt:lpstr>
      <vt:lpstr>Nomor Atom, Nomor Massa, dan Isotop</vt:lpstr>
      <vt:lpstr>Nomor Atom, Nomor Massa, dan Isotop</vt:lpstr>
      <vt:lpstr>Nomor Atom, Nomor Massa, dan Isotop</vt:lpstr>
      <vt:lpstr>Nomor Atom, Nomor Massa, dan Isotop</vt:lpstr>
      <vt:lpstr>Teori Atom Bohr</vt:lpstr>
      <vt:lpstr>Prinsip Kebolehjadian Heisenberg</vt:lpstr>
      <vt:lpstr>Teori Atom Schrodinger</vt:lpstr>
      <vt:lpstr>PowerPoint Presentation</vt:lpstr>
      <vt:lpstr>Bilangan Kuantum (1)</vt:lpstr>
      <vt:lpstr>Bilangan Kuantum (2)</vt:lpstr>
      <vt:lpstr>Energy Level Diagram</vt:lpstr>
      <vt:lpstr>Konfigurasi Elektron</vt:lpstr>
      <vt:lpstr>PowerPoint Presentation</vt:lpstr>
      <vt:lpstr>Terima Kasih Muhammad Prasanto Bimantio, S.T., M.Eng. bimantiomp@instiperjogja.ac.id +62 857 5164 2211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2018-08-15T06:15:14Z</dcterms:created>
  <dcterms:modified xsi:type="dcterms:W3CDTF">2022-11-18T04:24:23Z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0x010100DEEA25CC0A0AC24199CDC46C25B8B0BC</vt:lpwstr>
  </property>
</Properties>
</file>